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notesSlides/notesSlide5.xml" ContentType="application/vnd.openxmlformats-officedocument.presentationml.notesSlide+xml"/>
  <Override PartName="/ppt/ink/ink85.xml" ContentType="application/inkml+xml"/>
  <Override PartName="/ppt/ink/ink86.xml" ContentType="application/inkml+xml"/>
  <Override PartName="/ppt/notesSlides/notesSlide6.xml" ContentType="application/vnd.openxmlformats-officedocument.presentationml.notesSlide+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Slides/notesSlide7.xml" ContentType="application/vnd.openxmlformats-officedocument.presentationml.notesSlide+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notesSlides/notesSlide8.xml" ContentType="application/vnd.openxmlformats-officedocument.presentationml.notesSlide+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notesSlides/notesSlide9.xml" ContentType="application/vnd.openxmlformats-officedocument.presentationml.notesSlide+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notesSlides/notesSlide10.xml" ContentType="application/vnd.openxmlformats-officedocument.presentationml.notesSlide+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notesSlides/notesSlide11.xml" ContentType="application/vnd.openxmlformats-officedocument.presentationml.notesSlide+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notesSlides/notesSlide15.xml" ContentType="application/vnd.openxmlformats-officedocument.presentationml.notesSlide+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notesSlides/notesSlide16.xml" ContentType="application/vnd.openxmlformats-officedocument.presentationml.notesSlide+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notesSlides/notesSlide20.xml" ContentType="application/vnd.openxmlformats-officedocument.presentationml.notesSlide+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notesSlides/notesSlide21.xml" ContentType="application/vnd.openxmlformats-officedocument.presentationml.notesSlide+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notesSlides/notesSlide22.xml" ContentType="application/vnd.openxmlformats-officedocument.presentationml.notesSlide+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notesSlides/notesSlide23.xml" ContentType="application/vnd.openxmlformats-officedocument.presentationml.notesSlide+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notesSlides/notesSlide24.xml" ContentType="application/vnd.openxmlformats-officedocument.presentationml.notesSlide+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notesSlides/notesSlide25.xml" ContentType="application/vnd.openxmlformats-officedocument.presentationml.notesSlide+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notesSlides/notesSlide26.xml" ContentType="application/vnd.openxmlformats-officedocument.presentationml.notesSlide+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5" r:id="rId1"/>
    <p:sldMasterId id="2147483945" r:id="rId2"/>
  </p:sldMasterIdLst>
  <p:notesMasterIdLst>
    <p:notesMasterId r:id="rId32"/>
  </p:notesMasterIdLst>
  <p:sldIdLst>
    <p:sldId id="464" r:id="rId3"/>
    <p:sldId id="624" r:id="rId4"/>
    <p:sldId id="644" r:id="rId5"/>
    <p:sldId id="628" r:id="rId6"/>
    <p:sldId id="633" r:id="rId7"/>
    <p:sldId id="637" r:id="rId8"/>
    <p:sldId id="635" r:id="rId9"/>
    <p:sldId id="636" r:id="rId10"/>
    <p:sldId id="634" r:id="rId11"/>
    <p:sldId id="608" r:id="rId12"/>
    <p:sldId id="607" r:id="rId13"/>
    <p:sldId id="625" r:id="rId14"/>
    <p:sldId id="262" r:id="rId15"/>
    <p:sldId id="641" r:id="rId16"/>
    <p:sldId id="597" r:id="rId17"/>
    <p:sldId id="642" r:id="rId18"/>
    <p:sldId id="643" r:id="rId19"/>
    <p:sldId id="640" r:id="rId20"/>
    <p:sldId id="627" r:id="rId21"/>
    <p:sldId id="554" r:id="rId22"/>
    <p:sldId id="555" r:id="rId23"/>
    <p:sldId id="557" r:id="rId24"/>
    <p:sldId id="588" r:id="rId25"/>
    <p:sldId id="589" r:id="rId26"/>
    <p:sldId id="594" r:id="rId27"/>
    <p:sldId id="552" r:id="rId28"/>
    <p:sldId id="579" r:id="rId29"/>
    <p:sldId id="580" r:id="rId30"/>
    <p:sldId id="609" r:id="rId31"/>
  </p:sldIdLst>
  <p:sldSz cx="2437765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Consul" id="{7478519F-5D72-4A99-A3ED-D64D24754A03}">
          <p14:sldIdLst>
            <p14:sldId id="464"/>
          </p14:sldIdLst>
        </p14:section>
        <p14:section name="Zero-ish Trust" id="{F0E235D6-A44E-4F6F-BAC0-5792F125177C}">
          <p14:sldIdLst>
            <p14:sldId id="624"/>
            <p14:sldId id="644"/>
            <p14:sldId id="628"/>
            <p14:sldId id="633"/>
            <p14:sldId id="637"/>
            <p14:sldId id="635"/>
            <p14:sldId id="636"/>
            <p14:sldId id="634"/>
            <p14:sldId id="608"/>
            <p14:sldId id="607"/>
            <p14:sldId id="625"/>
          </p14:sldIdLst>
        </p14:section>
        <p14:section name="Art of the Possible" id="{F464EF34-3876-4F21-96BD-B8EAA4443910}">
          <p14:sldIdLst>
            <p14:sldId id="262"/>
          </p14:sldIdLst>
        </p14:section>
        <p14:section name="Modern Complexity" id="{491282EC-9AB2-46CB-AC42-85D68BB1F100}">
          <p14:sldIdLst>
            <p14:sldId id="641"/>
            <p14:sldId id="597"/>
            <p14:sldId id="642"/>
            <p14:sldId id="643"/>
            <p14:sldId id="640"/>
          </p14:sldIdLst>
        </p14:section>
        <p14:section name="Consul Workflows" id="{6D3F3F09-8F00-4621-9912-6BCC2C8BB8F6}">
          <p14:sldIdLst>
            <p14:sldId id="627"/>
            <p14:sldId id="554"/>
            <p14:sldId id="555"/>
            <p14:sldId id="557"/>
          </p14:sldIdLst>
        </p14:section>
        <p14:section name="Mesh Gateways" id="{6A6E9C1A-7DD9-4479-872A-964A17F9AEC5}">
          <p14:sldIdLst>
            <p14:sldId id="588"/>
            <p14:sldId id="589"/>
            <p14:sldId id="594"/>
            <p14:sldId id="552"/>
            <p14:sldId id="579"/>
            <p14:sldId id="580"/>
            <p14:sldId id="609"/>
          </p14:sldIdLst>
        </p14:section>
        <p14:section name="Consul Ent Value" id="{CE9F37AD-D897-4B38-8202-68FCF37058C4}">
          <p14:sldIdLst/>
        </p14:section>
        <p14:section name="Extra" id="{E6BC03BA-CC81-4472-9F12-BF32C4880400}">
          <p14:sldIdLst/>
        </p14:section>
        <p14:section name="Personas" id="{114C3D09-B95B-4FE0-83EE-C21114941FCA}">
          <p14:sldIdLst/>
        </p14:section>
        <p14:section name="Archive" id="{5216EAF0-98B7-469E-9E1E-5869462E055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ger Berlind"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31A"/>
    <a:srgbClr val="009900"/>
    <a:srgbClr val="00FF00"/>
    <a:srgbClr val="44303F"/>
    <a:srgbClr val="3D373B"/>
    <a:srgbClr val="3B3838"/>
    <a:srgbClr val="D56595"/>
    <a:srgbClr val="CC0066"/>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8" autoAdjust="0"/>
    <p:restoredTop sz="94683"/>
  </p:normalViewPr>
  <p:slideViewPr>
    <p:cSldViewPr snapToGrid="0">
      <p:cViewPr varScale="1">
        <p:scale>
          <a:sx n="86" d="100"/>
          <a:sy n="86" d="100"/>
        </p:scale>
        <p:origin x="88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27.538"/>
    </inkml:context>
    <inkml:brush xml:id="br0">
      <inkml:brushProperty name="width" value="0.05" units="cm"/>
      <inkml:brushProperty name="height" value="0.05" units="cm"/>
      <inkml:brushProperty name="color" value="#E71224"/>
    </inkml:brush>
  </inkml:definitions>
  <inkml:trace contextRef="#ctx0" brushRef="#br0">6 1 15664 0 0,'0'0'29'0'0,"-5"14"6169"0"0,5 10-5027 0 0,2 15-369 0 0,0-28-683 0 0,-1-1 0 0 0,-1 0 0 0 0,-1 18 1 0 0,1 52-39 0 0,1-37-1321 0 0,-1-19-175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39.388"/>
    </inkml:context>
    <inkml:brush xml:id="br0">
      <inkml:brushProperty name="width" value="0.05" units="cm"/>
      <inkml:brushProperty name="height" value="0.05" units="cm"/>
      <inkml:brushProperty name="color" value="#E71224"/>
    </inkml:brush>
  </inkml:definitions>
  <inkml:trace contextRef="#ctx0" brushRef="#br0">0 9 5528 0 0,'0'0'488'0'0,"25"0"-392"0"0,6 0-96 0 0,3 0 0 0 0,-1 0 568 0 0,6 0 88 0 0,12-9 16 0 0,-13 9 8 0 0,10 0-528 0 0,3 0-152 0 0,-11 0 0 0 0,7 0 64 0 0,-4 0-64 0 0,4 9 0 0 0,0-3 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09:55.625"/>
    </inkml:context>
    <inkml:brush xml:id="br0">
      <inkml:brushProperty name="width" value="0.05" units="cm"/>
      <inkml:brushProperty name="height" value="0.05" units="cm"/>
      <inkml:brushProperty name="color" value="#00A0D7"/>
    </inkml:brush>
  </inkml:definitions>
  <inkml:trace contextRef="#ctx0" brushRef="#br0">1 515 8288 0 0,'10'-5'213'0'0,"0"1"0"0"0,0 0 0 0 0,1 1 1 0 0,-1 0-1 0 0,15-2 0 0 0,57-4 2011 0 0,-24 5-250 0 0,111-16-767 0 0,351-45-93 0 0,-296 37-891 0 0,24-4 59 0 0,292-32 477 0 0,-207 28-318 0 0,-68 4 2 0 0,316-37 1194 0 0,1 16 107 0 0,619-5 16 0 0,-1059 53-1631 0 0,210-5 254 0 0,407 5-183 0 0,-112 11-200 0 0,-36 16-322 0 0,-227 15-2268 0 0,-159 10-2307 0 0,-167-27 3315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0:52.155"/>
    </inkml:context>
    <inkml:brush xml:id="br0">
      <inkml:brushProperty name="width" value="0.05" units="cm"/>
      <inkml:brushProperty name="height" value="0.05" units="cm"/>
      <inkml:brushProperty name="color" value="#FFC114"/>
    </inkml:brush>
  </inkml:definitions>
  <inkml:trace contextRef="#ctx0" brushRef="#br0">1 4759 5440 0 0,'0'0'248'0'0,"3"-1"-6"0"0,9-4-211 0 0,-1 1-1 0 0,1 1 0 0 0,18-3 0 0 0,22-7 396 0 0,20-16 442 0 0,-1 0-167 0 0,96-32 808 0 0,112-35 440 0 0,-104 47-859 0 0,195-59 597 0 0,-325 94-1550 0 0,669-188 1547 0 0,-269 109-1228 0 0,653-111 216 0 0,-731 141-599 0 0,5 2-73 0 0,88-16 0 0 0,-386 63 2 0 0,428-73-98 0 0,-364 66 54 0 0,606-102-239 0 0,1097-206-477 0 0,-1398 249 684 0 0,70-11 121 0 0,456-67 37 0 0,-299 46-228 0 0,656-102 239 0 0,-381 69-31 0 0,-428 68-61 0 0,504-69-158 0 0,-630 93 97 0 0,122-14 136 0 0,370-37 35 0 0,-524 51-228 0 0,140-19-18 0 0,352-36 318 0 0,40 0-229 0 0,177-24-129 0 0,-971 119 180 0 0,1111-152 548 0 0,-1066 146-464 0 0,702-98 330 0 0,-581 76-324 0 0,372-61-82 0 0,-405 61-15 0 0,170-28 0 0 0,-353 61 0 0 0,285-52 0 0 0,193-45 0 0 0,-4 8 0 0 0,261-90 126 0 0,-365 86-116 0 0,-262 67-10 0 0,15-12 2 0 0,-2 1 50 0 0,-75 25-29 0 0,127-34-56 0 0,-164 39-1172 0 0,-13 8-4545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38.427"/>
    </inkml:context>
    <inkml:brush xml:id="br0">
      <inkml:brushProperty name="width" value="0.05" units="cm"/>
      <inkml:brushProperty name="height" value="0.05" units="cm"/>
      <inkml:brushProperty name="color" value="#FFC114"/>
    </inkml:brush>
  </inkml:definitions>
  <inkml:trace contextRef="#ctx0" brushRef="#br0">505 1243 6448 0 0,'-3'-1'181'0'0,"-6"-9"6279"0"0,-10-31-622 0 0,-5-24-2179 0 0,17 47-2879 0 0,-41-115 2178 0 0,-80-205-1244 0 0,-15 14-1540 0 0,114 255-245 0 0,-29-76-1404 0 0,40 90-993 0 0,-1 12-6346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39"/>
    </inkml:context>
    <inkml:brush xml:id="br0">
      <inkml:brushProperty name="width" value="0.05" units="cm"/>
      <inkml:brushProperty name="height" value="0.05" units="cm"/>
      <inkml:brushProperty name="color" value="#FFC114"/>
    </inkml:brush>
  </inkml:definitions>
  <inkml:trace contextRef="#ctx0" brushRef="#br0">1128 0 15120 0 0,'-7'1'456'0'0,"0"-1"0"0"0,0 1-1 0 0,1 0 1 0 0,-1 0 0 0 0,0 1 0 0 0,0 0 0 0 0,1 0 0 0 0,-1 1 0 0 0,1-1 0 0 0,-1 1 0 0 0,1 1 0 0 0,-6 3 0 0 0,8-4-3 0 0,-1-1 0 0 0,0 1-1 0 0,0-1 1 0 0,-1-1-1 0 0,-5 2 1 0 0,-15 5 949 0 0,-20 10 250 0 0,-1-3 0 0 0,-89 17 0 0 0,-100 0-1360 0 0,207-29-202 0 0,-214 20-671 0 0,70-9-3474 0 0,110-7-5373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58.623"/>
    </inkml:context>
    <inkml:brush xml:id="br0">
      <inkml:brushProperty name="width" value="0.05" units="cm"/>
      <inkml:brushProperty name="height" value="0.05" units="cm"/>
      <inkml:brushProperty name="color" value="#FFC114"/>
    </inkml:brush>
  </inkml:definitions>
  <inkml:trace contextRef="#ctx0" brushRef="#br0">0 855 15432 0 0,'0'0'705'0'0,"4"-10"261"0"0,6-8 64 0 0,-1 0 0 0 0,11-27 0 0 0,8-18 831 0 0,234-333 2254 0 0,-210 324-4117 0 0,65-72-1206 0 0,-62 87-5853 0 0,-25 26-637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59.068"/>
    </inkml:context>
    <inkml:brush xml:id="br0">
      <inkml:brushProperty name="width" value="0.05" units="cm"/>
      <inkml:brushProperty name="height" value="0.05" units="cm"/>
      <inkml:brushProperty name="color" value="#FFC114"/>
    </inkml:brush>
  </inkml:definitions>
  <inkml:trace contextRef="#ctx0" brushRef="#br0">18 0 13184 0 0,'-17'1'5145'0'0,"101"46"100"0"0,-53-32-4633 0 0,0-2-1 0 0,45 12 1 0 0,-14-10-171 0 0,99 8 0 0 0,-101-16-668 0 0,113 27 0 0 0,-123-18-1769 0 0,0-1-6589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0:21.117"/>
    </inkml:context>
    <inkml:brush xml:id="br0">
      <inkml:brushProperty name="width" value="0.05" units="cm"/>
      <inkml:brushProperty name="height" value="0.05" units="cm"/>
      <inkml:brushProperty name="color" value="#FFC114"/>
    </inkml:brush>
  </inkml:definitions>
  <inkml:trace contextRef="#ctx0" brushRef="#br0">0 1 920 0 0,'0'0'15452'0'0,"3"2"-15038"0"0,19 24 1735 0 0,7 19-50 0 0,9 38-355 0 0,-15-32-908 0 0,65 139 213 0 0,-63-133-999 0 0,31 61 28 0 0,-44-96-60 0 0,-3-5-1457 0 0,18 25 0 0 0,-17-31-6492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0:21.602"/>
    </inkml:context>
    <inkml:brush xml:id="br0">
      <inkml:brushProperty name="width" value="0.05" units="cm"/>
      <inkml:brushProperty name="height" value="0.05" units="cm"/>
      <inkml:brushProperty name="color" value="#FFC114"/>
    </inkml:brush>
  </inkml:definitions>
  <inkml:trace contextRef="#ctx0" brushRef="#br0">4 335 15664 0 0,'0'0'48'0'0,"-1"0"0"0"0,1 0 0 0 0,0 0 1 0 0,0 0-1 0 0,0 0 0 0 0,0 0 1 0 0,0 0-1 0 0,0 0 0 0 0,0 0 1 0 0,0 0-1 0 0,0 0 0 0 0,0 0 1 0 0,0 0-1 0 0,0 0 0 0 0,0 0 1 0 0,-1 0-1 0 0,1 0 0 0 0,0 0 0 0 0,0 0 1 0 0,0 0-1 0 0,0 0 0 0 0,0 0 1 0 0,0 0-1 0 0,0 0 0 0 0,0 0 1 0 0,0 0-1 0 0,-1-1 435 0 0,1 1-435 0 0,0 0 1 0 0,0 0-1 0 0,0 0 0 0 0,0 0 1 0 0,0 0-1 0 0,0 0 0 0 0,0 0 1 0 0,0 0-1 0 0,0 0 0 0 0,0 0 1 0 0,0 0-1 0 0,0 0 0 0 0,0-1 0 0 0,0 1 1 0 0,0 0-1 0 0,0 0 0 0 0,0 0 1 0 0,0 0-1 0 0,0 0 0 0 0,0 0 1 0 0,0 0-1 0 0,0 0 0 0 0,0 0 1 0 0,0 0-1 0 0,0 0 0 0 0,0 0 1 0 0,0-1-1 0 0,6-4 1825 0 0,11-4 141 0 0,-16 8-1740 0 0,18-8 1054 0 0,2 1 0 0 0,-1 1 1 0 0,42-9-1 0 0,-19 5-620 0 0,19-6 75 0 0,66-28 1 0 0,-103 34-759 0 0,0-1 1 0 0,-1-1-1 0 0,0-1 1 0 0,-1-1-1 0 0,26-23 1 0 0,38-40-3863 0 0,-59 56-5921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0:26.168"/>
    </inkml:context>
    <inkml:brush xml:id="br0">
      <inkml:brushProperty name="width" value="0.05" units="cm"/>
      <inkml:brushProperty name="height" value="0.05" units="cm"/>
      <inkml:brushProperty name="color" value="#FFC114"/>
    </inkml:brush>
  </inkml:definitions>
  <inkml:trace contextRef="#ctx0" brushRef="#br0">874 461 920 0 0,'0'0'366'0'0,"-2"-3"326"0"0,-5-4 3826 0 0,-13-9 3872 0 0,-3 2-3988 0 0,1 2-2094 0 0,-31-11-1 0 0,-153-61 1986 0 0,141 54-3995 0 0,-69-42-1 0 0,-133-85-2578 0 0,213 127 37 0 0,33 17 1001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0:26.808"/>
    </inkml:context>
    <inkml:brush xml:id="br0">
      <inkml:brushProperty name="width" value="0.05" units="cm"/>
      <inkml:brushProperty name="height" value="0.05" units="cm"/>
      <inkml:brushProperty name="color" value="#FFC114"/>
    </inkml:brush>
  </inkml:definitions>
  <inkml:trace contextRef="#ctx0" brushRef="#br0">808 1 10136 0 0,'-11'6'1373'0'0,"-2"3"1803"0"0,0 0-1 0 0,-14 15 1 0 0,-44 52 430 0 0,5-5-2262 0 0,-394 391-667 0 0,346-327-3203 0 0,82-92 1132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40.277"/>
    </inkml:context>
    <inkml:brush xml:id="br0">
      <inkml:brushProperty name="width" value="0.05" units="cm"/>
      <inkml:brushProperty name="height" value="0.05" units="cm"/>
      <inkml:brushProperty name="color" value="#FFC114"/>
    </inkml:brush>
  </inkml:definitions>
  <inkml:trace contextRef="#ctx0" brushRef="#br0">549 883 10912 0 0,'0'0'986'0'0,"-4"-6"-788"0"0,-66-106 7652 0 0,32 55-5717 0 0,-40-59-245 0 0,-23-37-1309 0 0,37 50-771 0 0,-41-67 681 0 0,41 54-7403 0 0,39 66-791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09:58.002"/>
    </inkml:context>
    <inkml:brush xml:id="br0">
      <inkml:brushProperty name="width" value="0.05" units="cm"/>
      <inkml:brushProperty name="height" value="0.05" units="cm"/>
      <inkml:brushProperty name="color" value="#00A0D7"/>
    </inkml:brush>
  </inkml:definitions>
  <inkml:trace contextRef="#ctx0" brushRef="#br0">717 1 1376 0 0,'-1'1'15734'0'0,"-3"8"-14680"0"0,-1-1 0 0 0,0 0-1 0 0,-1 0 1 0 0,1 0 0 0 0,-1-1-1 0 0,-11 11 1 0 0,-49 40 131 0 0,42-39-591 0 0,-49 46-141 0 0,-51 40 124 0 0,-179 121-810 0 0,247-178-1804 0 0,34-31 819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40.883"/>
    </inkml:context>
    <inkml:brush xml:id="br0">
      <inkml:brushProperty name="width" value="0.05" units="cm"/>
      <inkml:brushProperty name="height" value="0.05" units="cm"/>
      <inkml:brushProperty name="color" value="#FFC114"/>
    </inkml:brush>
  </inkml:definitions>
  <inkml:trace contextRef="#ctx0" brushRef="#br0">1319 159 18223 0 0,'0'0'414'0'0,"-6"-1"558"0"0,-18-5-298 0 0,-25-11 1 0 0,-18-6 2384 0 0,-129-22 1124 0 0,-102 2-2811 0 0,-63 20-1447 0 0,119 25-3825 0 0,166 2-5409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0:00.127"/>
    </inkml:context>
    <inkml:brush xml:id="br0">
      <inkml:brushProperty name="width" value="0.05" units="cm"/>
      <inkml:brushProperty name="height" value="0.05" units="cm"/>
      <inkml:brushProperty name="color" value="#FFC114"/>
    </inkml:brush>
  </inkml:definitions>
  <inkml:trace contextRef="#ctx0" brushRef="#br0">1 905 5984 0 0,'0'0'464'0'0,"1"-1"98"0"0,22-33 8988 0 0,-2-1-4865 0 0,36-76-1103 0 0,57-113-1112 0 0,-47 97-2013 0 0,-20 38-1786 0 0,87-124 1 0 0,-108 175-4880 0 0,-4 6-1929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0:00.549"/>
    </inkml:context>
    <inkml:brush xml:id="br0">
      <inkml:brushProperty name="width" value="0.05" units="cm"/>
      <inkml:brushProperty name="height" value="0.05" units="cm"/>
      <inkml:brushProperty name="color" value="#FFC114"/>
    </inkml:brush>
  </inkml:definitions>
  <inkml:trace contextRef="#ctx0" brushRef="#br0">1 6 6448 0 0,'0'0'585'0'0,"6"-2"2839"0"0,-4 1-2479 0 0,1 0 0 0 0,0 1-1 0 0,0-1 1 0 0,0 1 0 0 0,1 0 0 0 0,-1 0 0 0 0,0 0-1 0 0,0 0 1 0 0,0 0 0 0 0,4 2 0 0 0,33 9 2133 0 0,-20-5-2343 0 0,63 21 925 0 0,109 51 0 0 0,-137-54-1461 0 0,23 8-308 0 0,2-3 1 0 0,0-4-1 0 0,2-4 1 0 0,137 19-1 0 0,-158-33-640 0 0,-2-1-46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1:06.025"/>
    </inkml:context>
    <inkml:brush xml:id="br0">
      <inkml:brushProperty name="width" value="0.05" units="cm"/>
      <inkml:brushProperty name="height" value="0.05" units="cm"/>
      <inkml:brushProperty name="color" value="#FFC114"/>
    </inkml:brush>
  </inkml:definitions>
  <inkml:trace contextRef="#ctx0" brushRef="#br0">26413 5020 3224 0 0,'-40'1'194'0'0,"3"-1"-128"0"0,-41-3-1 0 0,-323-69 1135 0 0,97 22-30 0 0,60 12-435 0 0,-22-22-117 0 0,175 41-460 0 0,-131-29 212 0 0,118 19-176 0 0,-64-15 104 0 0,99 29-215 0 0,-139-34 100 0 0,-710-175 152 0 0,502 136-329 0 0,337 72-16 0 0,-257-46-49 0 0,-139-21 232 0 0,399 71-155 0 0,-179-26-5 0 0,-79-13-15 0 0,-274-39-82 0 0,7-3 20 0 0,-242-56 317 0 0,450 71-454 0 0,130 23 129 0 0,-418-88 576 0 0,210 39 7 0 0,0 0 138 0 0,99 13-59 0 0,-149-33 308 0 0,43 25-347 0 0,-198-45-224 0 0,182 33 290 0 0,-133-32 205 0 0,200 31-371 0 0,64 16-106 0 0,89 26-130 0 0,-811-206 457 0 0,414 115-421 0 0,464 109-190 0 0,-170-32 53 0 0,133 30-36 0 0,95 20-31 0 0,-504-103 193 0 0,485 111-175 0 0,-246-45 30 0 0,-882-169 601 0 0,749 142-464 0 0,366 65-167 0 0,-185-30 78 0 0,288 52-112 0 0,-199-33 70 0 0,-80-14-89 0 0,-165-17-12 0 0,298 41-38 0 0,-45-6-20 0 0,177 31 58 0 0,-157-22 0 0 0,205 24 0 0 0,-385-52 0 0 0,-287-29 0 0 0,314 28 0 0 0,187 35 0 0 0,57 9 0 0 0,23-5 19 0 0,-67-7 37 0 0,-235-24 213 0 0,125 13-197 0 0,-175-12 52 0 0,94-15 88 0 0,155 21-1200 0 0,171 34-3370 0 0,-1-4-1471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1:10.926"/>
    </inkml:context>
    <inkml:brush xml:id="br0">
      <inkml:brushProperty name="width" value="0.05" units="cm"/>
      <inkml:brushProperty name="height" value="0.05" units="cm"/>
      <inkml:brushProperty name="color" value="#FFC114"/>
    </inkml:brush>
  </inkml:definitions>
  <inkml:trace contextRef="#ctx0" brushRef="#br0">14 26 5984 0 0,'0'0'273'0'0,"-7"-4"102"0"0,6 3 417 0 0,0 0-1 0 0,0-1 1 0 0,1 1 0 0 0,-1 0-1 0 0,0 0 1 0 0,1-1 0 0 0,-1 1 0 0 0,1 0-1 0 0,0-1 1 0 0,-1-2 2880 0 0,3 3-2910 0 0,-1 0-680 0 0,1 1-1 0 0,-1-1 1 0 0,0 1-1 0 0,1-1 1 0 0,-1 1-1 0 0,1 0 0 0 0,-1-1 1 0 0,1 1-1 0 0,-1 0 1 0 0,0 0-1 0 0,1 0 1 0 0,-1 0-1 0 0,1 1 1 0 0,-1-1-1 0 0,1 0 0 0 0,-1 1 1 0 0,1-1-1 0 0,-1 0 1 0 0,0 1-1 0 0,1 0 1 0 0,-1-1-1 0 0,0 1 1 0 0,0 0-1 0 0,1 0 0 0 0,-1 0 1 0 0,0 0-1 0 0,0 0 1 0 0,1 1-1 0 0,7 6 147 0 0,-2 0 1 0 0,14 17-1 0 0,-11-12 53 0 0,20 25 154 0 0,-1 2 0 0 0,-3 1-1 0 0,41 81 1 0 0,-19-17-479 0 0,91 182-363 0 0,-127-267-96 0 0,15 20 1 0 0,-22-34 275 0 0,-1 0 1 0 0,1 0-1 0 0,0-1 1 0 0,1 0-1 0 0,-1 0 1 0 0,1-1-1 0 0,10 7 1 0 0,-5-7-1405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1:13.617"/>
    </inkml:context>
    <inkml:brush xml:id="br0">
      <inkml:brushProperty name="width" value="0.05" units="cm"/>
      <inkml:brushProperty name="height" value="0.05" units="cm"/>
      <inkml:brushProperty name="color" value="#FFC114"/>
    </inkml:brush>
  </inkml:definitions>
  <inkml:trace contextRef="#ctx0" brushRef="#br0">8 474 9816 0 0,'0'0'448'0'0,"-1"0"-7"0"0,-4 0-136 0 0,4 0 478 0 0,8-4 1305 0 0,6-3-664 0 0,1 0 1 0 0,27-10-1 0 0,4-1-329 0 0,26-19 259 0 0,91-66 1 0 0,-8 6-887 0 0,126-55-1890 0 0,-275 150 1307 0 0,49-28-815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1:19.130"/>
    </inkml:context>
    <inkml:brush xml:id="br0">
      <inkml:brushProperty name="width" value="0.05" units="cm"/>
      <inkml:brushProperty name="height" value="0.05" units="cm"/>
      <inkml:brushProperty name="color" value="#FFC114"/>
    </inkml:brush>
  </inkml:definitions>
  <inkml:trace contextRef="#ctx0" brushRef="#br0">867 11 1840 0 0,'0'0'373'0'0,"4"-3"2223"0"0,8-5 3635 0 0,-5 12-4315 0 0,-7-3-1795 0 0,1 0 1 0 0,0 0-1 0 0,-1 0 1 0 0,1 0 0 0 0,-1 1-1 0 0,0-1 1 0 0,1 0 0 0 0,-1 0-1 0 0,0 1 1 0 0,0-1-1 0 0,0 0 1 0 0,0 1 0 0 0,0-1-1 0 0,0 0 1 0 0,0 1 0 0 0,0-1-1 0 0,0 0 1 0 0,-1 0-1 0 0,1 1 1 0 0,0-1 0 0 0,-1 0-1 0 0,0 2 1 0 0,-17 30 1503 0 0,15-27-1282 0 0,-15 24 492 0 0,-1-1 0 0 0,-1-1 0 0 0,-30 33 0 0 0,-306 303 767 0 0,192-214-1539 0 0,-30 30 18 0 0,193-179-83 0 0,-4 4-795 0 0,-1 0-1 0 0,1 1 1 0 0,0 0-1 0 0,0 0 0 0 0,1 0 1 0 0,0 0-1 0 0,-7 13 1 0 0,8-7-6260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1:23.419"/>
    </inkml:context>
    <inkml:brush xml:id="br0">
      <inkml:brushProperty name="width" value="0.05" units="cm"/>
      <inkml:brushProperty name="height" value="0.05" units="cm"/>
      <inkml:brushProperty name="color" value="#FFC114"/>
    </inkml:brush>
  </inkml:definitions>
  <inkml:trace contextRef="#ctx0" brushRef="#br0">1380 411 7744 0 0,'0'0'5221'0'0,"4"-8"-2074"0"0,-4 7-2984 0 0,0-1 1 0 0,-1 1 0 0 0,1 0-1 0 0,0 0 1 0 0,-1 0 0 0 0,1 0 0 0 0,-1 0-1 0 0,1 0 1 0 0,-1 1 0 0 0,1-1 0 0 0,-1 0-1 0 0,0 0 1 0 0,1 0 0 0 0,-1 0 0 0 0,0 1-1 0 0,0-1 1 0 0,0 0 0 0 0,0 1-1 0 0,1-1 1 0 0,-1 1 0 0 0,0-1 0 0 0,-2 0-1 0 0,-26-10 1329 0 0,22 9-1247 0 0,-267-69 3454 0 0,81 25-3418 0 0,-310-105 51 0 0,489 146-331 0 0,-275-76-1418 0 0,230 66-78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1"/>
    </inkml:context>
    <inkml:brush xml:id="br0">
      <inkml:brushProperty name="width" value="0.05" units="cm"/>
      <inkml:brushProperty name="height" value="0.05" units="cm"/>
      <inkml:brushProperty name="color" value="#849398"/>
    </inkml:brush>
  </inkml:definitions>
  <inkml:trace contextRef="#ctx0" brushRef="#br0">11 1 6448 0 0,'0'0'297'0'0,"0"0"-9"0"0,-3 6 615 0 0,4 24 3243 0 0,2 15-2058 0 0,0 19-1020 0 0,-1-2-176 0 0,0 60-23 0 0,-11 165 248 0 0,-1 55 2305 0 0,13-86-1433 0 0,16 64-1743 0 0,-3-113-182 0 0,-14-174-504 0 0,2 36 912 0 0,-3-23-7728 0 0,-1-36 107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2"/>
    </inkml:context>
    <inkml:brush xml:id="br0">
      <inkml:brushProperty name="width" value="0.05" units="cm"/>
      <inkml:brushProperty name="height" value="0.05" units="cm"/>
      <inkml:brushProperty name="color" value="#849398"/>
    </inkml:brush>
  </inkml:definitions>
  <inkml:trace contextRef="#ctx0" brushRef="#br0">1 9 2304 0 0,'1'0'115'0'0,"1"-2"1"0"0,0 1-1 0 0,-1 1 1 0 0,1-1-1 0 0,-1 0 1 0 0,1 1-1 0 0,0 0 0 0 0,0-1 1 0 0,-1 1-1 0 0,1 0 1 0 0,0-1-1 0 0,-1 1 1 0 0,1 0-1 0 0,0 0 1 0 0,0 0-116 0 0,9 0 1869 0 0,2-1-1059 0 0,0 1-1 0 0,0 0 1 0 0,9 3-810 0 0,-7-2 362 0 0,139 14 2072 0 0,-56-9-1130 0 0,-64-4-1036 0 0,159 3 845 0 0,-62-3-520 0 0,25-2 263 0 0,-33 0-100 0 0,-12 2-379 0 0,117 2 1400 0 0,-8 1-1223 0 0,-57-2-228 0 0,-54-1-301 0 0,81 4 887 0 0,-61-1-2342 0 0,-83-5-4377 0 0,-22 0 301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0:01.431"/>
    </inkml:context>
    <inkml:brush xml:id="br0">
      <inkml:brushProperty name="width" value="0.05" units="cm"/>
      <inkml:brushProperty name="height" value="0.05" units="cm"/>
      <inkml:brushProperty name="color" value="#00A0D7"/>
    </inkml:brush>
  </inkml:definitions>
  <inkml:trace contextRef="#ctx0" brushRef="#br0">830 452 8232 0 0,'18'-18'4922'0'0,"-17"17"-4226"0"0,0-1 0 0 0,0 1 0 0 0,-1 0 0 0 0,1 0-1 0 0,0 0 1 0 0,-1-1 0 0 0,1 1 0 0 0,0-3 0 0 0,-2 0-273 0 0,1 0 0 0 0,-1 0 1 0 0,0-1-1 0 0,0 1 0 0 0,-1 0 1 0 0,1 0-1 0 0,-1 0 0 0 0,0 1 0 0 0,0-1 1 0 0,0 0-1 0 0,-3-3 0 0 0,-1-1 214 0 0,-1-1 0 0 0,0 1 0 0 0,-10-9 1 0 0,-15-8 229 0 0,-1 2 1 0 0,0 1 0 0 0,-53-24 0 0 0,-287-114 164 0 0,211 113-1526 0 0,156 46 116 0 0,-1 0 0 0 0,0 0 0 0 0,-14 0 0 0 0,-5 4-7901 0 0,14 1-888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4"/>
    </inkml:context>
    <inkml:brush xml:id="br0">
      <inkml:brushProperty name="width" value="0.05" units="cm"/>
      <inkml:brushProperty name="height" value="0.05" units="cm"/>
      <inkml:brushProperty name="color" value="#849398"/>
    </inkml:brush>
  </inkml:definitions>
  <inkml:trace contextRef="#ctx0" brushRef="#br0">98 9 6448 0 0,'0'0'498'0'0,"0"0"-187"0"0,-5 2 4241 0 0,2 0-4148 0 0,1 0-1 0 0,-1 0 1 0 0,1 0-1 0 0,0 0 1 0 0,0 0 0 0 0,0 1-1 0 0,0-1 1 0 0,0 2-404 0 0,0-1 212 0 0,-5 7 182 0 0,2 0 0 0 0,-1 1-1 0 0,-3 9-393 0 0,3-7 274 0 0,5-10-215 0 0,-9 20 1393 0 0,-5 16-1452 0 0,13-32 235 0 0,0 0 0 0 0,0 0 0 0 0,1 0 0 0 0,0 0 0 0 0,0 0 0 0 0,1 0-1 0 0,0 0 1 0 0,0 2-235 0 0,1-6 110 0 0,-1-1 0 0 0,1 1 0 0 0,-1 0 0 0 0,1-1 0 0 0,0 1 0 0 0,0-1 0 0 0,-1 0 0 0 0,2 1-1 0 0,-1-1 1 0 0,0 0 0 0 0,1 1-110 0 0,-1-2 47 0 0,0 0 0 0 0,0 0 0 0 0,0 0-1 0 0,0 0 1 0 0,0 0 0 0 0,0 0 0 0 0,0 0-1 0 0,0 0 1 0 0,0-1 0 0 0,1 1 0 0 0,-1 0-1 0 0,0-1 1 0 0,0 1 0 0 0,1-1-1 0 0,-1 1 1 0 0,1-1 0 0 0,-1 0 0 0 0,1 0-1 0 0,-1 0 1 0 0,1 1 0 0 0,-1-1-47 0 0,4-1 92 0 0,0 1-1 0 0,0-1 1 0 0,0 0-1 0 0,0 0 1 0 0,0-1-1 0 0,0 1 1 0 0,-1-1-1 0 0,1 0 1 0 0,0 0 0 0 0,1-2-92 0 0,10-5 210 0 0,-1-1 1 0 0,3-4-211 0 0,-16 13 15 0 0,8-7 47 0 0,-1 1 0 0 0,0-2 0 0 0,-1 1 0 0 0,1-3-62 0 0,-5 6 30 0 0,1 0-1 0 0,-2 0 0 0 0,1 0 0 0 0,-1-1 0 0 0,0 1 0 0 0,0-1 0 0 0,-1 0 0 0 0,2-5-29 0 0,-4 9 25 0 0,1-1-1 0 0,0 0 1 0 0,-1 0-1 0 0,1 0 1 0 0,-1 0-1 0 0,0 0 1 0 0,0 0-1 0 0,-1 0 1 0 0,1 1-1 0 0,-1-1 1 0 0,0 0-1 0 0,1 0 1 0 0,-1 0-1 0 0,0 0 1 0 0,0 1-1 0 0,0-1 1 0 0,-2-1-25 0 0,1-1 32 0 0,-1 2 0 0 0,0-1 0 0 0,0 1 0 0 0,0-1-1 0 0,0 0 1 0 0,-1 1 0 0 0,0 0 0 0 0,1 1 0 0 0,-1-1 0 0 0,-3-2-32 0 0,2 3-79 0 0,-6-5 288 0 0,-1 1 0 0 0,-8-4-209 0 0,16 8-202 0 0,1 2 1 0 0,0-2-1 0 0,0 2 1 0 0,-1-1-1 0 0,1 0 1 0 0,-1 0-1 0 0,1 1 0 0 0,-1 0 1 0 0,1 0-1 0 0,-1 0 1 0 0,1 0-1 0 0,-3 1 202 0 0,-1 1-5606 0 0,2 3-1787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5"/>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1 842 0 0,17 245 2126 0 0,-17-214-2856 0 0,9 98-212 0 0,-9-137 58 0 0,0-5-3465 0 0,-2-6-4639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6"/>
    </inkml:context>
    <inkml:brush xml:id="br0">
      <inkml:brushProperty name="width" value="0.05" units="cm"/>
      <inkml:brushProperty name="height" value="0.05" units="cm"/>
      <inkml:brushProperty name="color" value="#849398"/>
    </inkml:brush>
  </inkml:definitions>
  <inkml:trace contextRef="#ctx0" brushRef="#br0">5 56 15288 0 0,'0'-1'127'0'0,"0"1"0"0"0,0-1 1 0 0,0 1-1 0 0,0-1 1 0 0,1 0-1 0 0,-1 1 1 0 0,0-1-1 0 0,1 1 1 0 0,-1-1-1 0 0,0 0 0 0 0,1 1 1 0 0,-1 0-1 0 0,0-1 1 0 0,1 0-1 0 0,0 1 1 0 0,-1-1-1 0 0,0 1 1 0 0,1 0-1 0 0,-1-1 0 0 0,1 1 1 0 0,0 0-1 0 0,-1-1 1 0 0,1 1-128 0 0,3-2 732 0 0,-1 1 0 0 0,0-1 0 0 0,4 1-732 0 0,-5 0 302 0 0,0 0-156 0 0,14-5 1289 0 0,1 2 0 0 0,14-3-1435 0 0,-27 7 95 0 0,29-5 1152 0 0,19 0-1247 0 0,-42 5 170 0 0,1 0 0 0 0,0 1 0 0 0,0 0 0 0 0,0 0 0 0 0,-1 1 0 0 0,9 4-170 0 0,-8-4 144 0 0,-1 2 0 0 0,1 0-1 0 0,-1 1 1 0 0,0 0 0 0 0,-1 1 0 0 0,1 0-144 0 0,-7-4 25 0 0,1 1 0 0 0,-1-1 0 0 0,0 1 0 0 0,0 0 0 0 0,0 0 0 0 0,-1 0 0 0 0,1 0 0 0 0,-1 1 0 0 0,1-1 0 0 0,-1 0 0 0 0,0 1 0 0 0,-1 0 0 0 0,1 0 0 0 0,0-1 0 0 0,-1 1 0 0 0,0 0 0 0 0,1 4-25 0 0,-1-2 35 0 0,-1 1 0 0 0,1-1 0 0 0,-1 1 0 0 0,-1-1-1 0 0,1 1 1 0 0,-1-1 0 0 0,0 1 0 0 0,-1-1 0 0 0,1 0 0 0 0,-1 1-1 0 0,0-1 1 0 0,-1 1-35 0 0,-1 0 82 0 0,1 0 1 0 0,-1-1-1 0 0,-1 1 0 0 0,1-1 0 0 0,-1 0 0 0 0,0 0 1 0 0,0 0-1 0 0,0-1 0 0 0,-1 0 0 0 0,-2 1-82 0 0,-5 3 193 0 0,0 0 0 0 0,-1-2 0 0 0,0 0 0 0 0,-15 6-193 0 0,2-3 24 0 0,0-2-1 0 0,-21 4-23 0 0,31-8-95 0 0,6-1-468 0 0,-35 8 198 0 0,15-4-8905 0 0,23-4 1009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7"/>
    </inkml:context>
    <inkml:brush xml:id="br0">
      <inkml:brushProperty name="width" value="0.05" units="cm"/>
      <inkml:brushProperty name="height" value="0.05" units="cm"/>
      <inkml:brushProperty name="color" value="#849398"/>
    </inkml:brush>
  </inkml:definitions>
  <inkml:trace contextRef="#ctx0" brushRef="#br0">-2 31 1840 0 0,'0'0'83'0'0,"0"0"431"0"0,0 0 1772 0 0,-1-1 11622 0 0,1 2-12976 0 0,4 21 860 0 0,1 19-1792 0 0,-3-2 117 0 0,3 64-42 0 0,-5-94-31 0 0,0-6 27 0 0,0 1 0 0 0,0-1 0 0 0,0 0 0 0 0,0 1 0 0 0,0-1-1 0 0,1 1 1 0 0,1 2-71 0 0,-2-5 64 0 0,0-1 16 0 0,0 0 68 0 0,0-1 32 0 0,-2-3-41 0 0,1 1 0 0 0,0-2-1 0 0,1 2 1 0 0,-1-4-139 0 0,0-1 109 0 0,-2-11 187 0 0,1 0 0 0 0,1 0 0 0 0,1 1 0 0 0,1-1 0 0 0,0 0 0 0 0,3-5-296 0 0,-4 17 116 0 0,2 0-1 0 0,-1 1 0 0 0,2-1 1 0 0,-1 1-1 0 0,0-1 0 0 0,1 0 1 0 0,0 1-1 0 0,2-3-115 0 0,-3 6 89 0 0,0 0-1 0 0,0 0 1 0 0,0 1-1 0 0,1-1 1 0 0,0 0 0 0 0,-1 1-1 0 0,1-1 1 0 0,0 1 0 0 0,0 0-1 0 0,0 0 1 0 0,0 0-1 0 0,0 1 1 0 0,1-1 0 0 0,-1 1-1 0 0,0 0 1 0 0,1 0 0 0 0,0-1-89 0 0,5 0 36 0 0,1 1 1 0 0,-1 0 0 0 0,1 0-1 0 0,0 1 1 0 0,-1 0 0 0 0,1 1 0 0 0,-1 0-1 0 0,6 1-36 0 0,-6 0-4090 0 0,1 0 0 0 0,8 5 4090 0 0,-12-6-8398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8"/>
    </inkml:context>
    <inkml:brush xml:id="br0">
      <inkml:brushProperty name="width" value="0.05" units="cm"/>
      <inkml:brushProperty name="height" value="0.05" units="cm"/>
      <inkml:brushProperty name="color" value="#849398"/>
    </inkml:brush>
  </inkml:definitions>
  <inkml:trace contextRef="#ctx0" brushRef="#br0">144 7 9760 0 0,'0'0'446'0'0,"0"0"-10"0"0,0 0-126 0 0,0 0 500 0 0,0 0 249 0 0,0 0 49 0 0,0 0-11 0 0,-1 4 1836 0 0,-27 58 1259 0 0,12-30-3692 0 0,1-2-169 0 0,-7 7-331 0 0,3-4-7 0 0,9-14 48 0 0,-9 14-3214 0 0,19-33 1679 0 0,0 0-240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9"/>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0-1 0 0,-1 1 1 0 0,0-1 0 0 0,0 1 0 0 0,1 4-508 0 0,0-2 418 0 0,13 20 758 0 0,36 58 1102 0 0,-45-74-2027 0 0,2 1 0 0 0,9 8-251 0 0,-13-14 172 0 0,-2-1 188 0 0,1-1 0 0 0,4 3-360 0 0,-1-1-1727 0 0,0 0-4494 0 0,-3-1-1886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0"/>
    </inkml:context>
    <inkml:brush xml:id="br0">
      <inkml:brushProperty name="width" value="0.05" units="cm"/>
      <inkml:brushProperty name="height" value="0.05" units="cm"/>
      <inkml:brushProperty name="color" value="#849398"/>
    </inkml:brush>
  </inkml:definitions>
  <inkml:trace contextRef="#ctx0" brushRef="#br0">83 49 4608 0 0,'0'0'353'0'0,"0"-7"968"0"0,0-12 6571 0 0,0 19-7394 0 0,-1-2 286 0 0,0 2 2991 0 0,-3 11-3160 0 0,0 1-1 0 0,1-1 0 0 0,0 1 0 0 0,0 7-614 0 0,0 0 241 0 0,1 0 0 0 0,2 10-241 0 0,0-19 241 0 0,1 1 1 0 0,0-1-1 0 0,3 9-241 0 0,-3-17 30 0 0,0 1 1 0 0,0 0-1 0 0,0-1 1 0 0,0 1-1 0 0,0-1 1 0 0,0 1-1 0 0,1-1 1 0 0,-1 0-1 0 0,1 0 0 0 0,0 0 1 0 0,-1 1-1 0 0,1-1 1 0 0,0 0-1 0 0,1 0-30 0 0,-1 0 22 0 0,-1-2-1 0 0,1 2 1 0 0,0-2-1 0 0,0 1 1 0 0,-1 1-1 0 0,1-2 1 0 0,0 1 0 0 0,0 0-1 0 0,0-1 1 0 0,0 1-1 0 0,0-1 1 0 0,0 0-1 0 0,0 0 1 0 0,0 0-1 0 0,0 0 1 0 0,0 0 0 0 0,0 0-1 0 0,0 0 1 0 0,0 0-1 0 0,0-1-21 0 0,2 0 73 0 0,0 0 0 0 0,1-1 0 0 0,-1 0 0 0 0,0 0 0 0 0,0 0 0 0 0,0-1 0 0 0,0 1 0 0 0,0-1 0 0 0,-1 0 0 0 0,3-2-73 0 0,4-5 351 0 0,0 0 0 0 0,6-10-351 0 0,-6 6 254 0 0,-1-1 0 0 0,8-15-254 0 0,-15 27 12 0 0,1-4 18 0 0,1-1 0 0 0,-1 0-1 0 0,0-5-29 0 0,2-3 11 0 0,-2 9 9 0 0,-2-1-1 0 0,1 1 0 0 0,-1-2-19 0 0,2-8 56 0 0,-2 2-46 0 0,-1 15-10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0,2 5-41 0 0,1 5 23 0 0,0 0-23 0 0,1 0 0 0 0,4 25 0 0 0,1 37 3 0 0,-11-67 23 0 0,1-1 0 0 0,-2 1-1 0 0,-1 3-25 0 0,0-4 305 0 0,-5 18-305 0 0,5-31 135 0 0,-1 0 0 0 0,0 0 0 0 0,1 0 0 0 0,-2-1 0 0 0,1 1 0 0 0,-3 2-135 0 0,4-7 91 0 0,0 1 0 0 0,-1-1 0 0 0,1 1 0 0 0,-1-2 0 0 0,0 1 0 0 0,0 0 0 0 0,0 0 0 0 0,0-1 0 0 0,-1 1 0 0 0,1-1 0 0 0,-1 0-91 0 0,-1 1 96 0 0,1-2-1 0 0,-1 1 1 0 0,0 0 0 0 0,0-1 0 0 0,1 0 0 0 0,-1 0 0 0 0,0 0 0 0 0,-5 0-96 0 0,1-1 42 0 0,1 0 0 0 0,-1-1 1 0 0,0 0-1 0 0,0 0 0 0 0,1-1 1 0 0,-1 0-1 0 0,-4-2-42 0 0,-2-2-429 0 0,1 0 1 0 0,0 0-1 0 0,-12-8 429 0 0,0 0-2161 0 0,6 4-5033 0 0,8 4-839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3"/>
    </inkml:context>
    <inkml:brush xml:id="br0">
      <inkml:brushProperty name="width" value="0.05" units="cm"/>
      <inkml:brushProperty name="height" value="0.05" units="cm"/>
      <inkml:brushProperty name="color" value="#66CC00"/>
    </inkml:brush>
  </inkml:definitions>
  <inkml:trace contextRef="#ctx0" brushRef="#br0">1 842 8288 0 0,'0'0'381'0'0,"1"1"-6"0"0,3 3-187 0 0,-1-1 0 0 0,2 0 0 0 0,-1 0 0 0 0,0 0-1 0 0,1-1 1 0 0,5 3 0 0 0,31 11 2735 0 0,-36-15-2775 0 0,11 4 557 0 0,0-1-1 0 0,21 2 0 0 0,33 1 1062 0 0,-45-5-1018 0 0,-5 0-252 0 0,0-2 1 0 0,1-1 0 0 0,-1 0-1 0 0,0-2 1 0 0,1 0 0 0 0,-2-1-1 0 0,1-1 1 0 0,0 0 0 0 0,-1-2-1 0 0,0-1 1 0 0,19-9 0 0 0,-6-2-244 0 0,0-1 0 0 0,-1-1 0 0 0,-2-1 0 0 0,0-2 0 0 0,41-43 0 0 0,-2-12 116 0 0,-54 58-231 0 0,1 0 0 0 0,12-26 0 0 0,-13 20-52 0 0,-2 0-1 0 0,-1-1 1 0 0,14-52 0 0 0,-6-33 74 0 0,-18 105-140 0 0,6-87 26 0 0,-7 82-166 0 0,-3-96-2320 0 0,2 95 504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4"/>
    </inkml:context>
    <inkml:brush xml:id="br0">
      <inkml:brushProperty name="width" value="0.05" units="cm"/>
      <inkml:brushProperty name="height" value="0.05" units="cm"/>
      <inkml:brushProperty name="color" value="#66CC00"/>
    </inkml:brush>
  </inkml:definitions>
  <inkml:trace contextRef="#ctx0" brushRef="#br0">218 1 6448 0 0,'0'0'2589'0'0,"0"1"-1537"0"0,-30 45 4932 0 0,3-6-4193 0 0,-41 50 0 0 0,48-66-1253 0 0,-26 44 0 0 0,24-27-2276 0 0,17-32-24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5"/>
    </inkml:context>
    <inkml:brush xml:id="br0">
      <inkml:brushProperty name="width" value="0.05" units="cm"/>
      <inkml:brushProperty name="height" value="0.05" units="cm"/>
      <inkml:brushProperty name="color" value="#66CC00"/>
    </inkml:brush>
  </inkml:definitions>
  <inkml:trace contextRef="#ctx0" brushRef="#br0">1 4 8704 0 0,'0'0'269'0'0,"0"0"1"0"0,0 0-1 0 0,0 0 0 0 0,1-1 1 0 0,-1 1-1 0 0,0 0 0 0 0,0 0 1 0 0,0-1-1 0 0,1 1 1 0 0,-1 0-1 0 0,0 0 0 0 0,0 0 1 0 0,1-1-1 0 0,-1 1 1 0 0,0 0-1 0 0,0 0 0 0 0,0 0 1 0 0,1 0-1 0 0,-1 0 1 0 0,0 0-1 0 0,1 0 0 0 0,-1 0 1 0 0,0 0-1 0 0,0 0 1 0 0,1 0-1 0 0,-1 0 0 0 0,1 0-87 0 0,0 0-1 0 0,-1 0 1 0 0,1 1-1 0 0,0-1 0 0 0,0 0 1 0 0,-1 1-1 0 0,1-1 1 0 0,0 1-1 0 0,-1-1 1 0 0,1 1-1 0 0,2 2-252 0 0,1 0-1 0 0,3 6 1 0 0,-6-8 550 0 0,8 11 177 0 0,0 1 0 0 0,10 22 0 0 0,-2-4 217 0 0,71 128-162 0 0,-52-98-3676 0 0,-30-51-3860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0:32.515"/>
    </inkml:context>
    <inkml:brush xml:id="br0">
      <inkml:brushProperty name="width" value="0.05" units="cm"/>
      <inkml:brushProperty name="height" value="0.05" units="cm"/>
      <inkml:brushProperty name="color" value="#FFFFFF"/>
    </inkml:brush>
  </inkml:definitions>
  <inkml:trace contextRef="#ctx0" brushRef="#br0">61 5 2760 0 0,'2'-5'19951'0'0,"1"37"-18111"0"0,-13 186 917 0 0,6-73-2035 0 0,-19 295 547 0 0,8-125-820 0 0,4-21-264 0 0,9-224-139 0 0,2 101-32 0 0,0-78-16 0 0,6 154-6648 0 0,-6-256 4468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7"/>
    </inkml:context>
    <inkml:brush xml:id="br0">
      <inkml:brushProperty name="width" value="0.05" units="cm"/>
      <inkml:brushProperty name="height" value="0.05" units="cm"/>
      <inkml:brushProperty name="color" value="#849398"/>
    </inkml:brush>
  </inkml:definitions>
  <inkml:trace contextRef="#ctx0" brushRef="#br0">11 1 6448 0 0,'0'0'297'0'0,"0"0"-9"0"0,-3 6 615 0 0,4 24 3243 0 0,2 15-2058 0 0,0 19-1020 0 0,-1-2-176 0 0,0 60-23 0 0,-11 165 248 0 0,-1 55 2305 0 0,13-86-1433 0 0,16 64-1743 0 0,-3-113-182 0 0,-14-174-504 0 0,2 36 912 0 0,-3-23-7728 0 0,-1-36 107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8"/>
    </inkml:context>
    <inkml:brush xml:id="br0">
      <inkml:brushProperty name="width" value="0.05" units="cm"/>
      <inkml:brushProperty name="height" value="0.05" units="cm"/>
      <inkml:brushProperty name="color" value="#849398"/>
    </inkml:brush>
  </inkml:definitions>
  <inkml:trace contextRef="#ctx0" brushRef="#br0">1 9 2304 0 0,'1'0'115'0'0,"1"-2"1"0"0,0 1-1 0 0,-1 1 1 0 0,1-1-1 0 0,-1 0 1 0 0,1 1-1 0 0,0 0 0 0 0,0-1 1 0 0,-1 1-1 0 0,1 0 1 0 0,0-1-1 0 0,-1 1 1 0 0,1 0-1 0 0,0 0 1 0 0,0 0-116 0 0,9 0 1869 0 0,2-1-1059 0 0,0 1-1 0 0,0 0 1 0 0,9 3-810 0 0,-7-2 362 0 0,139 14 2072 0 0,-56-9-1130 0 0,-64-4-1036 0 0,159 3 845 0 0,-62-3-520 0 0,25-2 263 0 0,-33 0-100 0 0,-12 2-379 0 0,117 2 1400 0 0,-8 1-1223 0 0,-57-2-228 0 0,-54-1-301 0 0,81 4 887 0 0,-61-1-2342 0 0,-83-5-4377 0 0,-22 0 301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0"/>
    </inkml:context>
    <inkml:brush xml:id="br0">
      <inkml:brushProperty name="width" value="0.05" units="cm"/>
      <inkml:brushProperty name="height" value="0.05" units="cm"/>
      <inkml:brushProperty name="color" value="#849398"/>
    </inkml:brush>
  </inkml:definitions>
  <inkml:trace contextRef="#ctx0" brushRef="#br0">98 9 6448 0 0,'0'0'498'0'0,"0"0"-187"0"0,-5 2 4241 0 0,2 0-4148 0 0,1 0-1 0 0,-1 0 1 0 0,1 0-1 0 0,0 0 1 0 0,0 0 0 0 0,0 1-1 0 0,0-1 1 0 0,0 2-404 0 0,0-1 212 0 0,-5 7 182 0 0,2 0 0 0 0,-1 1-1 0 0,-3 9-393 0 0,3-7 274 0 0,5-10-215 0 0,-9 20 1393 0 0,-5 16-1452 0 0,13-32 235 0 0,0 0 0 0 0,0 0 0 0 0,1 0 0 0 0,0 0 0 0 0,0 0 0 0 0,1 0-1 0 0,0 0 1 0 0,0 2-235 0 0,1-6 110 0 0,-1-1 0 0 0,1 1 0 0 0,-1 0 0 0 0,1-1 0 0 0,0 1 0 0 0,0-1 0 0 0,-1 0 0 0 0,2 1-1 0 0,-1-1 1 0 0,0 0 0 0 0,1 1-110 0 0,-1-2 47 0 0,0 0 0 0 0,0 0 0 0 0,0 0-1 0 0,0 0 1 0 0,0 0 0 0 0,0 0 0 0 0,0 0-1 0 0,0 0 1 0 0,0-1 0 0 0,1 1 0 0 0,-1 0-1 0 0,0-1 1 0 0,0 1 0 0 0,1-1-1 0 0,-1 1 1 0 0,1-1 0 0 0,-1 0 0 0 0,1 0-1 0 0,-1 0 1 0 0,1 1 0 0 0,-1-1-47 0 0,4-1 92 0 0,0 1-1 0 0,0-1 1 0 0,0 0-1 0 0,0 0 1 0 0,0-1-1 0 0,0 1 1 0 0,-1-1-1 0 0,1 0 1 0 0,0 0 0 0 0,1-2-92 0 0,10-5 210 0 0,-1-1 1 0 0,3-4-211 0 0,-16 13 15 0 0,8-7 47 0 0,-1 1 0 0 0,0-2 0 0 0,-1 1 0 0 0,1-3-62 0 0,-5 6 30 0 0,1 0-1 0 0,-2 0 0 0 0,1 0 0 0 0,-1-1 0 0 0,0 1 0 0 0,0-1 0 0 0,-1 0 0 0 0,2-5-29 0 0,-4 9 25 0 0,1-1-1 0 0,0 0 1 0 0,-1 0-1 0 0,1 0 1 0 0,-1 0-1 0 0,0 0 1 0 0,0 0-1 0 0,-1 0 1 0 0,1 1-1 0 0,-1-1 1 0 0,0 0-1 0 0,1 0 1 0 0,-1 0-1 0 0,0 0 1 0 0,0 1-1 0 0,0-1 1 0 0,-2-1-25 0 0,1-1 32 0 0,-1 2 0 0 0,0-1 0 0 0,0 1 0 0 0,0-1-1 0 0,0 0 1 0 0,-1 1 0 0 0,0 0 0 0 0,1 1 0 0 0,-1-1 0 0 0,-3-2-32 0 0,2 3-79 0 0,-6-5 288 0 0,-1 1 0 0 0,-8-4-209 0 0,16 8-202 0 0,1 2 1 0 0,0-2-1 0 0,0 2 1 0 0,-1-1-1 0 0,1 0 1 0 0,-1 0-1 0 0,1 1 0 0 0,-1 0 1 0 0,1 0-1 0 0,-1 0 1 0 0,1 0-1 0 0,-3 1 202 0 0,-1 1-5606 0 0,2 3-1787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1"/>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1 842 0 0,17 245 2126 0 0,-17-214-2856 0 0,9 98-212 0 0,-9-137 58 0 0,0-5-3465 0 0,-2-6-4639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2"/>
    </inkml:context>
    <inkml:brush xml:id="br0">
      <inkml:brushProperty name="width" value="0.05" units="cm"/>
      <inkml:brushProperty name="height" value="0.05" units="cm"/>
      <inkml:brushProperty name="color" value="#849398"/>
    </inkml:brush>
  </inkml:definitions>
  <inkml:trace contextRef="#ctx0" brushRef="#br0">5 56 15288 0 0,'0'-1'127'0'0,"0"1"0"0"0,0-1 1 0 0,0 1-1 0 0,0-1 1 0 0,1 0-1 0 0,-1 1 1 0 0,0-1-1 0 0,1 1 1 0 0,-1-1-1 0 0,0 0 0 0 0,1 1 1 0 0,-1 0-1 0 0,0-1 1 0 0,1 0-1 0 0,0 1 1 0 0,-1-1-1 0 0,0 1 1 0 0,1 0-1 0 0,-1-1 0 0 0,1 1 1 0 0,0 0-1 0 0,-1-1 1 0 0,1 1-128 0 0,3-2 732 0 0,-1 1 0 0 0,0-1 0 0 0,4 1-732 0 0,-5 0 302 0 0,0 0-156 0 0,14-5 1289 0 0,1 2 0 0 0,14-3-1435 0 0,-27 7 95 0 0,29-5 1152 0 0,19 0-1247 0 0,-42 5 170 0 0,1 0 0 0 0,0 1 0 0 0,0 0 0 0 0,0 0 0 0 0,-1 1 0 0 0,9 4-170 0 0,-8-4 144 0 0,-1 2 0 0 0,1 0-1 0 0,-1 1 1 0 0,0 0 0 0 0,-1 1 0 0 0,1 0-144 0 0,-7-4 25 0 0,1 1 0 0 0,-1-1 0 0 0,0 1 0 0 0,0 0 0 0 0,0 0 0 0 0,-1 0 0 0 0,1 0 0 0 0,-1 1 0 0 0,1-1 0 0 0,-1 0 0 0 0,0 1 0 0 0,-1 0 0 0 0,1 0 0 0 0,0-1 0 0 0,-1 1 0 0 0,0 0 0 0 0,1 4-25 0 0,-1-2 35 0 0,-1 1 0 0 0,1-1 0 0 0,-1 1 0 0 0,-1-1-1 0 0,1 1 1 0 0,-1-1 0 0 0,0 1 0 0 0,-1-1 0 0 0,1 0 0 0 0,-1 1-1 0 0,0-1 1 0 0,-1 1-35 0 0,-1 0 82 0 0,1 0 1 0 0,-1-1-1 0 0,-1 1 0 0 0,1-1 0 0 0,-1 0 0 0 0,0 0 1 0 0,0 0-1 0 0,0-1 0 0 0,-1 0 0 0 0,-2 1-82 0 0,-5 3 193 0 0,0 0 0 0 0,-1-2 0 0 0,0 0 0 0 0,-15 6-193 0 0,2-3 24 0 0,0-2-1 0 0,-21 4-23 0 0,31-8-95 0 0,6-1-468 0 0,-35 8 198 0 0,15-4-8905 0 0,23-4 1009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3"/>
    </inkml:context>
    <inkml:brush xml:id="br0">
      <inkml:brushProperty name="width" value="0.05" units="cm"/>
      <inkml:brushProperty name="height" value="0.05" units="cm"/>
      <inkml:brushProperty name="color" value="#849398"/>
    </inkml:brush>
  </inkml:definitions>
  <inkml:trace contextRef="#ctx0" brushRef="#br0">-2 31 1840 0 0,'0'0'83'0'0,"0"0"431"0"0,0 0 1772 0 0,-1-1 11622 0 0,1 2-12976 0 0,4 21 860 0 0,1 19-1792 0 0,-3-2 117 0 0,3 64-42 0 0,-5-94-31 0 0,0-6 27 0 0,0 1 0 0 0,0-1 0 0 0,0 0 0 0 0,0 1 0 0 0,0-1-1 0 0,1 1 1 0 0,1 2-71 0 0,-2-5 64 0 0,0-1 16 0 0,0 0 68 0 0,0-1 32 0 0,-2-3-41 0 0,1 1 0 0 0,0-2-1 0 0,1 2 1 0 0,-1-4-139 0 0,0-1 109 0 0,-2-11 187 0 0,1 0 0 0 0,1 0 0 0 0,1 1 0 0 0,1-1 0 0 0,0 0 0 0 0,3-5-296 0 0,-4 17 116 0 0,2 0-1 0 0,-1 1 0 0 0,2-1 1 0 0,-1 1-1 0 0,0-1 0 0 0,1 0 1 0 0,0 1-1 0 0,2-3-115 0 0,-3 6 89 0 0,0 0-1 0 0,0 0 1 0 0,0 1-1 0 0,1-1 1 0 0,0 0 0 0 0,-1 1-1 0 0,1-1 1 0 0,0 1 0 0 0,0 0-1 0 0,0 0 1 0 0,0 0-1 0 0,0 1 1 0 0,1-1 0 0 0,-1 1-1 0 0,0 0 1 0 0,1 0 0 0 0,0-1-89 0 0,5 0 36 0 0,1 1 1 0 0,-1 0 0 0 0,1 0-1 0 0,0 1 1 0 0,-1 0 0 0 0,1 1 0 0 0,-1 0-1 0 0,6 1-36 0 0,-6 0-4090 0 0,1 0 0 0 0,8 5 4090 0 0,-12-6-8398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4"/>
    </inkml:context>
    <inkml:brush xml:id="br0">
      <inkml:brushProperty name="width" value="0.05" units="cm"/>
      <inkml:brushProperty name="height" value="0.05" units="cm"/>
      <inkml:brushProperty name="color" value="#849398"/>
    </inkml:brush>
  </inkml:definitions>
  <inkml:trace contextRef="#ctx0" brushRef="#br0">144 7 9760 0 0,'0'0'446'0'0,"0"0"-10"0"0,0 0-126 0 0,0 0 500 0 0,0 0 249 0 0,0 0 49 0 0,0 0-11 0 0,-1 4 1836 0 0,-27 58 1259 0 0,12-30-3692 0 0,1-2-169 0 0,-7 7-331 0 0,3-4-7 0 0,9-14 48 0 0,-9 14-3214 0 0,19-33 1679 0 0,0 0-240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5"/>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0-1 0 0,-1 1 1 0 0,0-1 0 0 0,0 1 0 0 0,1 4-508 0 0,0-2 418 0 0,13 20 758 0 0,36 58 1102 0 0,-45-74-2027 0 0,2 1 0 0 0,9 8-251 0 0,-13-14 172 0 0,-2-1 188 0 0,1-1 0 0 0,4 3-360 0 0,-1-1-1727 0 0,0 0-4494 0 0,-3-1-1886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6"/>
    </inkml:context>
    <inkml:brush xml:id="br0">
      <inkml:brushProperty name="width" value="0.05" units="cm"/>
      <inkml:brushProperty name="height" value="0.05" units="cm"/>
      <inkml:brushProperty name="color" value="#849398"/>
    </inkml:brush>
  </inkml:definitions>
  <inkml:trace contextRef="#ctx0" brushRef="#br0">83 49 4608 0 0,'0'0'353'0'0,"0"-7"968"0"0,0-12 6571 0 0,0 19-7394 0 0,-1-2 286 0 0,0 2 2991 0 0,-3 11-3160 0 0,0 1-1 0 0,1-1 0 0 0,0 1 0 0 0,0 7-614 0 0,0 0 241 0 0,1 0 0 0 0,2 10-241 0 0,0-19 241 0 0,1 1 1 0 0,0-1-1 0 0,3 9-241 0 0,-3-17 30 0 0,0 1 1 0 0,0 0-1 0 0,0-1 1 0 0,0 1-1 0 0,0-1 1 0 0,0 1-1 0 0,1-1 1 0 0,-1 0-1 0 0,1 0 0 0 0,0 0 1 0 0,-1 1-1 0 0,1-1 1 0 0,0 0-1 0 0,1 0-30 0 0,-1 0 22 0 0,-1-2-1 0 0,1 2 1 0 0,0-2-1 0 0,0 1 1 0 0,-1 1-1 0 0,1-2 1 0 0,0 1 0 0 0,0 0-1 0 0,0-1 1 0 0,0 1-1 0 0,0-1 1 0 0,0 0-1 0 0,0 0 1 0 0,0 0-1 0 0,0 0 1 0 0,0 0 0 0 0,0 0-1 0 0,0 0 1 0 0,0 0-1 0 0,0-1-21 0 0,2 0 73 0 0,0 0 0 0 0,1-1 0 0 0,-1 0 0 0 0,0 0 0 0 0,0 0 0 0 0,0-1 0 0 0,0 1 0 0 0,0-1 0 0 0,-1 0 0 0 0,3-2-73 0 0,4-5 351 0 0,0 0 0 0 0,6-10-351 0 0,-6 6 254 0 0,-1-1 0 0 0,8-15-254 0 0,-15 27 12 0 0,1-4 18 0 0,1-1 0 0 0,-1 0-1 0 0,0-5-29 0 0,2-3 11 0 0,-2 9 9 0 0,-2-1-1 0 0,1 1 0 0 0,-1-2-19 0 0,2-8 56 0 0,-2 2-46 0 0,-1 15-10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0,2 5-41 0 0,1 5 23 0 0,0 0-23 0 0,1 0 0 0 0,4 25 0 0 0,1 37 3 0 0,-11-67 23 0 0,1-1 0 0 0,-2 1-1 0 0,-1 3-25 0 0,0-4 305 0 0,-5 18-305 0 0,5-31 135 0 0,-1 0 0 0 0,0 0 0 0 0,1 0 0 0 0,-2-1 0 0 0,1 1 0 0 0,-3 2-135 0 0,4-7 91 0 0,0 1 0 0 0,-1-1 0 0 0,1 1 0 0 0,-1-2 0 0 0,0 1 0 0 0,0 0 0 0 0,0 0 0 0 0,0-1 0 0 0,-1 1 0 0 0,1-1 0 0 0,-1 0-91 0 0,-1 1 96 0 0,1-2-1 0 0,-1 1 1 0 0,0 0 0 0 0,0-1 0 0 0,1 0 0 0 0,-1 0 0 0 0,0 0 0 0 0,-5 0-96 0 0,1-1 42 0 0,1 0 0 0 0,-1-1 1 0 0,0 0-1 0 0,0 0 0 0 0,1-1 1 0 0,-1 0-1 0 0,-4-2-42 0 0,-2-2-429 0 0,1 0 1 0 0,0 0-1 0 0,-12-8 429 0 0,0 0-2161 0 0,6 4-5033 0 0,8 4-839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17"/>
    </inkml:context>
    <inkml:brush xml:id="br0">
      <inkml:brushProperty name="width" value="0.05" units="cm"/>
      <inkml:brushProperty name="height" value="0.05" units="cm"/>
      <inkml:brushProperty name="color" value="#66CC00"/>
    </inkml:brush>
  </inkml:definitions>
  <inkml:trace contextRef="#ctx0" brushRef="#br0">1 842 8288 0 0,'0'0'381'0'0,"1"1"-6"0"0,3 3-187 0 0,-1-1 0 0 0,2 0 0 0 0,-1 0 0 0 0,0 0-1 0 0,1-1 1 0 0,5 3 0 0 0,31 11 2735 0 0,-36-15-2775 0 0,11 4 557 0 0,0-1-1 0 0,21 2 0 0 0,33 1 1062 0 0,-45-5-1018 0 0,-5 0-252 0 0,0-2 1 0 0,1-1 0 0 0,-1 0-1 0 0,0-2 1 0 0,1 0 0 0 0,-2-1-1 0 0,1-1 1 0 0,0 0 0 0 0,-1-2-1 0 0,0-1 1 0 0,19-9 0 0 0,-6-2-244 0 0,0-1 0 0 0,-1-1 0 0 0,-2-1 0 0 0,0-2 0 0 0,41-43 0 0 0,-2-12 116 0 0,-54 58-231 0 0,1 0 0 0 0,12-26 0 0 0,-13 20-52 0 0,-2 0-1 0 0,-1-1 1 0 0,14-52 0 0 0,-6-33 74 0 0,-18 105-140 0 0,6-87 26 0 0,-7 82-166 0 0,-3-96-2320 0 0,2 95 504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0:50.888"/>
    </inkml:context>
    <inkml:brush xml:id="br0">
      <inkml:brushProperty name="width" value="0.05" units="cm"/>
      <inkml:brushProperty name="height" value="0.05" units="cm"/>
      <inkml:brushProperty name="color" value="#E71224"/>
    </inkml:brush>
  </inkml:definitions>
  <inkml:trace contextRef="#ctx0" brushRef="#br0">982 0 3224 0 0,'-3'3'797'0'0,"-31"45"10459"0"0,0-1-5471 0 0,-96 136-1954 0 0,5 4-2081 0 0,-35 51-402 0 0,86-134-954 0 0,-212 307 423 0 0,215-297-1006 0 0,53-82-1072 0 0,-23 56-1 0 0,36-71-381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18"/>
    </inkml:context>
    <inkml:brush xml:id="br0">
      <inkml:brushProperty name="width" value="0.05" units="cm"/>
      <inkml:brushProperty name="height" value="0.05" units="cm"/>
      <inkml:brushProperty name="color" value="#66CC00"/>
    </inkml:brush>
  </inkml:definitions>
  <inkml:trace contextRef="#ctx0" brushRef="#br0">218 1 6448 0 0,'0'0'2589'0'0,"0"1"-1537"0"0,-30 45 4932 0 0,3-6-4193 0 0,-41 50 0 0 0,48-66-1253 0 0,-26 44 0 0 0,24-27-2276 0 0,17-32-24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19"/>
    </inkml:context>
    <inkml:brush xml:id="br0">
      <inkml:brushProperty name="width" value="0.05" units="cm"/>
      <inkml:brushProperty name="height" value="0.05" units="cm"/>
      <inkml:brushProperty name="color" value="#66CC00"/>
    </inkml:brush>
  </inkml:definitions>
  <inkml:trace contextRef="#ctx0" brushRef="#br0">1 4 8704 0 0,'0'0'269'0'0,"0"0"1"0"0,0 0-1 0 0,0 0 0 0 0,1-1 1 0 0,-1 1-1 0 0,0 0 0 0 0,0 0 1 0 0,0-1-1 0 0,1 1 1 0 0,-1 0-1 0 0,0 0 0 0 0,0 0 1 0 0,1-1-1 0 0,-1 1 1 0 0,0 0-1 0 0,0 0 0 0 0,0 0 1 0 0,1 0-1 0 0,-1 0 1 0 0,0 0-1 0 0,1 0 0 0 0,-1 0 1 0 0,0 0-1 0 0,0 0 1 0 0,1 0-1 0 0,-1 0 0 0 0,1 0-87 0 0,0 0-1 0 0,-1 0 1 0 0,1 1-1 0 0,0-1 0 0 0,0 0 1 0 0,-1 1-1 0 0,1-1 1 0 0,0 1-1 0 0,-1-1 1 0 0,1 1-1 0 0,2 2-252 0 0,1 0-1 0 0,3 6 1 0 0,-6-8 550 0 0,8 11 177 0 0,0 1 0 0 0,10 22 0 0 0,-2-4 217 0 0,71 128-162 0 0,-52-98-3676 0 0,-30-51-3860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83"/>
    </inkml:context>
    <inkml:brush xml:id="br0">
      <inkml:brushProperty name="width" value="0.05" units="cm"/>
      <inkml:brushProperty name="height" value="0.05" units="cm"/>
      <inkml:brushProperty name="color" value="#849398"/>
    </inkml:brush>
  </inkml:definitions>
  <inkml:trace contextRef="#ctx0" brushRef="#br0">11 1 6448 0 0,'0'0'297'0'0,"0"0"-9"0"0,-3 6 615 0 0,4 24 3243 0 0,2 15-2058 0 0,0 19-1020 0 0,-1-2-176 0 0,0 60-23 0 0,-11 165 248 0 0,-1 55 2305 0 0,13-86-1433 0 0,16 64-1743 0 0,-3-113-182 0 0,-14-174-504 0 0,2 36 912 0 0,-3-23-7728 0 0,-1-36 107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84"/>
    </inkml:context>
    <inkml:brush xml:id="br0">
      <inkml:brushProperty name="width" value="0.05" units="cm"/>
      <inkml:brushProperty name="height" value="0.05" units="cm"/>
      <inkml:brushProperty name="color" value="#849398"/>
    </inkml:brush>
  </inkml:definitions>
  <inkml:trace contextRef="#ctx0" brushRef="#br0">1 9 2304 0 0,'1'0'115'0'0,"1"-2"1"0"0,0 1-1 0 0,-1 1 1 0 0,1-1-1 0 0,-1 0 1 0 0,1 1-1 0 0,0 0 0 0 0,0-1 1 0 0,-1 1-1 0 0,1 0 1 0 0,0-1-1 0 0,-1 1 1 0 0,1 0-1 0 0,0 0 1 0 0,0 0-116 0 0,9 0 1869 0 0,2-1-1059 0 0,0 1-1 0 0,0 0 1 0 0,9 3-810 0 0,-7-2 362 0 0,139 14 2072 0 0,-56-9-1130 0 0,-64-4-1036 0 0,159 3 845 0 0,-62-3-520 0 0,25-2 263 0 0,-33 0-100 0 0,-12 2-379 0 0,117 2 1400 0 0,-8 1-1223 0 0,-57-2-228 0 0,-54-1-301 0 0,81 4 887 0 0,-61-1-2342 0 0,-83-5-4377 0 0,-22 0 301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6"/>
    </inkml:context>
    <inkml:brush xml:id="br0">
      <inkml:brushProperty name="width" value="0.05" units="cm"/>
      <inkml:brushProperty name="height" value="0.05" units="cm"/>
      <inkml:brushProperty name="color" value="#849398"/>
    </inkml:brush>
  </inkml:definitions>
  <inkml:trace contextRef="#ctx0" brushRef="#br0">98 9 6448 0 0,'0'0'498'0'0,"0"0"-187"0"0,-5 2 4241 0 0,2 0-4148 0 0,1 0-1 0 0,-1 0 1 0 0,1 0-1 0 0,0 0 1 0 0,0 0 0 0 0,0 1-1 0 0,0-1 1 0 0,0 2-404 0 0,0-1 212 0 0,-5 7 182 0 0,2 0 0 0 0,-1 1-1 0 0,-3 9-393 0 0,3-7 274 0 0,5-10-215 0 0,-9 20 1393 0 0,-5 16-1452 0 0,13-32 235 0 0,0 0 0 0 0,0 0 0 0 0,1 0 0 0 0,0 0 0 0 0,0 0 0 0 0,1 0-1 0 0,0 0 1 0 0,0 2-235 0 0,1-6 110 0 0,-1-1 0 0 0,1 1 0 0 0,-1 0 0 0 0,1-1 0 0 0,0 1 0 0 0,0-1 0 0 0,-1 0 0 0 0,2 1-1 0 0,-1-1 1 0 0,0 0 0 0 0,1 1-110 0 0,-1-2 47 0 0,0 0 0 0 0,0 0 0 0 0,0 0-1 0 0,0 0 1 0 0,0 0 0 0 0,0 0 0 0 0,0 0-1 0 0,0 0 1 0 0,0-1 0 0 0,1 1 0 0 0,-1 0-1 0 0,0-1 1 0 0,0 1 0 0 0,1-1-1 0 0,-1 1 1 0 0,1-1 0 0 0,-1 0 0 0 0,1 0-1 0 0,-1 0 1 0 0,1 1 0 0 0,-1-1-47 0 0,4-1 92 0 0,0 1-1 0 0,0-1 1 0 0,0 0-1 0 0,0 0 1 0 0,0-1-1 0 0,0 1 1 0 0,-1-1-1 0 0,1 0 1 0 0,0 0 0 0 0,1-2-92 0 0,10-5 210 0 0,-1-1 1 0 0,3-4-211 0 0,-16 13 15 0 0,8-7 47 0 0,-1 1 0 0 0,0-2 0 0 0,-1 1 0 0 0,1-3-62 0 0,-5 6 30 0 0,1 0-1 0 0,-2 0 0 0 0,1 0 0 0 0,-1-1 0 0 0,0 1 0 0 0,0-1 0 0 0,-1 0 0 0 0,2-5-29 0 0,-4 9 25 0 0,1-1-1 0 0,0 0 1 0 0,-1 0-1 0 0,1 0 1 0 0,-1 0-1 0 0,0 0 1 0 0,0 0-1 0 0,-1 0 1 0 0,1 1-1 0 0,-1-1 1 0 0,0 0-1 0 0,1 0 1 0 0,-1 0-1 0 0,0 0 1 0 0,0 1-1 0 0,0-1 1 0 0,-2-1-25 0 0,1-1 32 0 0,-1 2 0 0 0,0-1 0 0 0,0 1 0 0 0,0-1-1 0 0,0 0 1 0 0,-1 1 0 0 0,0 0 0 0 0,1 1 0 0 0,-1-1 0 0 0,-3-2-32 0 0,2 3-79 0 0,-6-5 288 0 0,-1 1 0 0 0,-8-4-209 0 0,16 8-202 0 0,1 2 1 0 0,0-2-1 0 0,0 2 1 0 0,-1-1-1 0 0,1 0 1 0 0,-1 0-1 0 0,1 1 0 0 0,-1 0 1 0 0,1 0-1 0 0,-1 0 1 0 0,1 0-1 0 0,-3 1 202 0 0,-1 1-5606 0 0,2 3-1787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7"/>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1 842 0 0,17 245 2126 0 0,-17-214-2856 0 0,9 98-212 0 0,-9-137 58 0 0,0-5-3465 0 0,-2-6-4639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8"/>
    </inkml:context>
    <inkml:brush xml:id="br0">
      <inkml:brushProperty name="width" value="0.05" units="cm"/>
      <inkml:brushProperty name="height" value="0.05" units="cm"/>
      <inkml:brushProperty name="color" value="#849398"/>
    </inkml:brush>
  </inkml:definitions>
  <inkml:trace contextRef="#ctx0" brushRef="#br0">5 56 15288 0 0,'0'-1'127'0'0,"0"1"0"0"0,0-1 1 0 0,0 1-1 0 0,0-1 1 0 0,1 0-1 0 0,-1 1 1 0 0,0-1-1 0 0,1 1 1 0 0,-1-1-1 0 0,0 0 0 0 0,1 1 1 0 0,-1 0-1 0 0,0-1 1 0 0,1 0-1 0 0,0 1 1 0 0,-1-1-1 0 0,0 1 1 0 0,1 0-1 0 0,-1-1 0 0 0,1 1 1 0 0,0 0-1 0 0,-1-1 1 0 0,1 1-128 0 0,3-2 732 0 0,-1 1 0 0 0,0-1 0 0 0,4 1-732 0 0,-5 0 302 0 0,0 0-156 0 0,14-5 1289 0 0,1 2 0 0 0,14-3-1435 0 0,-27 7 95 0 0,29-5 1152 0 0,19 0-1247 0 0,-42 5 170 0 0,1 0 0 0 0,0 1 0 0 0,0 0 0 0 0,0 0 0 0 0,-1 1 0 0 0,9 4-170 0 0,-8-4 144 0 0,-1 2 0 0 0,1 0-1 0 0,-1 1 1 0 0,0 0 0 0 0,-1 1 0 0 0,1 0-144 0 0,-7-4 25 0 0,1 1 0 0 0,-1-1 0 0 0,0 1 0 0 0,0 0 0 0 0,0 0 0 0 0,-1 0 0 0 0,1 0 0 0 0,-1 1 0 0 0,1-1 0 0 0,-1 0 0 0 0,0 1 0 0 0,-1 0 0 0 0,1 0 0 0 0,0-1 0 0 0,-1 1 0 0 0,0 0 0 0 0,1 4-25 0 0,-1-2 35 0 0,-1 1 0 0 0,1-1 0 0 0,-1 1 0 0 0,-1-1-1 0 0,1 1 1 0 0,-1-1 0 0 0,0 1 0 0 0,-1-1 0 0 0,1 0 0 0 0,-1 1-1 0 0,0-1 1 0 0,-1 1-35 0 0,-1 0 82 0 0,1 0 1 0 0,-1-1-1 0 0,-1 1 0 0 0,1-1 0 0 0,-1 0 0 0 0,0 0 1 0 0,0 0-1 0 0,0-1 0 0 0,-1 0 0 0 0,-2 1-82 0 0,-5 3 193 0 0,0 0 0 0 0,-1-2 0 0 0,0 0 0 0 0,-15 6-193 0 0,2-3 24 0 0,0-2-1 0 0,-21 4-23 0 0,31-8-95 0 0,6-1-468 0 0,-35 8 198 0 0,15-4-8905 0 0,23-4 1009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9"/>
    </inkml:context>
    <inkml:brush xml:id="br0">
      <inkml:brushProperty name="width" value="0.05" units="cm"/>
      <inkml:brushProperty name="height" value="0.05" units="cm"/>
      <inkml:brushProperty name="color" value="#849398"/>
    </inkml:brush>
  </inkml:definitions>
  <inkml:trace contextRef="#ctx0" brushRef="#br0">-2 31 1840 0 0,'0'0'83'0'0,"0"0"431"0"0,0 0 1772 0 0,-1-1 11622 0 0,1 2-12976 0 0,4 21 860 0 0,1 19-1792 0 0,-3-2 117 0 0,3 64-42 0 0,-5-94-31 0 0,0-6 27 0 0,0 1 0 0 0,0-1 0 0 0,0 0 0 0 0,0 1 0 0 0,0-1-1 0 0,1 1 1 0 0,1 2-71 0 0,-2-5 64 0 0,0-1 16 0 0,0 0 68 0 0,0-1 32 0 0,-2-3-41 0 0,1 1 0 0 0,0-2-1 0 0,1 2 1 0 0,-1-4-139 0 0,0-1 109 0 0,-2-11 187 0 0,1 0 0 0 0,1 0 0 0 0,1 1 0 0 0,1-1 0 0 0,0 0 0 0 0,3-5-296 0 0,-4 17 116 0 0,2 0-1 0 0,-1 1 0 0 0,2-1 1 0 0,-1 1-1 0 0,0-1 0 0 0,1 0 1 0 0,0 1-1 0 0,2-3-115 0 0,-3 6 89 0 0,0 0-1 0 0,0 0 1 0 0,0 1-1 0 0,1-1 1 0 0,0 0 0 0 0,-1 1-1 0 0,1-1 1 0 0,0 1 0 0 0,0 0-1 0 0,0 0 1 0 0,0 0-1 0 0,0 1 1 0 0,1-1 0 0 0,-1 1-1 0 0,0 0 1 0 0,1 0 0 0 0,0-1-89 0 0,5 0 36 0 0,1 1 1 0 0,-1 0 0 0 0,1 0-1 0 0,0 1 1 0 0,-1 0 0 0 0,1 1 0 0 0,-1 0-1 0 0,6 1-36 0 0,-6 0-4090 0 0,1 0 0 0 0,8 5 4090 0 0,-12-6-8398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80"/>
    </inkml:context>
    <inkml:brush xml:id="br0">
      <inkml:brushProperty name="width" value="0.05" units="cm"/>
      <inkml:brushProperty name="height" value="0.05" units="cm"/>
      <inkml:brushProperty name="color" value="#849398"/>
    </inkml:brush>
  </inkml:definitions>
  <inkml:trace contextRef="#ctx0" brushRef="#br0">144 7 9760 0 0,'0'0'446'0'0,"0"0"-10"0"0,0 0-126 0 0,0 0 500 0 0,0 0 249 0 0,0 0 49 0 0,0 0-11 0 0,-1 4 1836 0 0,-27 58 1259 0 0,12-30-3692 0 0,1-2-169 0 0,-7 7-331 0 0,3-4-7 0 0,9-14 48 0 0,-9 14-3214 0 0,19-33 1679 0 0,0 0-240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81"/>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0-1 0 0,-1 1 1 0 0,0-1 0 0 0,0 1 0 0 0,1 4-508 0 0,0-2 418 0 0,13 20 758 0 0,36 58 1102 0 0,-45-74-2027 0 0,2 1 0 0 0,9 8-251 0 0,-13-14 172 0 0,-2-1 188 0 0,1-1 0 0 0,4 3-360 0 0,-1-1-1727 0 0,0 0-4494 0 0,-3-1-1886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0:51.379"/>
    </inkml:context>
    <inkml:brush xml:id="br0">
      <inkml:brushProperty name="width" value="0.05" units="cm"/>
      <inkml:brushProperty name="height" value="0.05" units="cm"/>
      <inkml:brushProperty name="color" value="#E71224"/>
    </inkml:brush>
  </inkml:definitions>
  <inkml:trace contextRef="#ctx0" brushRef="#br0">1 1 12440 0 0,'0'0'957'0'0,"1"1"-357"0"0,49 49 6304 0 0,7 6-2986 0 0,72 83-606 0 0,108 166-525 0 0,-175-218-2428 0 0,200 275 211 0 0,-85-148-125 0 0,-145-180-584 0 0,1-2 0 0 0,2-1 0 0 0,75 51 0 0 0,-39-38-3299 0 0,-38-25-6829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82"/>
    </inkml:context>
    <inkml:brush xml:id="br0">
      <inkml:brushProperty name="width" value="0.05" units="cm"/>
      <inkml:brushProperty name="height" value="0.05" units="cm"/>
      <inkml:brushProperty name="color" value="#849398"/>
    </inkml:brush>
  </inkml:definitions>
  <inkml:trace contextRef="#ctx0" brushRef="#br0">83 49 4608 0 0,'0'0'353'0'0,"0"-7"968"0"0,0-12 6571 0 0,0 19-7394 0 0,-1-2 286 0 0,0 2 2991 0 0,-3 11-3160 0 0,0 1-1 0 0,1-1 0 0 0,0 1 0 0 0,0 7-614 0 0,0 0 241 0 0,1 0 0 0 0,2 10-241 0 0,0-19 241 0 0,1 1 1 0 0,0-1-1 0 0,3 9-241 0 0,-3-17 30 0 0,0 1 1 0 0,0 0-1 0 0,0-1 1 0 0,0 1-1 0 0,0-1 1 0 0,0 1-1 0 0,1-1 1 0 0,-1 0-1 0 0,1 0 0 0 0,0 0 1 0 0,-1 1-1 0 0,1-1 1 0 0,0 0-1 0 0,1 0-30 0 0,-1 0 22 0 0,-1-2-1 0 0,1 2 1 0 0,0-2-1 0 0,0 1 1 0 0,-1 1-1 0 0,1-2 1 0 0,0 1 0 0 0,0 0-1 0 0,0-1 1 0 0,0 1-1 0 0,0-1 1 0 0,0 0-1 0 0,0 0 1 0 0,0 0-1 0 0,0 0 1 0 0,0 0 0 0 0,0 0-1 0 0,0 0 1 0 0,0 0-1 0 0,0-1-21 0 0,2 0 73 0 0,0 0 0 0 0,1-1 0 0 0,-1 0 0 0 0,0 0 0 0 0,0 0 0 0 0,0-1 0 0 0,0 1 0 0 0,0-1 0 0 0,-1 0 0 0 0,3-2-73 0 0,4-5 351 0 0,0 0 0 0 0,6-10-351 0 0,-6 6 254 0 0,-1-1 0 0 0,8-15-254 0 0,-15 27 12 0 0,1-4 18 0 0,1-1 0 0 0,-1 0-1 0 0,0-5-29 0 0,2-3 11 0 0,-2 9 9 0 0,-2-1-1 0 0,1 1 0 0 0,-1-2-19 0 0,2-8 56 0 0,-2 2-46 0 0,-1 15-10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0,2 5-41 0 0,1 5 23 0 0,0 0-23 0 0,1 0 0 0 0,4 25 0 0 0,1 37 3 0 0,-11-67 23 0 0,1-1 0 0 0,-2 1-1 0 0,-1 3-25 0 0,0-4 305 0 0,-5 18-305 0 0,5-31 135 0 0,-1 0 0 0 0,0 0 0 0 0,1 0 0 0 0,-2-1 0 0 0,1 1 0 0 0,-3 2-135 0 0,4-7 91 0 0,0 1 0 0 0,-1-1 0 0 0,1 1 0 0 0,-1-2 0 0 0,0 1 0 0 0,0 0 0 0 0,0 0 0 0 0,0-1 0 0 0,-1 1 0 0 0,1-1 0 0 0,-1 0-91 0 0,-1 1 96 0 0,1-2-1 0 0,-1 1 1 0 0,0 0 0 0 0,0-1 0 0 0,1 0 0 0 0,-1 0 0 0 0,0 0 0 0 0,-5 0-96 0 0,1-1 42 0 0,1 0 0 0 0,-1-1 1 0 0,0 0-1 0 0,0 0 0 0 0,1-1 1 0 0,-1 0-1 0 0,-4-2-42 0 0,-2-2-429 0 0,1 0 1 0 0,0 0-1 0 0,-12-8 429 0 0,0 0-2161 0 0,6 4-5033 0 0,8 4-839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3"/>
    </inkml:context>
    <inkml:brush xml:id="br0">
      <inkml:brushProperty name="width" value="0.05" units="cm"/>
      <inkml:brushProperty name="height" value="0.05" units="cm"/>
      <inkml:brushProperty name="color" value="#66CC00"/>
    </inkml:brush>
  </inkml:definitions>
  <inkml:trace contextRef="#ctx0" brushRef="#br0">1 842 8288 0 0,'0'0'381'0'0,"1"1"-6"0"0,3 3-187 0 0,-1-1 0 0 0,2 0 0 0 0,-1 0 0 0 0,0 0-1 0 0,1-1 1 0 0,5 3 0 0 0,31 11 2735 0 0,-36-15-2775 0 0,11 4 557 0 0,0-1-1 0 0,21 2 0 0 0,33 1 1062 0 0,-45-5-1018 0 0,-5 0-252 0 0,0-2 1 0 0,1-1 0 0 0,-1 0-1 0 0,0-2 1 0 0,1 0 0 0 0,-2-1-1 0 0,1-1 1 0 0,0 0 0 0 0,-1-2-1 0 0,0-1 1 0 0,19-9 0 0 0,-6-2-244 0 0,0-1 0 0 0,-1-1 0 0 0,-2-1 0 0 0,0-2 0 0 0,41-43 0 0 0,-2-12 116 0 0,-54 58-231 0 0,1 0 0 0 0,12-26 0 0 0,-13 20-52 0 0,-2 0-1 0 0,-1-1 1 0 0,14-52 0 0 0,-6-33 74 0 0,-18 105-140 0 0,6-87 26 0 0,-7 82-166 0 0,-3-96-2320 0 0,2 95 504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4"/>
    </inkml:context>
    <inkml:brush xml:id="br0">
      <inkml:brushProperty name="width" value="0.05" units="cm"/>
      <inkml:brushProperty name="height" value="0.05" units="cm"/>
      <inkml:brushProperty name="color" value="#66CC00"/>
    </inkml:brush>
  </inkml:definitions>
  <inkml:trace contextRef="#ctx0" brushRef="#br0">218 1 6448 0 0,'0'0'2589'0'0,"0"1"-1537"0"0,-30 45 4932 0 0,3-6-4193 0 0,-41 50 0 0 0,48-66-1253 0 0,-26 44 0 0 0,24-27-2276 0 0,17-32-24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5"/>
    </inkml:context>
    <inkml:brush xml:id="br0">
      <inkml:brushProperty name="width" value="0.05" units="cm"/>
      <inkml:brushProperty name="height" value="0.05" units="cm"/>
      <inkml:brushProperty name="color" value="#66CC00"/>
    </inkml:brush>
  </inkml:definitions>
  <inkml:trace contextRef="#ctx0" brushRef="#br0">1 4 8704 0 0,'0'0'269'0'0,"0"0"1"0"0,0 0-1 0 0,0 0 0 0 0,1-1 1 0 0,-1 1-1 0 0,0 0 0 0 0,0 0 1 0 0,0-1-1 0 0,1 1 1 0 0,-1 0-1 0 0,0 0 0 0 0,0 0 1 0 0,1-1-1 0 0,-1 1 1 0 0,0 0-1 0 0,0 0 0 0 0,0 0 1 0 0,1 0-1 0 0,-1 0 1 0 0,0 0-1 0 0,1 0 0 0 0,-1 0 1 0 0,0 0-1 0 0,0 0 1 0 0,1 0-1 0 0,-1 0 0 0 0,1 0-87 0 0,0 0-1 0 0,-1 0 1 0 0,1 1-1 0 0,0-1 0 0 0,0 0 1 0 0,-1 1-1 0 0,1-1 1 0 0,0 1-1 0 0,-1-1 1 0 0,1 1-1 0 0,2 2-252 0 0,1 0-1 0 0,3 6 1 0 0,-6-8 550 0 0,8 11 177 0 0,0 1 0 0 0,10 22 0 0 0,-2-4 217 0 0,71 128-162 0 0,-52-98-3676 0 0,-30-51-3860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5"/>
    </inkml:context>
    <inkml:brush xml:id="br0">
      <inkml:brushProperty name="width" value="0.05" units="cm"/>
      <inkml:brushProperty name="height" value="0.05" units="cm"/>
      <inkml:brushProperty name="color" value="#849398"/>
    </inkml:brush>
  </inkml:definitions>
  <inkml:trace contextRef="#ctx0" brushRef="#br0">11 1 6448 0 0,'0'0'297'0'0,"0"0"-9"0"0,-3 6 615 0 0,4 24 3243 0 0,2 15-2058 0 0,0 19-1020 0 0,-1-2-176 0 0,0 60-23 0 0,-11 165 248 0 0,-1 55 2305 0 0,13-86-1433 0 0,16 64-1743 0 0,-3-113-182 0 0,-14-174-504 0 0,2 36 912 0 0,-3-23-7728 0 0,-1-36 107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6"/>
    </inkml:context>
    <inkml:brush xml:id="br0">
      <inkml:brushProperty name="width" value="0.05" units="cm"/>
      <inkml:brushProperty name="height" value="0.05" units="cm"/>
      <inkml:brushProperty name="color" value="#849398"/>
    </inkml:brush>
  </inkml:definitions>
  <inkml:trace contextRef="#ctx0" brushRef="#br0">1 9 2304 0 0,'1'0'115'0'0,"1"-2"1"0"0,0 1-1 0 0,-1 1 1 0 0,1-1-1 0 0,-1 0 1 0 0,1 1-1 0 0,0 0 0 0 0,0-1 1 0 0,-1 1-1 0 0,1 0 1 0 0,0-1-1 0 0,-1 1 1 0 0,1 0-1 0 0,0 0 1 0 0,0 0-116 0 0,9 0 1869 0 0,2-1-1059 0 0,0 1-1 0 0,0 0 1 0 0,9 3-810 0 0,-7-2 362 0 0,139 14 2072 0 0,-56-9-1130 0 0,-64-4-1036 0 0,159 3 845 0 0,-62-3-520 0 0,25-2 263 0 0,-33 0-100 0 0,-12 2-379 0 0,117 2 1400 0 0,-8 1-1223 0 0,-57-2-228 0 0,-54-1-301 0 0,81 4 887 0 0,-61-1-2342 0 0,-83-5-4377 0 0,-22 0 301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68"/>
    </inkml:context>
    <inkml:brush xml:id="br0">
      <inkml:brushProperty name="width" value="0.05" units="cm"/>
      <inkml:brushProperty name="height" value="0.05" units="cm"/>
      <inkml:brushProperty name="color" value="#849398"/>
    </inkml:brush>
  </inkml:definitions>
  <inkml:trace contextRef="#ctx0" brushRef="#br0">98 9 6448 0 0,'0'0'498'0'0,"0"0"-187"0"0,-5 2 4241 0 0,2 0-4148 0 0,1 0-1 0 0,-1 0 1 0 0,1 0-1 0 0,0 0 1 0 0,0 0 0 0 0,0 1-1 0 0,0-1 1 0 0,0 2-404 0 0,0-1 212 0 0,-5 7 182 0 0,2 0 0 0 0,-1 1-1 0 0,-3 9-393 0 0,3-7 274 0 0,5-10-215 0 0,-9 20 1393 0 0,-5 16-1452 0 0,13-32 235 0 0,0 0 0 0 0,0 0 0 0 0,1 0 0 0 0,0 0 0 0 0,0 0 0 0 0,1 0-1 0 0,0 0 1 0 0,0 2-235 0 0,1-6 110 0 0,-1-1 0 0 0,1 1 0 0 0,-1 0 0 0 0,1-1 0 0 0,0 1 0 0 0,0-1 0 0 0,-1 0 0 0 0,2 1-1 0 0,-1-1 1 0 0,0 0 0 0 0,1 1-110 0 0,-1-2 47 0 0,0 0 0 0 0,0 0 0 0 0,0 0-1 0 0,0 0 1 0 0,0 0 0 0 0,0 0 0 0 0,0 0-1 0 0,0 0 1 0 0,0-1 0 0 0,1 1 0 0 0,-1 0-1 0 0,0-1 1 0 0,0 1 0 0 0,1-1-1 0 0,-1 1 1 0 0,1-1 0 0 0,-1 0 0 0 0,1 0-1 0 0,-1 0 1 0 0,1 1 0 0 0,-1-1-47 0 0,4-1 92 0 0,0 1-1 0 0,0-1 1 0 0,0 0-1 0 0,0 0 1 0 0,0-1-1 0 0,0 1 1 0 0,-1-1-1 0 0,1 0 1 0 0,0 0 0 0 0,1-2-92 0 0,10-5 210 0 0,-1-1 1 0 0,3-4-211 0 0,-16 13 15 0 0,8-7 47 0 0,-1 1 0 0 0,0-2 0 0 0,-1 1 0 0 0,1-3-62 0 0,-5 6 30 0 0,1 0-1 0 0,-2 0 0 0 0,1 0 0 0 0,-1-1 0 0 0,0 1 0 0 0,0-1 0 0 0,-1 0 0 0 0,2-5-29 0 0,-4 9 25 0 0,1-1-1 0 0,0 0 1 0 0,-1 0-1 0 0,1 0 1 0 0,-1 0-1 0 0,0 0 1 0 0,0 0-1 0 0,-1 0 1 0 0,1 1-1 0 0,-1-1 1 0 0,0 0-1 0 0,1 0 1 0 0,-1 0-1 0 0,0 0 1 0 0,0 1-1 0 0,0-1 1 0 0,-2-1-25 0 0,1-1 32 0 0,-1 2 0 0 0,0-1 0 0 0,0 1 0 0 0,0-1-1 0 0,0 0 1 0 0,-1 1 0 0 0,0 0 0 0 0,1 1 0 0 0,-1-1 0 0 0,-3-2-32 0 0,2 3-79 0 0,-6-5 288 0 0,-1 1 0 0 0,-8-4-209 0 0,16 8-202 0 0,1 2 1 0 0,0-2-1 0 0,0 2 1 0 0,-1-1-1 0 0,1 0 1 0 0,-1 0-1 0 0,1 1 0 0 0,-1 0 1 0 0,1 0-1 0 0,-1 0 1 0 0,1 0-1 0 0,-3 1 202 0 0,-1 1-5606 0 0,2 3-1787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69"/>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1 842 0 0,17 245 2126 0 0,-17-214-2856 0 0,9 98-212 0 0,-9-137 58 0 0,0-5-3465 0 0,-2-6-4639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0"/>
    </inkml:context>
    <inkml:brush xml:id="br0">
      <inkml:brushProperty name="width" value="0.05" units="cm"/>
      <inkml:brushProperty name="height" value="0.05" units="cm"/>
      <inkml:brushProperty name="color" value="#849398"/>
    </inkml:brush>
  </inkml:definitions>
  <inkml:trace contextRef="#ctx0" brushRef="#br0">5 56 15288 0 0,'0'-1'127'0'0,"0"1"0"0"0,0-1 1 0 0,0 1-1 0 0,0-1 1 0 0,1 0-1 0 0,-1 1 1 0 0,0-1-1 0 0,1 1 1 0 0,-1-1-1 0 0,0 0 0 0 0,1 1 1 0 0,-1 0-1 0 0,0-1 1 0 0,1 0-1 0 0,0 1 1 0 0,-1-1-1 0 0,0 1 1 0 0,1 0-1 0 0,-1-1 0 0 0,1 1 1 0 0,0 0-1 0 0,-1-1 1 0 0,1 1-128 0 0,3-2 732 0 0,-1 1 0 0 0,0-1 0 0 0,4 1-732 0 0,-5 0 302 0 0,0 0-156 0 0,14-5 1289 0 0,1 2 0 0 0,14-3-1435 0 0,-27 7 95 0 0,29-5 1152 0 0,19 0-1247 0 0,-42 5 170 0 0,1 0 0 0 0,0 1 0 0 0,0 0 0 0 0,0 0 0 0 0,-1 1 0 0 0,9 4-170 0 0,-8-4 144 0 0,-1 2 0 0 0,1 0-1 0 0,-1 1 1 0 0,0 0 0 0 0,-1 1 0 0 0,1 0-144 0 0,-7-4 25 0 0,1 1 0 0 0,-1-1 0 0 0,0 1 0 0 0,0 0 0 0 0,0 0 0 0 0,-1 0 0 0 0,1 0 0 0 0,-1 1 0 0 0,1-1 0 0 0,-1 0 0 0 0,0 1 0 0 0,-1 0 0 0 0,1 0 0 0 0,0-1 0 0 0,-1 1 0 0 0,0 0 0 0 0,1 4-25 0 0,-1-2 35 0 0,-1 1 0 0 0,1-1 0 0 0,-1 1 0 0 0,-1-1-1 0 0,1 1 1 0 0,-1-1 0 0 0,0 1 0 0 0,-1-1 0 0 0,1 0 0 0 0,-1 1-1 0 0,0-1 1 0 0,-1 1-35 0 0,-1 0 82 0 0,1 0 1 0 0,-1-1-1 0 0,-1 1 0 0 0,1-1 0 0 0,-1 0 0 0 0,0 0 1 0 0,0 0-1 0 0,0-1 0 0 0,-1 0 0 0 0,-2 1-82 0 0,-5 3 193 0 0,0 0 0 0 0,-1-2 0 0 0,0 0 0 0 0,-15 6-193 0 0,2-3 24 0 0,0-2-1 0 0,-21 4-23 0 0,31-8-95 0 0,6-1-468 0 0,-35 8 198 0 0,15-4-8905 0 0,23-4 1009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1"/>
    </inkml:context>
    <inkml:brush xml:id="br0">
      <inkml:brushProperty name="width" value="0.05" units="cm"/>
      <inkml:brushProperty name="height" value="0.05" units="cm"/>
      <inkml:brushProperty name="color" value="#849398"/>
    </inkml:brush>
  </inkml:definitions>
  <inkml:trace contextRef="#ctx0" brushRef="#br0">-2 31 1840 0 0,'0'0'83'0'0,"0"0"431"0"0,0 0 1772 0 0,-1-1 11622 0 0,1 2-12976 0 0,4 21 860 0 0,1 19-1792 0 0,-3-2 117 0 0,3 64-42 0 0,-5-94-31 0 0,0-6 27 0 0,0 1 0 0 0,0-1 0 0 0,0 0 0 0 0,0 1 0 0 0,0-1-1 0 0,1 1 1 0 0,1 2-71 0 0,-2-5 64 0 0,0-1 16 0 0,0 0 68 0 0,0-1 32 0 0,-2-3-41 0 0,1 1 0 0 0,0-2-1 0 0,1 2 1 0 0,-1-4-139 0 0,0-1 109 0 0,-2-11 187 0 0,1 0 0 0 0,1 0 0 0 0,1 1 0 0 0,1-1 0 0 0,0 0 0 0 0,3-5-296 0 0,-4 17 116 0 0,2 0-1 0 0,-1 1 0 0 0,2-1 1 0 0,-1 1-1 0 0,0-1 0 0 0,1 0 1 0 0,0 1-1 0 0,2-3-115 0 0,-3 6 89 0 0,0 0-1 0 0,0 0 1 0 0,0 1-1 0 0,1-1 1 0 0,0 0 0 0 0,-1 1-1 0 0,1-1 1 0 0,0 1 0 0 0,0 0-1 0 0,0 0 1 0 0,0 0-1 0 0,0 1 1 0 0,1-1 0 0 0,-1 1-1 0 0,0 0 1 0 0,1 0 0 0 0,0-1-89 0 0,5 0 36 0 0,1 1 1 0 0,-1 0 0 0 0,1 0-1 0 0,0 1 1 0 0,-1 0 0 0 0,1 1 0 0 0,-1 0-1 0 0,6 1-36 0 0,-6 0-4090 0 0,1 0 0 0 0,8 5 4090 0 0,-12-6-8398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1:50.377"/>
    </inkml:context>
    <inkml:brush xml:id="br0">
      <inkml:brushProperty name="width" value="0.05" units="cm"/>
      <inkml:brushProperty name="height" value="0.05" units="cm"/>
      <inkml:brushProperty name="color" value="#FFFFFF"/>
    </inkml:brush>
  </inkml:definitions>
  <inkml:trace contextRef="#ctx0" brushRef="#br0">1 0 15720 0 0,'0'0'1423'0'0,"0"4"-1171"0"0,13 273 4578 0 0,-1-39-3306 0 0,-1 20-2266 0 0,-8-222-4810 0 0,4-5-1943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2"/>
    </inkml:context>
    <inkml:brush xml:id="br0">
      <inkml:brushProperty name="width" value="0.05" units="cm"/>
      <inkml:brushProperty name="height" value="0.05" units="cm"/>
      <inkml:brushProperty name="color" value="#849398"/>
    </inkml:brush>
  </inkml:definitions>
  <inkml:trace contextRef="#ctx0" brushRef="#br0">144 7 9760 0 0,'0'0'446'0'0,"0"0"-10"0"0,0 0-126 0 0,0 0 500 0 0,0 0 249 0 0,0 0 49 0 0,0 0-11 0 0,-1 4 1836 0 0,-27 58 1259 0 0,12-30-3692 0 0,1-2-169 0 0,-7 7-331 0 0,3-4-7 0 0,9-14 48 0 0,-9 14-3214 0 0,19-33 1679 0 0,0 0-240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3"/>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0-1 0 0,-1 1 1 0 0,0-1 0 0 0,0 1 0 0 0,1 4-508 0 0,0-2 418 0 0,13 20 758 0 0,36 58 1102 0 0,-45-74-2027 0 0,2 1 0 0 0,9 8-251 0 0,-13-14 172 0 0,-2-1 188 0 0,1-1 0 0 0,4 3-360 0 0,-1-1-1727 0 0,0 0-4494 0 0,-3-1-1886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4"/>
    </inkml:context>
    <inkml:brush xml:id="br0">
      <inkml:brushProperty name="width" value="0.05" units="cm"/>
      <inkml:brushProperty name="height" value="0.05" units="cm"/>
      <inkml:brushProperty name="color" value="#849398"/>
    </inkml:brush>
  </inkml:definitions>
  <inkml:trace contextRef="#ctx0" brushRef="#br0">83 49 4608 0 0,'0'0'353'0'0,"0"-7"968"0"0,0-12 6571 0 0,0 19-7394 0 0,-1-2 286 0 0,0 2 2991 0 0,-3 11-3160 0 0,0 1-1 0 0,1-1 0 0 0,0 1 0 0 0,0 7-614 0 0,0 0 241 0 0,1 0 0 0 0,2 10-241 0 0,0-19 241 0 0,1 1 1 0 0,0-1-1 0 0,3 9-241 0 0,-3-17 30 0 0,0 1 1 0 0,0 0-1 0 0,0-1 1 0 0,0 1-1 0 0,0-1 1 0 0,0 1-1 0 0,1-1 1 0 0,-1 0-1 0 0,1 0 0 0 0,0 0 1 0 0,-1 1-1 0 0,1-1 1 0 0,0 0-1 0 0,1 0-30 0 0,-1 0 22 0 0,-1-2-1 0 0,1 2 1 0 0,0-2-1 0 0,0 1 1 0 0,-1 1-1 0 0,1-2 1 0 0,0 1 0 0 0,0 0-1 0 0,0-1 1 0 0,0 1-1 0 0,0-1 1 0 0,0 0-1 0 0,0 0 1 0 0,0 0-1 0 0,0 0 1 0 0,0 0 0 0 0,0 0-1 0 0,0 0 1 0 0,0 0-1 0 0,0-1-21 0 0,2 0 73 0 0,0 0 0 0 0,1-1 0 0 0,-1 0 0 0 0,0 0 0 0 0,0 0 0 0 0,0-1 0 0 0,0 1 0 0 0,0-1 0 0 0,-1 0 0 0 0,3-2-73 0 0,4-5 351 0 0,0 0 0 0 0,6-10-351 0 0,-6 6 254 0 0,-1-1 0 0 0,8-15-254 0 0,-15 27 12 0 0,1-4 18 0 0,1-1 0 0 0,-1 0-1 0 0,0-5-29 0 0,2-3 11 0 0,-2 9 9 0 0,-2-1-1 0 0,1 1 0 0 0,-1-2-19 0 0,2-8 56 0 0,-2 2-46 0 0,-1 15-10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0,2 5-41 0 0,1 5 23 0 0,0 0-23 0 0,1 0 0 0 0,4 25 0 0 0,1 37 3 0 0,-11-67 23 0 0,1-1 0 0 0,-2 1-1 0 0,-1 3-25 0 0,0-4 305 0 0,-5 18-305 0 0,5-31 135 0 0,-1 0 0 0 0,0 0 0 0 0,1 0 0 0 0,-2-1 0 0 0,1 1 0 0 0,-3 2-135 0 0,4-7 91 0 0,0 1 0 0 0,-1-1 0 0 0,1 1 0 0 0,-1-2 0 0 0,0 1 0 0 0,0 0 0 0 0,0 0 0 0 0,0-1 0 0 0,-1 1 0 0 0,1-1 0 0 0,-1 0-91 0 0,-1 1 96 0 0,1-2-1 0 0,-1 1 1 0 0,0 0 0 0 0,0-1 0 0 0,1 0 0 0 0,-1 0 0 0 0,0 0 0 0 0,-5 0-96 0 0,1-1 42 0 0,1 0 0 0 0,-1-1 1 0 0,0 0-1 0 0,0 0 0 0 0,1-1 1 0 0,-1 0-1 0 0,-4-2-42 0 0,-2-2-429 0 0,1 0 1 0 0,0 0-1 0 0,-12-8 429 0 0,0 0-2161 0 0,6 4-5033 0 0,8 4-839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65"/>
    </inkml:context>
    <inkml:brush xml:id="br0">
      <inkml:brushProperty name="width" value="0.05" units="cm"/>
      <inkml:brushProperty name="height" value="0.05" units="cm"/>
      <inkml:brushProperty name="color" value="#66CC00"/>
    </inkml:brush>
  </inkml:definitions>
  <inkml:trace contextRef="#ctx0" brushRef="#br0">1 842 8288 0 0,'0'0'381'0'0,"1"1"-6"0"0,3 3-187 0 0,-1-1 0 0 0,2 0 0 0 0,-1 0 0 0 0,0 0-1 0 0,1-1 1 0 0,5 3 0 0 0,31 11 2735 0 0,-36-15-2775 0 0,11 4 557 0 0,0-1-1 0 0,21 2 0 0 0,33 1 1062 0 0,-45-5-1018 0 0,-5 0-252 0 0,0-2 1 0 0,1-1 0 0 0,-1 0-1 0 0,0-2 1 0 0,1 0 0 0 0,-2-1-1 0 0,1-1 1 0 0,0 0 0 0 0,-1-2-1 0 0,0-1 1 0 0,19-9 0 0 0,-6-2-244 0 0,0-1 0 0 0,-1-1 0 0 0,-2-1 0 0 0,0-2 0 0 0,41-43 0 0 0,-2-12 116 0 0,-54 58-231 0 0,1 0 0 0 0,12-26 0 0 0,-13 20-52 0 0,-2 0-1 0 0,-1-1 1 0 0,14-52 0 0 0,-6-33 74 0 0,-18 105-140 0 0,6-87 26 0 0,-7 82-166 0 0,-3-96-2320 0 0,2 95 504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66"/>
    </inkml:context>
    <inkml:brush xml:id="br0">
      <inkml:brushProperty name="width" value="0.05" units="cm"/>
      <inkml:brushProperty name="height" value="0.05" units="cm"/>
      <inkml:brushProperty name="color" value="#66CC00"/>
    </inkml:brush>
  </inkml:definitions>
  <inkml:trace contextRef="#ctx0" brushRef="#br0">218 1 6448 0 0,'0'0'2589'0'0,"0"1"-1537"0"0,-30 45 4932 0 0,3-6-4193 0 0,-41 50 0 0 0,48-66-1253 0 0,-26 44 0 0 0,24-27-2276 0 0,17-32-24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67"/>
    </inkml:context>
    <inkml:brush xml:id="br0">
      <inkml:brushProperty name="width" value="0.05" units="cm"/>
      <inkml:brushProperty name="height" value="0.05" units="cm"/>
      <inkml:brushProperty name="color" value="#66CC00"/>
    </inkml:brush>
  </inkml:definitions>
  <inkml:trace contextRef="#ctx0" brushRef="#br0">1 4 8704 0 0,'0'0'269'0'0,"0"0"1"0"0,0 0-1 0 0,0 0 0 0 0,1-1 1 0 0,-1 1-1 0 0,0 0 0 0 0,0 0 1 0 0,0-1-1 0 0,1 1 1 0 0,-1 0-1 0 0,0 0 0 0 0,0 0 1 0 0,1-1-1 0 0,-1 1 1 0 0,0 0-1 0 0,0 0 0 0 0,0 0 1 0 0,1 0-1 0 0,-1 0 1 0 0,0 0-1 0 0,1 0 0 0 0,-1 0 1 0 0,0 0-1 0 0,0 0 1 0 0,1 0-1 0 0,-1 0 0 0 0,1 0-87 0 0,0 0-1 0 0,-1 0 1 0 0,1 1-1 0 0,0-1 0 0 0,0 0 1 0 0,-1 1-1 0 0,1-1 1 0 0,0 1-1 0 0,-1-1 1 0 0,1 1-1 0 0,2 2-252 0 0,1 0-1 0 0,3 6 1 0 0,-6-8 550 0 0,8 11 177 0 0,0 1 0 0 0,10 22 0 0 0,-2-4 217 0 0,71 128-162 0 0,-52-98-3676 0 0,-30-51-3860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28.486"/>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28.487"/>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28.488"/>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23.129"/>
    </inkml:context>
    <inkml:brush xml:id="br0">
      <inkml:brushProperty name="width" value="0.05" units="cm"/>
      <inkml:brushProperty name="height" value="0.05" units="cm"/>
      <inkml:brushProperty name="color" value="#CC0066"/>
    </inkml:brush>
  </inkml:definitions>
  <inkml:trace contextRef="#ctx0" brushRef="#br0">4 0 7368 0 0,'-1'2'8277'0'0,"0"2"-7909"0"0,0 1 1 0 0,1-1-1 0 0,-1 1 0 0 0,1 0 1 0 0,0-1-1 0 0,0 1 0 0 0,1-1 0 0 0,0 1 1 0 0,1 6-1 0 0,1 10 206 0 0,4 42 632 0 0,3 33-267 0 0,-4 30-218 0 0,1 73-124 0 0,1-52-449 0 0,0 0-658 0 0,-8-143 304 0 0,0 0-1 0 0,0 0 1 0 0,1 0-1 0 0,0-1 1 0 0,0 1-1 0 0,2 6 1 0 0,2 5-5648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1:51.054"/>
    </inkml:context>
    <inkml:brush xml:id="br0">
      <inkml:brushProperty name="width" value="0.05" units="cm"/>
      <inkml:brushProperty name="height" value="0.05" units="cm"/>
      <inkml:brushProperty name="color" value="#FFFFFF"/>
    </inkml:brush>
  </inkml:definitions>
  <inkml:trace contextRef="#ctx0" brushRef="#br0">0 0 18399 0 0,'1'2'422'0'0,"1"6"-194"0"0,0 0-1 0 0,-1 1 1 0 0,0-1 0 0 0,0 1 0 0 0,-1-1 0 0 0,-1 17 0 0 0,1-3-229 0 0,-1 94 696 0 0,5 234 1082 0 0,-4-264-3507 0 0,0-43-5851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25.864"/>
    </inkml:context>
    <inkml:brush xml:id="br0">
      <inkml:brushProperty name="width" value="0.05" units="cm"/>
      <inkml:brushProperty name="height" value="0.05" units="cm"/>
      <inkml:brushProperty name="color" value="#CC0066"/>
    </inkml:brush>
  </inkml:definitions>
  <inkml:trace contextRef="#ctx0" brushRef="#br0">12 5 5528 0 0,'-12'4'11039'0'0,"14"-4"-10191"0"0,79-7 834 0 0,48 5-724 0 0,-111 3-771 0 0,0 1 1 0 0,-1 1 0 0 0,0 0-1 0 0,0 1 1 0 0,22 9 0 0 0,-10-3-67 0 0,-16-5-75 0 0,0 0 0 0 0,0 0 0 0 0,22 14 0 0 0,-18-8-7 0 0,-2 1 0 0 0,1 1-1 0 0,14 15 1 0 0,-22-19-16 0 0,0 0-1 0 0,-1 0 1 0 0,0 1-1 0 0,0 0 1 0 0,-1 0 0 0 0,7 18-1 0 0,-8-17 6 0 0,1 4 0 0 0,0 0 1 0 0,-1 0 0 0 0,0 0-1 0 0,2 18 1 0 0,-4-7 7 0 0,0-8-18 0 0,-1 1 1 0 0,0 0-1 0 0,-2 0 1 0 0,-2 26-1 0 0,-4 2 38 0 0,5-29-33 0 0,-1 0 0 0 0,-1-1-1 0 0,0 1 1 0 0,-2-1-1 0 0,-9 27 1 0 0,10-36-12 0 0,-3 9 19 0 0,-1 0 0 0 0,-1 0 0 0 0,-21 30 0 0 0,-23 14 99 0 0,45-54-97 0 0,0 0 1 0 0,0 0-1 0 0,-1-1 0 0 0,1 0 0 0 0,-16 7 0 0 0,-31 14-80 0 0,-1-3-1 0 0,-68 20 1 0 0,94-36-313 0 0,2 0-1589 0 0,10-3-2599 0 0,1-2-2221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29.310"/>
    </inkml:context>
    <inkml:brush xml:id="br0">
      <inkml:brushProperty name="width" value="0.05" units="cm"/>
      <inkml:brushProperty name="height" value="0.05" units="cm"/>
      <inkml:brushProperty name="color" value="#CC0066"/>
    </inkml:brush>
  </inkml:definitions>
  <inkml:trace contextRef="#ctx0" brushRef="#br0">450 36 4144 0 0,'0'0'319'0'0,"3"-17"3662"0"0,-3 17-3734 0 0,0-1-1 0 0,0 0 1 0 0,0 0 0 0 0,0 1 0 0 0,-1-1 0 0 0,1 0 0 0 0,0 0-1 0 0,0 1 1 0 0,-1-1 0 0 0,1 0 0 0 0,-1 1 0 0 0,1-1 0 0 0,0 0-1 0 0,-1 1 1 0 0,1-1 0 0 0,-1 1 0 0 0,1-1 0 0 0,-1 1 0 0 0,0-1 0 0 0,1 1-1 0 0,-1-1 1 0 0,1 1 0 0 0,-1-1 0 0 0,0 1 0 0 0,1 0 0 0 0,-1-1-1 0 0,0 1 1 0 0,0 0 0 0 0,1 0 0 0 0,-2-1 0 0 0,0 1-64 0 0,0-1 0 0 0,-1 1 1 0 0,1 0-1 0 0,0 0 1 0 0,0 0-1 0 0,0 0 0 0 0,0 0 1 0 0,-3 1-1 0 0,-11 4 104 0 0,1 0 1 0 0,0 1-1 0 0,0 1 0 0 0,1 1 0 0 0,0 0 1 0 0,0 0-1 0 0,-14 13 0 0 0,-6 7-538 0 0,-41 46 0 0 0,62-60 354 0 0,1 1 1 0 0,0 1-1 0 0,1 0 0 0 0,-15 30 1 0 0,-26 75 383 0 0,37-83-435 0 0,7-19 28 0 0,2 0 0 0 0,0 0 1 0 0,2 1-1 0 0,0-1 0 0 0,1 1 0 0 0,1 0 0 0 0,0 0 1 0 0,2 0-1 0 0,1 0 0 0 0,0 0 0 0 0,1 0 0 0 0,8 30 1 0 0,-8-43-23 0 0,1 1 1 0 0,0-1 0 0 0,1 1-1 0 0,0-1 1 0 0,0 0 0 0 0,0 0-1 0 0,1-1 1 0 0,0 0 0 0 0,0 1-1 0 0,1-2 1 0 0,0 1 0 0 0,0-1-1 0 0,0 1 1 0 0,0-2 0 0 0,11 7-1 0 0,4 1 117 0 0,2 0 0 0 0,-1-2-1 0 0,42 13 1 0 0,-26-13-67 0 0,0-2 1 0 0,1-1-1 0 0,55 1 0 0 0,-75-7-539 0 0,1-1 0 0 0,-1-1-1 0 0,25-4 1 0 0,-14-1-556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30.285"/>
    </inkml:context>
    <inkml:brush xml:id="br0">
      <inkml:brushProperty name="width" value="0.05" units="cm"/>
      <inkml:brushProperty name="height" value="0.05" units="cm"/>
      <inkml:brushProperty name="color" value="#CC0066"/>
    </inkml:brush>
  </inkml:definitions>
  <inkml:trace contextRef="#ctx0" brushRef="#br0">1 200 7832 0 0,'0'0'3350'0'0,"8"3"-655"0"0,-5-3-2511 0 0,1 0 0 0 0,0 0 0 0 0,0-1 0 0 0,-1 1 1 0 0,1-1-1 0 0,-1 1 0 0 0,1-1 0 0 0,0 0 0 0 0,-1-1 0 0 0,1 1 0 0 0,-1 0 0 0 0,0-1 1 0 0,0 0-1 0 0,1 0 0 0 0,-1 0 0 0 0,3-3 0 0 0,7-6-5 0 0,-1 0-1 0 0,15-18 1 0 0,-12 13-156 0 0,21-19-152 0 0,15-18 115 0 0,-20 26 1310 0 0,-30 29-1156 0 0,0 1 0 0 0,0-1-1 0 0,0 0 1 0 0,-1 0 0 0 0,1 0-1 0 0,0 1 1 0 0,-1-1 0 0 0,1 3-1 0 0,0 1 116 0 0,1 13 313 0 0,0 1-1 0 0,-1-1 0 0 0,-2 27 0 0 0,0-6-164 0 0,-6 112 493 0 0,0 1-69 0 0,1-30-661 0 0,0 1-31 0 0,6-24-928 0 0,0-98 474 0 0,4-13-2671 0 0,0-2 1532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30.770"/>
    </inkml:context>
    <inkml:brush xml:id="br0">
      <inkml:brushProperty name="width" value="0.05" units="cm"/>
      <inkml:brushProperty name="height" value="0.05" units="cm"/>
      <inkml:brushProperty name="color" value="#CC0066"/>
    </inkml:brush>
  </inkml:definitions>
  <inkml:trace contextRef="#ctx0" brushRef="#br0">17 89 9216 0 0,'-3'1'228'0'0,"-6"-2"493"0"0,8 1-599 0 0,1 0-1 0 0,0-1 1 0 0,0 1 0 0 0,-1 0 0 0 0,1 0-1 0 0,0 0 1 0 0,0-1 0 0 0,-1 1-1 0 0,1 0 1 0 0,0 0 0 0 0,0-1-1 0 0,0 1 1 0 0,0 0 0 0 0,-1-1 0 0 0,1 1-1 0 0,0 0 1 0 0,0-1 0 0 0,0 1-1 0 0,0 0 1 0 0,0 0 0 0 0,0-1-1 0 0,0 1 1 0 0,0 0 0 0 0,0-1 0 0 0,0 1-1 0 0,0 0 1 0 0,0-1 0 0 0,0 1-1 0 0,0 0 1 0 0,0-1 0 0 0,0 1-1 0 0,0 0 1 0 0,0-1 0 0 0,0 1 0 0 0,1 0-1 0 0,-1-1 1 0 0,0 1 0 0 0,0 0-1 0 0,1-1 1 0 0,6-6 2843 0 0,-7 7-2976 0 0,12-8 624 0 0,1 0 0 0 0,0 1 0 0 0,1 0-1 0 0,-1 1 1 0 0,1 1 0 0 0,1 0 0 0 0,-1 1 0 0 0,22-3-1 0 0,3 1 759 0 0,0 2 0 0 0,43 2 0 0 0,-40 2-1371 0 0,1 2 0 0 0,0 2 0 0 0,76 17 0 0 0,-113-19-11 0 0,15 3-580 0 0,0 1 1 0 0,34 15 0 0 0,-36-13-420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8"/>
    </inkml:context>
    <inkml:brush xml:id="br0">
      <inkml:brushProperty name="width" value="0.05" units="cm"/>
      <inkml:brushProperty name="height" value="0.05" units="cm"/>
      <inkml:brushProperty name="color" value="#849398"/>
    </inkml:brush>
  </inkml:definitions>
  <inkml:trace contextRef="#ctx0" brushRef="#br0">38 1 6448 0 0,'0'0'297'0'0,"0"0"-9"0"0,2 6 615 0 0,-3 24 3243 0 0,-2 16-2058 0 0,0 19-1020 0 0,1-2-176 0 0,0 60-23 0 0,12 167 248 0 0,0 56 2305 0 0,-14-87-1433 0 0,-16 64-1743 0 0,4-113-182 0 0,14-177-504 0 0,-3 37 912 0 0,4-24-7728 0 0,1-35 107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9"/>
    </inkml:context>
    <inkml:brush xml:id="br0">
      <inkml:brushProperty name="width" value="0.05" units="cm"/>
      <inkml:brushProperty name="height" value="0.05" units="cm"/>
      <inkml:brushProperty name="color" value="#849398"/>
    </inkml:brush>
  </inkml:definitions>
  <inkml:trace contextRef="#ctx0" brushRef="#br0">2361 10 2304 0 0,'-2'-1'115'0'0,"0"-1"1"0"0,1 2-1 0 0,-1-1 1 0 0,0 0-1 0 0,1 0 1 0 0,-1 1-1 0 0,0 0 0 0 0,0-1 1 0 0,0 1-1 0 0,1 0 1 0 0,-1-1-1 0 0,0 1 1 0 0,0 0-1 0 0,0 0 1 0 0,0 0-116 0 0,-10 0 1869 0 0,-2-1-1059 0 0,1 1-1 0 0,-1 0 1 0 0,-10 3-810 0 0,9-2 362 0 0,-149 14 2072 0 0,61-8-1130 0 0,67-6-1036 0 0,-170 4 845 0 0,66-3-520 0 0,-25-1 263 0 0,35-1-100 0 0,12 2-379 0 0,-125 2 1400 0 0,10 0-1223 0 0,60-1-228 0 0,57 0-301 0 0,-85 3 887 0 0,63-1-2342 0 0,89-5-4377 0 0,24 0 301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1"/>
    </inkml:context>
    <inkml:brush xml:id="br0">
      <inkml:brushProperty name="width" value="0.05" units="cm"/>
      <inkml:brushProperty name="height" value="0.05" units="cm"/>
      <inkml:brushProperty name="color" value="#849398"/>
    </inkml:brush>
  </inkml:definitions>
  <inkml:trace contextRef="#ctx0" brushRef="#br0">99 9 6448 0 0,'0'0'498'0'0,"0"0"-187"0"0,-5 2 4241 0 0,2 0-4148 0 0,1 0-1 0 0,-1 0 1 0 0,1 0-1 0 0,0 1 1 0 0,0-1 0 0 0,0 0-1 0 0,0 1 1 0 0,0 0-404 0 0,-1 0 212 0 0,-3 7 182 0 0,0 1 0 0 0,1-1-1 0 0,-4 11-393 0 0,3-8 274 0 0,4-10-215 0 0,-8 20 1393 0 0,-5 17-1452 0 0,13-33 235 0 0,0 0 0 0 0,0 0 0 0 0,1 0 0 0 0,0 0 0 0 0,0 0 0 0 0,1 1-1 0 0,0-1 1 0 0,0 2-235 0 0,1-7 110 0 0,-1 1 0 0 0,1 0 0 0 0,-1-1 0 0 0,1 1 0 0 0,0-1 0 0 0,0 1 0 0 0,0-1 0 0 0,0 1-1 0 0,0-1 1 0 0,0 0 0 0 0,1 1-110 0 0,-1-2 47 0 0,0 0 0 0 0,0 0 0 0 0,0 0-1 0 0,0 0 1 0 0,0 0 0 0 0,0 0 0 0 0,0 0-1 0 0,0 0 1 0 0,1-1 0 0 0,-1 1 0 0 0,0 0-1 0 0,1-1 1 0 0,-1 1 0 0 0,1-1-1 0 0,-1 1 1 0 0,0-1 0 0 0,0 1 0 0 0,1-1-1 0 0,-1 0 1 0 0,1 0 0 0 0,0 0-47 0 0,3 0 92 0 0,0-1-1 0 0,0 0 1 0 0,0 0-1 0 0,0 0 1 0 0,0-1-1 0 0,0 1 1 0 0,-1-1-1 0 0,1 0 1 0 0,0 0 0 0 0,1-2-92 0 0,10-5 210 0 0,-1-2 1 0 0,3-2-211 0 0,-16 11 15 0 0,8-5 47 0 0,0-1 0 0 0,-1 0 0 0 0,-1-1 0 0 0,1-1-62 0 0,-4 4 30 0 0,-1 1-1 0 0,-1 0 0 0 0,1 0 0 0 0,-1-1 0 0 0,1 0 0 0 0,-2 0 0 0 0,1 0 0 0 0,0-4-29 0 0,-2 7 25 0 0,0 0-1 0 0,-1 0 1 0 0,1 0-1 0 0,-1 0 1 0 0,0 0-1 0 0,0 0 1 0 0,0 0-1 0 0,0 0 1 0 0,-1 1-1 0 0,1-1 1 0 0,-1 0-1 0 0,0 0 1 0 0,1 0-1 0 0,-2 0 1 0 0,1 1-1 0 0,0-1 1 0 0,-1-2-25 0 0,-1 1 32 0 0,0 0 0 0 0,1 1 0 0 0,-2-1 0 0 0,1 0-1 0 0,0 1 1 0 0,-1 0 0 0 0,1 0 0 0 0,-1 0 0 0 0,0 0 0 0 0,-3-1-32 0 0,2 1-79 0 0,-6-4 288 0 0,-1 1 0 0 0,-9-4-209 0 0,18 9-202 0 0,-1 0 1 0 0,1-1-1 0 0,0 2 1 0 0,-1-1-1 0 0,1 0 1 0 0,-1 0-1 0 0,1 1 0 0 0,-1 0 1 0 0,1 0-1 0 0,-1 0 1 0 0,1 0-1 0 0,-3 1 202 0 0,-1 1-5606 0 0,2 3-1787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2"/>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2 842 0 0,17 247 2126 0 0,-17-217-2856 0 0,10 100-212 0 0,-11-139 58 0 0,2-4-3465 0 0,-4-8-4639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3"/>
    </inkml:context>
    <inkml:brush xml:id="br0">
      <inkml:brushProperty name="width" value="0.05" units="cm"/>
      <inkml:brushProperty name="height" value="0.05" units="cm"/>
      <inkml:brushProperty name="color" value="#849398"/>
    </inkml:brush>
  </inkml:definitions>
  <inkml:trace contextRef="#ctx0" brushRef="#br0">5 57 15288 0 0,'0'-1'127'0'0,"0"0"0"0"0,0 1 1 0 0,0-1-1 0 0,0 0 1 0 0,1 1-1 0 0,-1-1 1 0 0,0 1-1 0 0,1-1 1 0 0,-1 0-1 0 0,0 1 0 0 0,1-1 1 0 0,-1 1-1 0 0,0-1 1 0 0,1 1-1 0 0,0-1 1 0 0,-1 1-1 0 0,1-1 1 0 0,-1 1-1 0 0,0 0 0 0 0,1 0 1 0 0,0-1-1 0 0,-1 1 1 0 0,1-1-128 0 0,3 0 732 0 0,-1-1 0 0 0,1 1 0 0 0,2-1-732 0 0,-3 1 302 0 0,-1 0-156 0 0,14-4 1289 0 0,0 0 0 0 0,16-2-1435 0 0,-27 7 95 0 0,27-5 1152 0 0,21 0-1247 0 0,-42 5 170 0 0,0 0 0 0 0,0 1 0 0 0,-1 0 0 0 0,1 0 0 0 0,0 2 0 0 0,8 2-170 0 0,-8-2 144 0 0,0 0 0 0 0,-1 2-1 0 0,0-1 1 0 0,0 1 0 0 0,0 1 0 0 0,0 0-144 0 0,-7-3 25 0 0,1-1 0 0 0,-1 1 0 0 0,0 0 0 0 0,0-1 0 0 0,0 2 0 0 0,-1-1 0 0 0,1 0 0 0 0,0 0 0 0 0,-1 1 0 0 0,0-1 0 0 0,0 1 0 0 0,0 0 0 0 0,-1 0 0 0 0,1-1 0 0 0,-1 1 0 0 0,1 0 0 0 0,-1 4-25 0 0,0-1 35 0 0,0-1 0 0 0,-1 1 0 0 0,0-1 0 0 0,0 1-1 0 0,-1-1 1 0 0,0 1 0 0 0,0 0 0 0 0,0-1 0 0 0,-1 0 0 0 0,0 1-1 0 0,0-1 1 0 0,-1 1-35 0 0,-1 0 82 0 0,1 0 1 0 0,-1 0-1 0 0,-1-1 0 0 0,1 0 0 0 0,-1 1 0 0 0,0-1 1 0 0,0-1-1 0 0,-1 1 0 0 0,0-1 0 0 0,-1 1-82 0 0,-6 3 193 0 0,-1 0 0 0 0,0-2 0 0 0,0 1 0 0 0,-15 4-193 0 0,1-2 24 0 0,1-1-1 0 0,-22 3-23 0 0,33-9-95 0 0,4 0-468 0 0,-35 8 198 0 0,17-3-8905 0 0,21-5 1009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4"/>
    </inkml:context>
    <inkml:brush xml:id="br0">
      <inkml:brushProperty name="width" value="0.05" units="cm"/>
      <inkml:brushProperty name="height" value="0.05" units="cm"/>
      <inkml:brushProperty name="color" value="#849398"/>
    </inkml:brush>
  </inkml:definitions>
  <inkml:trace contextRef="#ctx0" brushRef="#br0">-2 31 1840 0 0,'0'0'83'0'0,"0"0"431"0"0,0 0 1772 0 0,-1 0 11622 0 0,1 1-12976 0 0,4 20 860 0 0,1 21-1792 0 0,-3-3 117 0 0,3 66-42 0 0,-5-96-31 0 0,0-6 27 0 0,0 0 0 0 0,0 1 0 0 0,0-1 0 0 0,0 1 0 0 0,1-1-1 0 0,-1 1 1 0 0,2 2-71 0 0,-2-5 64 0 0,0-1 16 0 0,0 0 68 0 0,0-1 32 0 0,-2-3-41 0 0,2 1 0 0 0,-2-2-1 0 0,2 1 1 0 0,-1-2-139 0 0,0-2 109 0 0,-2-11 187 0 0,1 0 0 0 0,1 0 0 0 0,1-1 0 0 0,1 1 0 0 0,0 0 0 0 0,3-5-296 0 0,-3 17 116 0 0,0 0-1 0 0,1 1 0 0 0,0-1 1 0 0,0 0-1 0 0,0 1 0 0 0,1-1 1 0 0,0 1-1 0 0,2-3-115 0 0,-3 5 89 0 0,0 1-1 0 0,0 0 1 0 0,1 1-1 0 0,0-1 1 0 0,-1 0 0 0 0,1 1-1 0 0,0 0 1 0 0,0 0 0 0 0,0-1-1 0 0,0 1 1 0 0,0 1-1 0 0,0-1 1 0 0,0 0 0 0 0,1 1-1 0 0,-1 0 1 0 0,1 0 0 0 0,0 0-89 0 0,5-2 36 0 0,1 2 1 0 0,0 0 0 0 0,-1 0-1 0 0,1 1 1 0 0,0 0 0 0 0,0 1 0 0 0,-1 0-1 0 0,6 1-36 0 0,-6 0-4090 0 0,1 1 0 0 0,9 3 4090 0 0,-14-4-8398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1:51.826"/>
    </inkml:context>
    <inkml:brush xml:id="br0">
      <inkml:brushProperty name="width" value="0.05" units="cm"/>
      <inkml:brushProperty name="height" value="0.05" units="cm"/>
      <inkml:brushProperty name="color" value="#FFFFFF"/>
    </inkml:brush>
  </inkml:definitions>
  <inkml:trace contextRef="#ctx0" brushRef="#br0">73 1 17967 0 0,'-4'7'289'0'0,"1"0"0"0"0,0 1 0 0 0,0 0 0 0 0,1 0 0 0 0,0 0 0 0 0,-1 9 0 0 0,-4 51-452 0 0,6-42 323 0 0,-25 189 1528 0 0,10 99-588 0 0,14-267-1066 0 0,1 10-1717 0 0,4-20-3042 0 0,3 2-2324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5"/>
    </inkml:context>
    <inkml:brush xml:id="br0">
      <inkml:brushProperty name="width" value="0.05" units="cm"/>
      <inkml:brushProperty name="height" value="0.05" units="cm"/>
      <inkml:brushProperty name="color" value="#849398"/>
    </inkml:brush>
  </inkml:definitions>
  <inkml:trace contextRef="#ctx0" brushRef="#br0">146 7 9760 0 0,'0'0'446'0'0,"0"0"-10"0"0,0 0-126 0 0,0 0 500 0 0,0 0 249 0 0,0 0 49 0 0,0 0-11 0 0,-1 4 1836 0 0,-28 59 1259 0 0,13-30-3692 0 0,1-3-169 0 0,-7 7-331 0 0,3-4-7 0 0,8-13 48 0 0,-8 13-3214 0 0,19-33 1679 0 0,0 0-240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6"/>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1-1 0 0,-1-1 1 0 0,0 1 0 0 0,0 0 0 0 0,1 3-508 0 0,0 0 418 0 0,13 19 758 0 0,37 58 1102 0 0,-45-73-2027 0 0,0 0 0 0 0,11 9-251 0 0,-14-15 172 0 0,-2-2 188 0 0,1 1 0 0 0,4 2-360 0 0,-1-2-1727 0 0,0 2-4494 0 0,-2-2-1886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7"/>
    </inkml:context>
    <inkml:brush xml:id="br0">
      <inkml:brushProperty name="width" value="0.05" units="cm"/>
      <inkml:brushProperty name="height" value="0.05" units="cm"/>
      <inkml:brushProperty name="color" value="#849398"/>
    </inkml:brush>
  </inkml:definitions>
  <inkml:trace contextRef="#ctx0" brushRef="#br0">84 49 4608 0 0,'0'0'353'0'0,"0"-6"968"0"0,0-13 6571 0 0,0 18-7394 0 0,-1-1 286 0 0,0 2 2991 0 0,-3 12-3160 0 0,0-1-1 0 0,1 0 0 0 0,0 1 0 0 0,-1 8-614 0 0,2-1 241 0 0,0 0 0 0 0,1 11-241 0 0,2-20 241 0 0,0 0 1 0 0,0 1-1 0 0,3 8-241 0 0,-3-17 30 0 0,0 1 1 0 0,0 0-1 0 0,-1-1 1 0 0,2 1-1 0 0,-1 0 1 0 0,0-1-1 0 0,0 0 1 0 0,1 1-1 0 0,0-1 0 0 0,0 0 1 0 0,-1 0-1 0 0,1 0 1 0 0,0 0-1 0 0,1 1-30 0 0,-1-2 22 0 0,-1 0-1 0 0,1 0 1 0 0,0 0-1 0 0,0 0 1 0 0,-1 0-1 0 0,1 0 1 0 0,0 0 0 0 0,0-1-1 0 0,0 1 1 0 0,0-1-1 0 0,0 1 1 0 0,0-1-1 0 0,0 0 1 0 0,0 0-1 0 0,0 0 1 0 0,0 0 0 0 0,0 0-1 0 0,0 0 1 0 0,0-1-1 0 0,0 1-21 0 0,3-1 73 0 0,-1-1 0 0 0,0 1 0 0 0,1-2 0 0 0,-1 2 0 0 0,0-2 0 0 0,0 1 0 0 0,0 0 0 0 0,-1-1 0 0 0,1 0 0 0 0,2-2-73 0 0,4-5 351 0 0,0-1 0 0 0,6-9-351 0 0,-6 6 254 0 0,0-1 0 0 0,7-15-254 0 0,-15 27 12 0 0,1-5 18 0 0,1 0 0 0 0,-1 0-1 0 0,0-5-29 0 0,2-3 11 0 0,-2 8 9 0 0,-2 1-1 0 0,1-1 0 0 0,-1-1-19 0 0,2-8 56 0 0,-1 2-46 0 0,-2 15-10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0,3 6-41 0 0,-1 4 23 0 0,1 0-23 0 0,1 1 0 0 0,5 24 0 0 0,-1 38 3 0 0,-9-68 23 0 0,-1 0 0 0 0,0 0-1 0 0,-2 3-25 0 0,-1-4 305 0 0,-4 19-305 0 0,5-32 135 0 0,0 0 0 0 0,-1 0 0 0 0,0 0 0 0 0,-1 0 0 0 0,1-1 0 0 0,-3 3-135 0 0,4-6 91 0 0,0-1 0 0 0,-1 1 0 0 0,1-1 0 0 0,-1 0 0 0 0,0 0 0 0 0,0 0 0 0 0,0 0 0 0 0,-1-1 0 0 0,1 0 0 0 0,0 1 0 0 0,-2-1-91 0 0,1 0 96 0 0,-1 0-1 0 0,1 0 1 0 0,-1 0 0 0 0,0-1 0 0 0,0 0 0 0 0,0 0 0 0 0,0 0 0 0 0,-5 0-96 0 0,1-1 42 0 0,1 0 0 0 0,-1-1 1 0 0,0 0-1 0 0,0 0 0 0 0,1-1 1 0 0,-1 0-1 0 0,-5-2-42 0 0,0-2-429 0 0,-1 0 1 0 0,1 0-1 0 0,-12-8 429 0 0,-1 0-2161 0 0,7 3-5033 0 0,8 5-839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38"/>
    </inkml:context>
    <inkml:brush xml:id="br0">
      <inkml:brushProperty name="width" value="0.05" units="cm"/>
      <inkml:brushProperty name="height" value="0.05" units="cm"/>
      <inkml:brushProperty name="color" value="#66CC00"/>
    </inkml:brush>
  </inkml:definitions>
  <inkml:trace contextRef="#ctx0" brushRef="#br0">1255 808 7832 0 0,'-9'6'427'0'0,"0"-1"0"0"0,-1 1 1 0 0,-14 4-1 0 0,-32 8 7165 0 0,55-18-7482 0 0,-36 10 1878 0 0,-2-2-1 0 0,0-1 1 0 0,-41 1-1 0 0,-120-4-797 0 0,181-4-966 0 0,-46 0 241 0 0,-109-17-1 0 0,137 11-400 0 0,-1-3 0 0 0,2-1 0 0 0,-1-1-1 0 0,-44-21 1 0 0,64 23-68 0 0,1 1 0 0 0,-1-2 0 0 0,2 0 0 0 0,-1-1 1 0 0,2-1-1 0 0,-1 0 0 0 0,2-1 0 0 0,0 0 0 0 0,0-1 0 0 0,1-1 0 0 0,1 0 0 0 0,0-1 0 0 0,1 0 0 0 0,2 0 0 0 0,-1-1 0 0 0,-11-31 0 0 0,11 15 25 0 0,1 0-1 0 0,2-1 0 0 0,1 0 1 0 0,-1-41-1 0 0,9-139-977 0 0,1 131-766 0 0,-4 61-786 0 0,2 1-5808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39"/>
    </inkml:context>
    <inkml:brush xml:id="br0">
      <inkml:brushProperty name="width" value="0.05" units="cm"/>
      <inkml:brushProperty name="height" value="0.05" units="cm"/>
      <inkml:brushProperty name="color" value="#66CC00"/>
    </inkml:brush>
  </inkml:definitions>
  <inkml:trace contextRef="#ctx0" brushRef="#br0">288 0 1376 0 0,'0'0'11257'0'0,"-1"3"-9261"0"0,-1 3-1219 0 0,0-2 1 0 0,-1 1 0 0 0,1 0-1 0 0,-1-1 1 0 0,-3 5-1 0 0,-3 5 207 0 0,-75 102 2178 0 0,58-83-2556 0 0,-9 10-352 0 0,-5 6-51 0 0,20-23-119 0 0,-20 29 72 0 0,28-35-2226 0 0,10-17 916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0"/>
    </inkml:context>
    <inkml:brush xml:id="br0">
      <inkml:brushProperty name="width" value="0.05" units="cm"/>
      <inkml:brushProperty name="height" value="0.05" units="cm"/>
      <inkml:brushProperty name="color" value="#66CC00"/>
    </inkml:brush>
  </inkml:definitions>
  <inkml:trace contextRef="#ctx0" brushRef="#br0">1 1 2760 0 0,'0'0'125'0'0,"3"6"5478"0"0,4 3 1012 0 0,5 4-3481 0 0,1 2-1829 0 0,126 160 3680 0 0,-105-135-4429 0 0,29 32 344 0 0,-45-54-874 0 0,0-2-1 0 0,1 0 1 0 0,1-2 0 0 0,42 25-1 0 0,-56-36-1035 0 0,10 3-1 0 0,-6-2-1040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40"/>
    </inkml:context>
    <inkml:brush xml:id="br0">
      <inkml:brushProperty name="width" value="0.05" units="cm"/>
      <inkml:brushProperty name="height" value="0.05" units="cm"/>
      <inkml:brushProperty name="color" value="#849398"/>
    </inkml:brush>
  </inkml:definitions>
  <inkml:trace contextRef="#ctx0" brushRef="#br0">38 1 6448 0 0,'0'0'297'0'0,"0"0"-9"0"0,2 6 615 0 0,-3 24 3243 0 0,-2 16-2058 0 0,0 19-1020 0 0,1-2-176 0 0,0 60-23 0 0,12 167 248 0 0,0 56 2305 0 0,-14-87-1433 0 0,-16 64-1743 0 0,4-113-182 0 0,14-177-504 0 0,-3 37 912 0 0,4-24-7728 0 0,1-35 107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41"/>
    </inkml:context>
    <inkml:brush xml:id="br0">
      <inkml:brushProperty name="width" value="0.05" units="cm"/>
      <inkml:brushProperty name="height" value="0.05" units="cm"/>
      <inkml:brushProperty name="color" value="#849398"/>
    </inkml:brush>
  </inkml:definitions>
  <inkml:trace contextRef="#ctx0" brushRef="#br0">2361 10 2304 0 0,'-2'-1'115'0'0,"0"-1"1"0"0,1 2-1 0 0,-1-1 1 0 0,0 0-1 0 0,1 0 1 0 0,-1 1-1 0 0,0 0 0 0 0,0-1 1 0 0,0 1-1 0 0,1 0 1 0 0,-1-1-1 0 0,0 1 1 0 0,0 0-1 0 0,0 0 1 0 0,0 0-116 0 0,-10 0 1869 0 0,-2-1-1059 0 0,1 1-1 0 0,-1 0 1 0 0,-10 3-810 0 0,9-2 362 0 0,-149 14 2072 0 0,61-8-1130 0 0,67-6-1036 0 0,-170 4 845 0 0,66-3-520 0 0,-25-1 263 0 0,35-1-100 0 0,12 2-379 0 0,-125 2 1400 0 0,10 0-1223 0 0,60-1-228 0 0,57 0-301 0 0,-85 3 887 0 0,63-1-2342 0 0,89-5-4377 0 0,24 0 301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3"/>
    </inkml:context>
    <inkml:brush xml:id="br0">
      <inkml:brushProperty name="width" value="0.05" units="cm"/>
      <inkml:brushProperty name="height" value="0.05" units="cm"/>
      <inkml:brushProperty name="color" value="#849398"/>
    </inkml:brush>
  </inkml:definitions>
  <inkml:trace contextRef="#ctx0" brushRef="#br0">99 9 6448 0 0,'0'0'498'0'0,"0"0"-187"0"0,-5 2 4241 0 0,2 0-4148 0 0,1 0-1 0 0,-1 0 1 0 0,1 0-1 0 0,0 1 1 0 0,0-1 0 0 0,0 0-1 0 0,0 1 1 0 0,0 0-404 0 0,-1 0 212 0 0,-3 7 182 0 0,0 1 0 0 0,1-1-1 0 0,-4 11-393 0 0,3-8 274 0 0,4-10-215 0 0,-8 20 1393 0 0,-5 17-1452 0 0,13-33 235 0 0,0 0 0 0 0,0 0 0 0 0,1 0 0 0 0,0 0 0 0 0,0 0 0 0 0,1 1-1 0 0,0-1 1 0 0,0 2-235 0 0,1-7 110 0 0,-1 1 0 0 0,1 0 0 0 0,-1-1 0 0 0,1 1 0 0 0,0-1 0 0 0,0 1 0 0 0,0-1 0 0 0,0 1-1 0 0,0-1 1 0 0,0 0 0 0 0,1 1-110 0 0,-1-2 47 0 0,0 0 0 0 0,0 0 0 0 0,0 0-1 0 0,0 0 1 0 0,0 0 0 0 0,0 0 0 0 0,0 0-1 0 0,0 0 1 0 0,1-1 0 0 0,-1 1 0 0 0,0 0-1 0 0,1-1 1 0 0,-1 1 0 0 0,1-1-1 0 0,-1 1 1 0 0,0-1 0 0 0,0 1 0 0 0,1-1-1 0 0,-1 0 1 0 0,1 0 0 0 0,0 0-47 0 0,3 0 92 0 0,0-1-1 0 0,0 0 1 0 0,0 0-1 0 0,0 0 1 0 0,0-1-1 0 0,0 1 1 0 0,-1-1-1 0 0,1 0 1 0 0,0 0 0 0 0,1-2-92 0 0,10-5 210 0 0,-1-2 1 0 0,3-2-211 0 0,-16 11 15 0 0,8-5 47 0 0,0-1 0 0 0,-1 0 0 0 0,-1-1 0 0 0,1-1-62 0 0,-4 4 30 0 0,-1 1-1 0 0,-1 0 0 0 0,1 0 0 0 0,-1-1 0 0 0,1 0 0 0 0,-2 0 0 0 0,1 0 0 0 0,0-4-29 0 0,-2 7 25 0 0,0 0-1 0 0,-1 0 1 0 0,1 0-1 0 0,-1 0 1 0 0,0 0-1 0 0,0 0 1 0 0,0 0-1 0 0,0 0 1 0 0,-1 1-1 0 0,1-1 1 0 0,-1 0-1 0 0,0 0 1 0 0,1 0-1 0 0,-2 0 1 0 0,1 1-1 0 0,0-1 1 0 0,-1-2-25 0 0,-1 1 32 0 0,0 0 0 0 0,1 1 0 0 0,-2-1 0 0 0,1 0-1 0 0,0 1 1 0 0,-1 0 0 0 0,1 0 0 0 0,-1 0 0 0 0,0 0 0 0 0,-3-1-32 0 0,2 1-79 0 0,-6-4 288 0 0,-1 1 0 0 0,-9-4-209 0 0,18 9-202 0 0,-1 0 1 0 0,1-1-1 0 0,0 2 1 0 0,-1-1-1 0 0,1 0 1 0 0,-1 0-1 0 0,1 1 0 0 0,-1 0 1 0 0,1 0-1 0 0,-1 0 1 0 0,1 0-1 0 0,-3 1 202 0 0,-1 1-5606 0 0,2 3-1787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4"/>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2 842 0 0,17 247 2126 0 0,-17-217-2856 0 0,10 100-212 0 0,-11-139 58 0 0,2-4-3465 0 0,-4-8-4639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1:52.630"/>
    </inkml:context>
    <inkml:brush xml:id="br0">
      <inkml:brushProperty name="width" value="0.05" units="cm"/>
      <inkml:brushProperty name="height" value="0.05" units="cm"/>
      <inkml:brushProperty name="color" value="#FFFFFF"/>
    </inkml:brush>
  </inkml:definitions>
  <inkml:trace contextRef="#ctx0" brushRef="#br0">43 0 16583 0 0,'-10'34'736'0'0,"6"-9"152"0"0,0 10-712 0 0,4 8-176 0 0,0 11 0 0 0,-3 6 0 0 0,0 6 648 0 0,-1 8 96 0 0,1 2 24 0 0,-1 6 0 0 0,0-7-296 0 0,0 0-56 0 0,4-3-16 0 0,0 1 0 0 0,0-8-712 0 0,0-8-136 0 0,4-4-32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5"/>
    </inkml:context>
    <inkml:brush xml:id="br0">
      <inkml:brushProperty name="width" value="0.05" units="cm"/>
      <inkml:brushProperty name="height" value="0.05" units="cm"/>
      <inkml:brushProperty name="color" value="#849398"/>
    </inkml:brush>
  </inkml:definitions>
  <inkml:trace contextRef="#ctx0" brushRef="#br0">5 57 15288 0 0,'0'-1'127'0'0,"0"0"0"0"0,0 1 1 0 0,0-1-1 0 0,0 0 1 0 0,1 1-1 0 0,-1-1 1 0 0,0 1-1 0 0,1-1 1 0 0,-1 0-1 0 0,0 1 0 0 0,1-1 1 0 0,-1 1-1 0 0,0-1 1 0 0,1 1-1 0 0,0-1 1 0 0,-1 1-1 0 0,1-1 1 0 0,-1 1-1 0 0,0 0 0 0 0,1 0 1 0 0,0-1-1 0 0,-1 1 1 0 0,1-1-128 0 0,3 0 732 0 0,-1-1 0 0 0,1 1 0 0 0,2-1-732 0 0,-3 1 302 0 0,-1 0-156 0 0,14-4 1289 0 0,0 0 0 0 0,16-2-1435 0 0,-27 7 95 0 0,27-5 1152 0 0,21 0-1247 0 0,-42 5 170 0 0,0 0 0 0 0,0 1 0 0 0,-1 0 0 0 0,1 0 0 0 0,0 2 0 0 0,8 2-170 0 0,-8-2 144 0 0,0 0 0 0 0,-1 2-1 0 0,0-1 1 0 0,0 1 0 0 0,0 1 0 0 0,0 0-144 0 0,-7-3 25 0 0,1-1 0 0 0,-1 1 0 0 0,0 0 0 0 0,0-1 0 0 0,0 2 0 0 0,-1-1 0 0 0,1 0 0 0 0,0 0 0 0 0,-1 1 0 0 0,0-1 0 0 0,0 1 0 0 0,0 0 0 0 0,-1 0 0 0 0,1-1 0 0 0,-1 1 0 0 0,1 0 0 0 0,-1 4-25 0 0,0-1 35 0 0,0-1 0 0 0,-1 1 0 0 0,0-1 0 0 0,0 1-1 0 0,-1-1 1 0 0,0 1 0 0 0,0 0 0 0 0,0-1 0 0 0,-1 0 0 0 0,0 1-1 0 0,0-1 1 0 0,-1 1-35 0 0,-1 0 82 0 0,1 0 1 0 0,-1 0-1 0 0,-1-1 0 0 0,1 0 0 0 0,-1 1 0 0 0,0-1 1 0 0,0-1-1 0 0,-1 1 0 0 0,0-1 0 0 0,-1 1-82 0 0,-6 3 193 0 0,-1 0 0 0 0,0-2 0 0 0,0 1 0 0 0,-15 4-193 0 0,1-2 24 0 0,1-1-1 0 0,-22 3-23 0 0,33-9-95 0 0,4 0-468 0 0,-35 8 198 0 0,17-3-8905 0 0,21-5 1009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6"/>
    </inkml:context>
    <inkml:brush xml:id="br0">
      <inkml:brushProperty name="width" value="0.05" units="cm"/>
      <inkml:brushProperty name="height" value="0.05" units="cm"/>
      <inkml:brushProperty name="color" value="#849398"/>
    </inkml:brush>
  </inkml:definitions>
  <inkml:trace contextRef="#ctx0" brushRef="#br0">-2 31 1840 0 0,'0'0'83'0'0,"0"0"431"0"0,0 0 1772 0 0,-1 0 11622 0 0,1 1-12976 0 0,4 20 860 0 0,1 21-1792 0 0,-3-3 117 0 0,3 66-42 0 0,-5-96-31 0 0,0-6 27 0 0,0 0 0 0 0,0 1 0 0 0,0-1 0 0 0,0 1 0 0 0,1-1-1 0 0,-1 1 1 0 0,2 2-71 0 0,-2-5 64 0 0,0-1 16 0 0,0 0 68 0 0,0-1 32 0 0,-2-3-41 0 0,2 1 0 0 0,-2-2-1 0 0,2 1 1 0 0,-1-2-139 0 0,0-2 109 0 0,-2-11 187 0 0,1 0 0 0 0,1 0 0 0 0,1-1 0 0 0,1 1 0 0 0,0 0 0 0 0,3-5-296 0 0,-3 17 116 0 0,0 0-1 0 0,1 1 0 0 0,0-1 1 0 0,0 0-1 0 0,0 1 0 0 0,1-1 1 0 0,0 1-1 0 0,2-3-115 0 0,-3 5 89 0 0,0 1-1 0 0,0 0 1 0 0,1 1-1 0 0,0-1 1 0 0,-1 0 0 0 0,1 1-1 0 0,0 0 1 0 0,0 0 0 0 0,0-1-1 0 0,0 1 1 0 0,0 1-1 0 0,0-1 1 0 0,0 0 0 0 0,1 1-1 0 0,-1 0 1 0 0,1 0 0 0 0,0 0-89 0 0,5-2 36 0 0,1 2 1 0 0,0 0 0 0 0,-1 0-1 0 0,1 1 1 0 0,0 0 0 0 0,0 1 0 0 0,-1 0-1 0 0,6 1-36 0 0,-6 0-4090 0 0,1 1 0 0 0,9 3 4090 0 0,-14-4-8398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7"/>
    </inkml:context>
    <inkml:brush xml:id="br0">
      <inkml:brushProperty name="width" value="0.05" units="cm"/>
      <inkml:brushProperty name="height" value="0.05" units="cm"/>
      <inkml:brushProperty name="color" value="#849398"/>
    </inkml:brush>
  </inkml:definitions>
  <inkml:trace contextRef="#ctx0" brushRef="#br0">146 7 9760 0 0,'0'0'446'0'0,"0"0"-10"0"0,0 0-126 0 0,0 0 500 0 0,0 0 249 0 0,0 0 49 0 0,0 0-11 0 0,-1 4 1836 0 0,-28 59 1259 0 0,13-30-3692 0 0,1-3-169 0 0,-7 7-331 0 0,3-4-7 0 0,8-13 48 0 0,-8 13-3214 0 0,19-33 1679 0 0,0 0-240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8"/>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1-1 0 0,-1-1 1 0 0,0 1 0 0 0,0 0 0 0 0,1 3-508 0 0,0 0 418 0 0,13 19 758 0 0,37 58 1102 0 0,-45-73-2027 0 0,0 0 0 0 0,11 9-251 0 0,-14-15 172 0 0,-2-2 188 0 0,1 1 0 0 0,4 2-360 0 0,-1-2-1727 0 0,0 2-4494 0 0,-2-2-1886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9"/>
    </inkml:context>
    <inkml:brush xml:id="br0">
      <inkml:brushProperty name="width" value="0.05" units="cm"/>
      <inkml:brushProperty name="height" value="0.05" units="cm"/>
      <inkml:brushProperty name="color" value="#849398"/>
    </inkml:brush>
  </inkml:definitions>
  <inkml:trace contextRef="#ctx0" brushRef="#br0">84 49 4608 0 0,'0'0'353'0'0,"0"-6"968"0"0,0-13 6571 0 0,0 18-7394 0 0,-1-1 286 0 0,0 2 2991 0 0,-3 12-3160 0 0,0-1-1 0 0,1 0 0 0 0,0 1 0 0 0,-1 8-614 0 0,2-1 241 0 0,0 0 0 0 0,1 11-241 0 0,2-20 241 0 0,0 0 1 0 0,0 1-1 0 0,3 8-241 0 0,-3-17 30 0 0,0 1 1 0 0,0 0-1 0 0,-1-1 1 0 0,2 1-1 0 0,-1 0 1 0 0,0-1-1 0 0,0 0 1 0 0,1 1-1 0 0,0-1 0 0 0,0 0 1 0 0,-1 0-1 0 0,1 0 1 0 0,0 0-1 0 0,1 1-30 0 0,-1-2 22 0 0,-1 0-1 0 0,1 0 1 0 0,0 0-1 0 0,0 0 1 0 0,-1 0-1 0 0,1 0 1 0 0,0 0 0 0 0,0-1-1 0 0,0 1 1 0 0,0-1-1 0 0,0 1 1 0 0,0-1-1 0 0,0 0 1 0 0,0 0-1 0 0,0 0 1 0 0,0 0 0 0 0,0 0-1 0 0,0 0 1 0 0,0-1-1 0 0,0 1-21 0 0,3-1 73 0 0,-1-1 0 0 0,0 1 0 0 0,1-2 0 0 0,-1 2 0 0 0,0-2 0 0 0,0 1 0 0 0,0 0 0 0 0,-1-1 0 0 0,1 0 0 0 0,2-3-73 0 0,4-3 351 0 0,0-2 0 0 0,6-9-351 0 0,-6 6 254 0 0,0-1 0 0 0,7-15-254 0 0,-15 27 12 0 0,1-5 18 0 0,1 0 0 0 0,-1 0-1 0 0,0-5-29 0 0,2-3 11 0 0,-2 8 9 0 0,-2 1-1 0 0,1-1 0 0 0,-1-1-19 0 0,2-8 56 0 0,-1 2-46 0 0,-2 15-10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0,3 6-41 0 0,-1 4 23 0 0,1 0-23 0 0,1 1 0 0 0,5 24 0 0 0,-1 38 3 0 0,-9-68 23 0 0,-1 0 0 0 0,0 0-1 0 0,-2 3-25 0 0,-1-4 305 0 0,-4 19-305 0 0,5-32 135 0 0,0 0 0 0 0,-1 0 0 0 0,0 0 0 0 0,-1 0 0 0 0,1-1 0 0 0,-3 3-135 0 0,4-6 91 0 0,0-1 0 0 0,-1 1 0 0 0,1-1 0 0 0,-1 0 0 0 0,0 0 0 0 0,0 0 0 0 0,0 0 0 0 0,-1-1 0 0 0,1 0 0 0 0,0 1 0 0 0,-2-1-91 0 0,1 0 96 0 0,-1 0-1 0 0,1 0 1 0 0,-1 0 0 0 0,0-1 0 0 0,0 0 0 0 0,0 0 0 0 0,0 0 0 0 0,-5 0-96 0 0,1-1 42 0 0,1 0 0 0 0,-1-1 1 0 0,0 0-1 0 0,0 0 0 0 0,1-1 1 0 0,-1 0-1 0 0,-5-2-42 0 0,0-2-429 0 0,-1 0 1 0 0,1 0-1 0 0,-12-8 429 0 0,-1 0-2161 0 0,7 3-5033 0 0,8 5-839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42"/>
    </inkml:context>
    <inkml:brush xml:id="br0">
      <inkml:brushProperty name="width" value="0.05" units="cm"/>
      <inkml:brushProperty name="height" value="0.05" units="cm"/>
      <inkml:brushProperty name="color" value="#66CC00"/>
    </inkml:brush>
  </inkml:definitions>
  <inkml:trace contextRef="#ctx0" brushRef="#br0">1255 808 7832 0 0,'-9'6'427'0'0,"0"-1"0"0"0,-1 1 1 0 0,-14 4-1 0 0,-32 8 7165 0 0,55-18-7482 0 0,-36 10 1878 0 0,-2-2-1 0 0,0-1 1 0 0,-41 1-1 0 0,-120-4-797 0 0,181-4-966 0 0,-46 0 241 0 0,-109-17-1 0 0,137 11-400 0 0,-1-3 0 0 0,2-1 0 0 0,-1-1-1 0 0,-44-21 1 0 0,64 23-68 0 0,1 1 0 0 0,-1-2 0 0 0,2 0 0 0 0,-1-1 1 0 0,2-1-1 0 0,-1 0 0 0 0,2-1 0 0 0,0 0 0 0 0,0-1 0 0 0,1-1 0 0 0,1 0 0 0 0,0-1 0 0 0,1 0 0 0 0,2 0 0 0 0,-1-1 0 0 0,-11-31 0 0 0,11 15 25 0 0,1 0-1 0 0,2-1 0 0 0,1 0 1 0 0,-1-41-1 0 0,9-139-977 0 0,1 131-766 0 0,-4 61-786 0 0,2 1-5808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43"/>
    </inkml:context>
    <inkml:brush xml:id="br0">
      <inkml:brushProperty name="width" value="0.05" units="cm"/>
      <inkml:brushProperty name="height" value="0.05" units="cm"/>
      <inkml:brushProperty name="color" value="#66CC00"/>
    </inkml:brush>
  </inkml:definitions>
  <inkml:trace contextRef="#ctx0" brushRef="#br0">288 0 1376 0 0,'0'0'11257'0'0,"-1"3"-9261"0"0,-1 3-1219 0 0,0-2 1 0 0,-1 1 0 0 0,1 0-1 0 0,-1-1 1 0 0,-3 5-1 0 0,-3 5 207 0 0,-75 102 2178 0 0,58-83-2556 0 0,-9 10-352 0 0,-5 6-51 0 0,20-23-119 0 0,-20 29 72 0 0,28-35-2226 0 0,10-17 916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44"/>
    </inkml:context>
    <inkml:brush xml:id="br0">
      <inkml:brushProperty name="width" value="0.05" units="cm"/>
      <inkml:brushProperty name="height" value="0.05" units="cm"/>
      <inkml:brushProperty name="color" value="#66CC00"/>
    </inkml:brush>
  </inkml:definitions>
  <inkml:trace contextRef="#ctx0" brushRef="#br0">1 1 2760 0 0,'0'0'125'0'0,"3"6"5478"0"0,4 3 1012 0 0,5 4-3481 0 0,1 2-1829 0 0,126 160 3680 0 0,-105-135-4429 0 0,29 32 344 0 0,-45-54-874 0 0,0-2-1 0 0,1 0 1 0 0,1-2 0 0 0,42 25-1 0 0,-56-36-1035 0 0,10 3-1 0 0,-6-2-1040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4"/>
    </inkml:context>
    <inkml:brush xml:id="br0">
      <inkml:brushProperty name="width" value="0.05" units="cm"/>
      <inkml:brushProperty name="height" value="0.05" units="cm"/>
      <inkml:brushProperty name="color" value="#849398"/>
    </inkml:brush>
  </inkml:definitions>
  <inkml:trace contextRef="#ctx0" brushRef="#br0">38 1 6448 0 0,'0'0'297'0'0,"0"0"-9"0"0,2 6 615 0 0,-3 24 3243 0 0,-2 16-2058 0 0,0 19-1020 0 0,1-2-176 0 0,0 60-23 0 0,12 167 248 0 0,0 56 2305 0 0,-14-87-1433 0 0,-16 64-1743 0 0,4-113-182 0 0,14-177-504 0 0,-3 37 912 0 0,4-24-7728 0 0,1-35 107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5"/>
    </inkml:context>
    <inkml:brush xml:id="br0">
      <inkml:brushProperty name="width" value="0.05" units="cm"/>
      <inkml:brushProperty name="height" value="0.05" units="cm"/>
      <inkml:brushProperty name="color" value="#849398"/>
    </inkml:brush>
  </inkml:definitions>
  <inkml:trace contextRef="#ctx0" brushRef="#br0">2361 10 2304 0 0,'-2'-1'115'0'0,"0"-1"1"0"0,1 2-1 0 0,-1-1 1 0 0,0 0-1 0 0,1 0 1 0 0,-1 1-1 0 0,0 0 0 0 0,0-1 1 0 0,0 1-1 0 0,1 0 1 0 0,-1-1-1 0 0,0 1 1 0 0,0 0-1 0 0,0 0 1 0 0,0 0-116 0 0,-10 0 1869 0 0,-2-1-1059 0 0,1 1-1 0 0,-1 0 1 0 0,-10 3-810 0 0,9-2 362 0 0,-149 14 2072 0 0,61-8-1130 0 0,67-6-1036 0 0,-170 4 845 0 0,66-3-520 0 0,-25-1 263 0 0,35-1-100 0 0,12 2-379 0 0,-125 2 1400 0 0,10 0-1223 0 0,60-1-228 0 0,57 0-301 0 0,-85 3 887 0 0,63-1-2342 0 0,89-5-4377 0 0,24 0 301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39.951"/>
    </inkml:context>
    <inkml:brush xml:id="br0">
      <inkml:brushProperty name="width" value="0.05" units="cm"/>
      <inkml:brushProperty name="height" value="0.05" units="cm"/>
      <inkml:brushProperty name="color" value="#E71224"/>
    </inkml:brush>
  </inkml:definitions>
  <inkml:trace contextRef="#ctx0" brushRef="#br0">1 56 6912 0 0,'0'0'608'0'0,"14"-5"-480"0"0,11-4-128 0 0,8 9 0 0 0,-10-7 864 0 0,10 7 144 0 0,6-8 32 0 0,3 3 8 0 0,5-2-608 0 0,-4-2-120 0 0,6 9-32 0 0,-2-5 0 0 0,1 10 0 0 0,3-5 0 0 0,-13 9 0 0 0,10-2-3936 0 0,-6-2-784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1:53.453"/>
    </inkml:context>
    <inkml:brush xml:id="br0">
      <inkml:brushProperty name="width" value="0.05" units="cm"/>
      <inkml:brushProperty name="height" value="0.05" units="cm"/>
      <inkml:brushProperty name="color" value="#FFFFFF"/>
    </inkml:brush>
  </inkml:definitions>
  <inkml:trace contextRef="#ctx0" brushRef="#br0">1 1 7368 0 0,'0'0'568'0'0,"1"1"-374"0"0,1 9 658 0 0,0 0 0 0 0,0 0 0 0 0,-1 1 0 0 0,0-1 0 0 0,0 12 0 0 0,-1-10 531 0 0,7 105 6601 0 0,1 14-6396 0 0,7 160 217 0 0,3-98-4426 0 0,-12-147-5816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7"/>
    </inkml:context>
    <inkml:brush xml:id="br0">
      <inkml:brushProperty name="width" value="0.05" units="cm"/>
      <inkml:brushProperty name="height" value="0.05" units="cm"/>
      <inkml:brushProperty name="color" value="#849398"/>
    </inkml:brush>
  </inkml:definitions>
  <inkml:trace contextRef="#ctx0" brushRef="#br0">99 9 6448 0 0,'0'0'498'0'0,"0"0"-187"0"0,-5 2 4241 0 0,2 0-4148 0 0,1 0-1 0 0,-1 0 1 0 0,1 0-1 0 0,0 1 1 0 0,0-1 0 0 0,0 0-1 0 0,0 1 1 0 0,0 0-404 0 0,-1 0 212 0 0,-3 7 182 0 0,0 1 0 0 0,1-1-1 0 0,-4 11-393 0 0,3-8 274 0 0,4-10-215 0 0,-8 20 1393 0 0,-5 17-1452 0 0,13-33 235 0 0,0 0 0 0 0,0 0 0 0 0,1 0 0 0 0,0 0 0 0 0,0 0 0 0 0,1 1-1 0 0,0-1 1 0 0,0 2-235 0 0,1-7 110 0 0,-1 1 0 0 0,1 0 0 0 0,-1-1 0 0 0,1 1 0 0 0,0-1 0 0 0,0 1 0 0 0,0-1 0 0 0,0 1-1 0 0,0-1 1 0 0,0 0 0 0 0,1 1-110 0 0,-1-2 47 0 0,0 0 0 0 0,0 0 0 0 0,0 0-1 0 0,0 0 1 0 0,0 0 0 0 0,0 0 0 0 0,0 0-1 0 0,0 0 1 0 0,1-1 0 0 0,-1 1 0 0 0,0 0-1 0 0,1-1 1 0 0,-1 1 0 0 0,1-1-1 0 0,-1 1 1 0 0,0-1 0 0 0,0 1 0 0 0,1-1-1 0 0,-1 0 1 0 0,1 0 0 0 0,0 0-47 0 0,3 0 92 0 0,0-1-1 0 0,0 0 1 0 0,0 0-1 0 0,0 0 1 0 0,0-1-1 0 0,0 1 1 0 0,-1-1-1 0 0,1 0 1 0 0,0 0 0 0 0,1-2-92 0 0,10-5 210 0 0,-1-2 1 0 0,3-2-211 0 0,-16 11 15 0 0,8-5 47 0 0,0-1 0 0 0,-1 0 0 0 0,-1-1 0 0 0,1-1-62 0 0,-4 4 30 0 0,-1 1-1 0 0,-1 0 0 0 0,1 0 0 0 0,-1-1 0 0 0,1 0 0 0 0,-2 0 0 0 0,1 0 0 0 0,0-4-29 0 0,-2 7 25 0 0,0 0-1 0 0,-1 0 1 0 0,1 0-1 0 0,-1 0 1 0 0,0 0-1 0 0,0 0 1 0 0,0 0-1 0 0,0 0 1 0 0,-1 1-1 0 0,1-1 1 0 0,-1 0-1 0 0,0 0 1 0 0,1 0-1 0 0,-2 0 1 0 0,1 1-1 0 0,0-1 1 0 0,-1-2-25 0 0,-1 1 32 0 0,0 0 0 0 0,1 1 0 0 0,-2-1 0 0 0,1 0-1 0 0,0 1 1 0 0,-1 0 0 0 0,1 0 0 0 0,-1 0 0 0 0,0 0 0 0 0,-3-1-32 0 0,2 1-79 0 0,-6-4 288 0 0,-1 1 0 0 0,-9-4-209 0 0,18 9-202 0 0,-1 0 1 0 0,1-1-1 0 0,0 2 1 0 0,-1-1-1 0 0,1 0 1 0 0,-1 0-1 0 0,1 1 0 0 0,-1 0 1 0 0,1 0-1 0 0,-1 0 1 0 0,1 0-1 0 0,-3 1 202 0 0,-1 1-5606 0 0,2 3-1787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8"/>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2 842 0 0,17 247 2126 0 0,-17-217-2856 0 0,10 100-212 0 0,-11-139 58 0 0,2-4-3465 0 0,-4-8-4639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9"/>
    </inkml:context>
    <inkml:brush xml:id="br0">
      <inkml:brushProperty name="width" value="0.05" units="cm"/>
      <inkml:brushProperty name="height" value="0.05" units="cm"/>
      <inkml:brushProperty name="color" value="#849398"/>
    </inkml:brush>
  </inkml:definitions>
  <inkml:trace contextRef="#ctx0" brushRef="#br0">5 57 15288 0 0,'0'-1'127'0'0,"0"0"0"0"0,0 1 1 0 0,0-1-1 0 0,0 0 1 0 0,1 1-1 0 0,-1-1 1 0 0,0 1-1 0 0,1-1 1 0 0,-1 0-1 0 0,0 1 0 0 0,1-1 1 0 0,-1 1-1 0 0,0-1 1 0 0,1 1-1 0 0,0-1 1 0 0,-1 1-1 0 0,1-1 1 0 0,-1 1-1 0 0,0 0 0 0 0,1 0 1 0 0,0-1-1 0 0,-1 1 1 0 0,1-1-128 0 0,3 0 732 0 0,-1-1 0 0 0,1 1 0 0 0,2-1-732 0 0,-3 1 302 0 0,-1 0-156 0 0,14-4 1289 0 0,0 0 0 0 0,16-2-1435 0 0,-27 7 95 0 0,27-5 1152 0 0,21 0-1247 0 0,-42 5 170 0 0,0 0 0 0 0,0 1 0 0 0,-1 0 0 0 0,1 0 0 0 0,0 2 0 0 0,8 2-170 0 0,-8-2 144 0 0,0 0 0 0 0,-1 2-1 0 0,0-1 1 0 0,0 1 0 0 0,0 1 0 0 0,0 0-144 0 0,-7-3 25 0 0,1-1 0 0 0,-1 1 0 0 0,0 0 0 0 0,0-1 0 0 0,0 2 0 0 0,-1-1 0 0 0,1 0 0 0 0,0 0 0 0 0,-1 1 0 0 0,0-1 0 0 0,0 1 0 0 0,0 0 0 0 0,-1 0 0 0 0,1-1 0 0 0,-1 1 0 0 0,1 0 0 0 0,-1 4-25 0 0,0-1 35 0 0,0-1 0 0 0,-1 1 0 0 0,0-1 0 0 0,0 1-1 0 0,-1-1 1 0 0,0 1 0 0 0,0 0 0 0 0,0-1 0 0 0,-1 0 0 0 0,0 1-1 0 0,0-1 1 0 0,-1 1-35 0 0,-1 0 82 0 0,1 0 1 0 0,-1 0-1 0 0,-1-1 0 0 0,1 0 0 0 0,-1 1 0 0 0,0-1 1 0 0,0-1-1 0 0,-1 1 0 0 0,0-1 0 0 0,-1 1-82 0 0,-6 3 193 0 0,-1 0 0 0 0,0-2 0 0 0,0 1 0 0 0,-15 4-193 0 0,1-2 24 0 0,1-1-1 0 0,-22 3-23 0 0,33-9-95 0 0,4 0-468 0 0,-35 8 198 0 0,17-3-8905 0 0,21-5 1009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0"/>
    </inkml:context>
    <inkml:brush xml:id="br0">
      <inkml:brushProperty name="width" value="0.05" units="cm"/>
      <inkml:brushProperty name="height" value="0.05" units="cm"/>
      <inkml:brushProperty name="color" value="#849398"/>
    </inkml:brush>
  </inkml:definitions>
  <inkml:trace contextRef="#ctx0" brushRef="#br0">-2 31 1840 0 0,'0'0'83'0'0,"0"0"431"0"0,0 0 1772 0 0,-1 0 11622 0 0,1 1-12976 0 0,4 20 860 0 0,1 21-1792 0 0,-3-3 117 0 0,3 66-42 0 0,-5-96-31 0 0,0-6 27 0 0,0 0 0 0 0,0 1 0 0 0,0-1 0 0 0,0 1 0 0 0,1-1-1 0 0,-1 1 1 0 0,2 2-71 0 0,-2-5 64 0 0,0-1 16 0 0,0 0 68 0 0,0-1 32 0 0,-2-3-41 0 0,2 1 0 0 0,-2-2-1 0 0,2 1 1 0 0,-1-2-139 0 0,0-2 109 0 0,-2-11 187 0 0,1 0 0 0 0,1 0 0 0 0,1-1 0 0 0,1 1 0 0 0,0 0 0 0 0,3-5-296 0 0,-3 17 116 0 0,0 0-1 0 0,1 1 0 0 0,0-1 1 0 0,0 0-1 0 0,0 1 0 0 0,1-1 1 0 0,0 1-1 0 0,2-3-115 0 0,-3 5 89 0 0,0 1-1 0 0,0 0 1 0 0,1 1-1 0 0,0-1 1 0 0,-1 0 0 0 0,1 1-1 0 0,0 0 1 0 0,0 0 0 0 0,0-1-1 0 0,0 1 1 0 0,0 1-1 0 0,0-1 1 0 0,0 0 0 0 0,1 1-1 0 0,-1 0 1 0 0,1 0 0 0 0,0 0-89 0 0,5-2 36 0 0,1 2 1 0 0,0 0 0 0 0,-1 0-1 0 0,1 1 1 0 0,0 0 0 0 0,0 1 0 0 0,-1 0-1 0 0,6 1-36 0 0,-6 0-4090 0 0,1 1 0 0 0,9 3 4090 0 0,-14-4-8398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1"/>
    </inkml:context>
    <inkml:brush xml:id="br0">
      <inkml:brushProperty name="width" value="0.05" units="cm"/>
      <inkml:brushProperty name="height" value="0.05" units="cm"/>
      <inkml:brushProperty name="color" value="#849398"/>
    </inkml:brush>
  </inkml:definitions>
  <inkml:trace contextRef="#ctx0" brushRef="#br0">146 7 9760 0 0,'0'0'446'0'0,"0"0"-10"0"0,0 0-126 0 0,0 0 500 0 0,0 0 249 0 0,0 0 49 0 0,0 0-11 0 0,-1 4 1836 0 0,-28 59 1259 0 0,13-30-3692 0 0,1-3-169 0 0,-7 7-331 0 0,3-4-7 0 0,8-13 48 0 0,-8 13-3214 0 0,19-33 1679 0 0,0 0-240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2"/>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1-1 0 0,-1-1 1 0 0,0 1 0 0 0,0 0 0 0 0,1 3-508 0 0,0 0 418 0 0,13 19 758 0 0,37 58 1102 0 0,-45-73-2027 0 0,0 0 0 0 0,11 9-251 0 0,-14-15 172 0 0,-2-2 188 0 0,1 1 0 0 0,4 2-360 0 0,-1-2-1727 0 0,0 2-4494 0 0,-2-2-1886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3"/>
    </inkml:context>
    <inkml:brush xml:id="br0">
      <inkml:brushProperty name="width" value="0.05" units="cm"/>
      <inkml:brushProperty name="height" value="0.05" units="cm"/>
      <inkml:brushProperty name="color" value="#849398"/>
    </inkml:brush>
  </inkml:definitions>
  <inkml:trace contextRef="#ctx0" brushRef="#br0">84 49 4608 0 0,'0'0'353'0'0,"0"-6"968"0"0,0-13 6571 0 0,0 18-7394 0 0,-1-1 286 0 0,0 2 2991 0 0,-3 12-3160 0 0,0-1-1 0 0,1 0 0 0 0,0 1 0 0 0,-1 8-614 0 0,2-1 241 0 0,0 0 0 0 0,1 11-241 0 0,2-20 241 0 0,0 0 1 0 0,0 1-1 0 0,3 8-241 0 0,-3-17 30 0 0,0 1 1 0 0,0 0-1 0 0,-1-1 1 0 0,2 1-1 0 0,-1 0 1 0 0,0-1-1 0 0,0 0 1 0 0,1 1-1 0 0,0-1 0 0 0,0 0 1 0 0,-1 0-1 0 0,1 0 1 0 0,0 0-1 0 0,1 1-30 0 0,-1-2 22 0 0,-1 0-1 0 0,1 0 1 0 0,0 0-1 0 0,0 0 1 0 0,-1 0-1 0 0,1 0 1 0 0,0 0 0 0 0,0-1-1 0 0,0 1 1 0 0,0-1-1 0 0,0 1 1 0 0,0-1-1 0 0,0 0 1 0 0,0 0-1 0 0,0 0 1 0 0,0 0 0 0 0,0 0-1 0 0,0 0 1 0 0,0-1-1 0 0,0 1-21 0 0,3-1 73 0 0,-1-1 0 0 0,0 1 0 0 0,1-2 0 0 0,-1 2 0 0 0,0-2 0 0 0,0 1 0 0 0,0 0 0 0 0,-1-1 0 0 0,1 0 0 0 0,2-3-73 0 0,4-3 351 0 0,0-2 0 0 0,6-9-351 0 0,-6 6 254 0 0,0-1 0 0 0,7-15-254 0 0,-15 27 12 0 0,1-5 18 0 0,1 0 0 0 0,-1 0-1 0 0,0-5-29 0 0,2-3 11 0 0,-2 8 9 0 0,-2 1-1 0 0,1-1 0 0 0,-1-1-19 0 0,2-8 56 0 0,-1 2-46 0 0,-2 15-10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0,3 6-41 0 0,-1 4 23 0 0,1 0-23 0 0,1 1 0 0 0,5 24 0 0 0,-1 38 3 0 0,-9-68 23 0 0,-1 0 0 0 0,0 0-1 0 0,-2 3-25 0 0,-1-4 305 0 0,-4 19-305 0 0,5-32 135 0 0,0 0 0 0 0,-1 0 0 0 0,0 0 0 0 0,-1 0 0 0 0,1-1 0 0 0,-3 3-135 0 0,4-6 91 0 0,0-1 0 0 0,-1 1 0 0 0,1-1 0 0 0,-1 0 0 0 0,0 0 0 0 0,0 0 0 0 0,0 0 0 0 0,-1-1 0 0 0,1 0 0 0 0,0 1 0 0 0,-2-1-91 0 0,1 0 96 0 0,-1 0-1 0 0,1 0 1 0 0,-1 0 0 0 0,0-1 0 0 0,0 0 0 0 0,0 0 0 0 0,0 0 0 0 0,-5 0-96 0 0,1-1 42 0 0,1 0 0 0 0,-1-1 1 0 0,0 0-1 0 0,0 0 0 0 0,1-1 1 0 0,-1 0-1 0 0,-5-2-42 0 0,0-2-429 0 0,-1 0 1 0 0,1 0-1 0 0,-12-8 429 0 0,-1 0-2161 0 0,7 3-5033 0 0,8 5-839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4"/>
    </inkml:context>
    <inkml:brush xml:id="br0">
      <inkml:brushProperty name="width" value="0.05" units="cm"/>
      <inkml:brushProperty name="height" value="0.05" units="cm"/>
      <inkml:brushProperty name="color" value="#66CC00"/>
    </inkml:brush>
  </inkml:definitions>
  <inkml:trace contextRef="#ctx0" brushRef="#br0">1255 808 7832 0 0,'-9'6'427'0'0,"0"-1"0"0"0,-1 1 1 0 0,-14 4-1 0 0,-32 8 7165 0 0,55-18-7482 0 0,-36 10 1878 0 0,-2-2-1 0 0,0-1 1 0 0,-41 1-1 0 0,-120-4-797 0 0,181-4-966 0 0,-46 0 241 0 0,-109-17-1 0 0,137 11-400 0 0,-1-3 0 0 0,2-1 0 0 0,-1-1-1 0 0,-44-21 1 0 0,64 23-68 0 0,1 1 0 0 0,-1-2 0 0 0,2 0 0 0 0,-1-1 1 0 0,2-1-1 0 0,-1 0 0 0 0,2-1 0 0 0,0 0 0 0 0,0-1 0 0 0,1-1 0 0 0,1 0 0 0 0,0-1 0 0 0,1 0 0 0 0,2 0 0 0 0,-1-1 0 0 0,-11-31 0 0 0,11 15 25 0 0,1 0-1 0 0,2-1 0 0 0,1 0 1 0 0,-1-41-1 0 0,9-139-977 0 0,1 131-766 0 0,-4 61-786 0 0,2 1-5808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5"/>
    </inkml:context>
    <inkml:brush xml:id="br0">
      <inkml:brushProperty name="width" value="0.05" units="cm"/>
      <inkml:brushProperty name="height" value="0.05" units="cm"/>
      <inkml:brushProperty name="color" value="#66CC00"/>
    </inkml:brush>
  </inkml:definitions>
  <inkml:trace contextRef="#ctx0" brushRef="#br0">288 0 1376 0 0,'0'0'11257'0'0,"-1"3"-9261"0"0,-1 3-1219 0 0,0-2 1 0 0,-1 1 0 0 0,1 0-1 0 0,-1-1 1 0 0,-3 5-1 0 0,-3 5 207 0 0,-75 102 2178 0 0,58-83-2556 0 0,-9 10-352 0 0,-5 6-51 0 0,20-23-119 0 0,-20 29 72 0 0,28-35-2226 0 0,10-17 916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6"/>
    </inkml:context>
    <inkml:brush xml:id="br0">
      <inkml:brushProperty name="width" value="0.05" units="cm"/>
      <inkml:brushProperty name="height" value="0.05" units="cm"/>
      <inkml:brushProperty name="color" value="#66CC00"/>
    </inkml:brush>
  </inkml:definitions>
  <inkml:trace contextRef="#ctx0" brushRef="#br0">1 1 2760 0 0,'0'0'125'0'0,"3"6"5478"0"0,4 3 1012 0 0,5 4-3481 0 0,1 2-1829 0 0,126 160 3680 0 0,-105-135-4429 0 0,29 32 344 0 0,-45-54-874 0 0,0-2-1 0 0,1 0 1 0 0,1-2 0 0 0,42 25-1 0 0,-56-36-1035 0 0,10 3-1 0 0,-6-2-1040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2:00.718"/>
    </inkml:context>
    <inkml:brush xml:id="br0">
      <inkml:brushProperty name="width" value="0.05" units="cm"/>
      <inkml:brushProperty name="height" value="0.05" units="cm"/>
      <inkml:brushProperty name="color" value="#FFFFFF"/>
    </inkml:brush>
  </inkml:definitions>
  <inkml:trace contextRef="#ctx0" brushRef="#br0">0 123 2304 0 0,'0'0'10560'0'0,"18"-10"-8151"0"0,-7 2-1161 0 0,0 0 0 0 0,18-15 0 0 0,-18 12-553 0 0,21-13-1 0 0,-12 9-591 0 0,-16 12-96 0 0,0 0 0 0 0,-1 0-1 0 0,1 0 1 0 0,1 0 0 0 0,-1 1 0 0 0,7-4 0 0 0,-10 6-4 0 0,-1 0 0 0 0,0 0 0 0 0,1 0 1 0 0,-1 0-1 0 0,1 0 0 0 0,-1-1 0 0 0,1 1 1 0 0,-1 0-1 0 0,0 0 0 0 0,1 0 0 0 0,-1 0 0 0 0,1 0 1 0 0,-1 0-1 0 0,1 0 0 0 0,-1 0 0 0 0,1 1 1 0 0,-1-1-1 0 0,0 0 0 0 0,1 0 0 0 0,-1 0 1 0 0,1 0-1 0 0,-1 1 0 0 0,0-1 0 0 0,1 0 0 0 0,-1 0 1 0 0,0 0-1 0 0,1 1 0 0 0,-1-1 0 0 0,0 0 1 0 0,1 1-1 0 0,-1-1 0 0 0,0 0 0 0 0,0 1 0 0 0,1-1 1 0 0,-1 0-1 0 0,0 1 0 0 0,0-1 0 0 0,0 1 1 0 0,1-1-1 0 0,-1 0 0 0 0,0 1 0 0 0,1 17 432 0 0,-2-17-329 0 0,-4 84 1611 0 0,-8 162-308 0 0,13-240-1488 0 0,-1-1 0 0 0,1 0 0 0 0,0 1 0 0 0,1-1 0 0 0,0 0-1 0 0,0 1 1 0 0,0-1 0 0 0,1 0 0 0 0,0 0 0 0 0,3 8 0 0 0,-5-13-75 0 0,5 2-1498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8"/>
    </inkml:context>
    <inkml:brush xml:id="br0">
      <inkml:brushProperty name="width" value="0.05" units="cm"/>
      <inkml:brushProperty name="height" value="0.05" units="cm"/>
      <inkml:brushProperty name="color" value="#849398"/>
    </inkml:brush>
  </inkml:definitions>
  <inkml:trace contextRef="#ctx0" brushRef="#br0">38 1 6448 0 0,'0'0'297'0'0,"0"0"-9"0"0,2 6 615 0 0,-3 24 3243 0 0,-2 16-2058 0 0,0 19-1020 0 0,1-2-176 0 0,0 60-23 0 0,12 167 248 0 0,0 56 2305 0 0,-14-87-1433 0 0,-16 64-1743 0 0,4-113-182 0 0,14-177-504 0 0,-3 37 912 0 0,4-24-7728 0 0,1-35 107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9"/>
    </inkml:context>
    <inkml:brush xml:id="br0">
      <inkml:brushProperty name="width" value="0.05" units="cm"/>
      <inkml:brushProperty name="height" value="0.05" units="cm"/>
      <inkml:brushProperty name="color" value="#849398"/>
    </inkml:brush>
  </inkml:definitions>
  <inkml:trace contextRef="#ctx0" brushRef="#br0">2361 10 2304 0 0,'-2'-1'115'0'0,"0"-1"1"0"0,1 2-1 0 0,-1-1 1 0 0,0 0-1 0 0,1 0 1 0 0,-1 1-1 0 0,0 0 0 0 0,0-1 1 0 0,0 1-1 0 0,1 0 1 0 0,-1-1-1 0 0,0 1 1 0 0,0 0-1 0 0,0 0 1 0 0,0 0-116 0 0,-10 0 1869 0 0,-2-1-1059 0 0,1 1-1 0 0,-1 0 1 0 0,-10 3-810 0 0,9-2 362 0 0,-149 14 2072 0 0,61-8-1130 0 0,67-6-1036 0 0,-170 4 845 0 0,66-3-520 0 0,-25-1 263 0 0,35-1-100 0 0,12 2-379 0 0,-125 2 1400 0 0,10 0-1223 0 0,60-1-228 0 0,57 0-301 0 0,-85 3 887 0 0,63-1-2342 0 0,89-5-4377 0 0,24 0 301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1"/>
    </inkml:context>
    <inkml:brush xml:id="br0">
      <inkml:brushProperty name="width" value="0.05" units="cm"/>
      <inkml:brushProperty name="height" value="0.05" units="cm"/>
      <inkml:brushProperty name="color" value="#849398"/>
    </inkml:brush>
  </inkml:definitions>
  <inkml:trace contextRef="#ctx0" brushRef="#br0">99 9 6448 0 0,'0'0'498'0'0,"0"0"-187"0"0,-5 2 4241 0 0,2 0-4148 0 0,1 0-1 0 0,-1 0 1 0 0,1 0-1 0 0,0 1 1 0 0,0-1 0 0 0,0 0-1 0 0,0 1 1 0 0,0 0-404 0 0,-1 0 212 0 0,-3 7 182 0 0,0 1 0 0 0,1-1-1 0 0,-4 11-393 0 0,3-8 274 0 0,4-10-215 0 0,-8 20 1393 0 0,-5 17-1452 0 0,13-33 235 0 0,0 0 0 0 0,0 0 0 0 0,1 0 0 0 0,0 0 0 0 0,0 0 0 0 0,1 1-1 0 0,0-1 1 0 0,0 2-235 0 0,1-7 110 0 0,-1 1 0 0 0,1 0 0 0 0,-1-1 0 0 0,1 1 0 0 0,0-1 0 0 0,0 1 0 0 0,0-1 0 0 0,0 1-1 0 0,0-1 1 0 0,0 0 0 0 0,1 1-110 0 0,-1-2 47 0 0,0 0 0 0 0,0 0 0 0 0,0 0-1 0 0,0 0 1 0 0,0 0 0 0 0,0 0 0 0 0,0 0-1 0 0,0 0 1 0 0,1-1 0 0 0,-1 1 0 0 0,0 0-1 0 0,1-1 1 0 0,-1 1 0 0 0,1-1-1 0 0,-1 1 1 0 0,0-1 0 0 0,0 1 0 0 0,1-1-1 0 0,-1 0 1 0 0,1 0 0 0 0,0 0-47 0 0,3 0 92 0 0,0-1-1 0 0,0 0 1 0 0,0 0-1 0 0,0 0 1 0 0,0-1-1 0 0,0 1 1 0 0,-1-1-1 0 0,1 0 1 0 0,0 0 0 0 0,1-2-92 0 0,10-5 210 0 0,-1-2 1 0 0,3-2-211 0 0,-16 11 15 0 0,8-5 47 0 0,0-1 0 0 0,-1 0 0 0 0,-1-1 0 0 0,1-1-62 0 0,-4 4 30 0 0,-1 1-1 0 0,-1 0 0 0 0,1 0 0 0 0,-1-1 0 0 0,1 0 0 0 0,-2 0 0 0 0,1 0 0 0 0,0-4-29 0 0,-2 7 25 0 0,0 0-1 0 0,-1 0 1 0 0,1 0-1 0 0,-1 0 1 0 0,0 0-1 0 0,0 0 1 0 0,0 0-1 0 0,0 0 1 0 0,-1 1-1 0 0,1-1 1 0 0,-1 0-1 0 0,0 0 1 0 0,1 0-1 0 0,-2 0 1 0 0,1 1-1 0 0,0-1 1 0 0,-1-2-25 0 0,-1 1 32 0 0,0 0 0 0 0,1 1 0 0 0,-2-1 0 0 0,1 0-1 0 0,0 1 1 0 0,-1 0 0 0 0,1 0 0 0 0,-1 0 0 0 0,0 0 0 0 0,-3-1-32 0 0,2 1-79 0 0,-6-4 288 0 0,-1 1 0 0 0,-9-4-209 0 0,18 9-202 0 0,-1 0 1 0 0,1-1-1 0 0,0 2 1 0 0,-1-1-1 0 0,1 0 1 0 0,-1 0-1 0 0,1 1 0 0 0,-1 0 1 0 0,1 0-1 0 0,-1 0 1 0 0,1 0-1 0 0,-3 1 202 0 0,-1 1-5606 0 0,2 3-1787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2"/>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2 842 0 0,17 247 2126 0 0,-17-217-2856 0 0,10 100-212 0 0,-11-139 58 0 0,2-4-3465 0 0,-4-8-4639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3"/>
    </inkml:context>
    <inkml:brush xml:id="br0">
      <inkml:brushProperty name="width" value="0.05" units="cm"/>
      <inkml:brushProperty name="height" value="0.05" units="cm"/>
      <inkml:brushProperty name="color" value="#849398"/>
    </inkml:brush>
  </inkml:definitions>
  <inkml:trace contextRef="#ctx0" brushRef="#br0">5 57 15288 0 0,'0'-1'127'0'0,"0"0"0"0"0,0 1 1 0 0,0-1-1 0 0,0 0 1 0 0,1 1-1 0 0,-1-1 1 0 0,0 1-1 0 0,1-1 1 0 0,-1 0-1 0 0,0 1 0 0 0,1-1 1 0 0,-1 1-1 0 0,0-1 1 0 0,1 1-1 0 0,0-1 1 0 0,-1 1-1 0 0,1-1 1 0 0,-1 1-1 0 0,0 0 0 0 0,1 0 1 0 0,0-1-1 0 0,-1 1 1 0 0,1-1-128 0 0,3 0 732 0 0,-1-1 0 0 0,1 1 0 0 0,2-1-732 0 0,-3 1 302 0 0,-1 0-156 0 0,14-4 1289 0 0,0 0 0 0 0,16-2-1435 0 0,-27 7 95 0 0,27-5 1152 0 0,21 0-1247 0 0,-42 5 170 0 0,0 0 0 0 0,0 1 0 0 0,-1 0 0 0 0,1 0 0 0 0,0 2 0 0 0,8 2-170 0 0,-8-2 144 0 0,0 0 0 0 0,-1 2-1 0 0,0-1 1 0 0,0 1 0 0 0,0 1 0 0 0,0 0-144 0 0,-7-3 25 0 0,1-1 0 0 0,-1 1 0 0 0,0 0 0 0 0,0-1 0 0 0,0 2 0 0 0,-1-1 0 0 0,1 0 0 0 0,0 0 0 0 0,-1 1 0 0 0,0-1 0 0 0,0 1 0 0 0,0 0 0 0 0,-1 0 0 0 0,1-1 0 0 0,-1 1 0 0 0,1 0 0 0 0,-1 4-25 0 0,0-1 35 0 0,0-1 0 0 0,-1 1 0 0 0,0-1 0 0 0,0 1-1 0 0,-1-1 1 0 0,0 1 0 0 0,0 0 0 0 0,0-1 0 0 0,-1 0 0 0 0,0 1-1 0 0,0-1 1 0 0,-1 1-35 0 0,-1 0 82 0 0,1 0 1 0 0,-1 0-1 0 0,-1 0 0 0 0,1-2 0 0 0,-1 2 0 0 0,0-1 1 0 0,0-1-1 0 0,-1 1 0 0 0,0-1 0 0 0,-1 1-82 0 0,-6 3 193 0 0,-1 0 0 0 0,0-2 0 0 0,0 1 0 0 0,-15 4-193 0 0,1-2 24 0 0,1-1-1 0 0,-22 3-23 0 0,33-9-95 0 0,4 0-468 0 0,-35 8 198 0 0,17-3-8905 0 0,21-5 1009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4"/>
    </inkml:context>
    <inkml:brush xml:id="br0">
      <inkml:brushProperty name="width" value="0.05" units="cm"/>
      <inkml:brushProperty name="height" value="0.05" units="cm"/>
      <inkml:brushProperty name="color" value="#849398"/>
    </inkml:brush>
  </inkml:definitions>
  <inkml:trace contextRef="#ctx0" brushRef="#br0">-2 31 1840 0 0,'0'0'83'0'0,"0"0"431"0"0,0 0 1772 0 0,-1 0 11622 0 0,1 1-12976 0 0,4 20 860 0 0,1 21-1792 0 0,-3-3 117 0 0,3 66-42 0 0,-5-96-31 0 0,0-6 27 0 0,0 0 0 0 0,0 1 0 0 0,0-1 0 0 0,0 1 0 0 0,1-1-1 0 0,-1 1 1 0 0,2 2-71 0 0,-2-5 64 0 0,0-1 16 0 0,0 0 68 0 0,0-1 32 0 0,-2-3-41 0 0,2 1 0 0 0,-2-2-1 0 0,2 1 1 0 0,-1-2-139 0 0,0-2 109 0 0,-2-11 187 0 0,1 0 0 0 0,1 0 0 0 0,1-1 0 0 0,1 1 0 0 0,0 0 0 0 0,3-5-296 0 0,-3 17 116 0 0,0 0-1 0 0,1 1 0 0 0,0-1 1 0 0,0 0-1 0 0,0 1 0 0 0,1-1 1 0 0,0 1-1 0 0,2-3-115 0 0,-3 5 89 0 0,0 1-1 0 0,0 0 1 0 0,1 1-1 0 0,0-1 1 0 0,-1 0 0 0 0,1 1-1 0 0,0 0 1 0 0,0 0 0 0 0,0-1-1 0 0,0 1 1 0 0,0 1-1 0 0,0-1 1 0 0,0 0 0 0 0,1 1-1 0 0,-1 0 1 0 0,1 0 0 0 0,0 0-89 0 0,5-2 36 0 0,1 2 1 0 0,0 0 0 0 0,-1 0-1 0 0,1 1 1 0 0,0 0 0 0 0,0 1 0 0 0,-1 0-1 0 0,6 1-36 0 0,-6 0-4090 0 0,1 1 0 0 0,9 3 4090 0 0,-14-4-8398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5"/>
    </inkml:context>
    <inkml:brush xml:id="br0">
      <inkml:brushProperty name="width" value="0.05" units="cm"/>
      <inkml:brushProperty name="height" value="0.05" units="cm"/>
      <inkml:brushProperty name="color" value="#849398"/>
    </inkml:brush>
  </inkml:definitions>
  <inkml:trace contextRef="#ctx0" brushRef="#br0">146 7 9760 0 0,'0'0'446'0'0,"0"0"-10"0"0,0 0-126 0 0,0 0 500 0 0,0 0 249 0 0,0 0 49 0 0,0 0-11 0 0,-1 4 1836 0 0,-28 59 1259 0 0,13-30-3692 0 0,1-3-169 0 0,-7 7-331 0 0,3-4-7 0 0,8-13 48 0 0,-8 13-3214 0 0,19-33 1679 0 0,0 0-240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6"/>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1-1 0 0,-1-1 1 0 0,0 1 0 0 0,0 0 0 0 0,1 3-508 0 0,0 0 418 0 0,13 19 758 0 0,37 58 1102 0 0,-45-73-2027 0 0,0 0 0 0 0,11 9-251 0 0,-14-15 172 0 0,-2-2 188 0 0,1 1 0 0 0,4 2-360 0 0,-1-2-1727 0 0,0 2-4494 0 0,-2-2-1886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7"/>
    </inkml:context>
    <inkml:brush xml:id="br0">
      <inkml:brushProperty name="width" value="0.05" units="cm"/>
      <inkml:brushProperty name="height" value="0.05" units="cm"/>
      <inkml:brushProperty name="color" value="#849398"/>
    </inkml:brush>
  </inkml:definitions>
  <inkml:trace contextRef="#ctx0" brushRef="#br0">84 49 4608 0 0,'0'0'353'0'0,"0"-6"968"0"0,0-13 6571 0 0,0 18-7394 0 0,-1-1 286 0 0,0 2 2991 0 0,-3 12-3160 0 0,0-1-1 0 0,1 0 0 0 0,0 1 0 0 0,-1 8-614 0 0,2-1 241 0 0,0 0 0 0 0,1 11-241 0 0,2-20 241 0 0,0 0 1 0 0,0 1-1 0 0,3 8-241 0 0,-3-17 30 0 0,0 1 1 0 0,0 0-1 0 0,-1-1 1 0 0,2 1-1 0 0,-1 0 1 0 0,0-1-1 0 0,0 0 1 0 0,1 1-1 0 0,0-1 0 0 0,0 0 1 0 0,-1 0-1 0 0,1 0 1 0 0,0 0-1 0 0,1 1-30 0 0,-1-2 22 0 0,-1 0-1 0 0,1 0 1 0 0,0 0-1 0 0,0 0 1 0 0,-1 0-1 0 0,1 0 1 0 0,0 0 0 0 0,0-1-1 0 0,0 1 1 0 0,0-1-1 0 0,0 1 1 0 0,0-1-1 0 0,0 0 1 0 0,0 0-1 0 0,0 0 1 0 0,0 0 0 0 0,0 0-1 0 0,0 0 1 0 0,0-1-1 0 0,0 1-21 0 0,3-1 73 0 0,-1-1 0 0 0,0 1 0 0 0,1-2 0 0 0,-1 2 0 0 0,0-2 0 0 0,0 1 0 0 0,0 0 0 0 0,-1-1 0 0 0,1 0 0 0 0,2-2-73 0 0,4-5 351 0 0,0-1 0 0 0,6-9-351 0 0,-6 6 254 0 0,0-1 0 0 0,7-15-254 0 0,-15 27 12 0 0,1-5 18 0 0,1 0 0 0 0,-1 0-1 0 0,0-5-29 0 0,2-3 11 0 0,-2 8 9 0 0,-2 1-1 0 0,1-1 0 0 0,-1-1-19 0 0,2-8 56 0 0,-1 2-46 0 0,-2 15-10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0,3 6-41 0 0,-1 4 23 0 0,1 0-23 0 0,1 1 0 0 0,5 24 0 0 0,-1 38 3 0 0,-9-68 23 0 0,-1 0 0 0 0,0 0-1 0 0,-2 3-25 0 0,-1-4 305 0 0,-4 19-305 0 0,5-32 135 0 0,0 0 0 0 0,-1 0 0 0 0,0 0 0 0 0,-1 0 0 0 0,1-1 0 0 0,-3 3-135 0 0,4-6 91 0 0,0-1 0 0 0,-1 1 0 0 0,1-1 0 0 0,-1 0 0 0 0,0 0 0 0 0,0 0 0 0 0,0 0 0 0 0,-1-1 0 0 0,1 0 0 0 0,0 1 0 0 0,-2-1-91 0 0,1 0 96 0 0,-1 0-1 0 0,1 0 1 0 0,-1 0 0 0 0,0-1 0 0 0,0 0 0 0 0,0 0 0 0 0,0 0 0 0 0,-5 0-96 0 0,1-1 42 0 0,1 0 0 0 0,-1-1 1 0 0,0 0-1 0 0,0 0 0 0 0,1-1 1 0 0,-1 0-1 0 0,-5-2-42 0 0,0-2-429 0 0,-1 0 1 0 0,1 0-1 0 0,-12-8 429 0 0,-1 0-2161 0 0,7 3-5033 0 0,8 5-839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88"/>
    </inkml:context>
    <inkml:brush xml:id="br0">
      <inkml:brushProperty name="width" value="0.05" units="cm"/>
      <inkml:brushProperty name="height" value="0.05" units="cm"/>
      <inkml:brushProperty name="color" value="#66CC00"/>
    </inkml:brush>
  </inkml:definitions>
  <inkml:trace contextRef="#ctx0" brushRef="#br0">1255 808 7832 0 0,'-9'6'427'0'0,"0"-1"0"0"0,-1 1 1 0 0,-14 4-1 0 0,-32 8 7165 0 0,55-18-7482 0 0,-36 10 1878 0 0,-2-2-1 0 0,0-1 1 0 0,-41 1-1 0 0,-120-4-797 0 0,181-4-966 0 0,-46 0 241 0 0,-109-17-1 0 0,137 11-400 0 0,-1-3 0 0 0,2-1 0 0 0,-1-1-1 0 0,-44-21 1 0 0,64 23-68 0 0,1 1 0 0 0,-1-2 0 0 0,2 0 0 0 0,-1-1 1 0 0,2-1-1 0 0,-1 0 0 0 0,2-1 0 0 0,0 0 0 0 0,0-1 0 0 0,1-1 0 0 0,1 0 0 0 0,0-1 0 0 0,1 0 0 0 0,2 0 0 0 0,-1-1 0 0 0,-11-31 0 0 0,11 15 25 0 0,1 0-1 0 0,2-1 0 0 0,1 0 1 0 0,-1-41-1 0 0,9-139-977 0 0,1 131-766 0 0,-4 61-786 0 0,2 1-5808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2:01.755"/>
    </inkml:context>
    <inkml:brush xml:id="br0">
      <inkml:brushProperty name="width" value="0.05" units="cm"/>
      <inkml:brushProperty name="height" value="0.05" units="cm"/>
      <inkml:brushProperty name="color" value="#FFFFFF"/>
    </inkml:brush>
  </inkml:definitions>
  <inkml:trace contextRef="#ctx0" brushRef="#br0">10 0 6448 0 0,'0'0'7142'0'0,"1"13"-4253"0"0,-2-3-2276 0 0,0 0-1 0 0,1 0 1 0 0,1 18-1 0 0,1 15-118 0 0,-5 14-57 0 0,-6 195 932 0 0,10-235-1645 0 0,-1-17 275 0 0,0-1 1 0 0,0 1 0 0 0,0 0 0 0 0,0 0-1 0 0,0 0 1 0 0,1 0 0 0 0,-1 0-1 0 0,0 0 1 0 0,0 0 0 0 0,0 0 0 0 0,0 0-1 0 0,0 0 1 0 0,0 0 0 0 0,0-1-1 0 0,1 1 1 0 0,-1 0 0 0 0,0 0 0 0 0,0 0-1 0 0,0 0 1 0 0,0 0 0 0 0,0 0 0 0 0,1 0-1 0 0,-1 0 1 0 0,0 0 0 0 0,0 0-1 0 0,0 0 1 0 0,0 0 0 0 0,0 0 0 0 0,0 0-1 0 0,1 1 1 0 0,-1-1 0 0 0,0 0-1 0 0,0 0 1 0 0,0 0 0 0 0,0 0 0 0 0,0 0-1 0 0,0 0 1 0 0,0 0 0 0 0,1 0-1 0 0,-1 0 1 0 0,0 0 0 0 0,0 0 0 0 0,0 1-1 0 0,0-1 1 0 0,0 0 0 0 0,0 0-1 0 0,0 0 1 0 0,0 0 0 0 0,0 0 0 0 0,0 0-1 0 0,0 0 1 0 0,0 1 0 0 0,0-1 0 0 0,0 0-1 0 0,0 0 1 0 0,0 0 0 0 0,1 0-1 0 0,-2 1 1 0 0,8-11 121 0 0,5-21-87 0 0,1 0 0 0 0,25-40 0 0 0,-35 67 36 0 0,0 0-1 0 0,0-1 0 0 0,0 1 1 0 0,1 1-1 0 0,-1-1 1 0 0,1 0-1 0 0,0 1 0 0 0,0 0 1 0 0,0 0-1 0 0,9-5 0 0 0,-11 7-24 0 0,-1 1 0 0 0,1-1 0 0 0,-1 0 0 0 0,1 1 0 0 0,-1-1 0 0 0,1 1 0 0 0,0-1 0 0 0,-1 1 0 0 0,1 0 0 0 0,0 0 0 0 0,-1 0 0 0 0,1 0 0 0 0,0 0 0 0 0,-1 0 0 0 0,1 0 0 0 0,0 1 0 0 0,-1-1 0 0 0,1 0 0 0 0,0 1 0 0 0,-1 0 0 0 0,1-1 0 0 0,-1 1 0 0 0,1 0 0 0 0,-1 0 0 0 0,1-1 0 0 0,-1 1 0 0 0,0 0 0 0 0,1 1 0 0 0,-1-1 0 0 0,0 0 0 0 0,0 0 0 0 0,0 0 0 0 0,0 1 0 0 0,0-1 0 0 0,2 3 0 0 0,1 4 335 0 0,0 0 0 0 0,-1 0 0 0 0,0 1-1 0 0,0-1 1 0 0,2 12 0 0 0,5 46-525 0 0,-4-20-3638 0 0,-4-37-4214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89"/>
    </inkml:context>
    <inkml:brush xml:id="br0">
      <inkml:brushProperty name="width" value="0.05" units="cm"/>
      <inkml:brushProperty name="height" value="0.05" units="cm"/>
      <inkml:brushProperty name="color" value="#66CC00"/>
    </inkml:brush>
  </inkml:definitions>
  <inkml:trace contextRef="#ctx0" brushRef="#br0">288 0 1376 0 0,'0'0'11257'0'0,"-1"3"-9261"0"0,-1 3-1219 0 0,0-2 1 0 0,-1 1 0 0 0,1 0-1 0 0,-1-1 1 0 0,-3 5-1 0 0,-3 5 207 0 0,-75 102 2178 0 0,58-83-2556 0 0,-9 10-352 0 0,-5 6-51 0 0,20-23-119 0 0,-20 29 72 0 0,28-35-2226 0 0,10-17 916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0"/>
    </inkml:context>
    <inkml:brush xml:id="br0">
      <inkml:brushProperty name="width" value="0.05" units="cm"/>
      <inkml:brushProperty name="height" value="0.05" units="cm"/>
      <inkml:brushProperty name="color" value="#66CC00"/>
    </inkml:brush>
  </inkml:definitions>
  <inkml:trace contextRef="#ctx0" brushRef="#br0">1 1 2760 0 0,'0'0'125'0'0,"3"6"5478"0"0,4 3 1012 0 0,5 4-3481 0 0,1 2-1829 0 0,126 160 3680 0 0,-105-135-4429 0 0,29 32 344 0 0,-45-54-874 0 0,0-2-1 0 0,1 0 1 0 0,1-2 0 0 0,42 25-1 0 0,-56-36-1035 0 0,10 3-1 0 0,-6-2-1040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03.455"/>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03.456"/>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03.457"/>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39.038"/>
    </inkml:context>
    <inkml:brush xml:id="br0">
      <inkml:brushProperty name="width" value="0.05" units="cm"/>
      <inkml:brushProperty name="height" value="0.05" units="cm"/>
      <inkml:brushProperty name="color" value="#CC0066"/>
    </inkml:brush>
  </inkml:definitions>
  <inkml:trace contextRef="#ctx0" brushRef="#br0">1 1 7832 0 0,'0'1'6858'0'0,"15"32"-2371"0"0,6 88-958 0 0,-6 65-2743 0 0,-13-161-759 0 0,5 192 637 0 0,-9 34-113 0 0,-3-94-499 0 0,7-62-236 0 0,-1-5-3240 0 0,-1-88 2093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39.607"/>
    </inkml:context>
    <inkml:brush xml:id="br0">
      <inkml:brushProperty name="width" value="0.05" units="cm"/>
      <inkml:brushProperty name="height" value="0.05" units="cm"/>
      <inkml:brushProperty name="color" value="#CC0066"/>
    </inkml:brush>
  </inkml:definitions>
  <inkml:trace contextRef="#ctx0" brushRef="#br0">15 50 10592 0 0,'0'0'4328'0'0,"2"-1"-2566"0"0,89-23 3841 0 0,52 1-3035 0 0,-121 22-2517 0 0,0 1 1 0 0,0 0-1 0 0,0 2 1 0 0,0 0 0 0 0,-1 1-1 0 0,1 2 1 0 0,-1 0 0 0 0,0 1-1 0 0,0 1 1 0 0,-1 1-1 0 0,0 1 1 0 0,0 1 0 0 0,20 13-1 0 0,-21-10-51 0 0,-2 1 0 0 0,1 1 0 0 0,-2 0 0 0 0,0 1 0 0 0,19 26 0 0 0,-22-26 89 0 0,-2 1 0 0 0,1 0 0 0 0,-2 1 0 0 0,0 0 0 0 0,-2 0-1 0 0,0 1 1 0 0,8 27 0 0 0,-8-18-38 0 0,-2 0-1 0 0,-1 1 1 0 0,-1 0 0 0 0,0 46-1 0 0,-5-55-29 0 0,-1 0-1 0 0,0-1 1 0 0,-9 32 0 0 0,-22 55 246 0 0,26-89-221 0 0,0-1 0 0 0,-1 0 0 0 0,-1 0 0 0 0,0-1 0 0 0,-1 0 0 0 0,-1-1 0 0 0,-1 0 0 0 0,0-1 0 0 0,0 0 0 0 0,-1 0 1 0 0,-1-2-1 0 0,0 0 0 0 0,0 0 0 0 0,-1-1 0 0 0,-1-1 0 0 0,-22 10 0 0 0,6-6-107 0 0,-1-1 0 0 0,0-1 0 0 0,-1-2 0 0 0,0-1 0 0 0,-1-2-1 0 0,0-1 1 0 0,-48 0 0 0 0,-99-5-3843 0 0,150 0 2560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40.599"/>
    </inkml:context>
    <inkml:brush xml:id="br0">
      <inkml:brushProperty name="width" value="0.05" units="cm"/>
      <inkml:brushProperty name="height" value="0.05" units="cm"/>
      <inkml:brushProperty name="color" value="#CC0066"/>
    </inkml:brush>
  </inkml:definitions>
  <inkml:trace contextRef="#ctx0" brushRef="#br0">553 27 5984 0 0,'0'0'5202'0'0,"2"-6"-2396"0"0,-1 5-2558 0 0,-1 0 1 0 0,0 0 0 0 0,0 0-1 0 0,0 0 1 0 0,0 0 0 0 0,0 0-1 0 0,0-1 1 0 0,0 1 0 0 0,0 0-1 0 0,0 0 1 0 0,-1 0 0 0 0,0-1-1 0 0,1 1-137 0 0,0 1 0 0 0,-1 0 0 0 0,1-1-1 0 0,0 1 1 0 0,-1 0 0 0 0,1 0 0 0 0,0-1 0 0 0,-1 1-1 0 0,1 0 1 0 0,-1 0 0 0 0,1 0 0 0 0,0 0-1 0 0,-1-1 1 0 0,1 1 0 0 0,-1 0 0 0 0,1 0-1 0 0,-1 0 1 0 0,1 0 0 0 0,-1 0 0 0 0,1 0-1 0 0,0 0 1 0 0,-1 0 0 0 0,1 0 0 0 0,-1 0-1 0 0,1 1 1 0 0,-1-1 0 0 0,1 0 0 0 0,0 0-1 0 0,-1 0 1 0 0,1 0 0 0 0,-1 1 0 0 0,0-1 3 0 0,0 0 0 0 0,0 1 1 0 0,-1-1-1 0 0,1 0 0 0 0,0 0 1 0 0,0 0-1 0 0,0-1 0 0 0,0 1 1 0 0,0 0-1 0 0,0 0 0 0 0,0-1 1 0 0,-1 1-1 0 0,0-1-13 0 0,1 1 1 0 0,0-1-1 0 0,-1 1 0 0 0,1 0 1 0 0,-1-1-1 0 0,1 1 1 0 0,0 0-1 0 0,-1 0 0 0 0,1 0 1 0 0,-1 0-1 0 0,-2 1 0 0 0,-19 7 330 0 0,1 1 0 0 0,0 1 0 0 0,0 1 1 0 0,-36 25-1 0 0,26-13-361 0 0,1 2 1 0 0,-34 34 0 0 0,30-23-25 0 0,-43 57 0 0 0,63-72-59 0 0,0 1 0 0 0,2 0 0 0 0,0 1 0 0 0,-14 39 0 0 0,20-41 3 0 0,0 0-1 0 0,1 0 1 0 0,2 1 0 0 0,0 0-1 0 0,1 0 1 0 0,0 39 0 0 0,3-48 4 0 0,2 1 0 0 0,-1-1 0 0 0,1 0 0 0 0,1 1 0 0 0,1-1 0 0 0,0 0 0 0 0,0-1 0 0 0,1 1 0 0 0,1-1 0 0 0,0 0 0 0 0,1 0 0 0 0,9 13 1 0 0,-8-16 1 0 0,-1 0 1 0 0,1 0 0 0 0,0-1 0 0 0,1 0-1 0 0,0-1 1 0 0,0 0 0 0 0,1 0-1 0 0,-1-1 1 0 0,2 0 0 0 0,-1-1 0 0 0,0 0-1 0 0,1-1 1 0 0,0 0 0 0 0,0 0 0 0 0,22 3-1 0 0,-17-5-2 0 0,0-1 0 0 0,1 0 0 0 0,-1-1 0 0 0,0-1 0 0 0,1-1-1 0 0,-1 0 1 0 0,0-1 0 0 0,0-1 0 0 0,0 0 0 0 0,24-11 0 0 0,-6 0-189 0 0,52-31 0 0 0,-11-4-2907 0 0,-44 29-4931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41.589"/>
    </inkml:context>
    <inkml:brush xml:id="br0">
      <inkml:brushProperty name="width" value="0.05" units="cm"/>
      <inkml:brushProperty name="height" value="0.05" units="cm"/>
      <inkml:brushProperty name="color" value="#CC0066"/>
    </inkml:brush>
  </inkml:definitions>
  <inkml:trace contextRef="#ctx0" brushRef="#br0">16 17 12440 0 0,'0'0'10949'0'0,"8"-4"-9061"0"0,1 2-1617 0 0,0 0 0 0 0,1 0 1 0 0,-1 1-1 0 0,1 0 1 0 0,12 1-1 0 0,0-1-65 0 0,205-2 581 0 0,-218 4-777 0 0,0 0 1 0 0,0 0-1 0 0,0 1 1 0 0,16 6-1 0 0,-21-7-7 0 0,-1 0-1 0 0,0 1 0 0 0,1 0 0 0 0,-1-1 0 0 0,0 1 1 0 0,0 0-1 0 0,0 1 0 0 0,0-1 0 0 0,0 1 0 0 0,-1-1 0 0 0,1 1 1 0 0,-1 0-1 0 0,0 0 0 0 0,4 5 0 0 0,-3-2-49 0 0,-1 0 0 0 0,1-1-1 0 0,-1 1 1 0 0,0 1 0 0 0,-1-1 0 0 0,1 0-1 0 0,-1 0 1 0 0,0 1 0 0 0,-1-1-1 0 0,0 0 1 0 0,0 1 0 0 0,0-1 0 0 0,-1 0-1 0 0,0 1 1 0 0,0-1 0 0 0,0 0 0 0 0,-1 0-1 0 0,0 0 1 0 0,-4 8 0 0 0,-6 15-395 0 0,-2 0 0 0 0,-1-1 0 0 0,-1-1 0 0 0,-37 47 0 0 0,-95 87-975 0 0,101-113 1141 0 0,-66 87 0 0 0,108-127 317 0 0,0 1 0 0 0,1 0-1 0 0,0-1 1 0 0,0 1 0 0 0,0 1-1 0 0,2-1 1 0 0,-3 10 0 0 0,4-17 24 0 0,1 1 0 0 0,0-1 0 0 0,0 0 0 0 0,0 1 0 0 0,0-1 0 0 0,0 0 0 0 0,0 1 0 0 0,0-1 0 0 0,1 0 0 0 0,-1 1 0 0 0,1-1 0 0 0,0 0 0 0 0,0 0 0 0 0,0 1 0 0 0,0-1 0 0 0,0 0 0 0 0,0 0 0 0 0,0 0 0 0 0,1 0 0 0 0,-1-1 0 0 0,1 1 0 0 0,-1 0 0 0 0,1 0 0 0 0,0-1 0 0 0,0 1 0 0 0,-1-1 0 0 0,5 2 0 0 0,2 2 174 0 0,0-1 0 0 0,0 0 0 0 0,0-1 1 0 0,1 1-1 0 0,-1-2 0 0 0,10 3 0 0 0,147 25 1615 0 0,-151-28-1753 0 0,10 1 80 0 0,31-1 1 0 0,2 1-47 0 0,-14-1-282 0 0,1-2 0 0 0,51-7-1 0 0,-25 2-7931 0 0,-35 1-780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46:12.960"/>
    </inkml:context>
    <inkml:brush xml:id="br0">
      <inkml:brushProperty name="width" value="0.05" units="cm"/>
      <inkml:brushProperty name="height" value="0.05" units="cm"/>
      <inkml:brushProperty name="color" value="#CC0066"/>
    </inkml:brush>
  </inkml:definitions>
  <inkml:trace contextRef="#ctx0" brushRef="#br0">0 249 7024 0 0,'17'-4'159'0'0,"0"0"0"0"0,0 1 0 0 0,0 0 0 0 0,22 0 0 0 0,-11 1-138 0 0,138-2 1474 0 0,-45 2-1054 0 0,-27 0-354 0 0,45-3-38 0 0,11 0 14 0 0,-34 1-2 0 0,160 2 338 0 0,-94 3-92 0 0,-35-3-100 0 0,247-5 484 0 0,11-8 122 0 0,29-1 454 0 0,218-2-7 0 0,-332 14-423 0 0,34 0-720 0 0,-82 3 77 0 0,408-14 78 0 0,-431 5 50 0 0,-122 4-139 0 0,252-13 407 0 0,-41 1-2 0 0,128-4 288 0 0,-238 12-440 0 0,-44 0-192 0 0,441-14 396 0 0,-448 24-395 0 0,-50 0-1548 0 0,-44-3-3321 0 0,-48 1 2643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2:03.552"/>
    </inkml:context>
    <inkml:brush xml:id="br0">
      <inkml:brushProperty name="width" value="0.05" units="cm"/>
      <inkml:brushProperty name="height" value="0.05" units="cm"/>
      <inkml:brushProperty name="color" value="#FFFFFF"/>
    </inkml:brush>
  </inkml:definitions>
  <inkml:trace contextRef="#ctx0" brushRef="#br0">5 33 11976 0 0,'0'0'546'0'0,"-1"0"-10"0"0,1-1-465 0 0,0 1 0 0 0,0 0 0 0 0,-1 0 0 0 0,1 0 1 0 0,0 0-1 0 0,0 0 0 0 0,0 0 0 0 0,-1 0 0 0 0,1 0 0 0 0,0-1 0 0 0,0 1 0 0 0,0 0 0 0 0,0 0 0 0 0,-1 0 0 0 0,1 0 0 0 0,0 0 0 0 0,0-1 0 0 0,0 1 0 0 0,0 0 0 0 0,0 0 0 0 0,0 0 1 0 0,0-1-1 0 0,0 1 0 0 0,0 0 0 0 0,-1 0 0 0 0,1 0 0 0 0,0-1 0 0 0,0 1 0 0 0,0 0 0 0 0,0 0 0 0 0,0-1 0 0 0,0 1 0 0 0,0 0 0 0 0,0 0 0 0 0,1 0 0 0 0,-1-1 0 0 0,0 1 0 0 0,0 0 0 0 0,0 0 1 0 0,0 0-1 0 0,0-1 0 0 0,0 1 0 0 0,0 0 0 0 0,0 0 0 0 0,0 0 0 0 0,1 0 0 0 0,-1-1 0 0 0,0 1 0 0 0,0 0 0 0 0,0 0 0 0 0,0 0 0 0 0,1 0 0 0 0,-1 0 0 0 0,0 0 0 0 0,0-1 0 0 0,0 1 0 0 0,1 0 1 0 0,8-7 2111 0 0,1 4-1505 0 0,-1 0 0 0 0,1 0 0 0 0,-1 1 0 0 0,1 1-1 0 0,0-1 1 0 0,17 1 0 0 0,-24 1-613 0 0,3 0 27 0 0,0 0 0 0 0,0 0 0 0 0,0 0 1 0 0,0 1-1 0 0,0 0 0 0 0,0 0 1 0 0,-1 0-1 0 0,9 4 0 0 0,-12-4-82 0 0,1 0 0 0 0,-1 0 0 0 0,0 0 0 0 0,0 0 1 0 0,0 1-1 0 0,-1-1 0 0 0,1 1 0 0 0,0-1 0 0 0,-1 1 0 0 0,1 0 0 0 0,-1 0 0 0 0,1 0 0 0 0,-1 0 0 0 0,0 0 0 0 0,0 0 0 0 0,1 0 1 0 0,-2 0-1 0 0,1 0 0 0 0,0 0 0 0 0,0 1 0 0 0,-1-1 0 0 0,1 0 0 0 0,-1 1 0 0 0,0 2 0 0 0,0 9-152 0 0,0 1-1 0 0,-2-1 0 0 0,0 0 1 0 0,-1 1-1 0 0,0-1 0 0 0,-8 20 1 0 0,7-19-41 0 0,-5 10-328 0 0,-2-1 0 0 0,0 0 0 0 0,-29 45 0 0 0,18-32 392 0 0,19-32 202 0 0,0 0-1 0 0,0 1 1 0 0,0 0-1 0 0,1-1 1 0 0,0 1-1 0 0,0 0 1 0 0,-1 8-1 0 0,3-12-25 0 0,0-1 0 0 0,0 1 1 0 0,0-1-1 0 0,0 1 0 0 0,0 0 0 0 0,0-1 1 0 0,0 1-1 0 0,1-1 0 0 0,-1 1 0 0 0,0-1 0 0 0,1 1 1 0 0,0-1-1 0 0,-1 1 0 0 0,1-1 0 0 0,0 0 1 0 0,-1 1-1 0 0,1-1 0 0 0,0 0 0 0 0,0 0 1 0 0,0 1-1 0 0,0-1 0 0 0,1 0 0 0 0,-1 0 0 0 0,0 0 1 0 0,0 0-1 0 0,1 0 0 0 0,-1-1 0 0 0,0 1 1 0 0,1 0-1 0 0,-1-1 0 0 0,1 1 0 0 0,-1-1 0 0 0,1 1 1 0 0,1-1-1 0 0,9 3 89 0 0,-1-2-1 0 0,1 0 1 0 0,0 0 0 0 0,-1-1 0 0 0,1 0-1 0 0,0-1 1 0 0,0-1 0 0 0,17-4 0 0 0,22-1-2618 0 0,-34 5-5958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46:18.708"/>
    </inkml:context>
    <inkml:brush xml:id="br0">
      <inkml:brushProperty name="width" value="0.05" units="cm"/>
      <inkml:brushProperty name="height" value="0.05" units="cm"/>
      <inkml:brushProperty name="color" value="#CC0066"/>
    </inkml:brush>
  </inkml:definitions>
  <inkml:trace contextRef="#ctx0" brushRef="#br0">1 531 3680 0 0,'8'-2'9702'0'0,"45"-43"-2042"0"0,20-28-3556 0 0,14-11-2393 0 0,141-106-65 0 0,-66 75-4767 0 0,-143 102 1520 0 0,-6 5-21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46:19.501"/>
    </inkml:context>
    <inkml:brush xml:id="br0">
      <inkml:brushProperty name="width" value="0.05" units="cm"/>
      <inkml:brushProperty name="height" value="0.05" units="cm"/>
      <inkml:brushProperty name="color" value="#CC0066"/>
    </inkml:brush>
  </inkml:definitions>
  <inkml:trace contextRef="#ctx0" brushRef="#br0">0 1 16439 0 0,'2'2'1348'0'0,"4"5"-904"0"0,5 4 392 0 0,0 0-1 0 0,1-2 1 0 0,0 1-1 0 0,24 14 1 0 0,28 14 882 0 0,142 79-3 0 0,-146-86-1486 0 0,97 35-1 0 0,-65-35-1314 0 0,-31-12-6156 0 0,-21-7-489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46:29.341"/>
    </inkml:context>
    <inkml:brush xml:id="br0">
      <inkml:brushProperty name="width" value="0.05" units="cm"/>
      <inkml:brushProperty name="height" value="0.05" units="cm"/>
      <inkml:brushProperty name="color" value="#CC0066"/>
    </inkml:brush>
  </inkml:definitions>
  <inkml:trace contextRef="#ctx0" brushRef="#br0">585 6 9528 0 0,'4'-3'-361'0'0,"4"1"9017"0"0,-9 8-6770 0 0,-4 6-953 0 0,-1 1 1 0 0,-15 20-1 0 0,12-18-515 0 0,-35 48 775 0 0,-73 80 0 0 0,104-128-1109 0 0,-291 330 2158 0 0,255-285-2017 0 0,28-35-8047 0 0,14-15-796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46:33.883"/>
    </inkml:context>
    <inkml:brush xml:id="br0">
      <inkml:brushProperty name="width" value="0.05" units="cm"/>
      <inkml:brushProperty name="height" value="0.05" units="cm"/>
      <inkml:brushProperty name="color" value="#CC0066"/>
    </inkml:brush>
  </inkml:definitions>
  <inkml:trace contextRef="#ctx0" brushRef="#br0">712 604 10336 0 0,'0'0'472'0'0,"-7"-12"4609"0"0,1 3-3237 0 0,-1-1 0 0 0,1 2 0 0 0,-2 0 0 0 0,-9-9 0 0 0,-38-28 879 0 0,42 34-2184 0 0,-93-69 381 0 0,-29-23-12 0 0,15 3-2886 0 0,-56-51-6146 0 0,121 101-541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1:24.980"/>
    </inkml:context>
    <inkml:brush xml:id="br0">
      <inkml:brushProperty name="width" value="0.05" units="cm"/>
      <inkml:brushProperty name="height" value="0.05" units="cm"/>
      <inkml:brushProperty name="color" value="#FFC114"/>
    </inkml:brush>
  </inkml:definitions>
  <inkml:trace contextRef="#ctx0" brushRef="#br0">0 59 10136 0 0,'0'0'918'0'0,"14"-7"-740"0"0,5-3 139 0 0,-13 6-50 0 0,0 0 0 0 0,1 1 1 0 0,-1 0-1 0 0,1 0 1 0 0,9-2-1 0 0,22-1 700 0 0,0 1-1 0 0,67 1 1 0 0,-8 1 274 0 0,-46 2-400 0 0,1 1 1 0 0,97 14-1 0 0,97 40 854 0 0,-168-28-870 0 0,74 36 1 0 0,-135-55-757 0 0,49 25 310 0 0,73 46 1 0 0,-97-52-289 0 0,-4-2-20 0 0,-1 3-1 0 0,-1 0 1 0 0,-1 3-1 0 0,-2 1 1 0 0,-2 1 0 0 0,47 60-1 0 0,-29-23 240 0 0,-2 2-1 0 0,60 124 1 0 0,-65-97-194 0 0,47 159 0 0 0,-82-235-36 0 0,101 393 941 0 0,-79-276-922 0 0,10 147 0 0 0,-33-194-72 0 0,-9 154 1 0 0,-33 90 11 0 0,-8-63 370 0 0,8-59-662 0 0,-8 69 125 0 0,-18 35 52 0 0,40-212 80 0 0,-12 51-16 0 0,-44 238-40 0 0,-11 244 52 0 0,54-92-44 0 0,30-461 35 0 0,-4 191 94 0 0,13 0 1 0 0,53 389-1 0 0,18-318 74 0 0,33-7-38 0 0,12-58-64 0 0,23-11-61 0 0,-101-200-4 0 0,58 76 0 0 0,65 55-344 0 0,-71-103-733 0 0,-29-32-782 0 0,-16-17 315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1:36.794"/>
    </inkml:context>
    <inkml:brush xml:id="br0">
      <inkml:brushProperty name="width" value="0.05" units="cm"/>
      <inkml:brushProperty name="height" value="0.05" units="cm"/>
      <inkml:brushProperty name="color" value="#FFC114"/>
    </inkml:brush>
  </inkml:definitions>
  <inkml:trace contextRef="#ctx0" brushRef="#br0">1 6 6912 0 0,'0'0'2296'0'0,"8"-4"1304"0"0,-2 3-3115 0 0,0 1 1 0 0,1-1 0 0 0,-1 1 0 0 0,0 0 0 0 0,0 1 0 0 0,11 1 0 0 0,37 12 570 0 0,166 70 1097 0 0,-206-78-2092 0 0,133 65 617 0 0,-125-59-587 0 0,-1 1 0 0 0,0 1-1 0 0,-1 2 1 0 0,25 23 0 0 0,64 76 172 0 0,-99-102-226 0 0,0 1 1 0 0,-1 0-1 0 0,0 0 1 0 0,-1 1-1 0 0,0-1 0 0 0,5 19 1 0 0,-4-7 0 0 0,-1 0 1 0 0,8 53-1 0 0,-12-46 0 0 0,-2 1 0 0 0,-3 62 0 0 0,-19 65-12 0 0,-51 214-116 0 0,32-133-149 0 0,37-225 227 0 0,-5 64-13 0 0,5 0 0 0 0,7 93 0 0 0,3-87 25 0 0,24 115 0 0 0,38 81 0 0 0,-42-198 282 0 0,3-1 0 0 0,4-2 0 0 0,89 153 0 0 0,-118-225-241 0 0,142 215 1046 0 0,-95-160-707 0 0,3-2-1 0 0,69 59 1 0 0,144 101 321 0 0,-190-165-619 0 0,2-4 0 0 0,3-3 0 0 0,153 67 0 0 0,-28-19 525 0 0,-148-70-2585 0 0,-1 0-3536 0 0,-15-10-2432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1:48.045"/>
    </inkml:context>
    <inkml:brush xml:id="br0">
      <inkml:brushProperty name="width" value="0.05" units="cm"/>
      <inkml:brushProperty name="height" value="0.05" units="cm"/>
      <inkml:brushProperty name="color" value="#FFC114"/>
    </inkml:brush>
  </inkml:definitions>
  <inkml:trace contextRef="#ctx0" brushRef="#br0">1 6 5984 0 0,'10'-2'135'0'0,"1"0"1"0"0,0 1 0 0 0,0 0-1 0 0,-1 1 1 0 0,1 0-1 0 0,0 1 1 0 0,11 2-1 0 0,3 0 807 0 0,211 31 4619 0 0,-51-4-4014 0 0,61-5 53 0 0,-10-1-247 0 0,118 0 170 0 0,-227-18-1128 0 0,-115-5-382 0 0,644 51-45 0 0,-609-46-1845 0 0,-5-1-4720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1:53.714"/>
    </inkml:context>
    <inkml:brush xml:id="br0">
      <inkml:brushProperty name="width" value="0.05" units="cm"/>
      <inkml:brushProperty name="height" value="0.05" units="cm"/>
      <inkml:brushProperty name="color" value="#FFC114"/>
    </inkml:brush>
  </inkml:definitions>
  <inkml:trace contextRef="#ctx0" brushRef="#br0">1 3540 5064 0 0,'3'-3'241'0'0,"1"1"1"0"0,0-1-1 0 0,0 1 1 0 0,0 0-1 0 0,0 0 1 0 0,0 0 0 0 0,0 1-1 0 0,0-1 1 0 0,0 1-1 0 0,1 0 1 0 0,7-1-1 0 0,16-4 2575 0 0,11-6-354 0 0,39-16-854 0 0,14-10-222 0 0,-24 11-128 0 0,118-66 0 0 0,19-53-188 0 0,-12-16-24 0 0,-133 110-657 0 0,64-62 387 0 0,-95 83-602 0 0,-1 0 0 0 0,-1-2 0 0 0,42-69 0 0 0,-42 53-105 0 0,-2-1-1 0 0,26-75 0 0 0,-49 121-62 0 0,15-47 30 0 0,16-83 0 0 0,-23 90-31 0 0,-1-10 31 0 0,4-78 0 0 0,-12 124-36 0 0,5-327 0 0 0,-7 227-44 0 0,-3-23-36 0 0,1 78 52 0 0,-23-208-332 0 0,-2 39 25 0 0,25 175 297 0 0,1-1 1 0 0,9-78-1 0 0,-5 111 38 0 0,1 0 0 0 0,1 1 0 0 0,1 0 0 0 0,0-1 0 0 0,0 2 0 0 0,12-22 0 0 0,1 6 0 0 0,35-47 0 0 0,-38 58 19 0 0,0 1 0 0 0,2 1 0 0 0,21-17 0 0 0,58-38 89 0 0,-52 40-57 0 0,-5 2-23 0 0,1 3 1 0 0,0 1-1 0 0,2 1 0 0 0,69-26 0 0 0,-55 30-44 0 0,0 2-1 0 0,1 3 0 0 0,73-10 1 0 0,4 14-612 0 0,-77 8-3206 0 0,-39 2 1357 0 0,23 1-4189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06.497"/>
    </inkml:context>
    <inkml:brush xml:id="br0">
      <inkml:brushProperty name="width" value="0.05" units="cm"/>
      <inkml:brushProperty name="height" value="0.05" units="cm"/>
      <inkml:brushProperty name="color" value="#FFC114"/>
    </inkml:brush>
  </inkml:definitions>
  <inkml:trace contextRef="#ctx0" brushRef="#br0">322 12 6912 0 0,'1'-11'13287'0'0,"-49"95"-9008"0"0,-39 61-4274 0 0,63-111 0 0 0,-110 168-1088 0 0,114-168-615 0 0,11-19 702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13.939"/>
    </inkml:context>
    <inkml:brush xml:id="br0">
      <inkml:brushProperty name="width" value="0.05" units="cm"/>
      <inkml:brushProperty name="height" value="0.05" units="cm"/>
      <inkml:brushProperty name="color" value="#FFC114"/>
    </inkml:brush>
  </inkml:definitions>
  <inkml:trace contextRef="#ctx0" brushRef="#br0">425 291 6912 0 0,'0'0'528'0'0,"-10"-17"6116"0"0,4 10-5060 0 0,0 0 1 0 0,0 0 0 0 0,-1 1-1 0 0,0 0 1 0 0,0 0 0 0 0,-12-7-1 0 0,-50-24 1212 0 0,4 2-1634 0 0,-46-39-145 0 0,-1-1-5393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2:04.504"/>
    </inkml:context>
    <inkml:brush xml:id="br0">
      <inkml:brushProperty name="width" value="0.05" units="cm"/>
      <inkml:brushProperty name="height" value="0.05" units="cm"/>
      <inkml:brushProperty name="color" value="#FFFFFF"/>
    </inkml:brush>
  </inkml:definitions>
  <inkml:trace contextRef="#ctx0" brushRef="#br0">29 0 6912 0 0,'0'0'6141'0'0,"5"16"-2491"0"0,-7 36-1422 0 0,-13 74 0 0 0,-2 7-1876 0 0,17-127-317 0 0,0-1 0 0 0,0 0 0 0 0,1 0 1 0 0,0 0-1 0 0,0 0 0 0 0,1 6 0 0 0,-2-11-34 0 0,0 0 1 0 0,0 1-1 0 0,0-1 0 0 0,1 0 1 0 0,-1 1-1 0 0,0-1 1 0 0,0 0-1 0 0,0 1 1 0 0,0-1-1 0 0,0 0 1 0 0,1 0-1 0 0,-1 1 0 0 0,0-1 1 0 0,0 0-1 0 0,0 0 1 0 0,1 1-1 0 0,-1-1 1 0 0,0 0-1 0 0,0 0 0 0 0,1 1 1 0 0,-1-1-1 0 0,0 0 1 0 0,1 0-1 0 0,-1 0 1 0 0,0 0-1 0 0,0 0 1 0 0,1 0-1 0 0,-1 1 0 0 0,0-1 1 0 0,1 0-1 0 0,-1 0 1 0 0,0 0-1 0 0,1 0 1 0 0,-1 0-1 0 0,0 0 1 0 0,1 0-1 0 0,-1 0 0 0 0,0 0 1 0 0,1 0-1 0 0,-1-1 1 0 0,0 1-1 0 0,1 0 1 0 0,-1 0-1 0 0,0 0 1 0 0,1 0-1 0 0,-1 0 0 0 0,0-1 1 0 0,0 1-1 0 0,1 0 1 0 0,-1 0-1 0 0,0 0 1 0 0,0-1-1 0 0,1 1 1 0 0,-1-1-1 0 0,15-15-11 0 0,-13 12 15 0 0,31-39 17 0 0,-19 23 76 0 0,25-27 0 0 0,-34 42 77 0 0,1-1 1 0 0,-1 2-1 0 0,1-1 1 0 0,0 1-1 0 0,0 0 1 0 0,0 0-1 0 0,1 0 0 0 0,-1 1 1 0 0,11-3-1 0 0,-15 5-153 0 0,-1 0-1 0 0,1 1 1 0 0,0-1-1 0 0,0 1 1 0 0,0 0-1 0 0,0 0 1 0 0,0 0-1 0 0,0 0 1 0 0,0 0-1 0 0,-1 0 1 0 0,1 0-1 0 0,0 0 0 0 0,0 1 1 0 0,0-1-1 0 0,0 1 1 0 0,0-1-1 0 0,-1 1 1 0 0,3 1-1 0 0,-2 0 38 0 0,1-1-1 0 0,-1 1 1 0 0,-1 0-1 0 0,1 0 1 0 0,0 0-1 0 0,0 0 1 0 0,-1 0-1 0 0,1 0 1 0 0,-1 0-1 0 0,1 1 1 0 0,1 4-1 0 0,1 5 182 0 0,-1 0 1 0 0,1 1-1 0 0,-2-1 0 0 0,2 20 0 0 0,-2-18-179 0 0,3 27-1526 0 0,-3-26-86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15.531"/>
    </inkml:context>
    <inkml:brush xml:id="br0">
      <inkml:brushProperty name="width" value="0.05" units="cm"/>
      <inkml:brushProperty name="height" value="0.05" units="cm"/>
      <inkml:brushProperty name="color" value="#FFC114"/>
    </inkml:brush>
  </inkml:definitions>
  <inkml:trace contextRef="#ctx0" brushRef="#br0">329 1 1840 0 0,'1'0'13939'0'0,"0"3"-12925"0"0,-5 7-288 0 0,1 0 0 0 0,-1-1 1 0 0,-1 1-1 0 0,0-1 0 0 0,0 1 0 0 0,-9 10 1 0 0,11-15-550 0 0,-26 38 70 0 0,-3-2 0 0 0,0-1 0 0 0,-3-2 0 0 0,-76 65 0 0 0,78-79-2047 0 0,17-15-5905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16.110"/>
    </inkml:context>
    <inkml:brush xml:id="br0">
      <inkml:brushProperty name="width" value="0.05" units="cm"/>
      <inkml:brushProperty name="height" value="0.05" units="cm"/>
      <inkml:brushProperty name="color" value="#FFC114"/>
    </inkml:brush>
  </inkml:definitions>
  <inkml:trace contextRef="#ctx0" brushRef="#br0">438 334 17391 0 0,'-59'-64'6313'0'0,"-42"-25"-3627"0"0,56 51-2317 0 0,16 14-605 0 0,-1 1 1 0 0,-54-30-1 0 0,17 20-8270 0 0,44 23 944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19.423"/>
    </inkml:context>
    <inkml:brush xml:id="br0">
      <inkml:brushProperty name="width" value="0.05" units="cm"/>
      <inkml:brushProperty name="height" value="0.05" units="cm"/>
      <inkml:brushProperty name="color" value="#FFC114"/>
    </inkml:brush>
  </inkml:definitions>
  <inkml:trace contextRef="#ctx0" brushRef="#br0">412 10 2760 0 0,'9'-10'19465'0'0,"-40"29"-17303"0"0,-101 57 368 0 0,106-63-2659 0 0,0-1 1 0 0,-1-2 0 0 0,-34 10-1 0 0,41-16-262 0 0,-21 3-1 0 0,0-5-3135 0 0,25-3 1457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20.016"/>
    </inkml:context>
    <inkml:brush xml:id="br0">
      <inkml:brushProperty name="width" value="0.05" units="cm"/>
      <inkml:brushProperty name="height" value="0.05" units="cm"/>
      <inkml:brushProperty name="color" value="#FFC114"/>
    </inkml:brush>
  </inkml:definitions>
  <inkml:trace contextRef="#ctx0" brushRef="#br0">241 778 2760 0 0,'-5'-16'14442'0'0,"-22"-45"-8258"0"0,-2 2-3862 0 0,5 14-1736 0 0,-18-54-1 0 0,-35-178-1023 0 0,44 89-3769 0 0,29 156 2636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21.073"/>
    </inkml:context>
    <inkml:brush xml:id="br0">
      <inkml:brushProperty name="width" value="0.05" units="cm"/>
      <inkml:brushProperty name="height" value="0.05" units="cm"/>
      <inkml:brushProperty name="color" value="#FFC114"/>
    </inkml:brush>
  </inkml:definitions>
  <inkml:trace contextRef="#ctx0" brushRef="#br0">652 95 12440 0 0,'-3'1'754'0'0,"1"-1"0"0"0,-1 1 0 0 0,0 0 0 0 0,0-1 0 0 0,1 0 0 0 0,-1 0 0 0 0,0 0 0 0 0,-5 0 0 0 0,3 0 633 0 0,-69-2 3689 0 0,-37-5-2621 0 0,56 1-1894 0 0,-69-17-1 0 0,-52-22-2411 0 0,174 44 1791 0 0,-15-4-2496 0 0,-30-3 0 0 0,37 7 681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21.610"/>
    </inkml:context>
    <inkml:brush xml:id="br0">
      <inkml:brushProperty name="width" value="0.05" units="cm"/>
      <inkml:brushProperty name="height" value="0.05" units="cm"/>
      <inkml:brushProperty name="color" value="#FFC114"/>
    </inkml:brush>
  </inkml:definitions>
  <inkml:trace contextRef="#ctx0" brushRef="#br0">26 658 16384 0 0,'-1'-1'112'0'0,"-1"1"0"0"0,1-1 0 0 0,0 1 1 0 0,-1-1-1 0 0,1 1 0 0 0,0-1 0 0 0,-1 0 1 0 0,1 0-1 0 0,0 0 0 0 0,0 0 0 0 0,0 0 1 0 0,-1 0-1 0 0,1 0 0 0 0,0 0 1 0 0,0 0-1 0 0,-1-2 0 0 0,2 0 71 0 0,-1 1 0 0 0,0-1 0 0 0,1 0 0 0 0,-1 1 0 0 0,1-1 0 0 0,0 0 0 0 0,0 1 0 0 0,1-6 0 0 0,3-33 1677 0 0,2-1-1 0 0,17-62 1 0 0,-5 28-1212 0 0,35-234-2109 0 0,-48 270 371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9:08:38.752"/>
    </inkml:context>
    <inkml:brush xml:id="br0">
      <inkml:brushProperty name="width" value="0.05" units="cm"/>
      <inkml:brushProperty name="height" value="0.05" units="cm"/>
      <inkml:brushProperty name="color" value="#CC0066"/>
    </inkml:brush>
  </inkml:definitions>
  <inkml:trace contextRef="#ctx0" brushRef="#br0">1 7606 10592 0 0,'0'0'964'0'0,"2"-1"-795"0"0,120-42 2258 0 0,-87 30-1933 0 0,0-2 1 0 0,-2-2 0 0 0,47-29-1 0 0,-20 11-195 0 0,36-20-48 0 0,-2-5 1 0 0,143-118-1 0 0,-181 129-237 0 0,147-136 36 0 0,-48 31-50 0 0,76-84 0 0 0,-56 38 0 0 0,-83 88 42 0 0,-28 32-6 0 0,36-48 774 0 0,153-257 1 0 0,-134 157 334 0 0,-14-8-263 0 0,-60 132-534 0 0,-16 29 57 0 0,23-92 0 0 0,-5-39-108 0 0,-25 101-238 0 0,42-221 160 0 0,-18 90 77 0 0,-17 78-75 0 0,15-94 35 0 0,-20 106-14 0 0,5-164-1 0 0,-28-59-31 0 0,-1 350-215 0 0,-32-331 113 0 0,30 336-98 0 0,-47-303 54 0 0,14 143 98 0 0,-2-7 38 0 0,-13-101-69 0 0,14 18 197 0 0,34 222-282 0 0,6-55 0 0 0,-1 34-10 0 0,-1 38-9 0 0,2 1-1 0 0,0-1 1 0 0,15-42 0 0 0,-13 49-25 0 0,1 0 1 0 0,1 0 0 0 0,0 1-1 0 0,13-18 1 0 0,46-60-6 0 0,-59 83 3 0 0,24-30-13 0 0,1 2 1 0 0,3 1-1 0 0,1 1 0 0 0,73-56 0 0 0,-10 22-1827 0 0,136-73 0 0 0,-182 114 387 0 0,3-4-46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9:08:45.527"/>
    </inkml:context>
    <inkml:brush xml:id="br0">
      <inkml:brushProperty name="width" value="0.05" units="cm"/>
      <inkml:brushProperty name="height" value="0.05" units="cm"/>
      <inkml:brushProperty name="color" value="#CC0066"/>
    </inkml:brush>
  </inkml:definitions>
  <inkml:trace contextRef="#ctx0" brushRef="#br0">161 1 7368 0 0,'-7'3'3218'0'0,"-1"9"786"0"0,1 17-368 0 0,6-19-3545 0 0,-76 308 2127 0 0,38-166-2828 0 0,23-94-1108 0 0,11-38 278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9:08:59.918"/>
    </inkml:context>
    <inkml:brush xml:id="br0">
      <inkml:brushProperty name="width" value="0.05" units="cm"/>
      <inkml:brushProperty name="height" value="0.05" units="cm"/>
      <inkml:brushProperty name="color" value="#CC0066"/>
    </inkml:brush>
  </inkml:definitions>
  <inkml:trace contextRef="#ctx0" brushRef="#br0">856 225 8552 0 0,'5'-5'3080'0'0,"-15"0"2044"0"0,4 2-4866 0 0,-9-3 907 0 0,0 1 0 0 0,0 1 0 0 0,-1 0 0 0 0,-18-2 0 0 0,-5-1-125 0 0,-270-69 839 0 0,279 68-1838 0 0,-53-14 416 0 0,-112-27-1775 0 0,133 33-2881 0 0,31 7-3508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44.625"/>
    </inkml:context>
    <inkml:brush xml:id="br0">
      <inkml:brushProperty name="width" value="0.05" units="cm"/>
      <inkml:brushProperty name="height" value="0.05" units="cm"/>
      <inkml:brushProperty name="color" value="#FFC114"/>
    </inkml:brush>
  </inkml:definitions>
  <inkml:trace contextRef="#ctx0" brushRef="#br0">2214 1 10856 0 0,'0'0'5742'0'0,"0"1"-5013"0"0,-4 4-437 0 0,1 0-1 0 0,-1-1 0 0 0,0 0 0 0 0,0 1 0 0 0,-1-2 0 0 0,1 1 0 0 0,-9 5 0 0 0,-41 22 850 0 0,29-17-603 0 0,-32 17 462 0 0,-1-2-1 0 0,-121 41 1 0 0,23-21 57 0 0,-276 48-1 0 0,240-71-756 0 0,-354 3 0 0 0,240-40-1829 0 0,187 10-482 0 0,70 1 439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2:05.984"/>
    </inkml:context>
    <inkml:brush xml:id="br0">
      <inkml:brushProperty name="width" value="0.05" units="cm"/>
      <inkml:brushProperty name="height" value="0.05" units="cm"/>
      <inkml:brushProperty name="color" value="#FFFFFF"/>
    </inkml:brush>
  </inkml:definitions>
  <inkml:trace contextRef="#ctx0" brushRef="#br0">4 57 4144 0 0,'0'0'319'0'0,"0"0"-210"0"0,0 0 48 0 0,-1 0 0 0 0,1-1 0 0 0,0 1 0 0 0,0 0 0 0 0,0 0 0 0 0,-1 0 0 0 0,1 0 0 0 0,0-1 0 0 0,0 1 0 0 0,0 0 0 0 0,0 0 0 0 0,-1 0 0 0 0,1-1 0 0 0,0 1 0 0 0,0 0 1 0 0,0 0-1 0 0,0 0 0 0 0,0-1 0 0 0,0 1 0 0 0,0 0 0 0 0,0 0 0 0 0,0-1 0 0 0,-1 1 0 0 0,1 0 0 0 0,0-1 0 0 0,0 1 0 0 0,0 0 0 0 0,0 0 0 0 0,1-1 0 0 0,-1 1 0 0 0,0 0 0 0 0,0 0 0 0 0,0-1 0 0 0,0 1 0 0 0,0 0 0 0 0,0 0 0 0 0,0-1 0 0 0,0 1 0 0 0,0 0 0 0 0,1 0 1 0 0,-1 0-1 0 0,0-1 0 0 0,0 1 0 0 0,0 0 0 0 0,0 0 0 0 0,1 0 0 0 0,-1 0 0 0 0,0-1 0 0 0,8-7 3621 0 0,-1 4-2877 0 0,-1 0 1 0 0,1 0-1 0 0,-1 1 1 0 0,1 0-1 0 0,12-5 1 0 0,-7 5-447 0 0,0 0 1 0 0,1 1 0 0 0,-1 0 0 0 0,25 0 0 0 0,-35 2-429 0 0,-1 0 1 0 0,1 0-1 0 0,0 0 0 0 0,-1 0 1 0 0,1 0-1 0 0,-1 1 1 0 0,1-1-1 0 0,0 0 1 0 0,-1 1-1 0 0,1-1 1 0 0,-1 1-1 0 0,1 0 1 0 0,-1-1-1 0 0,1 1 0 0 0,-1 0 1 0 0,0 0-1 0 0,0 0 1 0 0,1 0-1 0 0,-1 0 1 0 0,0 0-1 0 0,0 0 1 0 0,0 1-1 0 0,0-1 1 0 0,2 2-1 0 0,-2 0-19 0 0,0 0-1 0 0,0 0 1 0 0,-1 0 0 0 0,1 1-1 0 0,0-1 1 0 0,-1 0 0 0 0,0 0-1 0 0,0 0 1 0 0,0 0 0 0 0,0 0 0 0 0,-1 5-1 0 0,0 1-397 0 0,0-1-1 0 0,-1 1 0 0 0,1-1 1 0 0,-2 1-1 0 0,1-1 0 0 0,-1 0 1 0 0,0 0-1 0 0,-1 0 0 0 0,-6 10 1 0 0,19-14-2834 0 0,15-2 3413 0 0,-9-1-258 0 0,-11-1 261 0 0,1 1-1 0 0,-1 0 1 0 0,0 0 0 0 0,0 1 0 0 0,0-1-1 0 0,0 1 1 0 0,-1 0 0 0 0,1 0 0 0 0,0 0-1 0 0,-1 0 1 0 0,1 1 0 0 0,-1-1 0 0 0,0 1-1 0 0,0 0 1 0 0,0 0 0 0 0,0 0 0 0 0,0 1-1 0 0,-1-1 1 0 0,3 5 0 0 0,-3-4-62 0 0,0 0 0 0 0,0 1-1 0 0,0 0 1 0 0,-1-1 0 0 0,1 1 0 0 0,-1 0 0 0 0,-1 0 0 0 0,1 0-1 0 0,-1 0 1 0 0,1 0 0 0 0,-1 0 0 0 0,-1-1 0 0 0,1 1 0 0 0,-1 0 0 0 0,1 0-1 0 0,-3 6 1 0 0,-1 2 93 0 0,-1 1 0 0 0,0-1-1 0 0,-1 0 1 0 0,0 0 0 0 0,-1-1-1 0 0,0 0 1 0 0,-1 0-1 0 0,0-1 1 0 0,-12 13 0 0 0,13-18-366 0 0,1 0 1 0 0,-1 0 0 0 0,0 0 0 0 0,-1-1-1 0 0,1 0 1 0 0,-14 6 0 0 0,14-8-692 0 0,0-1 1 0 0,-1 1 0 0 0,1-1-1 0 0,-1-1 1 0 0,1 1-1 0 0,-1-1 1 0 0,1-1-1 0 0,-12 1 1 0 0,-2-2-6608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57.491"/>
    </inkml:context>
    <inkml:brush xml:id="br0">
      <inkml:brushProperty name="width" value="0.05" units="cm"/>
      <inkml:brushProperty name="height" value="0.05" units="cm"/>
      <inkml:brushProperty name="color" value="#FFC114"/>
    </inkml:brush>
  </inkml:definitions>
  <inkml:trace contextRef="#ctx0" brushRef="#br0">2777 3691 11520 0 0,'-21'5'1328'0'0,"-1"0"1"0"0,-24 2-1 0 0,-1 1 2501 0 0,19-5-2595 0 0,0-1 1 0 0,-42-2-1 0 0,28 0-561 0 0,-13-2 286 0 0,-87-14 0 0 0,-53-21-305 0 0,109 19-458 0 0,-130-33 4 0 0,187 42-176 0 0,1-1 0 0 0,0-2 0 0 0,0 0 1 0 0,2-2-1 0 0,-36-24 0 0 0,49 28-23 0 0,0-1-1 0 0,1 0 1 0 0,1-1-1 0 0,0 0 0 0 0,0-1 1 0 0,1 0-1 0 0,-9-17 1 0 0,4 2-7 0 0,0 0 0 0 0,-18-54 0 0 0,24 50-16 0 0,1-1 1 0 0,1 0 0 0 0,2 0 0 0 0,2-1 0 0 0,1 1 0 0 0,3-53 0 0 0,45-297-485 0 0,-34 312 246 0 0,84-507 860 0 0,-72 444-600 0 0,4-18 0 0 0,-20 96 0 0 0,17-152 0 0 0,-19 135 5 0 0,2-8 19 0 0,-7-159 1 0 0,-5 194-15 0 0,-11-97 64 0 0,8 86-29 0 0,-6-28 47 0 0,1 32 109 0 0,-2 1 1 0 0,-3 0-1 0 0,-27-59 0 0 0,35 93-175 0 0,-1 1 1 0 0,0 0-1 0 0,-1 1 0 0 0,-1 0 1 0 0,-1 0-1 0 0,-1 1 0 0 0,0 1 1 0 0,0 1-1 0 0,-1 0 0 0 0,-1 1 1 0 0,-18-11-1 0 0,-3 1 23 0 0,-1 1 0 0 0,-1 3 0 0 0,0 0-1 0 0,-44-11 1 0 0,-89-13-49 0 0,147 37 0 0 0,-50-9-322 0 0,-92-4 1 0 0,-78 12-734 0 0,-41 0-2956 0 0,221 6 2604 0 0,-1-3-29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3:01.138"/>
    </inkml:context>
    <inkml:brush xml:id="br0">
      <inkml:brushProperty name="width" value="0.05" units="cm"/>
      <inkml:brushProperty name="height" value="0.05" units="cm"/>
      <inkml:brushProperty name="color" value="#FFC114"/>
    </inkml:brush>
  </inkml:definitions>
  <inkml:trace contextRef="#ctx0" brushRef="#br0">0 680 8752 0 0,'0'0'673'0'0,"0"-4"-318"0"0,2-6 1193 0 0,19-64 5367 0 0,2 1-3427 0 0,20-62-2674 0 0,28-67-1064 0 0,-15 57-871 0 0,-42 109-134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37.908"/>
    </inkml:context>
    <inkml:brush xml:id="br0">
      <inkml:brushProperty name="width" value="0.05" units="cm"/>
      <inkml:brushProperty name="height" value="0.05" units="cm"/>
      <inkml:brushProperty name="color" value="#FFC114"/>
    </inkml:brush>
  </inkml:definitions>
  <inkml:trace contextRef="#ctx0" brushRef="#br0">2723 1 10592 0 0,'-2'0'488'0'0,"-7"1"-333"0"0,1 0 0 0 0,-1 1 0 0 0,0 1 1 0 0,1-1-1 0 0,-15 7 0 0 0,-5 2 830 0 0,-293 118 4780 0 0,107-22-4581 0 0,159-75-749 0 0,-88 68 0 0 0,-4 26 25 0 0,-167 185 0 0 0,247-234-391 0 0,-113 166 0 0 0,-29 107-63 0 0,174-288-6 0 0,-126 243 0 0 0,152-285-3 0 0,-184 454 70 0 0,14 156-67 0 0,152-476-71 0 0,-9 158 1 0 0,30-242-13 0 0,-5 99 223 0 0,11 192 0 0 0,49 167 524 0 0,65 24 31 0 0,-45-252-544 0 0,3 10 83 0 0,-34-170-91 0 0,62 253 378 0 0,-82-314-405 0 0,8 42 40 0 0,-11-32-39 0 0,8 62 54 0 0,-1 49 406 0 0,-7 345 0 0 0,-30-358-430 0 0,3-51-8 0 0,2-38 128 0 0,-4 0 0 0 0,-41 146-1 0 0,38-190-78 0 0,-3-1-1 0 0,-3-1 0 0 0,-47 81 0 0 0,47-95-164 0 0,-2-2-1 0 0,-1 0 0 0 0,-2-2 1 0 0,-2-1-1 0 0,0-1 0 0 0,-2-2 0 0 0,-2-1 1 0 0,-1-2-1 0 0,0-1 0 0 0,-2-1 1 0 0,-1-3-1 0 0,-1-1 0 0 0,-45 17 0 0 0,43-20-1755 0 0,-41 23 0 0 0,56-26-7261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2:39.639"/>
    </inkml:context>
    <inkml:brush xml:id="br0">
      <inkml:brushProperty name="width" value="0.05" units="cm"/>
      <inkml:brushProperty name="height" value="0.05" units="cm"/>
      <inkml:brushProperty name="color" value="#FFC114"/>
    </inkml:brush>
  </inkml:definitions>
  <inkml:trace contextRef="#ctx0" brushRef="#br0">2653 27 5984 0 0,'0'0'464'0'0,"-1"-1"2"0"0,-9-10 3845 0 0,2 6-512 0 0,1 1-2780 0 0,7 3-922 0 0,-1 0 1 0 0,0 1-1 0 0,0-1 1 0 0,1 1 0 0 0,-1 0-1 0 0,0-1 1 0 0,0 1-1 0 0,0-1 1 0 0,0 1-1 0 0,1 0 1 0 0,-1 0-1 0 0,0-1 1 0 0,0 1-1 0 0,0 0 1 0 0,0 0-1 0 0,0 0 1 0 0,0 0-1 0 0,0 0 1 0 0,0 0-1 0 0,0 1 1 0 0,1-1-1 0 0,-1 0 1 0 0,-2 1-1 0 0,2-1 42 0 0,-1 0 0 0 0,0 0 0 0 0,0 1 0 0 0,0-1 0 0 0,0 0 0 0 0,1-1 0 0 0,-1 1 0 0 0,-2-1-1 0 0,3 1-86 0 0,-1 0 0 0 0,1 0-1 0 0,-1-1 1 0 0,1 1-1 0 0,-1 0 1 0 0,1 0-1 0 0,0 0 1 0 0,-1 1 0 0 0,1-1-1 0 0,-1 0 1 0 0,1 0-1 0 0,-1 1 1 0 0,-1 0-1 0 0,-31 11 672 0 0,25-10-615 0 0,-1 1 1 0 0,1 1-1 0 0,1-1 1 0 0,-12 7 0 0 0,-60 44 285 0 0,1 4 1 0 0,-98 94-1 0 0,-114 163 113 0 0,233-240-473 0 0,3 3-1 0 0,4 2 0 0 0,-78 164 1 0 0,113-202-28 0 0,-22 84 0 0 0,24-73-8 0 0,-12 52-18 0 0,-15 133 0 0 0,7 111-20 0 0,31-46 192 0 0,12-186 72 0 0,30 139 0 0 0,-36-234-202 0 0,27 101 89 0 0,3 21-40 0 0,-33-140-62 0 0,18 146-100 0 0,-16-112-130 0 0,-3 73 0 0 0,-30 166 1335 0 0,-24-6-612 0 0,27-182-180 0 0,-50 110 0 0 0,56-155-190 0 0,-1-1 1 0 0,-2-1-1 0 0,-2-1 0 0 0,-1-1 0 0 0,-3-2 0 0 0,-1-1 0 0 0,-67 61 1 0 0,76-77 17 0 0,-1-2 1 0 0,-1 0-1 0 0,-37 20 1 0 0,12-15-119 0 0,-1-1 0 0 0,-1-3 0 0 0,-1-2 0 0 0,0-3 0 0 0,-109 17 0 0 0,88-21-630 0 0,-139 22-314 0 0,72-1-7531 0 0,88-19 757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3:09.953"/>
    </inkml:context>
    <inkml:brush xml:id="br0">
      <inkml:brushProperty name="width" value="0.05" units="cm"/>
      <inkml:brushProperty name="height" value="0.05" units="cm"/>
      <inkml:brushProperty name="color" value="#FFC114"/>
    </inkml:brush>
  </inkml:definitions>
  <inkml:trace contextRef="#ctx0" brushRef="#br0">14 6 8144 0 0,'-14'-6'6642'0'0,"17"8"-6009"0"0,-1-1 1 0 0,0 1-1 0 0,1 0 0 0 0,-1 0 0 0 0,0 0 0 0 0,2 4 1 0 0,8 7 425 0 0,17 9 111 0 0,1-2 1 0 0,1 0-1 0 0,59 27 0 0 0,-22-18-758 0 0,102 31 1 0 0,-65-33-7890 0 0,-78-22-398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3:10.987"/>
    </inkml:context>
    <inkml:brush xml:id="br0">
      <inkml:brushProperty name="width" value="0.05" units="cm"/>
      <inkml:brushProperty name="height" value="0.05" units="cm"/>
      <inkml:brushProperty name="color" value="#FFC114"/>
    </inkml:brush>
  </inkml:definitions>
  <inkml:trace contextRef="#ctx0" brushRef="#br0">2 384 10592 0 0,'0'0'40'0'0,"0"0"0"0"0,0-1 1 0 0,0 1-1 0 0,-1 0 0 0 0,1 0 1 0 0,0-1-1 0 0,0 1 1 0 0,0 0-1 0 0,0 0 0 0 0,0-1 1 0 0,0 1-1 0 0,0 0 0 0 0,0 0 1 0 0,0-1-1 0 0,0 1 0 0 0,0 0 1 0 0,0-1-1 0 0,0 1 1 0 0,0 0-1 0 0,0 0 0 0 0,0-1 1 0 0,0 1-1 0 0,0 0 0 0 0,0 0 1 0 0,0-1-1 0 0,0 1 0 0 0,1 0 1 0 0,-1 0-1 0 0,0-1 1 0 0,0 1-1 0 0,0 0 0 0 0,0 0 1 0 0,1 0-1 0 0,-1-1 0 0 0,0 1 1 0 0,7-8 564 0 0,-6 8-334 0 0,39-47 2800 0 0,75-66 0 0 0,58-31 2816 0 0,-165 137-5870 0 0,34-25-4547 0 0,-33 26 2188 0 0,14-11-5425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3:11.647"/>
    </inkml:context>
    <inkml:brush xml:id="br0">
      <inkml:brushProperty name="width" value="0.05" units="cm"/>
      <inkml:brushProperty name="height" value="0.05" units="cm"/>
      <inkml:brushProperty name="color" value="#FFC114"/>
    </inkml:brush>
  </inkml:definitions>
  <inkml:trace contextRef="#ctx0" brushRef="#br0">1 6 14768 0 0,'0'0'678'0'0,"10"-3"252"0"0,-5 2-609 0 0,0 0 1 0 0,0 1 0 0 0,0 0 0 0 0,0 0 0 0 0,0 0-1 0 0,0 1 1 0 0,0-1 0 0 0,0 1 0 0 0,0 0 0 0 0,0 1-1 0 0,-1-1 1 0 0,1 1 0 0 0,0 0 0 0 0,7 5 0 0 0,6 4 620 0 0,0 1 0 0 0,19 17 0 0 0,-15-11-721 0 0,59 47 880 0 0,30 24-341 0 0,-86-72-862 0 0,0-1 1 0 0,50 24-1 0 0,45 7-13 0 0,-69-31-6770 0 0,-19-8-1193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3:13.090"/>
    </inkml:context>
    <inkml:brush xml:id="br0">
      <inkml:brushProperty name="width" value="0.05" units="cm"/>
      <inkml:brushProperty name="height" value="0.05" units="cm"/>
      <inkml:brushProperty name="color" value="#FFC114"/>
    </inkml:brush>
  </inkml:definitions>
  <inkml:trace contextRef="#ctx0" brushRef="#br0">0 201 6912 0 0,'13'-16'4391'0'0,"-6"6"-917"0"0,6-2-1969 0 0,0 1 1 0 0,1 0-1 0 0,0 1 1 0 0,28-14-1 0 0,66-25-411 0 0,-104 47-1007 0 0,65-26-71 0 0,-25 11-6322 0 0,-15 7-1081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3:13.689"/>
    </inkml:context>
    <inkml:brush xml:id="br0">
      <inkml:brushProperty name="width" value="0.05" units="cm"/>
      <inkml:brushProperty name="height" value="0.05" units="cm"/>
      <inkml:brushProperty name="color" value="#FFC114"/>
    </inkml:brush>
  </inkml:definitions>
  <inkml:trace contextRef="#ctx0" brushRef="#br0">4 0 1840 0 0,'0'2'79'0'0,"-1"0"-1"0"0,0-1 1 0 0,1 1 0 0 0,-1 0-1 0 0,1-1 1 0 0,0 1 0 0 0,-1 0-1 0 0,1 0 1 0 0,0-1 0 0 0,0 1-1 0 0,0 0 1 0 0,1 0 0 0 0,-1 0-1 0 0,0-1 1 0 0,1 1-1 0 0,-1 0 1 0 0,1-1 0 0 0,-1 1-1 0 0,1 0 1 0 0,1 2 0 0 0,3 5 2833 0 0,0-1 0 0 0,10 13 0 0 0,-9-12 296 0 0,7 9 712 0 0,29 28 0 0 0,22 11-1322 0 0,77 41-2009 0 0,-92-70-1677 0 0,98 40 0 0 0,-110-53-144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3:14.785"/>
    </inkml:context>
    <inkml:brush xml:id="br0">
      <inkml:brushProperty name="width" value="0.05" units="cm"/>
      <inkml:brushProperty name="height" value="0.05" units="cm"/>
      <inkml:brushProperty name="color" value="#FFC114"/>
    </inkml:brush>
  </inkml:definitions>
  <inkml:trace contextRef="#ctx0" brushRef="#br0">0 435 9672 0 0,'0'0'748'0'0,"5"-8"894"0"0,88-54 5032 0 0,4 3-3279 0 0,204-95-1699 0 0,-85 58-1750 0 0,-123 57-6894 0 0,-54 23-293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2:06.876"/>
    </inkml:context>
    <inkml:brush xml:id="br0">
      <inkml:brushProperty name="width" value="0.05" units="cm"/>
      <inkml:brushProperty name="height" value="0.05" units="cm"/>
      <inkml:brushProperty name="color" value="#FFFFFF"/>
    </inkml:brush>
  </inkml:definitions>
  <inkml:trace contextRef="#ctx0" brushRef="#br0">15 1 5984 0 0,'0'0'464'0'0,"-2"15"1172"0"0,-1 30 4548 0 0,2 23-3729 0 0,1-10-1475 0 0,-4 24-379 0 0,0 35 590 0 0,4-112-1085 0 0,0-1-1 0 0,0 1 0 0 0,0-1 1 0 0,1 0-1 0 0,-1 1 0 0 0,1-1 1 0 0,1 0-1 0 0,1 6 0 0 0,-3-10-100 0 0,1 0-1 0 0,-1 1 0 0 0,0-1 1 0 0,1 0-1 0 0,-1 0 0 0 0,0 0 0 0 0,1 0 1 0 0,-1 1-1 0 0,0-1 0 0 0,1 0 1 0 0,-1 0-1 0 0,1 0 0 0 0,-1 0 0 0 0,0 0 1 0 0,1 0-1 0 0,-1 0 0 0 0,0 0 1 0 0,1 0-1 0 0,-1 0 0 0 0,1 0 0 0 0,-1 0 1 0 0,0 0-1 0 0,1-1 0 0 0,-1 1 1 0 0,0 0-1 0 0,1 0 0 0 0,-1 0 0 0 0,0 0 1 0 0,1-1-1 0 0,-1 1 0 0 0,0 0 1 0 0,1 0-1 0 0,-1-1 0 0 0,0 1 0 0 0,0 0 1 0 0,1-1-1 0 0,6-6 25 0 0,0 0 1 0 0,0-1-1 0 0,0 0 0 0 0,-1 0 0 0 0,7-13 1 0 0,-5 9-14 0 0,0 0 101 0 0,1 1 0 0 0,-1 0 0 0 0,2 1 0 0 0,11-11-1 0 0,-14 15 138 0 0,-1 1 0 0 0,1 0 0 0 0,0 1 0 0 0,0-1 0 0 0,1 1 0 0 0,-1 1 0 0 0,1-1-1 0 0,9-2 1 0 0,-15 6-168 0 0,0-1 0 0 0,0 1-1 0 0,0-1 1 0 0,0 1 0 0 0,0 0-1 0 0,0 0 1 0 0,1 0 0 0 0,-1 0-1 0 0,0 0 1 0 0,0 1 0 0 0,0-1-1 0 0,0 0 1 0 0,0 1-1 0 0,0 0 1 0 0,0-1 0 0 0,0 1-1 0 0,0 0 1 0 0,0 0 0 0 0,2 1-1 0 0,-2 1 10 0 0,1-1 0 0 0,0 1-1 0 0,-1-1 1 0 0,0 1 0 0 0,1 0-1 0 0,-1 0 1 0 0,0 0 0 0 0,0 0-1 0 0,-1 0 1 0 0,3 5 0 0 0,0 4 53 0 0,0 0 1 0 0,-1 0-1 0 0,0 1 1 0 0,-1-1-1 0 0,0 18 1 0 0,0 14-631 0 0,-1-21-6680 0 0,0-4-1287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53:15.358"/>
    </inkml:context>
    <inkml:brush xml:id="br0">
      <inkml:brushProperty name="width" value="0.05" units="cm"/>
      <inkml:brushProperty name="height" value="0.05" units="cm"/>
      <inkml:brushProperty name="color" value="#FFC114"/>
    </inkml:brush>
  </inkml:definitions>
  <inkml:trace contextRef="#ctx0" brushRef="#br0">5 0 8752 0 0,'-1'2'91'0'0,"1"0"0"0"0,-1 0 0 0 0,0 0 0 0 0,1-1 0 0 0,-1 1 0 0 0,1 0 0 0 0,0 0 0 0 0,-1 0 0 0 0,1 0 0 0 0,0 0 0 0 0,0 0 0 0 0,1 0 0 0 0,-1 0 1 0 0,0 0-1 0 0,0 0 0 0 0,1 0 0 0 0,0 0 0 0 0,-1 0 0 0 0,1 0 0 0 0,0-1 0 0 0,0 1 0 0 0,0 0 0 0 0,1 1 0 0 0,3 6 1395 0 0,1-1 0 0 0,0 1 0 0 0,9 8 0 0 0,81 80 4333 0 0,-63-68-5067 0 0,1-1 0 0 0,62 37-1 0 0,161 60-115 0 0,-252-123-636 0 0,39 18-1639 0 0,-2 0-3748 0 0,1 1-2578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9:09:25.491"/>
    </inkml:context>
    <inkml:brush xml:id="br0">
      <inkml:brushProperty name="width" value="0.05" units="cm"/>
      <inkml:brushProperty name="height" value="0.05" units="cm"/>
      <inkml:brushProperty name="color" value="#CC0066"/>
    </inkml:brush>
  </inkml:definitions>
  <inkml:trace contextRef="#ctx0" brushRef="#br0">3613 7946 18975 0 0,'-39'-16'433'0'0,"0"-3"0"0"0,-38-24 0 0 0,55 30-282 0 0,-85-54 379 0 0,43 25-447 0 0,-149-106-91 0 0,156 102 374 0 0,-80-87 0 0 0,21 6 926 0 0,7-6 1 0 0,-162-256-1 0 0,194 267-802 0 0,-34-60 140 0 0,41 58-206 0 0,-154-296 523 0 0,141 256-751 0 0,55 109-139 0 0,2-2 0 0 0,-28-91 1 0 0,-5-7 0 0 0,8 24-10 0 0,-74-188-37 0 0,11-8-575 0 0,51 135 257 0 0,44 139 274 0 0,-47-157 25 0 0,58 177 8 0 0,-29-108 149 0 0,26 108-69 0 0,-22-78 268 0 0,-14-65-195 0 0,-13-70-75 0 0,39 135-78 0 0,-8-62 0 0 0,11-23 0 0 0,-9-5 64 0 0,15 68-46 0 0,7 65 24 0 0,-3-19-14 0 0,-4-49 133 0 0,14 25 27 0 0,1 2-10 0 0,-13 6 32 0 0,0-34 85 0 0,9 85-148 0 0,-7-59-1 0 0,-10-78 190 0 0,14 132-46 0 0,2 45-185 0 0,0 1-1 0 0,-1-1 1 0 0,0 1 0 0 0,-7-17 0 0 0,5 15 4 0 0,1 0 1 0 0,0-1-1 0 0,-3-17 0 0 0,4 2-108 0 0,1 8-90 0 0,-1 0 0 0 0,-8-29-1 0 0,-42-84-275 0 0,21 61 261 0 0,4 6 132 0 0,-59-101 0 0 0,-57-48 76 0 0,57 108 163 0 0,8 9-14 0 0,-45-63-601 0 0,114 148 57 0 0,0 1-1 0 0,0 0 0 0 0,-1 0 1 0 0,-1 1-1 0 0,-16-14 1 0 0,11 16-538 0 0,16 9 693 0 0,1 1 0 0 0,-1 0 0 0 0,0 0 0 0 0,1-1 0 0 0,-1 1 0 0 0,0 0 0 0 0,1 0 0 0 0,-1 0 0 0 0,0 0 0 0 0,1 0 0 0 0,-1 0 0 0 0,0 0 0 0 0,0 0 0 0 0,1 0 0 0 0,-1 0 0 0 0,0 0 1 0 0,1 0-1 0 0,-1 0 0 0 0,0 0 0 0 0,1 1 0 0 0,-1-1 0 0 0,0 0 0 0 0,-1 1 0 0 0,-7 15-9162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9:09:28.740"/>
    </inkml:context>
    <inkml:brush xml:id="br0">
      <inkml:brushProperty name="width" value="0.05" units="cm"/>
      <inkml:brushProperty name="height" value="0.05" units="cm"/>
      <inkml:brushProperty name="color" value="#CC0066"/>
    </inkml:brush>
  </inkml:definitions>
  <inkml:trace contextRef="#ctx0" brushRef="#br0">0 1 3224 0 0,'0'0'14229'0'0,"5"14"-11851"0"0,0 0-1797 0 0,-1 1-1 0 0,0 0 0 0 0,2 29 0 0 0,-1-11-259 0 0,9 86 205 0 0,-3-18-318 0 0,2 69-47 0 0,-7-61-98 0 0,7 57-1979 0 0,-11-147 904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9:09:29.408"/>
    </inkml:context>
    <inkml:brush xml:id="br0">
      <inkml:brushProperty name="width" value="0.05" units="cm"/>
      <inkml:brushProperty name="height" value="0.05" units="cm"/>
      <inkml:brushProperty name="color" value="#CC0066"/>
    </inkml:brush>
  </inkml:definitions>
  <inkml:trace contextRef="#ctx0" brushRef="#br0">1 0 12440 0 0,'0'0'1526'0'0,"9"3"2445"0"0,24 6-421 0 0,29 7-584 0 0,165 18 474 0 0,58 10-2681 0 0,-78-10-781 0 0,-118-29-2598 0 0,-61-5 1217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3:56.004"/>
    </inkml:context>
    <inkml:brush xml:id="br0">
      <inkml:brushProperty name="width" value="0.05" units="cm"/>
      <inkml:brushProperty name="height" value="0.05" units="cm"/>
      <inkml:brushProperty name="color" value="#FFFFFF"/>
    </inkml:brush>
  </inkml:definitions>
  <inkml:trace contextRef="#ctx0" brushRef="#br0">2 653 2304 0 0,'-1'3'14382'0'0,"5"-5"-14062"0"0,-1 1 0 0 0,0-2 0 0 0,1 1-1 0 0,-1 0 1 0 0,0 0 0 0 0,0-1 0 0 0,5-4 0 0 0,-1-1 284 0 0,12-16 1 0 0,20-40 539 0 0,57-120 0 0 0,-63 98-981 0 0,3-4-93 0 0,-16 45-28 0 0,-9 23 82 0 0,21-39 0 0 0,-29 55-212 0 0,-2 6 89 0 0,-1 0 0 0 0,0 0 0 0 0,0-1 0 0 0,0 1 0 0 0,0 0 0 0 0,1 0 0 0 0,-1 0 0 0 0,0 0 0 0 0,0 0 0 0 0,0 0 0 0 0,1-1 1 0 0,-1 1-1 0 0,0 0 0 0 0,0 0 0 0 0,0 0 0 0 0,0 0 0 0 0,0 0 0 0 0,0 0 0 0 0,1 0 0 0 0,-1 0 0 0 0,0 0 0 0 0,0 0 0 0 0,1 0 0 0 0,-1 0 1 0 0,0 0-1 0 0,0 0 0 0 0,1 0 0 0 0,-1 1 0 0 0,0-1 0 0 0,0 0 0 0 0,0 0 0 0 0,0 0 0 0 0,0 0 0 0 0,0 0 0 0 0,0 0 0 0 0,0 1 0 0 0,1-1 1 0 0,-1 0-1 0 0,0 0 0 0 0,0 0 0 0 0,0 0 0 0 0,0 0 0 0 0,0 0 0 0 0,1 0 0 0 0,-1 0 0 0 0,0 1 0 0 0,3 5 12 0 0,-3-6-14 0 0,4 12 20 0 0,0-1 1 0 0,-1 1-1 0 0,0 0 0 0 0,-1 0 0 0 0,1 22 0 0 0,1-4 2 0 0,5 41-8 0 0,-3-18 13 0 0,16 70-1 0 0,-22-123-25 0 0,8 23 0 0 0,-8-21 0 0 0,1-1 0 0 0,0 0 0 0 0,-1 0 0 0 0,1 1 0 0 0,0-1 0 0 0,0 0 0 0 0,-1 0 0 0 0,1 0 0 0 0,0 0 0 0 0,0 0 0 0 0,1 0 0 0 0,-2 0 0 0 0,2 0 0 0 0,1 1 0 0 0,-3-2 0 0 0,1 0 0 0 0,0 0 0 0 0,0 1 0 0 0,-1-1 0 0 0,1 0 0 0 0,0 0 0 0 0,0-1 0 0 0,-1 1 0 0 0,1 0 0 0 0,0 0 0 0 0,-1 0 0 0 0,1 0 0 0 0,0 0 0 0 0,-1 0 0 0 0,1-1 0 0 0,-1 1 0 0 0,1-1 0 0 0,0 1 0 0 0,0-1 0 0 0,-1 1 0 0 0,0 0 0 0 0,1-1 0 0 0,0 1 0 0 0,-1-1 0 0 0,1 0 0 0 0,-1 1 0 0 0,1-1 0 0 0,10-17 0 0 0,4-17-72 0 0,0-1 0 0 0,17-73 0 0 0,-21 69-78 0 0,-1-1 84 0 0,25-73-110 0 0,-30 99 176 0 0,-1 5 0 0 0,10-20 0 0 0,-14 30 3 0 0,0 0-1 0 0,0-1 1 0 0,0 1-1 0 0,0-1 1 0 0,1 1-1 0 0,-1-1 1 0 0,1 1-1 0 0,-1 0 0 0 0,1 0 1 0 0,-1-1-1 0 0,0 1 1 0 0,0-1-1 0 0,1 1 1 0 0,-1-1-1 0 0,1 1 1 0 0,-1 0-1 0 0,0 0 1 0 0,1 0-1 0 0,-1 0 1 0 0,1 0-1 0 0,0-1 0 0 0,-1 1 1 0 0,1 0 4 0 0,0 0 0 0 0,-1 1 0 0 0,1-1 0 0 0,-1 0 0 0 0,0 0 0 0 0,1 0-1 0 0,-1 0 1 0 0,1 0 0 0 0,-1 1 0 0 0,0-1 0 0 0,1 0 0 0 0,-1 1 0 0 0,1-1 0 0 0,-1 1 0 0 0,0-1 0 0 0,1 0 0 0 0,-1 0 0 0 0,0 1 0 0 0,3 3 45 0 0,-1-1 0 0 0,-1 0 1 0 0,1 1-1 0 0,1 4 0 0 0,-3-8-51 0 0,21 68 425 0 0,14 89 0 0 0,-28-125 65 0 0,19 100 143 0 0,17 78-576 0 0,-40-196-984 0 0,6 15 1 0 0,-2-13-7477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4:01.911"/>
    </inkml:context>
    <inkml:brush xml:id="br0">
      <inkml:brushProperty name="width" value="0.05" units="cm"/>
      <inkml:brushProperty name="height" value="0.05" units="cm"/>
      <inkml:brushProperty name="color" value="#FFFFFF"/>
    </inkml:brush>
  </inkml:definitions>
  <inkml:trace contextRef="#ctx0" brushRef="#br0">23 165 920 0 0,'-10'-1'4'0'0,"10"1"14"0"0,0 0-1 0 0,-1 0 1 0 0,1 0 0 0 0,0 0 0 0 0,0 0-1 0 0,0 0 1 0 0,0 0 0 0 0,0 1-1 0 0,-1-1 1 0 0,1 0 0 0 0,0 0 0 0 0,-1 0-1 0 0,1 0 1 0 0,0 1 0 0 0,0-1-1 0 0,-1 0 1 0 0,1 0 0 0 0,0 1 0 0 0,0-1-1 0 0,0 0 1 0 0,0 0 0 0 0,0 0-1 0 0,0 0 1 0 0,0 0 0 0 0,0 1 0 0 0,0-1-1 0 0,0 0 1 0 0,-1 1 0 0 0,4 3 5822 0 0,7 1-930 0 0,-5-4-3792 0 0,-1 0 0 0 0,0-1 0 0 0,0 1 0 0 0,0-1 0 0 0,7 1 1 0 0,-3-2-558 0 0,0 0 0 0 0,0 0 1 0 0,14-3-1 0 0,-8-2-346 0 0,0 1-1 0 0,-1 0 1 0 0,0-2 0 0 0,0 0-1 0 0,0-1 1 0 0,-1 0 0 0 0,0-1-1 0 0,-1 0 1 0 0,0-1 0 0 0,18-20-1 0 0,-26 27-312 0 0,0-1-1 0 0,0 1 0 0 0,-1-1 1 0 0,0 1-1 0 0,1-2 0 0 0,-2 1 1 0 0,1 0-1 0 0,0 0 0 0 0,-1 0 1 0 0,1 0-1 0 0,-1-1 0 0 0,1-8 1 0 0,-2 12 66 0 0,0 1 0 0 0,0-1 1 0 0,0 1-1 0 0,0-1 1 0 0,-1 1-1 0 0,1 0 0 0 0,0-1 1 0 0,-1 0-1 0 0,1 1 1 0 0,0-1-1 0 0,0 1 0 0 0,-1 0 1 0 0,1 0-1 0 0,-1-1 1 0 0,1 1-1 0 0,-1-1 0 0 0,1 1 1 0 0,0-1-1 0 0,-1 1 1 0 0,0 0-1 0 0,1 0 0 0 0,-1 0 1 0 0,1 0-1 0 0,0 0 1 0 0,-1-1-1 0 0,0 1 0 0 0,1 0 1 0 0,0 0-1 0 0,-1 0 1 0 0,0 0-1 0 0,0 0 0 0 0,1 0 1 0 0,0 0-1 0 0,-2 0 1 0 0,-20 3-491 0 0,12-1 369 0 0,0 1 1 0 0,0 1 0 0 0,0-1 0 0 0,-17 11 0 0 0,9-3 229 0 0,-24 18 0 0 0,29-19 161 0 0,2 0 0 0 0,0 0 0 0 0,0 1 0 0 0,1 1 0 0 0,0-1 0 0 0,1 2-1 0 0,1-1 1 0 0,-13 23 0 0 0,19-29-88 0 0,0 0 0 0 0,0-1 0 0 0,0 1 0 0 0,1 0-1 0 0,-1 0 1 0 0,1 0 0 0 0,1 0 0 0 0,0 0-1 0 0,-1 0 1 0 0,2 0 0 0 0,-1 1 0 0 0,2 9 0 0 0,-1-12-71 0 0,0 0-1 0 0,1 0 1 0 0,-1 1 0 0 0,0-2 0 0 0,2 2 0 0 0,-1-2 0 0 0,0 1-1 0 0,0-1 1 0 0,0 1 0 0 0,1 0 0 0 0,0-1 0 0 0,0 0 0 0 0,0 0-1 0 0,0 0 1 0 0,1 0 0 0 0,-1-1 0 0 0,0 1 0 0 0,7 2 0 0 0,-2 0-21 0 0,2-1 1 0 0,-1 0 0 0 0,2-1 0 0 0,-2 0 0 0 0,1-1 0 0 0,0-1 0 0 0,0 1 0 0 0,14-1 0 0 0,7-1-564 0 0,43-6 0 0 0,-49 3-7 0 0,0 1-62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4:02.736"/>
    </inkml:context>
    <inkml:brush xml:id="br0">
      <inkml:brushProperty name="width" value="0.05" units="cm"/>
      <inkml:brushProperty name="height" value="0.05" units="cm"/>
      <inkml:brushProperty name="color" value="#FFFFFF"/>
    </inkml:brush>
  </inkml:definitions>
  <inkml:trace contextRef="#ctx0" brushRef="#br0">256 0 4608 0 0,'0'0'7322'0'0,"-5"2"-5064"0"0,-8 3-1608 0 0,-1-1 0 0 0,1 1 1 0 0,0 1-1 0 0,0 0 0 0 0,-14 10 1 0 0,-9 4-126 0 0,17-10-177 0 0,-25 17-1 0 0,36-22-206 0 0,1 2 0 0 0,-1-1 0 0 0,1 1-1 0 0,1 0 1 0 0,-9 11 0 0 0,14-17-124 0 0,0 0 0 0 0,0 0 0 0 0,0 0 0 0 0,1 0 0 0 0,-1 1 0 0 0,1-1 0 0 0,-1 0 0 0 0,0 0 0 0 0,1 1 0 0 0,0-1 0 0 0,0 1 0 0 0,0-1 0 0 0,-1 0 0 0 0,1 0 0 0 0,0 1 0 0 0,0-1 0 0 0,0 1 0 0 0,0-1 0 0 0,1 3 0 0 0,-1-3 4 0 0,1 1-1 0 0,0-1 1 0 0,0 0 0 0 0,-1 1 0 0 0,1-1 0 0 0,1 1 0 0 0,-2-1-1 0 0,2 1 1 0 0,-1-1 0 0 0,0 1 0 0 0,0-2 0 0 0,1 2 0 0 0,2 0-1 0 0,1 2 34 0 0,1-1-1 0 0,1 0 0 0 0,-1 0 1 0 0,1-1-1 0 0,-1 1 0 0 0,10 1 0 0 0,107 22 611 0 0,-107-22-542 0 0,0 0 0 0 0,-1 1-1 0 0,1 0 1 0 0,24 14-1 0 0,-37-17-66 0 0,1 0-1 0 0,0 0 0 0 0,-1 0 0 0 0,0 1 1 0 0,0 0-1 0 0,0-1 0 0 0,0 1 0 0 0,-1 0 0 0 0,1 0 1 0 0,-1 0-1 0 0,1 1 0 0 0,-1-1 0 0 0,0 0 1 0 0,0 1-1 0 0,0 0 0 0 0,-1-1 0 0 0,3 7 1 0 0,-4-5 69 0 0,0-2 1 0 0,1 1-1 0 0,-1 0 1 0 0,0 0 0 0 0,0 0-1 0 0,0 0 1 0 0,-1 0 0 0 0,1-1-1 0 0,-1 1 1 0 0,0 0-1 0 0,0 0 1 0 0,-1 0 0 0 0,1-1-1 0 0,-1 1 1 0 0,1-1-1 0 0,-1 1 1 0 0,0-1 0 0 0,-4 4-1 0 0,3-2-79 0 0,-1-1 0 0 0,0 0 0 0 0,0 0 0 0 0,0 0 0 0 0,-1-1 1 0 0,1 1-1 0 0,-1-2 0 0 0,0 1 0 0 0,0 0 0 0 0,0 0 0 0 0,0-1 0 0 0,0 1 0 0 0,-1-2 0 0 0,1 0 0 0 0,-1 1 0 0 0,1-1 0 0 0,-1 0 0 0 0,1 0 0 0 0,-1-1 0 0 0,1 1 0 0 0,-1-2 0 0 0,0 1 0 0 0,-6-2 1 0 0,-3-1-519 0 0,-1 1 0 0 0,1-3 1 0 0,-1 1-1 0 0,2-2 0 0 0,-21-9 1 0 0,6-1-1374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4:03.725"/>
    </inkml:context>
    <inkml:brush xml:id="br0">
      <inkml:brushProperty name="width" value="0.05" units="cm"/>
      <inkml:brushProperty name="height" value="0.05" units="cm"/>
      <inkml:brushProperty name="color" value="#FFFFFF"/>
    </inkml:brush>
  </inkml:definitions>
  <inkml:trace contextRef="#ctx0" brushRef="#br0">42 4 1376 0 0,'-2'-3'16533'0'0,"3"4"-16416"0"0,0 0 1 0 0,0 1 0 0 0,0-1-1 0 0,0 1 1 0 0,0-1 0 0 0,0 0-1 0 0,-1 2 1 0 0,1-2 0 0 0,0 1-1 0 0,-1-1 1 0 0,1 1 0 0 0,-1 0-1 0 0,0-1 1 0 0,0 4 0 0 0,0 30 773 0 0,0-19-497 0 0,0 16 76 0 0,-6 140 731 0 0,-21 63-742 0 0,25-210-359 0 0,-10 63 374 0 0,10-81-398 0 0,2 0 0 0 0,-1 0 0 0 0,1 9 0 0 0,0-15-69 0 0,9-13 58 0 0,0-9-169 0 0,79-169 200 0 0,-82 180-82 0 0,-1-1 0 0 0,3 1 0 0 0,14-17 0 0 0,-17 21-5 0 0,1 1 1 0 0,0 0-1 0 0,0 0 0 0 0,0 0 1 0 0,0 1-1 0 0,1 0 1 0 0,10-5-1 0 0,-14 8 32 0 0,1 0-1 0 0,0 0 1 0 0,-1 0-1 0 0,1 0 1 0 0,0 1 0 0 0,-1 0-1 0 0,1-1 1 0 0,0 1-1 0 0,0 0 1 0 0,-1 1 0 0 0,1-1-1 0 0,0 0 1 0 0,-1 1 0 0 0,1 0-1 0 0,0 0 1 0 0,-1 0-1 0 0,1 0 1 0 0,0 2 0 0 0,-1-2-1 0 0,0 1 1 0 0,1 0-1 0 0,-1 0 1 0 0,0 0 0 0 0,0 0-1 0 0,4 6 1 0 0,-2-2 140 0 0,-1 0-1 0 0,0 1 1 0 0,0-1 0 0 0,-1 1-1 0 0,5 15 1 0 0,8 36 567 0 0,4 67-367 0 0,-9-48-2898 0 0,-7-60 1146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4:23.091"/>
    </inkml:context>
    <inkml:brush xml:id="br0">
      <inkml:brushProperty name="width" value="0.05" units="cm"/>
      <inkml:brushProperty name="height" value="0.05" units="cm"/>
      <inkml:brushProperty name="color" value="#FFFFFF"/>
    </inkml:brush>
  </inkml:definitions>
  <inkml:trace contextRef="#ctx0" brushRef="#br0">498 78 8288 0 0,'0'0'638'0'0,"-7"-6"-175"0"0,7 6-430 0 0,-16-21 6270 0 0,14 18-5881 0 0,-1 0 0 0 0,1 1 0 0 0,-1-1 0 0 0,0 0 0 0 0,-5-2 0 0 0,-2 0 5 0 0,0-1 1 0 0,0 2-1 0 0,0 0 1 0 0,-21-5-1 0 0,19 7-169 0 0,-1 1-1 0 0,1 1 1 0 0,0 0 0 0 0,-1 0-1 0 0,1 1 1 0 0,-1 1 0 0 0,-13 4-1 0 0,18-5-170 0 0,-1 2-1 0 0,1-1 1 0 0,1 2-1 0 0,-1-1 1 0 0,-7 6-1 0 0,-36 23 86 0 0,41-25-137 0 0,1 0-1 0 0,0 0 1 0 0,0 1 0 0 0,0 0-1 0 0,1 1 1 0 0,1-1 0 0 0,0 1-1 0 0,0 1 1 0 0,1 0 0 0 0,-9 16-1 0 0,3 5-807 0 0,0 2 0 0 0,-8 40 0 0 0,12-38 406 0 0,2-9 25 0 0,2 1-1 0 0,1-1 1 0 0,1 0 0 0 0,2 45 0 0 0,1-60 349 0 0,0 0 1 0 0,1 0-1 0 0,0 0 0 0 0,1 0 0 0 0,0 0 1 0 0,0-1-1 0 0,1 1 0 0 0,0-1 1 0 0,1 0-1 0 0,9 14 0 0 0,-10-20 41 0 0,-1 0-1 0 0,1 0 0 0 0,-1-1 1 0 0,1 0-1 0 0,0 1 1 0 0,0-1-1 0 0,0 0 1 0 0,1-1-1 0 0,-1 1 0 0 0,0-1 1 0 0,1 0-1 0 0,0 0 1 0 0,0 0-1 0 0,-1-1 1 0 0,1 0-1 0 0,0 1 0 0 0,1-2 1 0 0,7 2-1 0 0,1-2 226 0 0,-1 0 1 0 0,1-2-1 0 0,-1 1 0 0 0,0-1 0 0 0,25-7 0 0 0,-22 4 39 0 0,-2-1 1 0 0,2-1-1 0 0,16-10 0 0 0,-10 5 35 0 0,35-29 1 0 0,-49 35-290 0 0,-1 0 0 0 0,-1 0 0 0 0,0-2 1 0 0,1 2-1 0 0,-1-2 0 0 0,-1 0 0 0 0,0 1 1 0 0,5-10-1 0 0,-8 11-45 0 0,0 1-1 0 0,0-1 1 0 0,-1 0-1 0 0,0 0 1 0 0,0 0 0 0 0,0-8-1 0 0,-2-35-367 0 0,-2 31-1230 0 0,1 11-22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4:23.711"/>
    </inkml:context>
    <inkml:brush xml:id="br0">
      <inkml:brushProperty name="width" value="0.05" units="cm"/>
      <inkml:brushProperty name="height" value="0.05" units="cm"/>
      <inkml:brushProperty name="color" value="#FFFFFF"/>
    </inkml:brush>
  </inkml:definitions>
  <inkml:trace contextRef="#ctx0" brushRef="#br0">241 0 1536 0 0,'-26'1'10344'0'0,"1"1"-3998"0"0,-26 4-2136 0 0,18-1-4660 0 0,-37 0-1 0 0,47-3-5496 0 0,11-2-753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2:08.047"/>
    </inkml:context>
    <inkml:brush xml:id="br0">
      <inkml:brushProperty name="width" value="0.05" units="cm"/>
      <inkml:brushProperty name="height" value="0.05" units="cm"/>
      <inkml:brushProperty name="color" value="#FFFFFF"/>
    </inkml:brush>
  </inkml:definitions>
  <inkml:trace contextRef="#ctx0" brushRef="#br0">6 7 3224 0 0,'5'-6'15415'0'0,"-13"40"-13593"0"0,6-24-1401 0 0,2 0 1 0 0,-1 0-1 0 0,1 0 1 0 0,2 19-1 0 0,-1-27-345 0 0,-1 0 1 0 0,0 0-1 0 0,1 0 1 0 0,0 0-1 0 0,-1 0 0 0 0,1 0 1 0 0,0 0-1 0 0,0 0 1 0 0,0 0-1 0 0,0 0 0 0 0,1 0 1 0 0,-1 0-1 0 0,0-1 0 0 0,1 1 1 0 0,-1 0-1 0 0,1-1 1 0 0,0 0-1 0 0,-1 1 0 0 0,1-1 1 0 0,0 0-1 0 0,0 0 1 0 0,0 0-1 0 0,0 0 0 0 0,0 0 1 0 0,0 0-1 0 0,0 0 0 0 0,0-1 1 0 0,4 1-1 0 0,0 0 40 0 0,0-1 0 0 0,1 0 0 0 0,-1 0 0 0 0,0 0 0 0 0,1-1-1 0 0,-1 0 1 0 0,0 0 0 0 0,8-2 0 0 0,4-4 56 0 0,23-11 0 0 0,12-4-4781 0 0,-43 19-3312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4:25.404"/>
    </inkml:context>
    <inkml:brush xml:id="br0">
      <inkml:brushProperty name="width" value="0.05" units="cm"/>
      <inkml:brushProperty name="height" value="0.05" units="cm"/>
      <inkml:brushProperty name="color" value="#FFFFFF"/>
    </inkml:brush>
  </inkml:definitions>
  <inkml:trace contextRef="#ctx0" brushRef="#br0">155 28 6360 0 0,'3'-6'3204'0'0,"-2"5"-2922"0"0,-1 1 1 0 0,0-1-1 0 0,1 1 0 0 0,-1 0 1 0 0,1-1-1 0 0,-1 0 0 0 0,0 1 1 0 0,0 0-1 0 0,0-1 1 0 0,1 0-1 0 0,-1 1 0 0 0,0-1 1 0 0,0 1-1 0 0,1-2 1 0 0,-1 1-127 0 0,0 1 1 0 0,0 0 0 0 0,0-1 0 0 0,0 1 0 0 0,0-1 0 0 0,0 0-1 0 0,0 1 1 0 0,-1 0 0 0 0,1-1 0 0 0,0 1 0 0 0,0-1 0 0 0,0 1-1 0 0,-1 0 1 0 0,1-1 0 0 0,0 1 0 0 0,0-1 0 0 0,0 1 0 0 0,0-1-1 0 0,-1 1 1 0 0,1 0 0 0 0,-1-1 0 0 0,1 1 0 0 0,0 0 0 0 0,0-1-1 0 0,-1 1 1 0 0,0-1 0 0 0,0 1-57 0 0,-1 0 1 0 0,1 0-1 0 0,0 0 1 0 0,-1-1-1 0 0,2 1 1 0 0,-2 0-1 0 0,1 0 1 0 0,0 1-1 0 0,0-1 1 0 0,-1 0-1 0 0,0 0 0 0 0,-3 2-74 0 0,1 0 0 0 0,-2 0 0 0 0,2 0-1 0 0,-1 0 1 0 0,-5 5 0 0 0,2-2-13 0 0,0 0-46 0 0,0 0-1 0 0,1 0 0 0 0,1 1 0 0 0,-1 0 1 0 0,0 1-1 0 0,2-1 0 0 0,-1 2 0 0 0,0-2 0 0 0,1 2 1 0 0,0 0-1 0 0,0 0 0 0 0,1 0 0 0 0,0 0 1 0 0,1 0-1 0 0,0 1 0 0 0,0 0 0 0 0,-2 16 0 0 0,4-19 19 0 0,1-2 0 0 0,0 0 0 0 0,0 1 0 0 0,0 0 0 0 0,1 0 0 0 0,-1-1 0 0 0,1 1-1 0 0,1 0 1 0 0,-1-1 0 0 0,3 6 0 0 0,-4-9 31 0 0,0 1 1 0 0,1-1-1 0 0,0 0 0 0 0,0 1 0 0 0,-1-1 0 0 0,2 0 1 0 0,-1 1-1 0 0,-1-2 0 0 0,2 2 0 0 0,-1-1 0 0 0,0 0 1 0 0,0 0-1 0 0,0 0 0 0 0,1 0 0 0 0,-2 0 1 0 0,2-1-1 0 0,-1 1 0 0 0,1 0 0 0 0,-1-1 0 0 0,1 0 1 0 0,-1 1-1 0 0,1-1 0 0 0,-1 1 0 0 0,0-1 1 0 0,1 0-1 0 0,-1 1 0 0 0,1-1 0 0 0,-1 0 0 0 0,1 0 1 0 0,0-1-1 0 0,-1 1 0 0 0,1 0 0 0 0,-1-1 0 0 0,3 0 1 0 0,3-1 150 0 0,-2-1 0 0 0,1 0 1 0 0,0 0-1 0 0,0-1 0 0 0,0 1 0 0 0,-1-1 1 0 0,0-1-1 0 0,5-4 0 0 0,0 0 9 0 0,-2-1 0 0 0,0 0 0 0 0,9-13 0 0 0,-7 8-154 0 0,-2-1 0 0 0,0 0 1 0 0,0 0-1 0 0,-1-1 0 0 0,5-19 0 0 0,-11 21 133 0 0,-1 14-43 0 0,0 7 77 0 0,0 12 4 0 0,1-2 0 0 0,0 2 0 0 0,1-1 0 0 0,1 0 0 0 0,2 1 0 0 0,-1-2 0 0 0,9 22 0 0 0,-12-36-406 0 0,0 1-1 0 0,1-1 1 0 0,-1 0-1 0 0,1 0 0 0 0,-1 0 1 0 0,1 1-1 0 0,0-2 1 0 0,0 1-1 0 0,0 0 1 0 0,0 0-1 0 0,1-1 0 0 0,-1 1 1 0 0,0-1-1 0 0,0 1 1 0 0,4 0-1 0 0,-1 1-1017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4:26.214"/>
    </inkml:context>
    <inkml:brush xml:id="br0">
      <inkml:brushProperty name="width" value="0.05" units="cm"/>
      <inkml:brushProperty name="height" value="0.05" units="cm"/>
      <inkml:brushProperty name="color" value="#FFFFFF"/>
    </inkml:brush>
  </inkml:definitions>
  <inkml:trace contextRef="#ctx0" brushRef="#br0">0 16 6648 0 0,'0'0'300'0'0,"9"-14"4348"0"0,-9 14-4310 0 0,0 0-1 0 0,1 0 1 0 0,-1 0 0 0 0,1-1 0 0 0,-1 1 0 0 0,0 0 0 0 0,1 0 0 0 0,3 2 3480 0 0,0 3-4744 0 0,-2-1 1133 0 0,0 0 0 0 0,0-1 0 0 0,0 1-1 0 0,-1 0 1 0 0,1 0 0 0 0,-1 0-1 0 0,0 0 1 0 0,0 5 0 0 0,4 37 632 0 0,-4-20-580 0 0,1 12 6 0 0,-4 49-1 0 0,0-15-186 0 0,0 28-1261 0 0,3-112-2314 0 0,0-4-2508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4:26.532"/>
    </inkml:context>
    <inkml:brush xml:id="br0">
      <inkml:brushProperty name="width" value="0.05" units="cm"/>
      <inkml:brushProperty name="height" value="0.05" units="cm"/>
      <inkml:brushProperty name="color" value="#FFFFFF"/>
    </inkml:brush>
  </inkml:definitions>
  <inkml:trace contextRef="#ctx0" brushRef="#br0">0 73 1840 0 0,'1'-1'10489'0'0,"5"-2"-6063"0"0,6-1-3152 0 0,0 1 0 0 0,1 0 0 0 0,13-1 0 0 0,2 0-342 0 0,69-19 474 0 0,14-3-3217 0 0,-95 24 792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4:29.742"/>
    </inkml:context>
    <inkml:brush xml:id="br0">
      <inkml:brushProperty name="width" value="0.05" units="cm"/>
      <inkml:brushProperty name="height" value="0.05" units="cm"/>
      <inkml:brushProperty name="color" value="#FFFFFF"/>
    </inkml:brush>
  </inkml:definitions>
  <inkml:trace contextRef="#ctx0" brushRef="#br0">0 180 3680 0 0,'0'0'284'0'0,"4"2"335"0"0,4 1 2802 0 0,-5-3-2884 0 0,0 0 1 0 0,-1 0-1 0 0,1 0 1 0 0,0 0-1 0 0,0 0 1 0 0,0 0-1 0 0,0 0 1 0 0,0-1 0 0 0,-1 0-1 0 0,1 1 1 0 0,0-2-1 0 0,4-1 1 0 0,1-1-46 0 0,0-1 0 0 0,-1 1 0 0 0,7-6-1 0 0,-6 2-373 0 0,0 1-1 0 0,0-1 0 0 0,0-1 0 0 0,-1 1 0 0 0,0-2 0 0 0,-1 2 0 0 0,0-2 0 0 0,-1 0 0 0 0,0 0 0 0 0,5-12 0 0 0,-10 20-133 0 0,0 1 0 0 0,1-1-1 0 0,-1 0 1 0 0,0 1-1 0 0,1-1 1 0 0,-1 1 0 0 0,0-1-1 0 0,0 0 1 0 0,0 1-1 0 0,-1-1 1 0 0,1 1 0 0 0,0-1-1 0 0,-1 0 1 0 0,1 1-1 0 0,0-1 1 0 0,-1 1 0 0 0,0-1-1 0 0,1 1 1 0 0,-1-1-1 0 0,-1-1 1 0 0,1 3 4 0 0,0-1 0 0 0,0 0 0 0 0,1 0 0 0 0,-1 0 0 0 0,0 0 0 0 0,0 1 0 0 0,0 0 0 0 0,0-1 0 0 0,0 0 0 0 0,0 1 0 0 0,0-1 0 0 0,0 1 0 0 0,-1 0 0 0 0,2 0 0 0 0,-2-1 0 0 0,2 1 0 0 0,-2 0 0 0 0,1 0-1 0 0,0 0 1 0 0,0 0 0 0 0,0 0 0 0 0,0 0 0 0 0,0 0 0 0 0,-1 0 0 0 0,1 1 0 0 0,0-1 0 0 0,0 0 0 0 0,0 0 0 0 0,-2 2 0 0 0,-7 3 31 0 0,2 0 1 0 0,-2 0-1 0 0,1 1 0 0 0,1 1 0 0 0,0-1 1 0 0,0 1-1 0 0,0 1 0 0 0,1 0 0 0 0,0 0 1 0 0,0 0-1 0 0,1 1 0 0 0,0-1 0 0 0,-7 17 0 0 0,10-20 52 0 0,2-1 0 0 0,-1 0 0 0 0,1 0-1 0 0,0 0 1 0 0,0 1 0 0 0,0 0 0 0 0,0-1-1 0 0,1 1 1 0 0,0-1 0 0 0,0 1-1 0 0,0-1 1 0 0,0 1 0 0 0,1-1 0 0 0,0 0-1 0 0,0 1 1 0 0,0-1 0 0 0,0 1-1 0 0,1-1 1 0 0,-1 0 0 0 0,1 1 0 0 0,4 6-1 0 0,0-5 59 0 0,-2 2 1 0 0,2-2-1 0 0,-1 0 0 0 0,1 0 0 0 0,0 0 0 0 0,1-1 0 0 0,-1 1 0 0 0,1-1 0 0 0,10 5 0 0 0,-11-7-95 0 0,1 0 0 0 0,-1 0 0 0 0,2-1 0 0 0,-2 0 0 0 0,2-1 0 0 0,-1 1 0 0 0,0-1 0 0 0,0 0 0 0 0,1 0 0 0 0,-1-1 0 0 0,8-1 0 0 0,1-1-247 0 0,0-1 1 0 0,24-7-1 0 0,-32 8-42 0 0,10-4-287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30:55.760"/>
    </inkml:context>
    <inkml:brush xml:id="br0">
      <inkml:brushProperty name="width" value="0.05" units="cm"/>
      <inkml:brushProperty name="height" value="0.05" units="cm"/>
      <inkml:brushProperty name="color" value="#FFFFFF"/>
    </inkml:brush>
  </inkml:definitions>
  <inkml:trace contextRef="#ctx0" brushRef="#br0">4 40 5064 0 0,'0'0'389'0'0,"0"-1"-250"0"0,0 3 872 0 0,1-3 552 0 0,0-8 3741 0 0,-3 22-4595 0 0,0 1 0 0 0,2-1 0 0 0,-1 0 0 0 0,2 21 0 0 0,-1-25-445 0 0,2 5 146 0 0,-1-1-1 0 0,2 0 0 0 0,0 0 0 0 0,1 1 0 0 0,9 23 0 0 0,-11-33-209 0 0,0 0-1 0 0,1 1 1 0 0,-1-2-1 0 0,7 9 1 0 0,-7-10-152 0 0,-1-1 1 0 0,0 1 0 0 0,0-2-1 0 0,1 2 1 0 0,-1-2 0 0 0,1 1 0 0 0,-1 1-1 0 0,1-2 1 0 0,-1 1 0 0 0,1 0-1 0 0,-1 0 1 0 0,0-1 0 0 0,2 0-1 0 0,-2 1 1 0 0,1 0 0 0 0,3-1-1 0 0,-2 0 20 0 0,1 0 0 0 0,0 0 0 0 0,-1 0 0 0 0,0-1 0 0 0,1 0 0 0 0,-1 1 0 0 0,1-1 0 0 0,-1-1 0 0 0,1 1 0 0 0,-1-1 0 0 0,0 1 0 0 0,0 0 0 0 0,0-2 0 0 0,0 2 0 0 0,0-1 0 0 0,3-4 0 0 0,4-2 167 0 0,-1-1 0 0 0,13-16-1 0 0,-3 2 30 0 0,-3 1-77 0 0,-14 18-141 0 0,1-1-1 0 0,1 0 1 0 0,7-6 0 0 0,-11 10-45 0 0,0 1 0 0 0,0 0 0 0 0,1-1 0 0 0,-1 1 0 0 0,0 0 0 0 0,0-1 0 0 0,0 1 0 0 0,0 0 0 0 0,0 0 0 0 0,1 0 0 0 0,-1 0 0 0 0,0 0 0 0 0,1 0-1 0 0,-1 0 1 0 0,0 0 0 0 0,1 0 0 0 0,-1-1 0 0 0,0 1 0 0 0,0 0 0 0 0,0 0 0 0 0,1 0 0 0 0,-1 0 0 0 0,1 0 0 0 0,-1 0 0 0 0,0 0 0 0 0,1 0 0 0 0,-1 0 0 0 0,0 0 0 0 0,0 0 0 0 0,0 1 0 0 0,1-1 0 0 0,-1 0 0 0 0,1 0 0 0 0,-1 0 0 0 0,0 0 0 0 0,0 0 0 0 0,0 0 0 0 0,5 9 33 0 0,-4-7-31 0 0,2 5-81 0 0,0-1-1 0 0,0 1 1 0 0,-1 0 0 0 0,3 9-1 0 0,-4-9 144 0 0,1-1 0 0 0,0 0 0 0 0,0 1-1 0 0,1-1 1 0 0,-1 0 0 0 0,2 0 0 0 0,4 9 0 0 0,-7-14-46 0 0,0 1 0 0 0,0-1 0 0 0,0 0 0 0 0,0 0 0 0 0,0 1 0 0 0,1-1 0 0 0,-1 0-1 0 0,1 0 1 0 0,-1 0 0 0 0,1 0 0 0 0,-1 0 0 0 0,0 0 0 0 0,1 0 0 0 0,-1-1 0 0 0,1 0 0 0 0,-1 1 0 0 0,1 0 0 0 0,0-1 0 0 0,-1 1 0 0 0,2-1 0 0 0,-2 0 0 0 0,0 0 0 0 0,2 0 0 0 0,-2 0 0 0 0,1 0 0 0 0,0 0 0 0 0,-1 0 0 0 0,1-1 0 0 0,0 1 0 0 0,-1-1 0 0 0,1 0 0 0 0,-1 1 0 0 0,1-1 0 0 0,2-1 0 0 0,4-3 148 0 0,0 0 1 0 0,-1-1 0 0 0,1 0-1 0 0,-1-1 1 0 0,0 1-1 0 0,11-15 1 0 0,29-50 644 0 0,-37 53-810 0 0,15-38 0 0 0,-15 31-2867 0 0,-1-1-4287 0 0,-5 16-138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31:02.177"/>
    </inkml:context>
    <inkml:brush xml:id="br0">
      <inkml:brushProperty name="width" value="0.05" units="cm"/>
      <inkml:brushProperty name="height" value="0.05" units="cm"/>
      <inkml:brushProperty name="color" value="#FFFFFF"/>
    </inkml:brush>
  </inkml:definitions>
  <inkml:trace contextRef="#ctx0" brushRef="#br0">198 12 4608 0 0,'0'0'353'0'0,"-7"-9"4064"0"0,6 8-4243 0 0,-1 0-1 0 0,1 1 0 0 0,-1 0 0 0 0,1 0 1 0 0,0 0-1 0 0,0-1 0 0 0,-1 1 1 0 0,1 0-1 0 0,-1 0 0 0 0,1 0 0 0 0,-1 0 1 0 0,1 1-1 0 0,-1-1 0 0 0,-1 0 0 0 0,-23 9 603 0 0,21-7-604 0 0,0 1-120 0 0,-1-1 0 0 0,1 1 0 0 0,0 0 0 0 0,1 0 0 0 0,-2 1 0 0 0,2 0 0 0 0,0 0 0 0 0,-6 6 0 0 0,-30 40 524 0 0,34-41-459 0 0,-1 1-1 0 0,0 1 1 0 0,2 0 0 0 0,-9 20 0 0 0,12-25 3 0 0,1 0 1 0 0,-1 1 0 0 0,1-1-1 0 0,-1 1 1 0 0,2-1-1 0 0,0 0 1 0 0,-1 1 0 0 0,1 0-1 0 0,1-1 1 0 0,1 12 0 0 0,-1-16-68 0 0,-1-1 1 0 0,0 1 0 0 0,0 0 0 0 0,1-1 0 0 0,0 2 0 0 0,0-2 0 0 0,-1 0 0 0 0,2 1-1 0 0,-2-1 1 0 0,1 1 0 0 0,1-1 0 0 0,-2 1 0 0 0,2-1 0 0 0,-1 1 0 0 0,1-1 0 0 0,-1 0 0 0 0,1 0-1 0 0,-1 0 1 0 0,1 0 0 0 0,-1 0 0 0 0,1 0 0 0 0,-1 0 0 0 0,1-1 0 0 0,0 1 0 0 0,-1 0 0 0 0,1-1-1 0 0,0 1 1 0 0,0-1 0 0 0,-1 0 0 0 0,2 0 0 0 0,-2 0 0 0 0,1 0 0 0 0,0 0 0 0 0,0 0-1 0 0,-1 0 1 0 0,2 0 0 0 0,-2-1 0 0 0,0 1 0 0 0,2-1 0 0 0,0 0 0 0 0,7-4 99 0 0,-1-1-1 0 0,0-1 1 0 0,0 1 0 0 0,-1-1 0 0 0,0 0 0 0 0,0-1-1 0 0,-1 0 1 0 0,0 0 0 0 0,9-14 0 0 0,-1-2-306 0 0,-1 1 1 0 0,16-42-1 0 0,-28 59 62 0 0,1-1-137 0 0,-2 8 158 0 0,0 5 78 0 0,3 40 664 0 0,-4-29-563 0 0,2 1 0 0 0,0 0 0 0 0,1-1 0 0 0,0 2 1 0 0,10 24-1 0 0,-4-28-4780 0 0,-9-14 3717 0 0,3 4-5270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31:03.265"/>
    </inkml:context>
    <inkml:brush xml:id="br0">
      <inkml:brushProperty name="width" value="0.05" units="cm"/>
      <inkml:brushProperty name="height" value="0.05" units="cm"/>
      <inkml:brushProperty name="color" value="#FFFFFF"/>
    </inkml:brush>
  </inkml:definitions>
  <inkml:trace contextRef="#ctx0" brushRef="#br0">150 0 6448 0 0,'0'0'3641'0'0,"-16"6"1555"0"0,14-5-5005 0 0,0 1 0 0 0,1 0 0 0 0,-1 0 0 0 0,1 0-1 0 0,0 1 1 0 0,0-1 0 0 0,0 0 0 0 0,-1 0 0 0 0,2 0 0 0 0,-2 3 0 0 0,-3 25 1063 0 0,4-22-925 0 0,1 1-1 0 0,0 0 1 0 0,0 0-1 0 0,2 12 0 0 0,-1-15-213 0 0,1-1-1 0 0,-1 0 0 0 0,1 1 1 0 0,0-1-1 0 0,0 0 0 0 0,0-1 0 0 0,0 1 1 0 0,6 7-1 0 0,0-2-9 0 0,0 0 1 0 0,16 16-1 0 0,-21-23 20 0 0,0-1 0 0 0,0 0 0 0 0,0 0 1 0 0,0 1-1 0 0,0-2 0 0 0,1 0 0 0 0,-1 2 0 0 0,0-2 0 0 0,1 0 0 0 0,-1 0 1 0 0,1 0-1 0 0,0 0 0 0 0,-1-1 0 0 0,7 1 0 0 0,-7-1-128 0 0,0-1-1 0 0,0 1 1 0 0,0 0-1 0 0,0-1 1 0 0,0 0-1 0 0,0 0 1 0 0,0-1-1 0 0,0 2 1 0 0,-1-2-1 0 0,5-2 0 0 0,0-1-137 0 0,0 0-1 0 0,10-10 0 0 0,-5 0 112 0 0,1 0-1 0 0,-2 0 0 0 0,0-2 1 0 0,0 1-1 0 0,10-24 0 0 0,-18 33 31 0 0,0-1 0 0 0,2-12 0 0 0,2-3 0 0 0,-3 17 0 0 0,-1 9 0 0 0,1 7 0 0 0,1 15 125 0 0,-1 0-1 0 0,1 31 0 0 0,-2-19-33 0 0,5 120 130 0 0,-8-121 75 0 0,-3 0 0 0 0,-7 48-1 0 0,3-36 149 0 0,5-33-246 0 0,0 1 0 0 0,-1-1 0 0 0,-6 19 0 0 0,6-26-82 0 0,0-1-1 0 0,-1 1 1 0 0,1 0-1 0 0,-2-1 1 0 0,-5 10 0 0 0,7-15-50 0 0,1 1 0 0 0,0 0 0 0 0,-1 0 0 0 0,1-1 0 0 0,-1 1 1 0 0,0-1-1 0 0,0-1 0 0 0,0 1 0 0 0,0 0 0 0 0,0 0 0 0 0,-1 0 1 0 0,1-2-1 0 0,-1 2 0 0 0,1-1 0 0 0,-5 1 0 0 0,0-2 15 0 0,1 1 1 0 0,1-1-1 0 0,-2 0 0 0 0,1-1 0 0 0,0 1 0 0 0,-1-2 0 0 0,2 1 1 0 0,-1-1-1 0 0,-11-4 0 0 0,-7-4-415 0 0,-27-15 0 0 0,42 19 90 0 0,-116-60-4136 0 0,105 55 3228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71"/>
    </inkml:context>
    <inkml:brush xml:id="br0">
      <inkml:brushProperty name="width" value="0.05" units="cm"/>
      <inkml:brushProperty name="height" value="0.05" units="cm"/>
      <inkml:brushProperty name="color" value="#FFFFFF"/>
    </inkml:brush>
  </inkml:definitions>
  <inkml:trace contextRef="#ctx0" brushRef="#br0">2 653 2304 0 0,'-1'3'14382'0'0,"5"-5"-14062"0"0,-1 1 0 0 0,0-2 0 0 0,1 1-1 0 0,-1 0 1 0 0,0 0 0 0 0,0-1 0 0 0,5-4 0 0 0,-1-1 284 0 0,12-16 1 0 0,20-40 539 0 0,57-120 0 0 0,-63 98-981 0 0,3-4-93 0 0,-16 45-28 0 0,-9 23 82 0 0,21-39 0 0 0,-29 55-212 0 0,-2 6 89 0 0,-1 0 0 0 0,0 0 0 0 0,0-1 0 0 0,0 1 0 0 0,0 0 0 0 0,1 0 0 0 0,-1 0 0 0 0,0 0 0 0 0,0 0 0 0 0,0 0 0 0 0,1-1 1 0 0,-1 1-1 0 0,0 0 0 0 0,0 0 0 0 0,0 0 0 0 0,0 0 0 0 0,0 0 0 0 0,0 0 0 0 0,1 0 0 0 0,-1 0 0 0 0,0 0 0 0 0,0 0 0 0 0,1 0 0 0 0,-1 0 1 0 0,0 0-1 0 0,0 0 0 0 0,1 0 0 0 0,-1 1 0 0 0,0-1 0 0 0,0 0 0 0 0,0 0 0 0 0,0 0 0 0 0,0 0 0 0 0,0 0 0 0 0,0 0 0 0 0,0 1 0 0 0,1-1 1 0 0,-1 0-1 0 0,0 0 0 0 0,0 0 0 0 0,0 0 0 0 0,0 0 0 0 0,0 0 0 0 0,1 0 0 0 0,-1 0 0 0 0,0 1 0 0 0,3 5 12 0 0,-3-6-14 0 0,4 12 20 0 0,0-1 1 0 0,-1 1-1 0 0,0 0 0 0 0,-1 0 0 0 0,1 22 0 0 0,1-4 2 0 0,5 41-8 0 0,-3-18 13 0 0,16 70-1 0 0,-22-123-25 0 0,8 23 0 0 0,-8-21 0 0 0,1-1 0 0 0,0 0 0 0 0,-1 0 0 0 0,1 1 0 0 0,0-1 0 0 0,0 0 0 0 0,-1 0 0 0 0,1 0 0 0 0,0 0 0 0 0,0 0 0 0 0,1 0 0 0 0,-2 0 0 0 0,2 0 0 0 0,1 1 0 0 0,-3-2 0 0 0,1 0 0 0 0,0 0 0 0 0,0 1 0 0 0,-1-1 0 0 0,1 0 0 0 0,0 0 0 0 0,0-1 0 0 0,-1 1 0 0 0,1 0 0 0 0,0 0 0 0 0,-1 0 0 0 0,1 0 0 0 0,0 0 0 0 0,-1 0 0 0 0,1-1 0 0 0,-1 1 0 0 0,1-1 0 0 0,0 1 0 0 0,0-1 0 0 0,-1 1 0 0 0,0 0 0 0 0,1-1 0 0 0,0 1 0 0 0,-1-1 0 0 0,1 0 0 0 0,-1 1 0 0 0,1-1 0 0 0,10-17 0 0 0,4-17-72 0 0,0-1 0 0 0,17-73 0 0 0,-21 69-78 0 0,-1-1 84 0 0,25-73-110 0 0,-30 99 176 0 0,-1 5 0 0 0,10-20 0 0 0,-14 30 3 0 0,0 0-1 0 0,0-1 1 0 0,0 1-1 0 0,0-1 1 0 0,1 1-1 0 0,-1-1 1 0 0,1 1-1 0 0,-1 0 0 0 0,1 0 1 0 0,-1-1-1 0 0,0 1 1 0 0,0-1-1 0 0,1 1 1 0 0,-1-1-1 0 0,1 1 1 0 0,-1 0-1 0 0,0 0 1 0 0,1 0-1 0 0,-1 0 1 0 0,1 0-1 0 0,0-1 0 0 0,-1 1 1 0 0,1 0 4 0 0,0 0 0 0 0,-1 1 0 0 0,1-1 0 0 0,-1 0 0 0 0,0 0 0 0 0,1 0-1 0 0,-1 0 1 0 0,1 0 0 0 0,-1 1 0 0 0,0-1 0 0 0,1 0 0 0 0,-1 1 0 0 0,1-1 0 0 0,-1 1 0 0 0,0-1 0 0 0,1 0 0 0 0,-1 0 0 0 0,0 1 0 0 0,3 3 45 0 0,-1-1 0 0 0,-1 0 1 0 0,1 1-1 0 0,1 4 0 0 0,-3-8-51 0 0,21 68 425 0 0,14 89 0 0 0,-28-125 65 0 0,19 100 143 0 0,17 78-576 0 0,-40-196-984 0 0,6 15 1 0 0,-2-13-7477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81"/>
    </inkml:context>
    <inkml:brush xml:id="br0">
      <inkml:brushProperty name="width" value="0.05" units="cm"/>
      <inkml:brushProperty name="height" value="0.05" units="cm"/>
      <inkml:brushProperty name="color" value="#FFFFFF"/>
    </inkml:brush>
  </inkml:definitions>
  <inkml:trace contextRef="#ctx0" brushRef="#br0">23 165 920 0 0,'-10'-1'4'0'0,"10"1"14"0"0,0 0-1 0 0,-1 0 1 0 0,1 0 0 0 0,0 0 0 0 0,0 0-1 0 0,0 0 1 0 0,0 0 0 0 0,0 1-1 0 0,-1-1 1 0 0,1 0 0 0 0,0 0 0 0 0,-1 0-1 0 0,1 0 1 0 0,0 1 0 0 0,0-1-1 0 0,-1 0 1 0 0,1 0 0 0 0,0 1 0 0 0,0-1-1 0 0,0 0 1 0 0,0 0 0 0 0,0 0-1 0 0,0 0 1 0 0,0 0 0 0 0,0 1 0 0 0,0-1-1 0 0,0 0 1 0 0,-1 1 0 0 0,4 3 5822 0 0,7 1-930 0 0,-5-4-3792 0 0,-1 0 0 0 0,0-1 0 0 0,0 1 0 0 0,0-1 0 0 0,7 1 1 0 0,-3-2-558 0 0,0 0 0 0 0,0 0 1 0 0,14-3-1 0 0,-8-2-346 0 0,0 1-1 0 0,-1 0 1 0 0,0-2 0 0 0,0 0-1 0 0,0-1 1 0 0,-1 0 0 0 0,0-1-1 0 0,-1 0 1 0 0,0-1 0 0 0,18-20-1 0 0,-26 27-312 0 0,0-1-1 0 0,0 1 0 0 0,-1-1 1 0 0,0 1-1 0 0,1-2 0 0 0,-2 1 1 0 0,1 0-1 0 0,0 0 0 0 0,-1 0 1 0 0,1 0-1 0 0,-1-1 0 0 0,1-8 1 0 0,-2 12 66 0 0,0 1 0 0 0,0-1 1 0 0,0 1-1 0 0,0-1 1 0 0,-1 1-1 0 0,1 0 0 0 0,0-1 1 0 0,-1 0-1 0 0,1 1 1 0 0,0-1-1 0 0,0 1 0 0 0,-1 0 1 0 0,1 0-1 0 0,-1-1 1 0 0,1 1-1 0 0,-1-1 0 0 0,1 1 1 0 0,0-1-1 0 0,-1 1 1 0 0,0 0-1 0 0,1 0 0 0 0,-1 0 1 0 0,1 0-1 0 0,0 0 1 0 0,-1-1-1 0 0,0 1 0 0 0,1 0 1 0 0,0 0-1 0 0,-1 0 1 0 0,0 0-1 0 0,0 0 0 0 0,1 0 1 0 0,0 0-1 0 0,-2 0 1 0 0,-20 3-491 0 0,12-1 369 0 0,0 1 1 0 0,0 1 0 0 0,0-1 0 0 0,-17 11 0 0 0,9-3 229 0 0,-24 18 0 0 0,29-19 161 0 0,2 0 0 0 0,0 0 0 0 0,0 1 0 0 0,1 1 0 0 0,0-1 0 0 0,1 2-1 0 0,1-1 1 0 0,-13 23 0 0 0,19-29-88 0 0,0 0 0 0 0,0-1 0 0 0,0 1 0 0 0,1 0-1 0 0,-1 0 1 0 0,1 0 0 0 0,1 0 0 0 0,0 0-1 0 0,-1 0 1 0 0,2 0 0 0 0,-1 1 0 0 0,2 9 0 0 0,-1-12-71 0 0,0 0-1 0 0,1 0 1 0 0,-1 1 0 0 0,0-2 0 0 0,2 2 0 0 0,-1-2 0 0 0,0 1-1 0 0,0-1 1 0 0,0 1 0 0 0,1 0 0 0 0,0-1 0 0 0,0 0 0 0 0,0 0-1 0 0,0 0 1 0 0,1 0 0 0 0,-1-1 0 0 0,0 1 0 0 0,7 2 0 0 0,-2 0-21 0 0,2-1 1 0 0,-1 0 0 0 0,2-1 0 0 0,-2 0 0 0 0,1-1 0 0 0,0-1 0 0 0,0 1 0 0 0,14-1 0 0 0,7-1-564 0 0,43-6 0 0 0,-49 3-7 0 0,0 1-62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82"/>
    </inkml:context>
    <inkml:brush xml:id="br0">
      <inkml:brushProperty name="width" value="0.05" units="cm"/>
      <inkml:brushProperty name="height" value="0.05" units="cm"/>
      <inkml:brushProperty name="color" value="#FFFFFF"/>
    </inkml:brush>
  </inkml:definitions>
  <inkml:trace contextRef="#ctx0" brushRef="#br0">256 0 4608 0 0,'0'0'7322'0'0,"-5"2"-5064"0"0,-8 3-1608 0 0,-1-1 0 0 0,1 1 1 0 0,0 1-1 0 0,0 0 0 0 0,-14 10 1 0 0,-9 4-126 0 0,17-10-177 0 0,-25 17-1 0 0,36-22-206 0 0,1 2 0 0 0,-1-1 0 0 0,1 1-1 0 0,1 0 1 0 0,-9 11 0 0 0,14-17-124 0 0,0 0 0 0 0,0 0 0 0 0,0 0 0 0 0,1 0 0 0 0,-1 1 0 0 0,1-1 0 0 0,-1 0 0 0 0,0 0 0 0 0,1 1 0 0 0,0-1 0 0 0,0 1 0 0 0,0-1 0 0 0,-1 0 0 0 0,1 0 0 0 0,0 1 0 0 0,0-1 0 0 0,0 1 0 0 0,0-1 0 0 0,1 3 0 0 0,-1-3 4 0 0,1 1-1 0 0,0-1 1 0 0,0 0 0 0 0,-1 1 0 0 0,1-1 0 0 0,1 1 0 0 0,-2-1-1 0 0,2 1 1 0 0,-1-1 0 0 0,0 1 0 0 0,0-2 0 0 0,1 2 0 0 0,2 0-1 0 0,1 2 34 0 0,1-1-1 0 0,1 0 0 0 0,-1 0 1 0 0,1-1-1 0 0,-1 1 0 0 0,10 1 0 0 0,107 22 611 0 0,-107-22-542 0 0,0 0 0 0 0,-1 1-1 0 0,1 0 1 0 0,24 14-1 0 0,-37-17-66 0 0,1 0-1 0 0,0 0 0 0 0,-1 0 0 0 0,0 1 1 0 0,0 0-1 0 0,0-1 0 0 0,0 1 0 0 0,-1 0 0 0 0,1 0 1 0 0,-1 0-1 0 0,1 1 0 0 0,-1-1 0 0 0,0 0 1 0 0,0 1-1 0 0,0 0 0 0 0,-1-1 0 0 0,3 7 1 0 0,-4-5 69 0 0,0-2 1 0 0,1 1-1 0 0,-1 0 1 0 0,0 0 0 0 0,0 0-1 0 0,0 0 1 0 0,-1 0 0 0 0,1-1-1 0 0,-1 1 1 0 0,0 0-1 0 0,0 0 1 0 0,-1 0 0 0 0,1-1-1 0 0,-1 1 1 0 0,1-1-1 0 0,-1 1 1 0 0,0-1 0 0 0,-4 4-1 0 0,3-2-79 0 0,-1-1 0 0 0,0 0 0 0 0,0 0 0 0 0,0 0 0 0 0,-1-1 1 0 0,1 1-1 0 0,-1-2 0 0 0,0 1 0 0 0,0 0 0 0 0,0 0 0 0 0,0-1 0 0 0,0 1 0 0 0,-1-2 0 0 0,1 0 0 0 0,-1 1 0 0 0,1-1 0 0 0,-1 0 0 0 0,1 0 0 0 0,-1-1 0 0 0,1 1 0 0 0,-1-2 0 0 0,0 1 0 0 0,-6-2 1 0 0,-3-1-519 0 0,-1 1 0 0 0,1-3 1 0 0,-1 1-1 0 0,2-2 0 0 0,-21-9 1 0 0,6-1-1374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2:08.394"/>
    </inkml:context>
    <inkml:brush xml:id="br0">
      <inkml:brushProperty name="width" value="0.05" units="cm"/>
      <inkml:brushProperty name="height" value="0.05" units="cm"/>
      <inkml:brushProperty name="color" value="#FFFFFF"/>
    </inkml:brush>
  </inkml:definitions>
  <inkml:trace contextRef="#ctx0" brushRef="#br0">59 1 1376 0 0,'-4'2'314'0'0,"0"0"0"0"0,1 1 1 0 0,-1-1-1 0 0,1 1 0 0 0,-1 0 1 0 0,1 0-1 0 0,-4 5 0 0 0,5-6 1032 0 0,0 1 0 0 0,1-1 0 0 0,0 1 0 0 0,-1-1 0 0 0,1 1 1 0 0,0 0-1 0 0,0-1 0 0 0,0 5 0 0 0,-7 32 5974 0 0,5-22-6786 0 0,1 1 0 0 0,1 0 1 0 0,0 19-1 0 0,3 126-119 0 0,-2-53-5165 0 0,2-91 3182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83"/>
    </inkml:context>
    <inkml:brush xml:id="br0">
      <inkml:brushProperty name="width" value="0.05" units="cm"/>
      <inkml:brushProperty name="height" value="0.05" units="cm"/>
      <inkml:brushProperty name="color" value="#FFFFFF"/>
    </inkml:brush>
  </inkml:definitions>
  <inkml:trace contextRef="#ctx0" brushRef="#br0">42 4 1376 0 0,'-2'-3'16533'0'0,"3"4"-16416"0"0,0 0 1 0 0,0 1 0 0 0,0-1-1 0 0,0 1 1 0 0,0-1 0 0 0,0 0-1 0 0,-1 2 1 0 0,1-2 0 0 0,0 1-1 0 0,-1-1 1 0 0,1 1 0 0 0,-1 0-1 0 0,0-1 1 0 0,0 4 0 0 0,0 30 773 0 0,0-19-497 0 0,0 16 76 0 0,-6 140 731 0 0,-21 63-742 0 0,25-210-359 0 0,-10 63 374 0 0,10-81-398 0 0,2 0 0 0 0,-1 0 0 0 0,1 9 0 0 0,0-15-69 0 0,9-13 58 0 0,0-9-169 0 0,79-169 200 0 0,-82 180-82 0 0,-1-1 0 0 0,3 1 0 0 0,14-17 0 0 0,-17 21-5 0 0,1 1 1 0 0,0 0-1 0 0,0 0 0 0 0,0 0 1 0 0,0 1-1 0 0,1 0 1 0 0,10-5-1 0 0,-14 8 32 0 0,1 0-1 0 0,0 0 1 0 0,-1 0-1 0 0,1 0 1 0 0,0 1 0 0 0,-1 0-1 0 0,1-1 1 0 0,0 1-1 0 0,0 0 1 0 0,-1 1 0 0 0,1-1-1 0 0,0 0 1 0 0,-1 1 0 0 0,1 0-1 0 0,0 0 1 0 0,-1 0-1 0 0,1 0 1 0 0,0 2 0 0 0,-1-2-1 0 0,0 1 1 0 0,1 0-1 0 0,-1 0 1 0 0,0 0 0 0 0,0 0-1 0 0,4 6 1 0 0,-2-2 140 0 0,-1 0-1 0 0,0 1 1 0 0,0-1 0 0 0,-1 1-1 0 0,5 15 1 0 0,8 36 567 0 0,4 67-367 0 0,-9-48-2898 0 0,-7-60 1146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75"/>
    </inkml:context>
    <inkml:brush xml:id="br0">
      <inkml:brushProperty name="width" value="0.05" units="cm"/>
      <inkml:brushProperty name="height" value="0.05" units="cm"/>
      <inkml:brushProperty name="color" value="#FFFFFF"/>
    </inkml:brush>
  </inkml:definitions>
  <inkml:trace contextRef="#ctx0" brushRef="#br0">498 78 8288 0 0,'0'0'638'0'0,"-7"-6"-175"0"0,7 6-430 0 0,-16-21 6270 0 0,14 18-5881 0 0,-1 0 0 0 0,1 1 0 0 0,-1-1 0 0 0,0 0 0 0 0,-5-2 0 0 0,-2 0 5 0 0,0-1 1 0 0,0 2-1 0 0,0 0 1 0 0,-21-5-1 0 0,19 7-169 0 0,-1 1-1 0 0,1 1 1 0 0,0 0 0 0 0,-1 0-1 0 0,1 1 1 0 0,-1 1 0 0 0,-13 4-1 0 0,18-5-170 0 0,-1 2-1 0 0,1-1 1 0 0,1 2-1 0 0,-1-1 1 0 0,-7 6-1 0 0,-36 23 86 0 0,41-25-137 0 0,1 0-1 0 0,0 0 1 0 0,0 1 0 0 0,0 0-1 0 0,1 1 1 0 0,1-1 0 0 0,0 1-1 0 0,0 1 1 0 0,1 0 0 0 0,-9 16-1 0 0,3 5-807 0 0,0 2 0 0 0,-8 40 0 0 0,12-38 406 0 0,2-9 25 0 0,2 1-1 0 0,1-1 1 0 0,1 0 0 0 0,2 45 0 0 0,1-60 349 0 0,0 0 1 0 0,1 0-1 0 0,0 0 0 0 0,1 0 0 0 0,0 0 1 0 0,0-1-1 0 0,1 1 0 0 0,0-1 1 0 0,1 0-1 0 0,9 14 0 0 0,-10-20 41 0 0,-1 0-1 0 0,1 0 0 0 0,-1-1 1 0 0,1 0-1 0 0,0 1 1 0 0,0-1-1 0 0,0 0 1 0 0,1-1-1 0 0,-1 1 0 0 0,0-1 1 0 0,1 0-1 0 0,0 0 1 0 0,0 0-1 0 0,-1-1 1 0 0,1 0-1 0 0,0 1 0 0 0,1-2 1 0 0,7 2-1 0 0,1-2 226 0 0,-1 0 1 0 0,1-2-1 0 0,-1 1 0 0 0,0-1 0 0 0,25-7 0 0 0,-22 4 39 0 0,-2-1 1 0 0,2-1-1 0 0,16-10 0 0 0,-10 5 35 0 0,35-29 1 0 0,-49 35-290 0 0,-1 0 0 0 0,-1 0 0 0 0,0-2 1 0 0,1 2-1 0 0,-1-2 0 0 0,-1 0 0 0 0,0 1 1 0 0,5-10-1 0 0,-8 11-45 0 0,0 1-1 0 0,0-1 1 0 0,-1 0-1 0 0,0 0 1 0 0,0 0 0 0 0,0-8-1 0 0,-2-35-367 0 0,-2 31-1230 0 0,1 11-22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76"/>
    </inkml:context>
    <inkml:brush xml:id="br0">
      <inkml:brushProperty name="width" value="0.05" units="cm"/>
      <inkml:brushProperty name="height" value="0.05" units="cm"/>
      <inkml:brushProperty name="color" value="#FFFFFF"/>
    </inkml:brush>
  </inkml:definitions>
  <inkml:trace contextRef="#ctx0" brushRef="#br0">241 0 1536 0 0,'-26'1'10344'0'0,"1"1"-3998"0"0,-26 4-2136 0 0,18-1-4660 0 0,-37 0-1 0 0,47-3-5496 0 0,11-2-753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77"/>
    </inkml:context>
    <inkml:brush xml:id="br0">
      <inkml:brushProperty name="width" value="0.05" units="cm"/>
      <inkml:brushProperty name="height" value="0.05" units="cm"/>
      <inkml:brushProperty name="color" value="#FFFFFF"/>
    </inkml:brush>
  </inkml:definitions>
  <inkml:trace contextRef="#ctx0" brushRef="#br0">155 28 6360 0 0,'3'-6'3204'0'0,"-2"5"-2922"0"0,-1 1 1 0 0,0-1-1 0 0,1 1 0 0 0,-1 0 1 0 0,1-1-1 0 0,-1 0 0 0 0,0 1 1 0 0,0 0-1 0 0,0-1 1 0 0,1 0-1 0 0,-1 1 0 0 0,0-1 1 0 0,0 1-1 0 0,1-2 1 0 0,-1 1-127 0 0,0 1 1 0 0,0 0 0 0 0,0-1 0 0 0,0 1 0 0 0,0-1 0 0 0,0 0-1 0 0,0 1 1 0 0,-1 0 0 0 0,1-1 0 0 0,0 1 0 0 0,0-1 0 0 0,0 1-1 0 0,-1 0 1 0 0,1-1 0 0 0,0 1 0 0 0,0-1 0 0 0,0 1 0 0 0,0-1-1 0 0,-1 1 1 0 0,1 0 0 0 0,-1-1 0 0 0,1 1 0 0 0,0 0 0 0 0,0-1-1 0 0,-1 1 1 0 0,0-1 0 0 0,0 1-57 0 0,-1 0 1 0 0,1 0-1 0 0,0 0 1 0 0,-1-1-1 0 0,2 1 1 0 0,-2 0-1 0 0,1 0 1 0 0,0 1-1 0 0,0-1 1 0 0,-1 0-1 0 0,0 0 0 0 0,-3 2-74 0 0,1 0 0 0 0,-2 0 0 0 0,2 0-1 0 0,-1 0 1 0 0,-5 5 0 0 0,2-2-13 0 0,0 0-46 0 0,0 0-1 0 0,1 0 0 0 0,1 1 0 0 0,-1 0 1 0 0,0 1-1 0 0,2-1 0 0 0,-1 2 0 0 0,0-2 0 0 0,1 2 1 0 0,0 0-1 0 0,0 0 0 0 0,1 0 0 0 0,0 0 1 0 0,1 0-1 0 0,0 1 0 0 0,0 0 0 0 0,-2 16 0 0 0,4-19 19 0 0,1-2 0 0 0,0 0 0 0 0,0 1 0 0 0,0 0 0 0 0,1 0 0 0 0,-1-1 0 0 0,1 1-1 0 0,1 0 1 0 0,-1-1 0 0 0,3 6 0 0 0,-4-9 31 0 0,0 1 1 0 0,1-1-1 0 0,0 0 0 0 0,0 1 0 0 0,-1-1 0 0 0,2 0 1 0 0,-1 1-1 0 0,-1-2 0 0 0,2 2 0 0 0,-1-1 0 0 0,0 0 1 0 0,0 0-1 0 0,0 0 0 0 0,1 0 0 0 0,-2 0 1 0 0,2-1-1 0 0,-1 1 0 0 0,1 0 0 0 0,-1-1 0 0 0,1 0 1 0 0,-1 1-1 0 0,1-1 0 0 0,-1 1 0 0 0,0-1 1 0 0,1 0-1 0 0,-1 1 0 0 0,1-1 0 0 0,-1 0 0 0 0,1 0 1 0 0,0-1-1 0 0,-1 1 0 0 0,1 0 0 0 0,-1-1 0 0 0,3 0 1 0 0,3-1 150 0 0,-2-1 0 0 0,1 0 1 0 0,0 0-1 0 0,0-1 0 0 0,0 1 0 0 0,-1-1 1 0 0,0-1-1 0 0,5-4 0 0 0,0 0 9 0 0,-2-1 0 0 0,0 0 0 0 0,9-13 0 0 0,-7 8-154 0 0,-2-1 0 0 0,0 0 1 0 0,0 0-1 0 0,-1-1 0 0 0,5-19 0 0 0,-11 21 133 0 0,-1 14-43 0 0,0 7 77 0 0,0 12 4 0 0,1-2 0 0 0,0 2 0 0 0,1-1 0 0 0,1 0 0 0 0,2 1 0 0 0,-1-2 0 0 0,9 22 0 0 0,-12-36-406 0 0,0 1-1 0 0,1-1 1 0 0,-1 0-1 0 0,1 0 0 0 0,-1 0 1 0 0,1 1-1 0 0,0-2 1 0 0,0 1-1 0 0,0 0 1 0 0,0 0-1 0 0,1-1 0 0 0,-1 1 1 0 0,0-1-1 0 0,0 1 1 0 0,4 0-1 0 0,-1 1-1017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78"/>
    </inkml:context>
    <inkml:brush xml:id="br0">
      <inkml:brushProperty name="width" value="0.05" units="cm"/>
      <inkml:brushProperty name="height" value="0.05" units="cm"/>
      <inkml:brushProperty name="color" value="#FFFFFF"/>
    </inkml:brush>
  </inkml:definitions>
  <inkml:trace contextRef="#ctx0" brushRef="#br0">0 16 6648 0 0,'0'0'300'0'0,"9"-14"4348"0"0,-9 14-4310 0 0,0 0-1 0 0,1 0 1 0 0,-1 0 0 0 0,1-1 0 0 0,-1 1 0 0 0,0 0 0 0 0,1 0 0 0 0,3 2 3480 0 0,0 3-4744 0 0,-2-1 1133 0 0,0 0 0 0 0,0-1 0 0 0,0 1-1 0 0,-1 0 1 0 0,1 0 0 0 0,-1 0-1 0 0,0 0 1 0 0,0 5 0 0 0,4 37 632 0 0,-4-20-580 0 0,1 12 6 0 0,-4 49-1 0 0,0-15-186 0 0,0 28-1261 0 0,3-112-2314 0 0,0-4-2508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79"/>
    </inkml:context>
    <inkml:brush xml:id="br0">
      <inkml:brushProperty name="width" value="0.05" units="cm"/>
      <inkml:brushProperty name="height" value="0.05" units="cm"/>
      <inkml:brushProperty name="color" value="#FFFFFF"/>
    </inkml:brush>
  </inkml:definitions>
  <inkml:trace contextRef="#ctx0" brushRef="#br0">0 73 1840 0 0,'1'-1'10489'0'0,"5"-2"-6063"0"0,6-1-3152 0 0,0 1 0 0 0,1 0 0 0 0,13-1 0 0 0,2 0-342 0 0,69-19 474 0 0,14-3-3217 0 0,-95 24 792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80"/>
    </inkml:context>
    <inkml:brush xml:id="br0">
      <inkml:brushProperty name="width" value="0.05" units="cm"/>
      <inkml:brushProperty name="height" value="0.05" units="cm"/>
      <inkml:brushProperty name="color" value="#FFFFFF"/>
    </inkml:brush>
  </inkml:definitions>
  <inkml:trace contextRef="#ctx0" brushRef="#br0">0 180 3680 0 0,'0'0'284'0'0,"4"2"335"0"0,4 1 2802 0 0,-5-3-2884 0 0,0 0 1 0 0,-1 0-1 0 0,1 0 1 0 0,0 0-1 0 0,0 0 1 0 0,0 0-1 0 0,0 0 1 0 0,0-1 0 0 0,-1 0-1 0 0,1 1 1 0 0,0-2-1 0 0,4-1 1 0 0,1-1-46 0 0,0-1 0 0 0,-1 1 0 0 0,7-6-1 0 0,-6 2-373 0 0,0 1-1 0 0,0-1 0 0 0,0-1 0 0 0,-1 1 0 0 0,0-2 0 0 0,-1 2 0 0 0,0-2 0 0 0,-1 0 0 0 0,0 0 0 0 0,5-12 0 0 0,-10 20-133 0 0,0 1 0 0 0,1-1-1 0 0,-1 0 1 0 0,0 1-1 0 0,1-1 1 0 0,-1 1 0 0 0,0-1-1 0 0,0 0 1 0 0,0 1-1 0 0,-1-1 1 0 0,1 1 0 0 0,0-1-1 0 0,-1 0 1 0 0,1 1-1 0 0,0-1 1 0 0,-1 1 0 0 0,0-1-1 0 0,1 1 1 0 0,-1-1-1 0 0,-1-1 1 0 0,1 3 4 0 0,0-1 0 0 0,0 0 0 0 0,1 0 0 0 0,-1 0 0 0 0,0 0 0 0 0,0 1 0 0 0,0 0 0 0 0,0-1 0 0 0,0 0 0 0 0,0 1 0 0 0,0-1 0 0 0,0 1 0 0 0,-1 0 0 0 0,2 0 0 0 0,-2-1 0 0 0,2 1 0 0 0,-2 0 0 0 0,1 0-1 0 0,0 0 1 0 0,0 0 0 0 0,0 0 0 0 0,0 0 0 0 0,0 0 0 0 0,-1 0 0 0 0,1 1 0 0 0,0-1 0 0 0,0 0 0 0 0,0 0 0 0 0,-2 2 0 0 0,-7 3 31 0 0,2 0 1 0 0,-2 0-1 0 0,1 1 0 0 0,1 1 0 0 0,0-1 1 0 0,0 1-1 0 0,0 1 0 0 0,1 0 0 0 0,0 0 1 0 0,0 0-1 0 0,1 1 0 0 0,0-1 0 0 0,-7 17 0 0 0,10-20 52 0 0,2-1 0 0 0,-1 0 0 0 0,1 0-1 0 0,0 0 1 0 0,0 1 0 0 0,0 0 0 0 0,0-1-1 0 0,1 1 1 0 0,0-1 0 0 0,0 1-1 0 0,0-1 1 0 0,0 1 0 0 0,1-1 0 0 0,0 0-1 0 0,0 1 1 0 0,0-1 0 0 0,0 1-1 0 0,1-1 1 0 0,-1 0 0 0 0,1 1 0 0 0,4 6-1 0 0,0-5 59 0 0,-2 2 1 0 0,2-2-1 0 0,-1 0 0 0 0,1 0 0 0 0,0 0 0 0 0,1-1 0 0 0,-1 1 0 0 0,1-1 0 0 0,10 5 0 0 0,-11-7-95 0 0,1 0 0 0 0,-1 0 0 0 0,2-1 0 0 0,-2 0 0 0 0,2-1 0 0 0,-1 1 0 0 0,0-1 0 0 0,0 0 0 0 0,1 0 0 0 0,-1-1 0 0 0,8-1 0 0 0,1-1-247 0 0,0-1 1 0 0,24-7-1 0 0,-32 8-42 0 0,10-4-287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72"/>
    </inkml:context>
    <inkml:brush xml:id="br0">
      <inkml:brushProperty name="width" value="0.05" units="cm"/>
      <inkml:brushProperty name="height" value="0.05" units="cm"/>
      <inkml:brushProperty name="color" value="#FFFFFF"/>
    </inkml:brush>
  </inkml:definitions>
  <inkml:trace contextRef="#ctx0" brushRef="#br0">4 40 5064 0 0,'0'0'389'0'0,"0"-1"-250"0"0,0 3 872 0 0,1-3 552 0 0,0-8 3741 0 0,-3 22-4595 0 0,0 1 0 0 0,2-1 0 0 0,-1 0 0 0 0,2 21 0 0 0,-1-25-445 0 0,2 5 146 0 0,-1-1-1 0 0,2 0 0 0 0,0 0 0 0 0,1 1 0 0 0,9 23 0 0 0,-11-33-209 0 0,0 0-1 0 0,1 1 1 0 0,-1-2-1 0 0,7 9 1 0 0,-7-10-152 0 0,-1-1 1 0 0,0 1 0 0 0,0-2-1 0 0,1 2 1 0 0,-1-2 0 0 0,1 1 0 0 0,-1 1-1 0 0,1-2 1 0 0,-1 1 0 0 0,1 0-1 0 0,-1 0 1 0 0,0-1 0 0 0,2 0-1 0 0,-2 1 1 0 0,1 0 0 0 0,3-1-1 0 0,-2 0 20 0 0,1 0 0 0 0,0 0 0 0 0,-1 0 0 0 0,0-1 0 0 0,1 0 0 0 0,-1 1 0 0 0,1-1 0 0 0,-1-1 0 0 0,1 1 0 0 0,-1-1 0 0 0,0 1 0 0 0,0 0 0 0 0,0-2 0 0 0,0 2 0 0 0,0-1 0 0 0,3-4 0 0 0,4-2 167 0 0,-1-1 0 0 0,13-16-1 0 0,-3 2 30 0 0,-3 1-77 0 0,-14 18-141 0 0,1-1-1 0 0,1 0 1 0 0,7-6 0 0 0,-11 10-45 0 0,0 1 0 0 0,0 0 0 0 0,1-1 0 0 0,-1 1 0 0 0,0 0 0 0 0,0-1 0 0 0,0 1 0 0 0,0 0 0 0 0,0 0 0 0 0,1 0 0 0 0,-1 0 0 0 0,0 0 0 0 0,1 0-1 0 0,-1 0 1 0 0,0 0 0 0 0,1 0 0 0 0,-1-1 0 0 0,0 1 0 0 0,0 0 0 0 0,0 0 0 0 0,1 0 0 0 0,-1 0 0 0 0,1 0 0 0 0,-1 0 0 0 0,0 0 0 0 0,1 0 0 0 0,-1 0 0 0 0,0 0 0 0 0,0 0 0 0 0,0 1 0 0 0,1-1 0 0 0,-1 0 0 0 0,1 0 0 0 0,-1 0 0 0 0,0 0 0 0 0,0 0 0 0 0,0 0 0 0 0,5 9 33 0 0,-4-7-31 0 0,2 5-81 0 0,0-1-1 0 0,0 1 1 0 0,-1 0 0 0 0,3 9-1 0 0,-4-9 144 0 0,1-1 0 0 0,0 0 0 0 0,0 1-1 0 0,1-1 1 0 0,-1 0 0 0 0,2 0 0 0 0,4 9 0 0 0,-7-14-46 0 0,0 1 0 0 0,0-1 0 0 0,0 0 0 0 0,0 0 0 0 0,0 1 0 0 0,1-1 0 0 0,-1 0-1 0 0,1 0 1 0 0,-1 0 0 0 0,1 0 0 0 0,-1 0 0 0 0,0 0 0 0 0,1 0 0 0 0,-1-1 0 0 0,1 0 0 0 0,-1 1 0 0 0,1 0 0 0 0,0-1 0 0 0,-1 1 0 0 0,2-1 0 0 0,-2 0 0 0 0,0 0 0 0 0,2 0 0 0 0,-2 0 0 0 0,1 0 0 0 0,0 0 0 0 0,-1 0 0 0 0,1-1 0 0 0,0 1 0 0 0,-1-1 0 0 0,1 0 0 0 0,-1 1 0 0 0,1-1 0 0 0,2-1 0 0 0,4-3 148 0 0,0 0 1 0 0,-1-1 0 0 0,1 0-1 0 0,-1-1 1 0 0,0 1-1 0 0,11-15 1 0 0,29-50 644 0 0,-37 53-810 0 0,15-38 0 0 0,-15 31-2867 0 0,-1-1-4287 0 0,-5 16-138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73"/>
    </inkml:context>
    <inkml:brush xml:id="br0">
      <inkml:brushProperty name="width" value="0.05" units="cm"/>
      <inkml:brushProperty name="height" value="0.05" units="cm"/>
      <inkml:brushProperty name="color" value="#FFFFFF"/>
    </inkml:brush>
  </inkml:definitions>
  <inkml:trace contextRef="#ctx0" brushRef="#br0">198 12 4608 0 0,'0'0'353'0'0,"-7"-9"4064"0"0,6 8-4243 0 0,-1 0-1 0 0,1 1 0 0 0,-1 0 0 0 0,1 0 1 0 0,0 0-1 0 0,0-1 0 0 0,-1 1 1 0 0,1 0-1 0 0,-1 0 0 0 0,1 0 0 0 0,-1 0 1 0 0,1 1-1 0 0,-1-1 0 0 0,-1 0 0 0 0,-23 9 603 0 0,21-7-604 0 0,0 1-120 0 0,-1-1 0 0 0,1 1 0 0 0,0 0 0 0 0,1 0 0 0 0,-2 1 0 0 0,2 0 0 0 0,0 0 0 0 0,-6 6 0 0 0,-30 40 524 0 0,34-41-459 0 0,-1 1-1 0 0,0 1 1 0 0,2 0 0 0 0,-9 20 0 0 0,12-25 3 0 0,1 0 1 0 0,-1 1 0 0 0,1-1-1 0 0,-1 1 1 0 0,2-1-1 0 0,0 0 1 0 0,-1 1 0 0 0,1 0-1 0 0,1-1 1 0 0,1 12 0 0 0,-1-16-68 0 0,-1-1 1 0 0,0 1 0 0 0,0 0 0 0 0,1-1 0 0 0,0 2 0 0 0,0-2 0 0 0,-1 0 0 0 0,2 1-1 0 0,-2-1 1 0 0,1 1 0 0 0,1-1 0 0 0,-2 1 0 0 0,2-1 0 0 0,-1 1 0 0 0,1-1 0 0 0,-1 0 0 0 0,1 0-1 0 0,-1 0 1 0 0,1 0 0 0 0,-1 0 0 0 0,1 0 0 0 0,-1 0 0 0 0,1-1 0 0 0,0 1 0 0 0,-1 0 0 0 0,1-1-1 0 0,0 1 1 0 0,0-1 0 0 0,-1 0 0 0 0,2 0 0 0 0,-2 0 0 0 0,1 0 0 0 0,0 0 0 0 0,0 0-1 0 0,-1 0 1 0 0,2 0 0 0 0,-2-1 0 0 0,0 1 0 0 0,2-1 0 0 0,0 0 0 0 0,7-4 99 0 0,-1-1-1 0 0,0-1 1 0 0,0 1 0 0 0,-1-1 0 0 0,0 0 0 0 0,0-1-1 0 0,-1 0 1 0 0,0 0 0 0 0,9-14 0 0 0,-1-2-306 0 0,-1 1 1 0 0,16-42-1 0 0,-28 59 62 0 0,1-1-137 0 0,-2 8 158 0 0,0 5 78 0 0,3 40 664 0 0,-4-29-563 0 0,2 1 0 0 0,0 0 0 0 0,1-1 0 0 0,0 2 1 0 0,10 24-1 0 0,-4-28-4780 0 0,-9-14 3717 0 0,3 4-5270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6:29:52.174"/>
    </inkml:context>
    <inkml:brush xml:id="br0">
      <inkml:brushProperty name="width" value="0.05" units="cm"/>
      <inkml:brushProperty name="height" value="0.05" units="cm"/>
      <inkml:brushProperty name="color" value="#FFFFFF"/>
    </inkml:brush>
  </inkml:definitions>
  <inkml:trace contextRef="#ctx0" brushRef="#br0">150 0 6448 0 0,'0'0'3641'0'0,"-16"6"1555"0"0,14-5-5005 0 0,0 1 0 0 0,1 0 0 0 0,-1 0 0 0 0,1 0-1 0 0,0 1 1 0 0,0-1 0 0 0,0 0 0 0 0,-1 0 0 0 0,2 0 0 0 0,-2 3 0 0 0,-3 25 1063 0 0,4-22-925 0 0,1 1-1 0 0,0 0 1 0 0,0 0-1 0 0,2 12 0 0 0,-1-15-213 0 0,1-1-1 0 0,-1 0 0 0 0,1 1 1 0 0,0-1-1 0 0,0 0 0 0 0,0-1 0 0 0,0 1 1 0 0,6 7-1 0 0,0-2-9 0 0,0 0 1 0 0,16 16-1 0 0,-21-23 20 0 0,0-1 0 0 0,0 0 0 0 0,0 0 1 0 0,0 1-1 0 0,0-2 0 0 0,1 0 0 0 0,-1 2 0 0 0,0-2 0 0 0,1 0 0 0 0,-1 0 1 0 0,1 0-1 0 0,0 0 0 0 0,-1-1 0 0 0,7 1 0 0 0,-7-1-128 0 0,0-1-1 0 0,0 1 1 0 0,0 0-1 0 0,0-1 1 0 0,0 0-1 0 0,0 0 1 0 0,0-1-1 0 0,0 2 1 0 0,-1-2-1 0 0,5-2 0 0 0,0-1-137 0 0,0 0-1 0 0,10-10 0 0 0,-5 0 112 0 0,1 0-1 0 0,-2 0 0 0 0,0-2 1 0 0,0 1-1 0 0,10-24 0 0 0,-18 33 31 0 0,0-1 0 0 0,2-12 0 0 0,2-3 0 0 0,-3 17 0 0 0,-1 9 0 0 0,1 7 0 0 0,1 15 125 0 0,-1 0-1 0 0,1 31 0 0 0,-2-19-33 0 0,5 120 130 0 0,-8-121 75 0 0,-3 0 0 0 0,-7 48-1 0 0,3-36 149 0 0,5-33-246 0 0,0 1 0 0 0,-1-1 0 0 0,-6 19 0 0 0,6-26-82 0 0,0-1-1 0 0,-1 1 1 0 0,1 0-1 0 0,-2-1 1 0 0,-5 10 0 0 0,7-15-50 0 0,1 1 0 0 0,0 0 0 0 0,-1 0 0 0 0,1-1 0 0 0,-1 1 1 0 0,0-1-1 0 0,0-1 0 0 0,0 1 0 0 0,0 0 0 0 0,0 0 0 0 0,-1 0 1 0 0,1-2-1 0 0,-1 2 0 0 0,1-1 0 0 0,-5 1 0 0 0,0-2 15 0 0,1 1 1 0 0,1-1-1 0 0,-2 0 0 0 0,1-1 0 0 0,0 1 0 0 0,-1-2 0 0 0,2 1 1 0 0,-1-1-1 0 0,-11-4 0 0 0,-7-4-415 0 0,-27-15 0 0 0,42 19 90 0 0,-116-60-4136 0 0,105 55 3228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2:09.400"/>
    </inkml:context>
    <inkml:brush xml:id="br0">
      <inkml:brushProperty name="width" value="0.05" units="cm"/>
      <inkml:brushProperty name="height" value="0.05" units="cm"/>
      <inkml:brushProperty name="color" value="#FFFFFF"/>
    </inkml:brush>
  </inkml:definitions>
  <inkml:trace contextRef="#ctx0" brushRef="#br0">33 1 3680 0 0,'0'0'7444'0'0,"12"15"-3632"0"0,-10-7-3408 0 0,0 0 1 0 0,0 0-1 0 0,-1 0 1 0 0,0-1-1 0 0,-1 1 1 0 0,0 0-1 0 0,0 9 1 0 0,-10 56 431 0 0,9-69-753 0 0,-35 187 1427 0 0,35-186-1380 0 0,-3 22 262 0 0,4-25-377 0 0,0 0-1 0 0,0-1 1 0 0,0 1 0 0 0,0 0-1 0 0,0-1 1 0 0,0 1-1 0 0,0 0 1 0 0,1-1-1 0 0,-1 1 1 0 0,0-1-1 0 0,2 4 1 0 0,-2-5-12 0 0,0 0-1 0 0,1 0 1 0 0,-1 1 0 0 0,0-1-1 0 0,0 0 1 0 0,0 0 0 0 0,0 0-1 0 0,1 0 1 0 0,-1 1 0 0 0,0-1 0 0 0,0 0-1 0 0,1 0 1 0 0,-1 0 0 0 0,0 0-1 0 0,0 0 1 0 0,1 0 0 0 0,-1 0-1 0 0,0 0 1 0 0,0 0 0 0 0,1 0-1 0 0,-1 0 1 0 0,0 0 0 0 0,0 0-1 0 0,1 0 1 0 0,-1 0 0 0 0,0 0-1 0 0,0 0 1 0 0,1 0 0 0 0,-1 0 0 0 0,0 0-1 0 0,9-7 44 0 0,7-14-19 0 0,-14 17-23 0 0,13-16 26 0 0,0 1 0 0 0,30-29 0 0 0,-36 40 61 0 0,0 0-1 0 0,1 0 1 0 0,0 1-1 0 0,0 1 1 0 0,0-1 0 0 0,1 2-1 0 0,15-7 1 0 0,-24 11-37 0 0,0 0 1 0 0,0 1 0 0 0,0-1-1 0 0,0 1 1 0 0,0-1 0 0 0,0 1-1 0 0,0 0 1 0 0,0 0 0 0 0,0 0 0 0 0,0 0-1 0 0,0 0 1 0 0,0 0 0 0 0,0 0-1 0 0,0 1 1 0 0,0-1 0 0 0,0 1-1 0 0,0 0 1 0 0,-1-1 0 0 0,1 1-1 0 0,0 0 1 0 0,0 0 0 0 0,3 2-1 0 0,-3 0 53 0 0,0-1-1 0 0,0 1 0 0 0,0-1 0 0 0,0 1 0 0 0,0 0 0 0 0,0 0 0 0 0,-1 0 0 0 0,1 0 0 0 0,-1 0 1 0 0,0 0-1 0 0,0 1 0 0 0,1 5 0 0 0,1 8 466 0 0,-1 2 1 0 0,-1 32 0 0 0,0-22-2590 0 0,0-2-3925 0 0,0-17-2087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7:12:57.664"/>
    </inkml:context>
    <inkml:brush xml:id="br0">
      <inkml:brushProperty name="width" value="0.05" units="cm"/>
      <inkml:brushProperty name="height" value="0.05" units="cm"/>
      <inkml:brushProperty name="color" value="#CC0066"/>
    </inkml:brush>
  </inkml:definitions>
  <inkml:trace contextRef="#ctx0" brushRef="#br0">0 2251 8288 0 0,'21'-27'4589'0'0,"-8"7"-1612"0"0,26-31 0 0 0,-22 31-2053 0 0,15-25-1 0 0,179-283 3204 0 0,135-142-2845 0 0,-97 177-1274 0 0,-139 167 120 0 0,51-53 86 0 0,61-72-84 0 0,-121 131-115 0 0,11-15 17 0 0,-78 90-24 0 0,31-53 1 0 0,-61 91-91 0 0,-2 4-83 0 0,0 0 0 0 0,0 0 0 0 0,0 0 1 0 0,-1 0-1 0 0,1-1 0 0 0,-1 1 0 0 0,0-1 1 0 0,1-5-1 0 0,-2 8-694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7:12:50.471"/>
    </inkml:context>
    <inkml:brush xml:id="br0">
      <inkml:brushProperty name="width" value="0.05" units="cm"/>
      <inkml:brushProperty name="height" value="0.05" units="cm"/>
      <inkml:brushProperty name="color" value="#CC0066"/>
    </inkml:brush>
  </inkml:definitions>
  <inkml:trace contextRef="#ctx0" brushRef="#br0">0 0 6736 0 0,'0'0'6606'0'0,"7"18"-3791"0"0,7 10-1448 0 0,3-1 0 0 0,27 36 0 0 0,-25-38-947 0 0,-2 1-1 0 0,24 44 1 0 0,-21-30-382 0 0,31 45 1 0 0,2 5 709 0 0,6 11-132 0 0,11 9-257 0 0,-16-22-167 0 0,-7-13-69 0 0,42 58-134 0 0,55 65 397 0 0,-76-100-505 0 0,15 20 12 0 0,-43-64 228 0 0,28 36-153 0 0,8 11 182 0 0,-45-58-175 0 0,52 56 1 0 0,-58-70 66 0 0,32 46 0 0 0,20 22-162 0 0,29 25 120 0 0,-90-104-4 0 0,26 22-1 0 0,6 5-618 0 0,-24-20-1726 0 0,-18-17 1162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7:12:52.134"/>
    </inkml:context>
    <inkml:brush xml:id="br0">
      <inkml:brushProperty name="width" value="0.05" units="cm"/>
      <inkml:brushProperty name="height" value="0.05" units="cm"/>
      <inkml:brushProperty name="color" value="#CC0066"/>
    </inkml:brush>
  </inkml:definitions>
  <inkml:trace contextRef="#ctx0" brushRef="#br0">24 0 1376 0 0,'-1'0'86'0'0,"0"0"-1"0"0,-20 3 17919 0 0,32 2-17429 0 0,1-1 0 0 0,0-1 0 0 0,24 4 0 0 0,-3 0 37 0 0,58 17 412 0 0,-29-7-766 0 0,0-3-1 0 0,84 9 0 0 0,104 11 13 0 0,-198-26-234 0 0,34 10 59 0 0,28 4-65 0 0,54-10 197 0 0,-18-2-2854 0 0,-138-8 338 0 0,1-1-5056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7:13:36.996"/>
    </inkml:context>
    <inkml:brush xml:id="br0">
      <inkml:brushProperty name="width" value="0.05" units="cm"/>
      <inkml:brushProperty name="height" value="0.05" units="cm"/>
      <inkml:brushProperty name="color" value="#CC0066"/>
    </inkml:brush>
  </inkml:definitions>
  <inkml:trace contextRef="#ctx0" brushRef="#br0">1843 12 2760 0 0,'-3'-10'11515'0'0,"2"9"-10905"0"0,-4 7-338 0 0,0 1 1 0 0,1 0 0 0 0,0 0-1 0 0,0 1 1 0 0,1-1-1 0 0,-5 16 1 0 0,-2 3 89 0 0,10-24-337 0 0,-107 221 1696 0 0,-40 49-720 0 0,-83 139 208 0 0,19-59-479 0 0,177-294-644 0 0,-93 184 159 0 0,26-45-134 0 0,-243 513 141 0 0,154-318-192 0 0,154-322-56 0 0,-34 61 18 0 0,-36 75 20 0 0,21-2-539 0 0,81-194 425 0 0,0-1-735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7:13:39.705"/>
    </inkml:context>
    <inkml:brush xml:id="br0">
      <inkml:brushProperty name="width" value="0.05" units="cm"/>
      <inkml:brushProperty name="height" value="0.05" units="cm"/>
      <inkml:brushProperty name="color" value="#CC0066"/>
    </inkml:brush>
  </inkml:definitions>
  <inkml:trace contextRef="#ctx0" brushRef="#br0">1797 1 3224 0 0,'0'0'8386'0'0,"-3"5"-7108"0"0,-6 9-123 0 0,3-5-648 0 0,0 1 0 0 0,-1-1 0 0 0,0 0 0 0 0,0 0 0 0 0,-1-1 0 0 0,0 0 0 0 0,0 0 0 0 0,-13 8 0 0 0,-138 91 1734 0 0,-79 48-749 0 0,-130 79-597 0 0,163-98-59 0 0,28-14-648 0 0,-37 22-96 0 0,63-39 61 0 0,14-9-167 0 0,125-88-147 0 0,6-4-210 0 0,0 0 0 0 0,0 0 0 0 0,-13 5 1 0 0,10-7-980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7:13:42.211"/>
    </inkml:context>
    <inkml:brush xml:id="br0">
      <inkml:brushProperty name="width" value="0.05" units="cm"/>
      <inkml:brushProperty name="height" value="0.05" units="cm"/>
      <inkml:brushProperty name="color" value="#CC0066"/>
    </inkml:brush>
  </inkml:definitions>
  <inkml:trace contextRef="#ctx0" brushRef="#br0">24 37 2760 0 0,'0'0'7780'0'0,"-1"-1"-7628"0"0,-9-14-1309 0 0,8 12-90 0 0,-8-13-809 0 0,9 15 1288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7:13:47.624"/>
    </inkml:context>
    <inkml:brush xml:id="br0">
      <inkml:brushProperty name="width" value="0.05" units="cm"/>
      <inkml:brushProperty name="height" value="0.05" units="cm"/>
      <inkml:brushProperty name="color" value="#CC0066"/>
    </inkml:brush>
  </inkml:definitions>
  <inkml:trace contextRef="#ctx0" brushRef="#br0">1631 1014 920 0 0,'5'1'18349'0'0,"-6"-4"-18073"0"0,-1 0 0 0 0,0 0 0 0 0,0 0 0 0 0,0 0 0 0 0,0 1 0 0 0,-1-1 0 0 0,1 1 0 0 0,-1-1 0 0 0,1 1 0 0 0,-1 0 0 0 0,-3-2 0 0 0,-37-20 1325 0 0,30 18-1248 0 0,-112-53 2031 0 0,-16-8-1160 0 0,-222-153-485 0 0,204 103-564 0 0,121 88-124 0 0,-5 1 122 0 0,-64-34-1 0 0,51 32 21 0 0,-23-15-99 0 0,-78-59 1 0 0,-1-8-112 0 0,79 57-39 0 0,74 52-98 0 0,-1-1 0 0 0,1 1-1 0 0,-1 0 1 0 0,-12-5 0 0 0,13 5-493 0 0,12 12-5202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9T17:13:49.294"/>
    </inkml:context>
    <inkml:brush xml:id="br0">
      <inkml:brushProperty name="width" value="0.05" units="cm"/>
      <inkml:brushProperty name="height" value="0.05" units="cm"/>
      <inkml:brushProperty name="color" value="#CC0066"/>
    </inkml:brush>
  </inkml:definitions>
  <inkml:trace contextRef="#ctx0" brushRef="#br0">1740 3228 9008 0 0,'0'0'8015'0'0,"-9"-10"-5560"0"0,-9-24 157 0 0,-43-59 0 0 0,-33-24-1664 0 0,-13-19-536 0 0,-46-86 217 0 0,-34-48 302 0 0,95 142-594 0 0,-3-21-169 0 0,22 8-104 0 0,54 104-54 0 0,-77-134 127 0 0,56 105-32 0 0,-35-83 0 0 0,34 68-31 0 0,7 17-154 0 0,-73-175 65 0 0,38 72 15 0 0,4 0 5 0 0,-6-12 171 0 0,63 158-155 0 0,3 10 0 0 0,0 0 1 0 0,-6-11 0 0 0,-25-48 64 0 0,18 33-47 0 0,-18-43 46 0 0,12 22-26 0 0,6 15-124 0 0,-22-85 0 0 0,28 84-541 0 0,-3-26-3351 0 0,9 57 1890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2:29.388"/>
    </inkml:context>
    <inkml:brush xml:id="br0">
      <inkml:brushProperty name="width" value="0.05" units="cm"/>
      <inkml:brushProperty name="height" value="0.05" units="cm"/>
      <inkml:brushProperty name="color" value="#FFFFFF"/>
    </inkml:brush>
  </inkml:definitions>
  <inkml:trace contextRef="#ctx0" brushRef="#br0">755 114 3680 0 0,'0'0'284'0'0,"-3"-1"-187"0"0,-9-2 1157 0 0,-1 0 1 0 0,0 2-1 0 0,1-1 0 0 0,-1 2 0 0 0,-22 0 0 0 0,13 1-1022 0 0,11-1-13 0 0,1 1-1 0 0,-1 0 0 0 0,1 1 1 0 0,0 0-1 0 0,0 1 0 0 0,0 0 1 0 0,0 0-1 0 0,-11 6 0 0 0,-7 6 56 0 0,-35 24 0 0 0,48-29-152 0 0,-1 1-49 0 0,0 1 1 0 0,2 0 0 0 0,-17 17-1 0 0,-38 50 173 0 0,68-77-241 0 0,-32 39 73 0 0,3 2 0 0 0,2 1 0 0 0,1 2 0 0 0,3 0 1 0 0,1 2-1 0 0,3 0 0 0 0,2 2 0 0 0,-14 61 0 0 0,18-50-13 0 0,-9 99 1 0 0,21-118-34 0 0,1 0 0 0 0,2 0 0 0 0,8 57 0 0 0,-1-49 8 0 0,3-1 0 0 0,16 48 1 0 0,-21-78-13 0 0,1-1-1 0 0,1 0 1 0 0,1-1 0 0 0,0 0-1 0 0,1 0 1 0 0,1-1 0 0 0,1 0-1 0 0,18 20 1 0 0,-19-25 36 0 0,1 0 1 0 0,0-1-1 0 0,1 0 0 0 0,-1-1 0 0 0,2 0 1 0 0,-1-1-1 0 0,1-1 0 0 0,1 0 0 0 0,-1-1 1 0 0,1 0-1 0 0,0-1 0 0 0,1-1 0 0 0,-1-1 1 0 0,1 0-1 0 0,0-1 0 0 0,-1 0 0 0 0,1-1 1 0 0,0-1-1 0 0,0-1 0 0 0,19-3 0 0 0,1-2 129 0 0,0-3 0 0 0,-1-1 0 0 0,0-1-1 0 0,-1-2 1 0 0,0-2 0 0 0,-1-1 0 0 0,47-30-1 0 0,5-13 360 0 0,111-97 0 0 0,-138 103-390 0 0,-2-3 1 0 0,89-117 0 0 0,-108 119-117 0 0,40-80 1 0 0,-57 98-39 0 0,-3 4 8 0 0,-2 0-1 0 0,-1-2 1 0 0,-2 1 0 0 0,-1-2-1 0 0,-1 0 1 0 0,-3 0 0 0 0,5-45-1 0 0,-11 67-7 0 0,-1-1-1 0 0,0 0 0 0 0,-1 0 1 0 0,-1 0-1 0 0,-6-26 1 0 0,0 14 3 0 0,0 1 1 0 0,-15-29 0 0 0,15 40 13 0 0,0 0 0 0 0,0 1 0 0 0,-2-1 0 0 0,1 2 0 0 0,-2 0-1 0 0,0 0 1 0 0,0 0 0 0 0,-18-12 0 0 0,-2 1 28 0 0,0 1-1 0 0,-47-23 1 0 0,30 21-15 0 0,-2 2 1 0 0,0 2-1 0 0,-1 2 1 0 0,-93-19-1 0 0,83 26-113 0 0,0 3-1 0 0,-1 3 1 0 0,-114 5-1 0 0,100 8-1118 0 0,6 4-3642 0 0,9 1-1765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2:30.695"/>
    </inkml:context>
    <inkml:brush xml:id="br0">
      <inkml:brushProperty name="width" value="0.05" units="cm"/>
      <inkml:brushProperty name="height" value="0.05" units="cm"/>
      <inkml:brushProperty name="color" value="#FFFFFF"/>
    </inkml:brush>
  </inkml:definitions>
  <inkml:trace contextRef="#ctx0" brushRef="#br0">97 65 8288 0 0,'0'0'6726'0'0,"0"2"-6124"0"0,-1 22 432 0 0,-9 48 0 0 0,2-17-575 0 0,-12 66 12 0 0,-5 31-97 0 0,13-93-203 0 0,-4 72-1 0 0,14-103-225 0 0,1-19 58 0 0,0 0 0 0 0,0 1 0 0 0,1-1 0 0 0,1 1-1 0 0,2 15 1 0 0,-3-25 4 0 0,0 1 0 0 0,0-1 0 0 0,0 0 0 0 0,0 1 0 0 0,0-1 0 0 0,0 1 0 0 0,0-1 0 0 0,1 0 1 0 0,-1 1-1 0 0,0-1 0 0 0,0 0 0 0 0,0 1 0 0 0,1-1 0 0 0,-1 0 0 0 0,0 1 0 0 0,0-1 0 0 0,1 0 0 0 0,-1 0 0 0 0,0 1 0 0 0,1-1 0 0 0,-1 0 0 0 0,6-3 22 0 0,4-15-41 0 0,82-226 522 0 0,-11 27-268 0 0,-66 180-97 0 0,2 0-1 0 0,2 1 0 0 0,1 1 0 0 0,37-47 1 0 0,-50 74-98 0 0,0 0 1 0 0,1 0-1 0 0,0 1 1 0 0,0 0 0 0 0,17-11-1 0 0,-20 15-16 0 0,0 0 0 0 0,0 0 0 0 0,0 1 0 0 0,1 0 0 0 0,-1 0 0 0 0,1 0 0 0 0,0 1 0 0 0,-1-1 0 0 0,1 1 0 0 0,0 1 0 0 0,0-1 0 0 0,7 1 0 0 0,-8 1 4 0 0,0 0 0 0 0,0 0 0 0 0,-1 1 0 0 0,1-1 0 0 0,0 1 0 0 0,-1 0 0 0 0,1 1 0 0 0,-1-1 0 0 0,0 1 1 0 0,0 0-1 0 0,0 0 0 0 0,4 4 0 0 0,-1-1 29 0 0,0 1-1 0 0,0 0 1 0 0,-1 1 0 0 0,0-1 0 0 0,7 14-1 0 0,2 7 73 0 0,-2 0-1 0 0,-1 2 0 0 0,-1 0 1 0 0,-1 0-1 0 0,9 53 0 0 0,-3-7-68 0 0,-8-40-61 0 0,6 58 0 0 0,10 63-1929 0 0,-18-121 131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1:53.542"/>
    </inkml:context>
    <inkml:brush xml:id="br0">
      <inkml:brushProperty name="width" value="0.05" units="cm"/>
      <inkml:brushProperty name="height" value="0.05" units="cm"/>
      <inkml:brushProperty name="color" value="#FFFFFF"/>
    </inkml:brush>
  </inkml:definitions>
  <inkml:trace contextRef="#ctx0" brushRef="#br0">8 169 3224 0 0,'-7'14'150'0'0,"11"-7"581"0"0,29-2 1244 0 0,-24-5-1631 0 0,142 5 6325 0 0,-70 4-4027 0 0,-25-2-932 0 0,105-1 0 0 0,-11-18-379 0 0,76-1 90 0 0,474-11 794 0 0,-14 0-998 0 0,1005 24 1491 0 0,-797-33-1814 0 0,-443 11-535 0 0,1148-18 364 0 0,-895 26-595 0 0,-317 11-98 0 0,100-6 12 0 0,11-16-34 0 0,-389 23-460 0 0,144 16 0 0 0,-100-11-1017 0 0,-90-5-374 0 0,-19 2 227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2:13.932"/>
    </inkml:context>
    <inkml:brush xml:id="br0">
      <inkml:brushProperty name="width" value="0.05" units="cm"/>
      <inkml:brushProperty name="height" value="0.05" units="cm"/>
      <inkml:brushProperty name="color" value="#FFFFFF"/>
    </inkml:brush>
  </inkml:definitions>
  <inkml:trace contextRef="#ctx0" brushRef="#br0">197 9 5384 0 0,'0'-7'9418'0'0,"-4"6"-6516"0"0,-3 1-3344 0 0,-34 8 3245 0 0,-17 0-2121 0 0,37-4-253 0 0,-42 2 1 0 0,62-6-427 0 0,1 0-1 0 0,0 0 1 0 0,0 0 0 0 0,0 0 0 0 0,0 0-1 0 0,0 0 1 0 0,0 0 0 0 0,0 0 0 0 0,0 0-1 0 0,0 0 1 0 0,0 0 0 0 0,0 0 0 0 0,0 0-1 0 0,0 0 1 0 0,0 0 0 0 0,-1 0-1 0 0,1 1 1 0 0,0-1 0 0 0,0 0 0 0 0,0 0-1 0 0,0 0 1 0 0,0 0 0 0 0,0 0 0 0 0,0 0-1 0 0,0 0 1 0 0,0 0 0 0 0,0 0 0 0 0,0 0-1 0 0,0 0 1 0 0,0 0 0 0 0,0 0 0 0 0,0 0-1 0 0,0 0 1 0 0,0 1 0 0 0,0-1-1 0 0,0 0 1 0 0,0 0 0 0 0,0 0 0 0 0,0 0-1 0 0,0 0 1 0 0,0 0 0 0 0,0 0 0 0 0,0 0-1 0 0,0 0 1 0 0,0 0 0 0 0,0 0 0 0 0,0 0-1 0 0,0 0 1 0 0,0 1 0 0 0,0-1-1 0 0,0 0 1 0 0,0 0 0 0 0,0 0 0 0 0,0 0-1 0 0,0 0 1 0 0,1 0 0 0 0,-1 0 0 0 0,0 0-1 0 0,0 0 1 0 0,0 0 0 0 0,0 0 0 0 0,0 0-1 0 0,0 0 1 0 0,0 0 0 0 0,0 0 0 0 0,7 8 84 0 0,-5-7-62 0 0,-1 1 0 0 0,1 0 0 0 0,-1-1 1 0 0,1 1-1 0 0,-1 0 0 0 0,0 0 0 0 0,0-1 0 0 0,2 4 1 0 0,-2 14 79 0 0,0 0 1 0 0,-1 0-1 0 0,-4 24 1 0 0,2-22-179 0 0,1-1 0 0 0,2 32 1 0 0,0-49 40 0 0,3 17-178 0 0,-4-19 201 0 0,1-1 0 0 0,-1 0 0 0 0,0 1-1 0 0,0-1 1 0 0,1 0 0 0 0,-1 1 0 0 0,0-1 0 0 0,1 0-1 0 0,-1 0 1 0 0,0 1 0 0 0,1-1 0 0 0,-1 0-1 0 0,0 0 1 0 0,1 0 0 0 0,-1 0 0 0 0,1 1 0 0 0,-1-1-1 0 0,0 0 1 0 0,1 0 0 0 0,-1 0 0 0 0,1 0 0 0 0,-1 0-1 0 0,0 0 1 0 0,1 0 0 0 0,-1 0 0 0 0,1 0-1 0 0,-1 0 1 0 0,1 0 0 0 0,-1 0 0 0 0,0-1 0 0 0,1 1-1 0 0,-1 0 1 0 0,0 0 0 0 0,1 0 0 0 0,-1 0 0 0 0,1-1-1 0 0,-1 1 1 0 0,0 0 0 0 0,1 0 0 0 0,-1-1-1 0 0,0 1 1 0 0,0 0 0 0 0,1-1 0 0 0,-1 1 0 0 0,0-1-1 0 0,7-4 34 0 0,-1 0-1 0 0,1 1 1 0 0,0 0-1 0 0,0 0 1 0 0,0 0-1 0 0,14-5 0 0 0,-18 9-12 0 0,0-1 0 0 0,0 1 0 0 0,0-1 0 0 0,0 1 0 0 0,0 0-1 0 0,-1 0 1 0 0,1 0 0 0 0,0 0 0 0 0,0 1 0 0 0,0-1 0 0 0,0 1-1 0 0,0 0 1 0 0,0 0 0 0 0,-1 0 0 0 0,1 0 0 0 0,0 0 0 0 0,-1 1-1 0 0,1-1 1 0 0,-1 1 0 0 0,1 0 0 0 0,-1-1 0 0 0,3 4 0 0 0,-2-3 0 0 0,-1 1 1 0 0,1-1-1 0 0,-1 1 1 0 0,0 0-1 0 0,0 0 1 0 0,0 0-1 0 0,0 0 1 0 0,-1 0-1 0 0,1 0 1 0 0,-1 0-1 0 0,0 0 1 0 0,1 1-1 0 0,-1-1 1 0 0,-1 0-1 0 0,1 1 1 0 0,-1-1-1 0 0,1 1 1 0 0,-1-1-1 0 0,0 1 1 0 0,0 4-1 0 0,-2 2 21 0 0,0-1 0 0 0,0 0 1 0 0,-1 0-1 0 0,0 1 0 0 0,-1-1 0 0 0,-5 10 0 0 0,5-13-119 0 0,0 1-1 0 0,0-1 0 0 0,-1 0 0 0 0,0 0 0 0 0,0 0 0 0 0,0-1 1 0 0,-1 0-1 0 0,0 0 0 0 0,0 0 0 0 0,0-1 0 0 0,0 1 1 0 0,-1-2-1 0 0,0 1 0 0 0,0-1 0 0 0,0 0 0 0 0,0 0 1 0 0,0-1-1 0 0,0 0 0 0 0,-1 0 0 0 0,-14 1 0 0 0,3-1-932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2:33.932"/>
    </inkml:context>
    <inkml:brush xml:id="br0">
      <inkml:brushProperty name="width" value="0.05" units="cm"/>
      <inkml:brushProperty name="height" value="0.05" units="cm"/>
      <inkml:brushProperty name="color" value="#FFFFFF"/>
    </inkml:brush>
  </inkml:definitions>
  <inkml:trace contextRef="#ctx0" brushRef="#br0">15 10 8288 0 0,'-3'-2'526'0'0,"2"2"-485"0"0,1 0 0 0 0,-1-1 0 0 0,0 1 0 0 0,1 0-1 0 0,-1 0 1 0 0,1 0 0 0 0,-1-1 0 0 0,-5-5 5450 0 0,14 7-1151 0 0,4 3-2198 0 0,3 1-1143 0 0,32 4 1112 0 0,18 3-866 0 0,-14-6-1236 0 0,110 7-88 0 0,-91-13-970 0 0,-35 0-134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2:40.065"/>
    </inkml:context>
    <inkml:brush xml:id="br0">
      <inkml:brushProperty name="width" value="0.05" units="cm"/>
      <inkml:brushProperty name="height" value="0.05" units="cm"/>
      <inkml:brushProperty name="color" value="#FFFFFF"/>
    </inkml:brush>
  </inkml:definitions>
  <inkml:trace contextRef="#ctx0" brushRef="#br0">22 44 6912 0 0,'0'-2'528'0'0,"-1"-1"-429"0"0,-7-15 270 0 0,7 16 25 0 0,0 0 1 0 0,1 0 0 0 0,-1 0-1 0 0,-1-11 10194 0 0,1 14-10456 0 0,1 0-1 0 0,-1-1 1 0 0,1 1-1 0 0,-1 0 0 0 0,1 0 1 0 0,0 0-1 0 0,-1-1 1 0 0,1 1-1 0 0,0 0 1 0 0,-1 0-1 0 0,1 0 1 0 0,0 1-1 0 0,-2 24 332 0 0,1 0-1 0 0,1 0 0 0 0,4 26 0 0 0,-1-15-196 0 0,2 112 163 0 0,1 66-165 0 0,-6 14-965 0 0,5 58-4170 0 0,0-256 3475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2:40.471"/>
    </inkml:context>
    <inkml:brush xml:id="br0">
      <inkml:brushProperty name="width" value="0.05" units="cm"/>
      <inkml:brushProperty name="height" value="0.05" units="cm"/>
      <inkml:brushProperty name="color" value="#FFFFFF"/>
    </inkml:brush>
  </inkml:definitions>
  <inkml:trace contextRef="#ctx0" brushRef="#br0">5 102 10136 0 0,'0'0'777'0'0,"0"-3"-505"0"0,-2-4-125 0 0,2 6 41 0 0,-1-1 0 0 0,1 1 1 0 0,-1 0-1 0 0,1 0 0 0 0,0-1 0 0 0,-1 1 1 0 0,1-1-1 0 0,0 1 0 0 0,0 0 0 0 0,0-1 1 0 0,0 1-1 0 0,0 0 0 0 0,1-3 1 0 0,3-1 300 0 0,0 0 0 0 0,1 0 0 0 0,0 1 0 0 0,-1 0 1 0 0,1-1-1 0 0,1 2 0 0 0,-1-1 0 0 0,0 1 0 0 0,1 0 0 0 0,0 0 1 0 0,0 0-1 0 0,0 1 0 0 0,0 0 0 0 0,8-2 0 0 0,8-1 14 0 0,-1 1-1 0 0,45-2 1 0 0,-29 5-274 0 0,-1 2 0 0 0,1 2 0 0 0,43 8 0 0 0,-71-9-175 0 0,0 0 0 0 0,0 0 1 0 0,0 1-1 0 0,0 1 0 0 0,-1-1 0 0 0,0 1 1 0 0,1 1-1 0 0,-1-1 0 0 0,-1 2 1 0 0,1-1-1 0 0,-1 1 0 0 0,0 0 0 0 0,0 0 1 0 0,-1 1-1 0 0,1 0 0 0 0,-1 0 1 0 0,-1 0-1 0 0,0 1 0 0 0,0 0 1 0 0,0 0-1 0 0,-1 0 0 0 0,0 1 0 0 0,-1-1 1 0 0,0 1-1 0 0,0 0 0 0 0,-1 0 1 0 0,0 0-1 0 0,1 10 0 0 0,-2-3-7 0 0,0 1 0 0 0,-1-1 0 0 0,-1 1 0 0 0,-1 0-1 0 0,0-1 1 0 0,-1 0 0 0 0,-1 1 0 0 0,0-1 0 0 0,-1 0 0 0 0,-9 17-1 0 0,5-12-14 0 0,-2 0 0 0 0,0-1-1 0 0,-1-1 1 0 0,-1 0-1 0 0,-1-1 1 0 0,-30 31-1 0 0,28-34-33 0 0,-2-1 0 0 0,1-1 0 0 0,-1-1 0 0 0,-1-1 0 0 0,0 0 0 0 0,-29 11 0 0 0,33-15-292 0 0,0-1 1 0 0,0-1 0 0 0,-1 0 0 0 0,0-1 0 0 0,0-1-1 0 0,0-1 1 0 0,0 0 0 0 0,0-1 0 0 0,-31-1 0 0 0,12-5-1993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2:41.373"/>
    </inkml:context>
    <inkml:brush xml:id="br0">
      <inkml:brushProperty name="width" value="0.05" units="cm"/>
      <inkml:brushProperty name="height" value="0.05" units="cm"/>
      <inkml:brushProperty name="color" value="#FFFFFF"/>
    </inkml:brush>
  </inkml:definitions>
  <inkml:trace contextRef="#ctx0" brushRef="#br0">0 30 4144 0 0,'0'0'15550'0'0,"1"2"-15125"0"0,4 8-290 0 0,-1 0 0 0 0,-1 0 0 0 0,1 1 0 0 0,-2-1 0 0 0,1 1 0 0 0,-1 0 0 0 0,-1 0 0 0 0,0 13 0 0 0,2 40 77 0 0,-2 0-1 0 0,-11 86 1 0 0,6-112-353 0 0,2 59 0 0 0,3-61 537 0 0,-1-34-458 0 0,5-17-350 0 0,-3 8 500 0 0,0-1 1 0 0,-1 0 0 0 0,0 0 0 0 0,0-10 0 0 0,2-21 259 0 0,35-139 434 0 0,-26 118-606 0 0,-9 43-88 0 0,0-1 0 0 0,1 1 0 0 0,1-1 0 0 0,10-23 0 0 0,-9 29-92 0 0,1-1 0 0 0,0 1 0 0 0,1 0-1 0 0,0 1 1 0 0,1 0 0 0 0,0 0-1 0 0,11-9 1 0 0,-16 16 12 0 0,0 0 0 0 0,0 1 0 0 0,1 0 1 0 0,-1 0-1 0 0,1 0 0 0 0,0 0 0 0 0,-1 1 0 0 0,1 0 0 0 0,0 0 0 0 0,0 0 0 0 0,1 1 0 0 0,-1-1 0 0 0,0 1 1 0 0,0 0-1 0 0,1 1 0 0 0,-1-1 0 0 0,0 1 0 0 0,1 0 0 0 0,-1 1 0 0 0,1-1 0 0 0,7 3 0 0 0,-5-1-231 0 0,0 1 0 0 0,-1 0 0 0 0,1 0 0 0 0,-1 1 0 0 0,0 0 0 0 0,0 0 0 0 0,0 0-1 0 0,8 8 1 0 0,5 6-1001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2:42.155"/>
    </inkml:context>
    <inkml:brush xml:id="br0">
      <inkml:brushProperty name="width" value="0.05" units="cm"/>
      <inkml:brushProperty name="height" value="0.05" units="cm"/>
      <inkml:brushProperty name="color" value="#FFFFFF"/>
    </inkml:brush>
  </inkml:definitions>
  <inkml:trace contextRef="#ctx0" brushRef="#br0">178 300 7368 0 0,'2'1'2489'0'0,"1"0"-1967"0"0,0 1 0 0 0,0-1 0 0 0,0 1 1 0 0,1-1-1 0 0,-1 0 0 0 0,0 0 0 0 0,1 0 0 0 0,-1-1 0 0 0,1 1 1 0 0,-1-1-1 0 0,7 0 0 0 0,-4-1-116 0 0,1 0 0 0 0,-1 0 1 0 0,0 0-1 0 0,0-1 0 0 0,0 0 1 0 0,6-3-1 0 0,6-4 350 0 0,0-1 0 0 0,34-25 0 0 0,-49 33-606 0 0,5-4-70 0 0,0-1-1 0 0,-1 0 1 0 0,0 0 0 0 0,0-1 0 0 0,0 0 0 0 0,-1 0 0 0 0,0 0 0 0 0,-1-1 0 0 0,1 0 0 0 0,-2 0-1 0 0,7-17 1 0 0,-9 21-65 0 0,-1 0-1 0 0,0 0 1 0 0,0 0-1 0 0,0 0 0 0 0,-1 0 1 0 0,1-1-1 0 0,-1 1 1 0 0,-2-10-1 0 0,2 11-9 0 0,0 1 1 0 0,-1 0-1 0 0,0 0 0 0 0,0 0 0 0 0,0 0 0 0 0,0 0 1 0 0,-1 0-1 0 0,1 0 0 0 0,-1 0 0 0 0,1 1 1 0 0,-1-1-1 0 0,0 0 0 0 0,0 1 0 0 0,0 0 0 0 0,-5-5 1 0 0,2 4 8 0 0,1 0 0 0 0,-1 0 0 0 0,1 1 0 0 0,-1 0 0 0 0,0 0 0 0 0,0 0 0 0 0,0 0 0 0 0,0 1 0 0 0,0 0-1 0 0,0 0 1 0 0,0 0 0 0 0,-9 0 0 0 0,6 1-10 0 0,0 1 0 0 0,0 0 0 0 0,1 0 0 0 0,-1 1 0 0 0,0 0 0 0 0,1 0 0 0 0,-14 6 0 0 0,6 0 43 0 0,-1 0 1 0 0,1 2 0 0 0,1-1 0 0 0,0 2-1 0 0,0 0 1 0 0,1 1 0 0 0,-13 14-1 0 0,8-6-85 0 0,1 0 0 0 0,1 1-1 0 0,1 1 1 0 0,1 1-1 0 0,1 0 1 0 0,1 1 0 0 0,1 0-1 0 0,1 0 1 0 0,-11 41-1 0 0,19-50 39 0 0,0 1 0 0 0,1-1 0 0 0,0 1 0 0 0,1-1 0 0 0,1 1 0 0 0,0 0 0 0 0,2-1 0 0 0,-1 0 0 0 0,2 0 0 0 0,0 0 0 0 0,1 0 0 0 0,0 0 0 0 0,1-1 0 0 0,1 0 0 0 0,11 17 0 0 0,-13-22 0 0 0,1-1-1 0 0,1 0 1 0 0,0-1-1 0 0,0 1 1 0 0,0-1-1 0 0,1-1 1 0 0,0 1-1 0 0,0-1 1 0 0,1-1-1 0 0,0 0 1 0 0,0 0-1 0 0,0 0 1 0 0,0-1-1 0 0,1-1 1 0 0,14 4 0 0 0,4 0-111 0 0,0-2 1 0 0,1-1-1 0 0,-1-2 1 0 0,35-1-1 0 0,-42-1-438 0 0,0-2-1 0 0,21-4 0 0 0,-1 0-1081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2:42.862"/>
    </inkml:context>
    <inkml:brush xml:id="br0">
      <inkml:brushProperty name="width" value="0.05" units="cm"/>
      <inkml:brushProperty name="height" value="0.05" units="cm"/>
      <inkml:brushProperty name="color" value="#FFFFFF"/>
    </inkml:brush>
  </inkml:definitions>
  <inkml:trace contextRef="#ctx0" brushRef="#br0">75 110 12552 0 0,'0'0'4645'0'0,"0"2"-4029"0"0,-6 41 853 0 0,5-23-1232 0 0,-1-1 1 0 0,-6 27-1 0 0,1-5-16 0 0,-28 146 723 0 0,20-91-304 0 0,15-94-596 0 0,-1 1 0 0 0,1-1 0 0 0,0 1-1 0 0,1-1 1 0 0,-1 1 0 0 0,0-1 0 0 0,1 1 0 0 0,1 3-1 0 0,-1 0 269 0 0,2-8-94 0 0,4-5-91 0 0,1-1 0 0 0,-1 0 0 0 0,0 0 0 0 0,-1-1 0 0 0,6-11-1 0 0,26-53-134 0 0,-7 11 19 0 0,26-50 178 0 0,18-29 1521 0 0,-70 130-1710 0 0,2 1 1 0 0,-1 0-1 0 0,1 0 0 0 0,1 1 1 0 0,0 0-1 0 0,0 0 0 0 0,13-9 1 0 0,-21 17 7 0 0,1 1 0 0 0,0-1 0 0 0,0 1 0 0 0,0 0 0 0 0,0 0 0 0 0,0-1 0 0 0,-1 1 0 0 0,1 0 1 0 0,0 0-1 0 0,0 0 0 0 0,0 0 0 0 0,0 0 0 0 0,0 0 0 0 0,0 0 0 0 0,0 0 0 0 0,0 0 1 0 0,0 0-1 0 0,-1 1 0 0 0,1-1 0 0 0,0 0 0 0 0,0 1 0 0 0,0-1 0 0 0,0 0 0 0 0,-1 1 0 0 0,1-1 1 0 0,0 1-1 0 0,1 1 0 0 0,0-1 15 0 0,0 1 0 0 0,0 0 0 0 0,0 0 0 0 0,0 0 0 0 0,-1 0 0 0 0,1 0 0 0 0,0 0 0 0 0,1 4 0 0 0,0 3 37 0 0,1 0-1 0 0,-1 0 1 0 0,0 1 0 0 0,-1 0-1 0 0,-1-1 1 0 0,2 11-1 0 0,-2 61 170 0 0,0-5-131 0 0,1-53-98 0 0,5 43 0 0 0,-6-57 0 0 0,1-1 0 0 0,0 0 0 0 0,1 0 0 0 0,-1 0 0 0 0,9 14 0 0 0,-11-21 0 0 0,1 1 0 0 0,0-1 0 0 0,0 1 0 0 0,0-1 0 0 0,0 0 0 0 0,0 0 0 0 0,0 1 0 0 0,1-1 0 0 0,-1 0 0 0 0,0 0 0 0 0,1 0 0 0 0,-1 0 0 0 0,0 0 0 0 0,1 0 0 0 0,-1-1 0 0 0,1 1 0 0 0,0 0 0 0 0,-1-1 0 0 0,1 1 0 0 0,-1-1 0 0 0,1 0 0 0 0,0 1 0 0 0,-1-1 0 0 0,1 0 0 0 0,0 0 0 0 0,-1 0 0 0 0,1 0 0 0 0,0-1 0 0 0,2 1 0 0 0,-1-1 0 0 0,0 0 0 0 0,1-1 0 0 0,-1 1 0 0 0,0-1 0 0 0,0 1 0 0 0,0-1 0 0 0,-1 0 0 0 0,1 0 0 0 0,0 0 0 0 0,-1 0 0 0 0,1-1 0 0 0,-1 1 0 0 0,5-6 0 0 0,15-24 0 0 0,30-53 0 0 0,37-74 20 0 0,-74 137 43 0 0,0 1 0 0 0,2 0 0 0 0,0 1 0 0 0,37-33 0 0 0,-48 48-18 0 0,1 0 0 0 0,1 0 0 0 0,-1 0 1 0 0,0 1-1 0 0,1 0 0 0 0,0 1 0 0 0,0-1 0 0 0,0 2 1 0 0,1-1-1 0 0,12-1 0 0 0,-17 3-37 0 0,1 0 1 0 0,-1 1-1 0 0,0 0 1 0 0,1 0-1 0 0,-1 0 0 0 0,1 1 1 0 0,-1 0-1 0 0,0 0 0 0 0,1 0 1 0 0,-1 0-1 0 0,0 0 0 0 0,0 1 1 0 0,0 0-1 0 0,0 0 1 0 0,0 0-1 0 0,0 0 0 0 0,0 1 1 0 0,-1-1-1 0 0,1 1 0 0 0,-1 0 1 0 0,6 6-1 0 0,1 4-8 0 0,-1 1 0 0 0,0-1 0 0 0,-1 2 0 0 0,-1-1 0 0 0,0 1 0 0 0,-1 0 0 0 0,0 0 0 0 0,-2 1 0 0 0,1 0 0 0 0,-2 0 0 0 0,2 19 0 0 0,13 70-3 0 0,8 65 518 0 0,-8-31-262 0 0,-1-14-3959 0 0,-13-77-5264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2:45.589"/>
    </inkml:context>
    <inkml:brush xml:id="br0">
      <inkml:brushProperty name="width" value="0.05" units="cm"/>
      <inkml:brushProperty name="height" value="0.05" units="cm"/>
      <inkml:brushProperty name="color" value="#FFFFFF"/>
    </inkml:brush>
  </inkml:definitions>
  <inkml:trace contextRef="#ctx0" brushRef="#br0">25 1 11520 0 0,'0'25'1420'0'0,"0"-21"-457"0"0,1 38 4394 0 0,3 19-3763 0 0,8 112 464 0 0,-10-118-1623 0 0,-6 119-254 0 0,-2-42-190 0 0,-5 77 9 0 0,-1-39 0 0 0,12-157-13 0 0,-10 214-206 0 0,9-217-343 0 0,1 0 1 0 0,1 0-1 0 0,-1-1 0 0 0,4 16 0 0 0,2-6-1125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2:46.168"/>
    </inkml:context>
    <inkml:brush xml:id="br0">
      <inkml:brushProperty name="width" value="0.05" units="cm"/>
      <inkml:brushProperty name="height" value="0.05" units="cm"/>
      <inkml:brushProperty name="color" value="#FFFFFF"/>
    </inkml:brush>
  </inkml:definitions>
  <inkml:trace contextRef="#ctx0" brushRef="#br0">84 0 6448 0 0,'0'0'10195'0'0,"2"1"-9040"0"0,64 20 2382 0 0,17 5-1723 0 0,18 4-702 0 0,-22-7-638 0 0,-5 2-83 0 0,124 60 0 0 0,-158-65-368 0 0,-2-1 119 0 0,0 2 1 0 0,34 25-1 0 0,-44-25-82 0 0,0 2-1 0 0,-1 1 1 0 0,35 41-1 0 0,-52-53-43 0 0,1 2 0 0 0,-2-1 0 0 0,0 1 0 0 0,-1 1 0 0 0,0 0 0 0 0,-1 0 0 0 0,-1 0 0 0 0,0 1 0 0 0,6 27 0 0 0,-8-15 8 0 0,-1 0 1 0 0,-1 0 0 0 0,-2 0 0 0 0,-1 0-1 0 0,-1 0 1 0 0,-9 47 0 0 0,3-41 6 0 0,-1 0 1 0 0,-2 0-1 0 0,-1-1 1 0 0,-32 60-1 0 0,26-63-29 0 0,-3-1 0 0 0,0 0 0 0 0,-2-2-1 0 0,0 0 1 0 0,-37 30 0 0 0,27-29 16 0 0,-1-2-1 0 0,-65 38 1 0 0,72-50-9 0 0,0 0 0 0 0,-1-2 0 0 0,-1-1 0 0 0,1-1 0 0 0,-2-2 0 0 0,1 0 0 0 0,-1-3 0 0 0,-37 4 0 0 0,-28-4-1848 0 0,-119-8 1 0 0,198 2 1376 0 0,-49 1-1416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2:47.169"/>
    </inkml:context>
    <inkml:brush xml:id="br0">
      <inkml:brushProperty name="width" value="0.05" units="cm"/>
      <inkml:brushProperty name="height" value="0.05" units="cm"/>
      <inkml:brushProperty name="color" value="#FFFFFF"/>
    </inkml:brush>
  </inkml:definitions>
  <inkml:trace contextRef="#ctx0" brushRef="#br0">795 57 6448 0 0,'0'0'585'0'0,"1"-2"-485"0"0,-1 1 67 0 0,1 0 0 0 0,0 0 0 0 0,-1 0 0 0 0,1 0 0 0 0,-1 0 1 0 0,1 0-1 0 0,-1 0 0 0 0,0-1 0 0 0,1 1 0 0 0,-1 0 0 0 0,0 0 0 0 0,0 0 0 0 0,0-1 0 0 0,0 1 0 0 0,0 0 0 0 0,0 0 0 0 0,0-1 0 0 0,0 1 1 0 0,-1 0-1 0 0,1 0 0 0 0,0 0 0 0 0,-1 0 0 0 0,1-1 0 0 0,-1 1 0 0 0,1 0 0 0 0,-1 0 0 0 0,0 0 0 0 0,1 0 0 0 0,-1 0 0 0 0,0 0 0 0 0,0 0 0 0 0,0 0 1 0 0,1 1-1 0 0,-1-1 0 0 0,0 0 0 0 0,0 0 0 0 0,0 1 0 0 0,0-1 0 0 0,-1 1 0 0 0,0-2 0 0 0,-2 0 129 0 0,-1 1-1 0 0,1-1 0 0 0,-1 0 1 0 0,1 1-1 0 0,-1 0 1 0 0,1 0-1 0 0,-1 1 1 0 0,0-1-1 0 0,1 1 0 0 0,-8 0 1 0 0,5 1-196 0 0,1 0-1 0 0,-1 1 1 0 0,0 0 0 0 0,0 0-1 0 0,1 0 1 0 0,0 1 0 0 0,-8 4 0 0 0,-43 29 406 0 0,22-14-370 0 0,-24 18 42 0 0,2 3 0 0 0,-62 58 0 0 0,87-71-27 0 0,2 2 1 0 0,1 0-1 0 0,1 2 0 0 0,-33 53 0 0 0,33-38 157 0 0,1 1 0 0 0,-39 103 0 0 0,58-127-100 0 0,0 0 0 0 0,2 0 0 0 0,0 0 0 0 0,2 1 0 0 0,1 0 0 0 0,1 38 0 0 0,3-42 32 0 0,1 0 0 0 0,1 0 0 0 0,1-1-1 0 0,1 1 1 0 0,0-1 0 0 0,2 0 0 0 0,18 39 0 0 0,-20-51-178 0 0,0 0-1 0 0,1 0 1 0 0,0 0 0 0 0,0-1-1 0 0,1 0 1 0 0,1 0-1 0 0,-1-1 1 0 0,2 0 0 0 0,-1 0-1 0 0,1-1 1 0 0,0 0 0 0 0,0 0-1 0 0,1-1 1 0 0,0 0 0 0 0,0-1-1 0 0,14 5 1 0 0,16 3 110 0 0,0-2 1 0 0,1-2-1 0 0,82 7 0 0 0,-79-15-89 0 0,0-3 0 0 0,67-10-1 0 0,-82 8-139 0 0,41-8-239 0 0,106-30 0 0 0,61-36-1262 0 0,-207 67 1244 0 0,32-11-365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1:26.857"/>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2:14.983"/>
    </inkml:context>
    <inkml:brush xml:id="br0">
      <inkml:brushProperty name="width" value="0.05" units="cm"/>
      <inkml:brushProperty name="height" value="0.05" units="cm"/>
      <inkml:brushProperty name="color" value="#FFFFFF"/>
    </inkml:brush>
  </inkml:definitions>
  <inkml:trace contextRef="#ctx0" brushRef="#br0">61 0 1376 0 0,'-1'5'1320'0'0,"-3"8"2930"0"0,-7 34 2143 0 0,0 26-4395 0 0,7-45-1359 0 0,-7 43 126 0 0,4-34-599 0 0,2 0 0 0 0,-1 38 0 0 0,6-74-132 0 0,0 0 0 0 0,0 0-1 0 0,0 1 1 0 0,0-1-1 0 0,0 0 1 0 0,0 0-1 0 0,0 0 1 0 0,1 0 0 0 0,-1 1-1 0 0,1-1 1 0 0,-1 0-1 0 0,1 2 1 0 0,0-3-32 0 0,-1 0 0 0 0,0 0 0 0 0,0 0 0 0 0,0 0 0 0 0,1 0 0 0 0,-1 1 0 0 0,0-1 0 0 0,0 0 0 0 0,0 0 0 0 0,1 0 0 0 0,-1 0 0 0 0,0 0 0 0 0,0 0 0 0 0,1 0 0 0 0,-1 0 0 0 0,0 0 0 0 0,0 0 0 0 0,1 0 0 0 0,-1 0 0 0 0,0 0 0 0 0,0 0 0 0 0,1 0 0 0 0,-1 0 0 0 0,0 0 0 0 0,0 0-1 0 0,1 0 1 0 0,-1-1 0 0 0,0 1 0 0 0,0 0 0 0 0,0 0 0 0 0,1 0 0 0 0,-1 0 0 0 0,0 0 0 0 0,0-1 0 0 0,3-1-27 0 0,-1-1 0 0 0,1 0 0 0 0,-1 1 0 0 0,0-1 0 0 0,0 0 0 0 0,3-6 0 0 0,1-2 76 0 0,1 1-1 0 0,1 0 1 0 0,10-11 0 0 0,-3 3 86 0 0,-4 5 305 0 0,1 0 0 0 0,21-18 0 0 0,-27 26-36 0 0,1 0-1 0 0,-1 0 1 0 0,1 1 0 0 0,1 0 0 0 0,-1 0-1 0 0,0 1 1 0 0,13-4 0 0 0,-18 6-344 0 0,-1 1-1 0 0,0 0 1 0 0,1-1 0 0 0,-1 1 0 0 0,0 0-1 0 0,1 0 1 0 0,-1 0 0 0 0,0 0 0 0 0,1 0-1 0 0,-1 0 1 0 0,0 1 0 0 0,0-1 0 0 0,1 0-1 0 0,-1 1 1 0 0,0-1 0 0 0,1 1 0 0 0,-1-1-1 0 0,0 1 1 0 0,0 0 0 0 0,1 0 0 0 0,0 1 12 0 0,0-1 1 0 0,-1 1 0 0 0,0 0 0 0 0,1-1 0 0 0,-1 1-1 0 0,0 0 1 0 0,0 0 0 0 0,0 0 0 0 0,0 0-1 0 0,0 0 1 0 0,1 3 0 0 0,-1 1 48 0 0,1 1 0 0 0,-1 0 0 0 0,0-1 0 0 0,-1 1 0 0 0,1 0 0 0 0,-1 0 0 0 0,-1 7 1 0 0,-3 64 296 0 0,2-25-2120 0 0,1-38 94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1:26.858"/>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1:26.859"/>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6T20:33:54.733"/>
    </inkml:context>
    <inkml:brush xml:id="br0">
      <inkml:brushProperty name="width" value="0.05" units="cm"/>
      <inkml:brushProperty name="height" value="0.05" units="cm"/>
      <inkml:brushProperty name="color" value="#FFC114"/>
    </inkml:brush>
  </inkml:definitions>
  <inkml:trace contextRef="#ctx0" brushRef="#br0">13168 2 5064 0 0,'-1'0'508'0'0,"-5"3"-488"0"0,-14 2 690 0 0,-19 7 371 0 0,-21 5-189 0 0,-89 21-455 0 0,33-10-90 0 0,-50 10 466 0 0,-65 14 31 0 0,89-19-307 0 0,-267 66 1293 0 0,-173 36-217 0 0,-628 86-122 0 0,967-178-1215 0 0,-1180 165 1180 0 0,834-138-1456 0 0,-244 9 178 0 0,436-45 12 0 0,-862 63 552 0 0,598-52 85 0 0,-162 8-148 0 0,380-28-432 0 0,-582 23 524 0 0,48-36-234 0 0,3-37-600 0 0,707 4-1574 0 0,146 9-5665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6T20:34:13.717"/>
    </inkml:context>
    <inkml:brush xml:id="br0">
      <inkml:brushProperty name="width" value="0.05" units="cm"/>
      <inkml:brushProperty name="height" value="0.05" units="cm"/>
      <inkml:brushProperty name="color" value="#FFC114"/>
    </inkml:brush>
  </inkml:definitions>
  <inkml:trace contextRef="#ctx0" brushRef="#br0">2 2 1840 0 0,'0'0'541'0'0,"0"0"1602"0"0,3 4 6826 0 0,3 6-4089 0 0,23 19 2453 0 0,6 6-7333 0 0,69 56 1115 0 0,-64-55-742 0 0,10 4-1287 0 0,40 25 914 0 0,-27-23-7888 0 0,-63-41 7739 0 0,25 15-7710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6T20:34:22.578"/>
    </inkml:context>
    <inkml:brush xml:id="br0">
      <inkml:brushProperty name="width" value="0.05" units="cm"/>
      <inkml:brushProperty name="height" value="0.05" units="cm"/>
      <inkml:brushProperty name="color" value="#FFC114"/>
    </inkml:brush>
  </inkml:definitions>
  <inkml:trace contextRef="#ctx0" brushRef="#br0">3 330 1840 0 0,'0'0'642'0'0,"1"0"1"0"0,0 0 0 0 0,0 0-1 0 0,-1 0 1 0 0,1 0-1 0 0,0 0 1 0 0,-1 0-1 0 0,1-1 1 0 0,-1 1-1 0 0,0 0 1 0 0,1 0 0 0 0,0-1-1 0 0,-1 1 1 0 0,1-1-1 0 0,0 1 1 0 0,-1 0-1 0 0,1-1 1 0 0,-1 0-643 0 0,17-11 7122 0 0,-11 8-7725 0 0,59-42 2111 0 0,107-78 715 0 0,5 10-3294 0 0,-139 92 197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6T21:07:20.246"/>
    </inkml:context>
    <inkml:brush xml:id="br0">
      <inkml:brushProperty name="width" value="0.05" units="cm"/>
      <inkml:brushProperty name="height" value="0.05" units="cm"/>
      <inkml:brushProperty name="color" value="#FFC114"/>
    </inkml:brush>
  </inkml:definitions>
  <inkml:trace contextRef="#ctx0" brushRef="#br0">1 1532 5064 0 0,'1'0'508'0'0,"6"-3"-488"0"0,13-3 690 0 0,21-7 371 0 0,21-5-189 0 0,94-24-455 0 0,-35 11-90 0 0,51-11 466 0 0,69-15 31 0 0,-94 20-307 0 0,280-71 1293 0 0,179-40-217 0 0,654-95-122 0 0,-1007 196-1215 0 0,1229-181 1180 0 0,-868 152-1456 0 0,254-11 178 0 0,-455 49 12 0 0,899-69 552 0 0,-625 59 85 0 0,171-11-148 0 0,-396 32-432 0 0,605-26 524 0 0,-50 40-234 0 0,-2 40-600 0 0,-737-3-1574 0 0,-152-11-5665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6T21:07:20.247"/>
    </inkml:context>
    <inkml:brush xml:id="br0">
      <inkml:brushProperty name="width" value="0.05" units="cm"/>
      <inkml:brushProperty name="height" value="0.05" units="cm"/>
      <inkml:brushProperty name="color" value="#FFC114"/>
    </inkml:brush>
  </inkml:definitions>
  <inkml:trace contextRef="#ctx0" brushRef="#br0">464 406 1840 0 0,'0'0'541'0'0,"0"0"1602"0"0,-3-4 6826 0 0,-4-7-4089 0 0,-22-21 2453 0 0,-8-7-7333 0 0,-71-61 1115 0 0,66 61-742 0 0,-10-5-1287 0 0,-42-28 914 0 0,29 27-7888 0 0,65 44 7739 0 0,-26-17-7710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6T21:07:20.248"/>
    </inkml:context>
    <inkml:brush xml:id="br0">
      <inkml:brushProperty name="width" value="0.05" units="cm"/>
      <inkml:brushProperty name="height" value="0.05" units="cm"/>
      <inkml:brushProperty name="color" value="#FFC114"/>
    </inkml:brush>
  </inkml:definitions>
  <inkml:trace contextRef="#ctx0" brushRef="#br0">507 1 1840 0 0,'0'0'642'0'0,"-1"0"1"0"0,0 0 0 0 0,0 0-1 0 0,1 0 1 0 0,-1 0-1 0 0,0 0 1 0 0,1 0-1 0 0,-1 1 1 0 0,0-1-1 0 0,1 0 1 0 0,-1 0 0 0 0,0 1-1 0 0,1-1 1 0 0,-1 1-1 0 0,0-1 1 0 0,1 0-1 0 0,-1 1 1 0 0,1 0-643 0 0,-17 12 7122 0 0,10-7-7725 0 0,-60 44 2111 0 0,-112 85 715 0 0,-6-9-3294 0 0,146-102 197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03:24.344"/>
    </inkml:context>
    <inkml:brush xml:id="br0">
      <inkml:brushProperty name="width" value="0.05" units="cm"/>
      <inkml:brushProperty name="height" value="0.05" units="cm"/>
      <inkml:brushProperty name="color" value="#FFC114"/>
    </inkml:brush>
  </inkml:definitions>
  <inkml:trace contextRef="#ctx0" brushRef="#br0">58 0 9848 0 0,'0'52'909'0'0,"3"121"-233"0"0,0-82 1725 0 0,-6 36-2401 0 0,0-52 678 0 0,-14 395 2576 0 0,7-253-2413 0 0,-4 233 223 0 0,7-78-473 0 0,2 171 952 0 0,7-234-975 0 0,-3-168-470 0 0,1-31-41 0 0,2 265-34 0 0,-5-46-1088 0 0,1-290-789 0 0,0-14-2492 0 0,1 1-2228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03:28.003"/>
    </inkml:context>
    <inkml:brush xml:id="br0">
      <inkml:brushProperty name="width" value="0.05" units="cm"/>
      <inkml:brushProperty name="height" value="0.05" units="cm"/>
      <inkml:brushProperty name="color" value="#FFC114"/>
    </inkml:brush>
  </inkml:definitions>
  <inkml:trace contextRef="#ctx0" brushRef="#br0">252 370 7368 0 0,'-1'1'407'0'0,"1"-1"1"0"0,-1 0-1 0 0,0 1 1 0 0,1-1-1 0 0,-1 0 1 0 0,0 0-1 0 0,1 0 1 0 0,-1 0 0 0 0,0 1-1 0 0,1-1 1 0 0,-1 0-1 0 0,0 0 1 0 0,0 0-1 0 0,1 0 1 0 0,-1 0-1 0 0,0-1 1 0 0,1 1-1 0 0,-1 0 1 0 0,0 0-1 0 0,1 0 1 0 0,-1-1-408 0 0,-15-10 4893 0 0,11 5-3781 0 0,-1-1 1 0 0,1 0-1 0 0,-2-5-1112 0 0,4 8 186 0 0,-19-35 2173 0 0,-17-40-2359 0 0,26 51-283 0 0,-1 0 0 0 0,-1 1 0 0 0,-1 1 0 0 0,-1 0 0 0 0,-8-7 283 0 0,2 6-1721 0 0,13 16 803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8:58.808"/>
    </inkml:context>
    <inkml:brush xml:id="br0">
      <inkml:brushProperty name="width" value="0.05" units="cm"/>
      <inkml:brushProperty name="height" value="0.05" units="cm"/>
      <inkml:brushProperty name="color" value="#FFFFFF"/>
    </inkml:brush>
  </inkml:definitions>
  <inkml:trace contextRef="#ctx0" brushRef="#br0">1 397 3224 0 0,'33'-8'148'0'0,"238"-48"196"0"0,645-56 6820 0 0,8 34-4198 0 0,60 22-737 0 0,5 23-761 0 0,1419-13-46 0 0,-1325 39-1396 0 0,101 12 561 0 0,-679 1-270 0 0,66 0-274 0 0,402 2 8 0 0,169-2-41 0 0,-601-1-10 0 0,-236-1 0 0 0,1174 34-508 0 0,-1018-2-517 0 0,-3 19-1787 0 0,-317-37 1678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03:28.949"/>
    </inkml:context>
    <inkml:brush xml:id="br0">
      <inkml:brushProperty name="width" value="0.05" units="cm"/>
      <inkml:brushProperty name="height" value="0.05" units="cm"/>
      <inkml:brushProperty name="color" value="#FFC114"/>
    </inkml:brush>
  </inkml:definitions>
  <inkml:trace contextRef="#ctx0" brushRef="#br0">1 468 5528 0 0,'0'0'422'0'0,"13"-14"10166"0"0,21-28-4099 0 0,-3-2-3713 0 0,17-22-597 0 0,-15 21-817 0 0,12-23-1362 0 0,16-24-1260 0 0,-45 68-4842 0 0,12-23 6102 0 0,-14 21-2279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06:10.789"/>
    </inkml:context>
    <inkml:brush xml:id="br0">
      <inkml:brushProperty name="width" value="0.05" units="cm"/>
      <inkml:brushProperty name="height" value="0.05" units="cm"/>
      <inkml:brushProperty name="color" value="#FFC114"/>
    </inkml:brush>
  </inkml:definitions>
  <inkml:trace contextRef="#ctx0" brushRef="#br0">0 6 6912 0 0,'10'-2'192'0'0,"0"0"0"0"0,0 1 0 0 0,0 1 1 0 0,0-1-1 0 0,0 2 0 0 0,0-1 0 0 0,0 1 0 0 0,0 1 1 0 0,8 2-193 0 0,25 3 1215 0 0,122 17 103 0 0,-61-7-1092 0 0,-15 0 287 0 0,78 27-513 0 0,-27-6 126 0 0,716 167 510 0 0,-611-140-11 0 0,22 21-625 0 0,234 97 545 0 0,-448-163-497 0 0,92 34 74 0 0,99 38 52 0 0,6 3-115 0 0,168 72 30 0 0,87 74 26 0 0,-207-95-72 0 0,-129-67-43 0 0,358 184 0 0 0,48 75 0 0 0,-74-42 0 0 0,15 31 0 0 0,-240-146 0 0 0,-252-165-1 0 0,347 230 12 0 0,-208-133 19 0 0,61 43-6 0 0,165 121-24 0 0,59 44 68 0 0,-14 21 0 0 0,584 487 49 0 0,-433-306-417 0 0,-504-440-253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06:38.493"/>
    </inkml:context>
    <inkml:brush xml:id="br0">
      <inkml:brushProperty name="width" value="0.05" units="cm"/>
      <inkml:brushProperty name="height" value="0.05" units="cm"/>
      <inkml:brushProperty name="color" value="#FFC114"/>
    </inkml:brush>
  </inkml:definitions>
  <inkml:trace contextRef="#ctx0" brushRef="#br0">44 584 8752 0 0,'0'-1'653'0'0,"-1"-3"-272"0"0,0-8 1631 0 0,-5-84 6669 0 0,3 0-5380 0 0,-2-62-4242 0 0,-6 48-336 0 0,4 53 217 0 0,-2 8-11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06:39.958"/>
    </inkml:context>
    <inkml:brush xml:id="br0">
      <inkml:brushProperty name="width" value="0.05" units="cm"/>
      <inkml:brushProperty name="height" value="0.05" units="cm"/>
      <inkml:brushProperty name="color" value="#FFC114"/>
    </inkml:brush>
  </inkml:definitions>
  <inkml:trace contextRef="#ctx0" brushRef="#br0">671 109 7368 0 0,'0'0'568'0'0,"-15"2"1661"0"0,-18-8 5655 0 0,0 1-3945 0 0,-65-16-509 0 0,-52-6-1008 0 0,52 11-2106 0 0,88 14-424 0 0,-68-13-3039 0 0,-56-2 3147 0 0,113 16-8965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10:31.039"/>
    </inkml:context>
    <inkml:brush xml:id="br0">
      <inkml:brushProperty name="width" value="0.05" units="cm"/>
      <inkml:brushProperty name="height" value="0.05" units="cm"/>
      <inkml:brushProperty name="color" value="#FFC114"/>
    </inkml:brush>
  </inkml:definitions>
  <inkml:trace contextRef="#ctx0" brushRef="#br0">0 2866 14976 0 0,'2'-2'101'0'0,"-1"0"1"0"0,3 0 0 0 0,-2 1-1 0 0,-1-1 1 0 0,3 1 0 0 0,-3-1-1 0 0,3 1 1 0 0,-1 0 0 0 0,-1-1-1 0 0,1 1 1 0 0,1 0 0 0 0,1-1-102 0 0,44-5 419 0 0,121-9 105 0 0,394-41 1007 0 0,-101-7-1116 0 0,26-17-415 0 0,447-100 58 0 0,-213 12-58 0 0,-516 117 0 0 0,1770-490 1480 0 0,-720 174 512 0 0,-251 45-1420 0 0,-411 109-511 0 0,-513 183-51 0 0,626-255 41 0 0,-437 173-49 0 0,314-135-2 0 0,-435 184-1553 0 0,-80 35-6213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10:31.040"/>
    </inkml:context>
    <inkml:brush xml:id="br0">
      <inkml:brushProperty name="width" value="0.05" units="cm"/>
      <inkml:brushProperty name="height" value="0.05" units="cm"/>
      <inkml:brushProperty name="color" value="#FFC114"/>
    </inkml:brush>
  </inkml:definitions>
  <inkml:trace contextRef="#ctx0" brushRef="#br0">345 1 1840 0 0,'0'0'83'0'0,"0"0"377"0"0,0 0 1541 0 0,0 4 6753 0 0,0 6-6966 0 0,0-2-649 0 0,-1 1 1 0 0,-1-1-1 0 0,0 0 0 0 0,-3 4-1139 0 0,-7 13 2399 0 0,-14 17-2399 0 0,13-20 497 0 0,-30 39 354 0 0,-15 14-851 0 0,8-14-95 0 0,-1 5 533 0 0,8-13-1427 0 0,16-18-4925 0 0,15-19-1244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10:31.041"/>
    </inkml:context>
    <inkml:brush xml:id="br0">
      <inkml:brushProperty name="width" value="0.05" units="cm"/>
      <inkml:brushProperty name="height" value="0.05" units="cm"/>
      <inkml:brushProperty name="color" value="#FFC114"/>
    </inkml:brush>
  </inkml:definitions>
  <inkml:trace contextRef="#ctx0" brushRef="#br0">1156 95 1840 0 0,'0'0'83'0'0,"-6"-4"100"0"0,-20-10 14128 0 0,11 11-12445 0 0,-3-1 0 0 0,3 2 0 0 0,-16-2-1866 0 0,-20-1 2300 0 0,-24 1-2300 0 0,24 2 820 0 0,-254-18 692 0 0,-216-10-4030 0 0,480 28 820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11:05.912"/>
    </inkml:context>
    <inkml:brush xml:id="br0">
      <inkml:brushProperty name="width" value="0.05" units="cm"/>
      <inkml:brushProperty name="height" value="0.05" units="cm"/>
      <inkml:brushProperty name="color" value="#FFC114"/>
    </inkml:brush>
  </inkml:definitions>
  <inkml:trace contextRef="#ctx0" brushRef="#br0">11655 1 5064 0 0,'0'0'389'0'0,"0"1"-256"0"0,0 6-111 0 0,0 11 1090 0 0,-1 0 0 0 0,-5 17-1112 0 0,1-15 1074 0 0,-1 1 0 0 0,-1-1 0 0 0,0-1 0 0 0,-3 2-1074 0 0,-69 146 2789 0 0,61-132-1780 0 0,-13 18-1009 0 0,-4 6 571 0 0,-10 16 2 0 0,-3-2-1 0 0,-4-1 1 0 0,-4-2 0 0 0,-5-2-573 0 0,-260 256 751 0 0,269-274-651 0 0,-65 62 160 0 0,-7-5 0 0 0,-68 44-260 0 0,-114 55 768 0 0,-8-10 0 0 0,-98 33-768 0 0,368-205 100 0 0,-388 194 552 0 0,-76 4-116 0 0,356-159-432 0 0,-349 133 48 0 0,-209 41-232 0 0,-92-4 80 0 0,188-96-156 0 0,-6-26-64 0 0,404-74 196 0 0,-812 101 216 0 0,691-98-129 0 0,-303 17 406 0 0,0-29 183 0 0,61-27-80 0 0,428-3-500 0 0,-286-13 52 0 0,247 10-98 0 0,61 1-182 0 0,-1 4 1 0 0,-19 5 155 0 0,86 0-709 0 0,-69 6-803 0 0,45 0-4733 0 0,29-1-715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11:12.085"/>
    </inkml:context>
    <inkml:brush xml:id="br0">
      <inkml:brushProperty name="width" value="0.05" units="cm"/>
      <inkml:brushProperty name="height" value="0.05" units="cm"/>
      <inkml:brushProperty name="color" value="#FFC114"/>
    </inkml:brush>
  </inkml:definitions>
  <inkml:trace contextRef="#ctx0" brushRef="#br0">1 544 13792 0 0,'35'-47'2980'0'0,"3"1"1"0"0,1 2 0 0 0,45-38-2981 0 0,134-99 1462 0 0,-67 66-3295 0 0,-114 87-6170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11:12.789"/>
    </inkml:context>
    <inkml:brush xml:id="br0">
      <inkml:brushProperty name="width" value="0.05" units="cm"/>
      <inkml:brushProperty name="height" value="0.05" units="cm"/>
      <inkml:brushProperty name="color" value="#FFC114"/>
    </inkml:brush>
  </inkml:definitions>
  <inkml:trace contextRef="#ctx0" brushRef="#br0">1 0 10592 0 0,'0'0'818'0'0,"4"13"-346"0"0,-3-9-122 0 0,1 1-1 0 0,1-1 0 0 0,-1 0 0 0 0,1 0 0 0 0,-1 0 1 0 0,2-1-1 0 0,-1 1 0 0 0,0-1 0 0 0,0 1 0 0 0,2-1 1 0 0,-1 0-1 0 0,-1 0 0 0 0,2 0 0 0 0,0 0 1 0 0,-1-1-1 0 0,3 1-349 0 0,12 6 695 0 0,1 0-1 0 0,-1-2 1 0 0,11 3-695 0 0,-27-9 33 0 0,84 27 2475 0 0,89 18-2508 0 0,-77-26-201 0 0,-1 3 0 0 0,61 23 201 0 0,-113-29-622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03.272"/>
    </inkml:context>
    <inkml:brush xml:id="br0">
      <inkml:brushProperty name="width" value="0.05" units="cm"/>
      <inkml:brushProperty name="height" value="0.05" units="cm"/>
      <inkml:brushProperty name="color" value="#FFFFFF"/>
    </inkml:brush>
  </inkml:definitions>
  <inkml:trace contextRef="#ctx0" brushRef="#br0">21 1 17503 0 0,'0'0'858'0'0,"-1"1"-378"0"0,-1 7-382 0 0,1 0 1 0 0,0-1 0 0 0,0 1-1 0 0,1 0 1 0 0,0 0-1 0 0,1 12 1 0 0,0 5 617 0 0,0 62 1624 0 0,1-10-1253 0 0,-10 81 0 0 0,-3-23-736 0 0,10-107-571 0 0,2 0 0 0 0,6 49 1 0 0,-3-64-2737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11:55.204"/>
    </inkml:context>
    <inkml:brush xml:id="br0">
      <inkml:brushProperty name="width" value="0.05" units="cm"/>
      <inkml:brushProperty name="height" value="0.05" units="cm"/>
      <inkml:brushProperty name="color" value="#FFC114"/>
    </inkml:brush>
  </inkml:definitions>
  <inkml:trace contextRef="#ctx0" brushRef="#br0">2536 0 3224 0 0,'0'0'423'0'0,"0"0"566"0"0,-2 0 252 0 0,-16 1 1871 0 0,1 0 0 0 0,-16 3-3112 0 0,-17 7 2510 0 0,-4 3-2510 0 0,4-1 321 0 0,-3-2-321 0 0,8-1 342 0 0,0 1 1 0 0,0 3-1 0 0,1 1 1 0 0,-2 3-343 0 0,-25 14 146 0 0,2 3 0 0 0,-2 5-146 0 0,30-15 100 0 0,2 1-1 0 0,1 2 1 0 0,-15 15-100 0 0,30-22 98 0 0,0 1 0 0 0,2 1 0 0 0,0 1 0 0 0,2 1 0 0 0,-10 18-98 0 0,-28 54 264 0 0,-6 22-264 0 0,49-87 72 0 0,-10 31-72 0 0,18-45-8 0 0,-5 19 62 0 0,1 0-1 0 0,1 0 0 0 0,3 1 0 0 0,1 0 0 0 0,1 0 1 0 0,3 29-54 0 0,4 46 236 0 0,14 70-236 0 0,-7-84 251 0 0,27 206 780 0 0,-34-271-1011 0 0,5 62 386 0 0,-4 9-406 0 0,-5-52 134 0 0,-3 0 1 0 0,-7 29-135 0 0,-24 102-12 0 0,32-171 47 0 0,-8 41 51 0 0,-3 14 35 0 0,-8 21-121 0 0,9-53 115 0 0,-17 35-115 0 0,6-16 13 0 0,1-6 265 0 0,-29 45-278 0 0,32-58 183 0 0,7-16-103 0 0,-1 1 0 0 0,0-2-1 0 0,-2 0 1 0 0,0-1 0 0 0,-1 0 0 0 0,0-2-1 0 0,-16 12-79 0 0,-9 3 152 0 0,-2-1-1 0 0,-1-3 0 0 0,-2 0-151 0 0,32-20 21 0 0,-1 0 0 0 0,1-1 1 0 0,-1 0-1 0 0,0-2 0 0 0,-4 1-21 0 0,-30 5 441 0 0,-4-2-441 0 0,-5 1 257 0 0,-163 16 508 0 0,138-18-431 0 0,55-5-208 0 0,0 0 0 0 0,0-3 0 0 0,-2 0-126 0 0,13-1-757 0 0,0-1 0 0 0,-5-1 757 0 0,10 1-2713 0 0,0-1 0 0 0,0-1-1 0 0,-3-1 2714 0 0,8 4-6350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12:09.600"/>
    </inkml:context>
    <inkml:brush xml:id="br0">
      <inkml:brushProperty name="width" value="0.05" units="cm"/>
      <inkml:brushProperty name="height" value="0.05" units="cm"/>
      <inkml:brushProperty name="color" value="#FFC114"/>
    </inkml:brush>
  </inkml:definitions>
  <inkml:trace contextRef="#ctx0" brushRef="#br0">1 240 6912 0 0,'0'0'314'0'0,"0"0"-6"0"0,3-15 7420 0 0,34-31-1922 0 0,19-24-5435 0 0,18-23-1527 0 0,-62 77-176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12:10.399"/>
    </inkml:context>
    <inkml:brush xml:id="br0">
      <inkml:brushProperty name="width" value="0.05" units="cm"/>
      <inkml:brushProperty name="height" value="0.05" units="cm"/>
      <inkml:brushProperty name="color" value="#FFC114"/>
    </inkml:brush>
  </inkml:definitions>
  <inkml:trace contextRef="#ctx0" brushRef="#br0">0 1 2760 0 0,'0'0'539'0'0,"0"0"1221"0"0,2 3 3854 0 0,4 6-2778 0 0,44 38 4080 0 0,-20-17-5812 0 0,2-2 0 0 0,20 13-1104 0 0,11 4 161 0 0,-22-13-2826 0 0,-28-21-4624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82"/>
    </inkml:context>
    <inkml:brush xml:id="br0">
      <inkml:brushProperty name="width" value="0.05" units="cm"/>
      <inkml:brushProperty name="height" value="0.05" units="cm"/>
      <inkml:brushProperty name="color" value="#FFFFFF"/>
    </inkml:brush>
  </inkml:definitions>
  <inkml:trace contextRef="#ctx0" brushRef="#br0">2 504 2304 0 0,'-1'3'14382'0'0,"4"-4"-14062"0"0,-1-1 0 0 0,1 1 0 0 0,0-1-1 0 0,-1 0 1 0 0,1 1 0 0 0,-1-2 0 0 0,4-2 0 0 0,-1-1 284 0 0,10-13 1 0 0,15-30 539 0 0,44-93 0 0 0,-48 75-981 0 0,2-2-93 0 0,-12 34-28 0 0,-9 18 82 0 0,18-31 0 0 0,-22 44-212 0 0,-2 4 89 0 0,-1 0 0 0 0,0 0 0 0 0,0-1 0 0 0,0 1 0 0 0,0 0 0 0 0,0 0 0 0 0,0 0 0 0 0,0 0 0 0 0,0 0 0 0 0,0 0 0 0 0,1 0 1 0 0,-1 0-1 0 0,0 0 0 0 0,0 0 0 0 0,0 0 0 0 0,0 0 0 0 0,0 0 0 0 0,0 0 0 0 0,1 0 0 0 0,-1 0 0 0 0,0 0 0 0 0,0 0 0 0 0,0 0 0 0 0,0 0 1 0 0,0 0-1 0 0,0 0 0 0 0,1 0 0 0 0,-1 0 0 0 0,0 0 0 0 0,0 0 0 0 0,0 0 0 0 0,1 0 0 0 0,-1 0 0 0 0,0 0 0 0 0,0 0 0 0 0,0 1 0 0 0,0-1 1 0 0,0 0-1 0 0,0 0 0 0 0,0 0 0 0 0,0 0 0 0 0,0 0 0 0 0,0 0 0 0 0,1 0 0 0 0,-1 0 0 0 0,0 1 0 0 0,2 3 12 0 0,-2-4-14 0 0,3 9 20 0 0,0 0 1 0 0,0 0-1 0 0,-1 1 0 0 0,0-1 0 0 0,0 17 0 0 0,1-2 2 0 0,4 30-8 0 0,-3-13 13 0 0,14 54-1 0 0,-18-94-25 0 0,6 16 0 0 0,-6-16 0 0 0,0 0 0 0 0,1 1 0 0 0,0-2 0 0 0,-1 1 0 0 0,1 0 0 0 0,-1 0 0 0 0,1 0 0 0 0,-1 0 0 0 0,2 0 0 0 0,-2-1 0 0 0,1 1 0 0 0,0 0 0 0 0,0 0 0 0 0,1 0 0 0 0,-1-1 0 0 0,-1 0 0 0 0,1 0 0 0 0,-1 1 0 0 0,1-1 0 0 0,0 0 0 0 0,-1 0 0 0 0,1-1 0 0 0,-1 1 0 0 0,1 0 0 0 0,-1 0 0 0 0,1 0 0 0 0,-1 0 0 0 0,1 0 0 0 0,-1 0 0 0 0,1-1 0 0 0,-1 1 0 0 0,1 0 0 0 0,-1 0 0 0 0,1-1 0 0 0,-1 1 0 0 0,0-1 0 0 0,1 1 0 0 0,0 0 0 0 0,-1-1 0 0 0,0 1 0 0 0,0-1 0 0 0,1 1 0 0 0,8-14 0 0 0,3-13-72 0 0,-1-1 0 0 0,14-56 0 0 0,-17 52-78 0 0,0 1 84 0 0,19-57-110 0 0,-23 77 176 0 0,-1 3 0 0 0,7-15 0 0 0,-10 23 3 0 0,0-1-1 0 0,1 1 1 0 0,-1 0-1 0 0,0-1 1 0 0,1 1-1 0 0,-1-1 1 0 0,0 1-1 0 0,0 0 0 0 0,1 0 1 0 0,-1-1-1 0 0,0 1 1 0 0,0 0-1 0 0,1 0 1 0 0,-1-1-1 0 0,0 1 1 0 0,0 0-1 0 0,1 0 1 0 0,0 0-1 0 0,-1 0 1 0 0,0 0-1 0 0,1-1 0 0 0,-1 1 1 0 0,1 0 4 0 0,-1 0 0 0 0,0 1 0 0 0,1-1 0 0 0,-1 0 0 0 0,0 0 0 0 0,1 0-1 0 0,-1 0 1 0 0,1 0 0 0 0,-1 1 0 0 0,0-1 0 0 0,1 0 0 0 0,-1 0 0 0 0,0 0 0 0 0,0 1 0 0 0,0-1 0 0 0,1 0 0 0 0,-1 0 0 0 0,0 1 0 0 0,2 2 45 0 0,0 0 0 0 0,-1-1 1 0 0,0 1-1 0 0,1 3 0 0 0,-2-6-51 0 0,17 52 425 0 0,10 69 0 0 0,-22-96 65 0 0,16 77 143 0 0,11 61-576 0 0,-29-152-984 0 0,4 11 1 0 0,-2-9-7477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91"/>
    </inkml:context>
    <inkml:brush xml:id="br0">
      <inkml:brushProperty name="width" value="0.05" units="cm"/>
      <inkml:brushProperty name="height" value="0.05" units="cm"/>
      <inkml:brushProperty name="color" value="#FFFFFF"/>
    </inkml:brush>
  </inkml:definitions>
  <inkml:trace contextRef="#ctx0" brushRef="#br0">17 128 920 0 0,'-7'-1'4'0'0,"7"1"14"0"0,0 0-1 0 0,0 0 1 0 0,0 0 0 0 0,0 0 0 0 0,-1 0-1 0 0,1 0 1 0 0,0 0 0 0 0,0 1-1 0 0,-1-1 1 0 0,1 0 0 0 0,0 0 0 0 0,0 0-1 0 0,0 0 1 0 0,0 0 0 0 0,0 0-1 0 0,-1 0 1 0 0,1 0 0 0 0,0 1 0 0 0,0-1-1 0 0,0 0 1 0 0,0 0 0 0 0,0 0-1 0 0,0 0 1 0 0,0 0 0 0 0,0 1 0 0 0,0-1-1 0 0,0 0 1 0 0,-1 1 0 0 0,3 2 5822 0 0,6 1-930 0 0,-4-3-3792 0 0,-1-1 0 0 0,0 1 0 0 0,0-1 0 0 0,1 0 0 0 0,4 1 1 0 0,-2-2-558 0 0,0 1 0 0 0,1-1 1 0 0,10-3-1 0 0,-7 0-346 0 0,1 0-1 0 0,-1 0 1 0 0,0-1 0 0 0,0-1-1 0 0,0 0 1 0 0,0 0 0 0 0,-1-1-1 0 0,0 0 1 0 0,-1-1 0 0 0,14-15-1 0 0,-20 21-312 0 0,1-1-1 0 0,-1 0 0 0 0,0 0 1 0 0,-1 1-1 0 0,2-2 0 0 0,-2 1 1 0 0,0 0-1 0 0,0 0 0 0 0,1 0 1 0 0,-1-1-1 0 0,0 1 0 0 0,1-7 1 0 0,-2 9 66 0 0,-1 1 0 0 0,1-1 1 0 0,0 1-1 0 0,0 0 1 0 0,-1-1-1 0 0,1 1 0 0 0,0 0 1 0 0,0-1-1 0 0,0 1 1 0 0,-1-1-1 0 0,1 1 0 0 0,0 0 1 0 0,0 0-1 0 0,-1-1 1 0 0,1 1-1 0 0,0 0 0 0 0,-1 0 1 0 0,1-1-1 0 0,-1 1 1 0 0,1 0-1 0 0,0 0 0 0 0,-1 0 1 0 0,1 0-1 0 0,0 0 1 0 0,-1-1-1 0 0,1 1 0 0 0,-1 0 1 0 0,1 0-1 0 0,0 0 1 0 0,-1 0-1 0 0,0 0 0 0 0,1 0 1 0 0,0 0-1 0 0,-1 0 1 0 0,-16 2-491 0 0,9 0 369 0 0,0 0 1 0 0,1 1 0 0 0,-1 0 0 0 0,-13 8 0 0 0,7-3 229 0 0,-19 15 0 0 0,24-16 161 0 0,0 1 0 0 0,0 0 0 0 0,1 0 0 0 0,0 1 0 0 0,0 0 0 0 0,2 1-1 0 0,-1-1 1 0 0,-9 18 0 0 0,14-22-88 0 0,1-1 0 0 0,-1 0 0 0 0,1 1 0 0 0,0 0-1 0 0,0-1 1 0 0,0 1 0 0 0,1-1 0 0 0,0 1-1 0 0,-1 0 1 0 0,2-1 0 0 0,-1 2 0 0 0,1 6 0 0 0,0-9-71 0 0,0 0-1 0 0,0 1 1 0 0,0-1 0 0 0,0 0 0 0 0,1 0 0 0 0,0 0 0 0 0,-1 0-1 0 0,1 0 1 0 0,0-1 0 0 0,0 1 0 0 0,0-1 0 0 0,1 1 0 0 0,-1 0-1 0 0,0-1 1 0 0,1 0 0 0 0,-1 0 0 0 0,1 0 0 0 0,4 2 0 0 0,0-1-21 0 0,0 1 1 0 0,1-1 0 0 0,0-1 0 0 0,-1 0 0 0 0,1 0 0 0 0,-1-1 0 0 0,1 0 0 0 0,11 0 0 0 0,5-1-564 0 0,33-5 0 0 0,-38 3-7 0 0,1 1-62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92"/>
    </inkml:context>
    <inkml:brush xml:id="br0">
      <inkml:brushProperty name="width" value="0.05" units="cm"/>
      <inkml:brushProperty name="height" value="0.05" units="cm"/>
      <inkml:brushProperty name="color" value="#FFFFFF"/>
    </inkml:brush>
  </inkml:definitions>
  <inkml:trace contextRef="#ctx0" brushRef="#br0">198 0 4608 0 0,'0'0'7322'0'0,"-4"2"-5064"0"0,-6 1-1608 0 0,-1 0 0 0 0,1 1 1 0 0,0 1-1 0 0,0 0 0 0 0,-11 7 1 0 0,-7 4-126 0 0,13-9-177 0 0,-18 14-1 0 0,26-17-206 0 0,2 1 0 0 0,-1 0 0 0 0,1 0-1 0 0,-1 1 1 0 0,-5 8 0 0 0,11-14-124 0 0,-1 1 0 0 0,0 0 0 0 0,0 0 0 0 0,1 0 0 0 0,-1 0 0 0 0,1 0 0 0 0,0 0 0 0 0,-1 0 0 0 0,1 0 0 0 0,0 0 0 0 0,0 0 0 0 0,0 0 0 0 0,-1 0 0 0 0,1 0 0 0 0,0 0 0 0 0,0 0 0 0 0,0 0 0 0 0,0 0 0 0 0,1 2 0 0 0,-1-2 4 0 0,1 0-1 0 0,-1 0 1 0 0,1 1 0 0 0,-1-1 0 0 0,1 0 0 0 0,0 0 0 0 0,0 0-1 0 0,0 0 1 0 0,0 0 0 0 0,-1 0 0 0 0,2 0 0 0 0,-1 0 0 0 0,2 1-1 0 0,1 1 34 0 0,1-1-1 0 0,0 1 0 0 0,0-1 1 0 0,0 0-1 0 0,0-1 0 0 0,7 3 0 0 0,83 16 611 0 0,-83-17-542 0 0,1 0 0 0 0,-1 1-1 0 0,-1 0 1 0 0,20 11-1 0 0,-28-14-66 0 0,0 1-1 0 0,0-1 0 0 0,-1 1 0 0 0,0 0 1 0 0,1 0-1 0 0,-1 0 0 0 0,1 0 0 0 0,-2 1 0 0 0,2-1 1 0 0,-2 0-1 0 0,1 1 0 0 0,0-1 0 0 0,-1 1 1 0 0,1 0-1 0 0,-1 0 0 0 0,0 0 0 0 0,2 4 1 0 0,-2-3 69 0 0,-1-1 1 0 0,0-1-1 0 0,0 2 1 0 0,0-1 0 0 0,0-1-1 0 0,0 2 1 0 0,0-1 0 0 0,-1-1-1 0 0,1 1 1 0 0,-1 1-1 0 0,0-2 1 0 0,0 1 0 0 0,0 0-1 0 0,-1 0 1 0 0,1-1-1 0 0,0 1 1 0 0,-1 0 0 0 0,-2 2-1 0 0,1-1-79 0 0,0-1 0 0 0,1 0 0 0 0,-2 0 0 0 0,1 0 0 0 0,-1 0 1 0 0,1-1-1 0 0,-1 1 0 0 0,1-1 0 0 0,-1 0 0 0 0,0 0 0 0 0,0 0 0 0 0,0 0 0 0 0,-1-1 0 0 0,1 0 0 0 0,0 0 0 0 0,0 0 0 0 0,0 0 0 0 0,-1-1 0 0 0,1 0 0 0 0,0 1 0 0 0,-1-2 0 0 0,1 1 0 0 0,-5-1 1 0 0,-3-1-519 0 0,-1 0 0 0 0,1-2 1 0 0,1 1-1 0 0,-1-2 0 0 0,-14-6 1 0 0,3-1-1374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93"/>
    </inkml:context>
    <inkml:brush xml:id="br0">
      <inkml:brushProperty name="width" value="0.05" units="cm"/>
      <inkml:brushProperty name="height" value="0.05" units="cm"/>
      <inkml:brushProperty name="color" value="#FFFFFF"/>
    </inkml:brush>
  </inkml:definitions>
  <inkml:trace contextRef="#ctx0" brushRef="#br0">32 3 1376 0 0,'-1'-2'16533'0'0,"2"3"-16416"0"0,0 0 1 0 0,-1 0 0 0 0,1 0-1 0 0,0 0 1 0 0,0 0 0 0 0,-1 0-1 0 0,1 1 1 0 0,-1-1 0 0 0,1 0-1 0 0,-1 0 1 0 0,0 1 0 0 0,0-1-1 0 0,1 0 1 0 0,-1 3 0 0 0,0 23 773 0 0,-1-14-497 0 0,1 11 76 0 0,-4 110 731 0 0,-17 46-742 0 0,19-160-359 0 0,-7 48 374 0 0,8-63-398 0 0,1 1 0 0 0,-1-1 0 0 0,1 8 0 0 0,0-12-69 0 0,7-11 58 0 0,0-6-169 0 0,61-131 200 0 0,-64 139-82 0 0,1 0 0 0 0,0 1 0 0 0,13-15 0 0 0,-14 18-5 0 0,0 0 1 0 0,1 0-1 0 0,-1 0 0 0 0,1 0 1 0 0,0 1-1 0 0,0 0 1 0 0,8-4-1 0 0,-10 6 32 0 0,0 1-1 0 0,-1-1 1 0 0,1 0-1 0 0,0 0 1 0 0,0 1 0 0 0,0 0-1 0 0,-1-1 1 0 0,2 1-1 0 0,-1 0 1 0 0,-1 1 0 0 0,1-1-1 0 0,0 0 1 0 0,0 1 0 0 0,0 0-1 0 0,0 0 1 0 0,-1-1-1 0 0,1 1 1 0 0,0 1 0 0 0,0-1-1 0 0,-1 0 1 0 0,1 1-1 0 0,-1 0 1 0 0,0-1 0 0 0,1 1-1 0 0,2 4 1 0 0,-1-1 140 0 0,-1-1-1 0 0,0 1 1 0 0,0 0 0 0 0,0 1-1 0 0,3 10 1 0 0,6 30 567 0 0,4 50-367 0 0,-8-36-2898 0 0,-5-47 1146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85"/>
    </inkml:context>
    <inkml:brush xml:id="br0">
      <inkml:brushProperty name="width" value="0.05" units="cm"/>
      <inkml:brushProperty name="height" value="0.05" units="cm"/>
      <inkml:brushProperty name="color" value="#FFFFFF"/>
    </inkml:brush>
  </inkml:definitions>
  <inkml:trace contextRef="#ctx0" brushRef="#br0">385 61 8288 0 0,'0'0'638'0'0,"-5"-5"-175"0"0,5 5-430 0 0,-13-17 6270 0 0,12 15-5881 0 0,-2 0 0 0 0,2 0 0 0 0,-2 0 0 0 0,1 0 0 0 0,-4-2 0 0 0,-2 0 5 0 0,1 0 1 0 0,-1 0-1 0 0,0 2 1 0 0,-16-6-1 0 0,15 7-169 0 0,-1 0-1 0 0,1 1 1 0 0,-1 0 0 0 0,0 0-1 0 0,1 1 1 0 0,-1 0 0 0 0,-10 4-1 0 0,14-4-170 0 0,-1 1-1 0 0,1 0 1 0 0,0 1-1 0 0,0-1 1 0 0,-6 5-1 0 0,-27 18 86 0 0,31-20-137 0 0,1 0-1 0 0,0 1 1 0 0,0 0 0 0 0,1 0-1 0 0,0 1 1 0 0,0 0 0 0 0,0-1-1 0 0,1 2 1 0 0,0 0 0 0 0,-6 12-1 0 0,1 4-807 0 0,1 1 0 0 0,-6 32 0 0 0,8-30 406 0 0,3-7 25 0 0,1 1-1 0 0,1-1 1 0 0,0 0 0 0 0,2 35 0 0 0,1-47 349 0 0,0 1 1 0 0,0-1-1 0 0,1 1 0 0 0,0-1 0 0 0,0 1 1 0 0,1-2-1 0 0,0 2 0 0 0,0-1 1 0 0,1 0-1 0 0,7 10 0 0 0,-8-15 41 0 0,-1 0-1 0 0,1 0 0 0 0,-1 0 1 0 0,1-1-1 0 0,1 1 1 0 0,-2-1-1 0 0,2 1 1 0 0,-1-2-1 0 0,1 2 0 0 0,-1-2 1 0 0,1 1-1 0 0,-1-1 1 0 0,1 1-1 0 0,0-1 1 0 0,0-1-1 0 0,-1 2 0 0 0,1-2 1 0 0,7 1-1 0 0,-1-1 226 0 0,1 0 1 0 0,-1-1-1 0 0,0 0 0 0 0,0 0 0 0 0,20-6 0 0 0,-18 3 39 0 0,-1-1 1 0 0,1 0-1 0 0,14-8 0 0 0,-10 3 35 0 0,28-22 1 0 0,-38 28-290 0 0,0-1 0 0 0,-1 0 0 0 0,-1 0 1 0 0,1 0-1 0 0,0-1 0 0 0,-1 0 0 0 0,0 0 1 0 0,4-7-1 0 0,-7 8-45 0 0,0 1-1 0 0,1 0 1 0 0,-1-1-1 0 0,0 1 1 0 0,-1-1 0 0 0,2-6-1 0 0,-3-27-367 0 0,-2 24-1230 0 0,1 9-22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86"/>
    </inkml:context>
    <inkml:brush xml:id="br0">
      <inkml:brushProperty name="width" value="0.05" units="cm"/>
      <inkml:brushProperty name="height" value="0.05" units="cm"/>
      <inkml:brushProperty name="color" value="#FFFFFF"/>
    </inkml:brush>
  </inkml:definitions>
  <inkml:trace contextRef="#ctx0" brushRef="#br0">186 0 1536 0 0,'-19'1'10344'0'0,"-1"0"-3998"0"0,-19 4-2136 0 0,13-1-4660 0 0,-28 0-1 0 0,36-3-5496 0 0,9-1-753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87"/>
    </inkml:context>
    <inkml:brush xml:id="br0">
      <inkml:brushProperty name="width" value="0.05" units="cm"/>
      <inkml:brushProperty name="height" value="0.05" units="cm"/>
      <inkml:brushProperty name="color" value="#FFFFFF"/>
    </inkml:brush>
  </inkml:definitions>
  <inkml:trace contextRef="#ctx0" brushRef="#br0">120 21 6360 0 0,'2'-4'3204'0'0,"-1"3"-2922"0"0,-1 1 1 0 0,0 0-1 0 0,1 0 0 0 0,-1-1 1 0 0,0 1-1 0 0,0-1 0 0 0,0 1 1 0 0,1 0-1 0 0,-1-1 1 0 0,1 0-1 0 0,-1 1 0 0 0,0 0 1 0 0,0-1-1 0 0,0 0 1 0 0,0 1-127 0 0,0 0 1 0 0,0-1 0 0 0,0 0 0 0 0,0 1 0 0 0,0 0 0 0 0,0-1-1 0 0,0 1 1 0 0,0 0 0 0 0,0-1 0 0 0,0 1 0 0 0,0 0 0 0 0,0-1-1 0 0,-1 1 1 0 0,1 0 0 0 0,0 0 0 0 0,-1-1 0 0 0,1 1 0 0 0,0-1-1 0 0,0 1 1 0 0,0 0 0 0 0,-1-1 0 0 0,1 1 0 0 0,0 0 0 0 0,0 0-1 0 0,-1 0 1 0 0,1-1 0 0 0,-2 1-57 0 0,1 0 1 0 0,1 0-1 0 0,-1 0 1 0 0,0-1-1 0 0,0 1 1 0 0,0 0-1 0 0,0 0 1 0 0,0 1-1 0 0,0-1 1 0 0,0 0-1 0 0,-1 0 0 0 0,-2 1-74 0 0,1 1 0 0 0,-1-1 0 0 0,1 1-1 0 0,-1-1 1 0 0,-4 5 0 0 0,2-3-13 0 0,-1 1-46 0 0,2 0-1 0 0,-1 0 0 0 0,1 1 0 0 0,0 0 1 0 0,0 0-1 0 0,0 0 0 0 0,1 1 0 0 0,-1-1 0 0 0,1 1 1 0 0,0 0-1 0 0,1 0 0 0 0,0 0 0 0 0,0 0 1 0 0,0 1-1 0 0,1 0 0 0 0,0-1 0 0 0,-2 14 0 0 0,3-16 19 0 0,1 0 0 0 0,0-1 0 0 0,0 1 0 0 0,0-1 0 0 0,1 1 0 0 0,-1 0 0 0 0,1-1-1 0 0,0 1 1 0 0,0-1 0 0 0,2 5 0 0 0,-3-7 31 0 0,0 0 1 0 0,1 0-1 0 0,-1 0 0 0 0,1 0 0 0 0,0 0 0 0 0,0 0 1 0 0,-1 0-1 0 0,1 0 0 0 0,0 0 0 0 0,0 0 0 0 0,0-1 1 0 0,-1 1-1 0 0,1 0 0 0 0,0 0 0 0 0,0-1 1 0 0,0 1-1 0 0,0-1 0 0 0,0 1 0 0 0,1-1 0 0 0,-1 0 1 0 0,0 1-1 0 0,0-1 0 0 0,0 1 0 0 0,0-1 1 0 0,0 0-1 0 0,0 0 0 0 0,1 0 0 0 0,-1 0 0 0 0,0 0 1 0 0,1 0-1 0 0,-1 0 0 0 0,0 0 0 0 0,0-1 0 0 0,2 0 1 0 0,2-1 150 0 0,-1 1 0 0 0,1-2 1 0 0,-1 0-1 0 0,1 1 0 0 0,-1-1 0 0 0,0 0 1 0 0,0 0-1 0 0,4-5 0 0 0,-1 1 9 0 0,0 0 0 0 0,-1-1 0 0 0,7-10 0 0 0,-5 6-154 0 0,-2 0 0 0 0,1 0 1 0 0,-1-1-1 0 0,-1 0 0 0 0,4-14 0 0 0,-8 15 133 0 0,-1 11-43 0 0,0 6 77 0 0,0 8 4 0 0,1 0 0 0 0,0 1 0 0 0,0-1 0 0 0,2 0 0 0 0,0 1 0 0 0,0-1 0 0 0,7 16 0 0 0,-9-28-406 0 0,0 1-1 0 0,0 0 1 0 0,1 0-1 0 0,-1 0 0 0 0,0-1 1 0 0,0 1-1 0 0,1-1 1 0 0,-1 1-1 0 0,1-1 1 0 0,0 1-1 0 0,-1-1 0 0 0,1 0 1 0 0,0 0-1 0 0,-1 0 1 0 0,4 1-1 0 0,-1 0-1017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04.074"/>
    </inkml:context>
    <inkml:brush xml:id="br0">
      <inkml:brushProperty name="width" value="0.05" units="cm"/>
      <inkml:brushProperty name="height" value="0.05" units="cm"/>
      <inkml:brushProperty name="color" value="#FFFFFF"/>
    </inkml:brush>
  </inkml:definitions>
  <inkml:trace contextRef="#ctx0" brushRef="#br0">275 44 4144 0 0,'0'0'191'0'0,"0"-1"-11"0"0,-1-2 298 0 0,0 0 0 0 0,0 1 1 0 0,0-1-1 0 0,0 1 1 0 0,-1-1-1 0 0,1 1 0 0 0,-1-1 1 0 0,0 1-1 0 0,0 0 1 0 0,1 0-1 0 0,-1 0 0 0 0,0 0 1 0 0,-1 0-1 0 0,1 0 1 0 0,0 1-1 0 0,-4-3 0 0 0,4 4-321 0 0,0-1 0 0 0,0 1 0 0 0,0-1 0 0 0,0 1 0 0 0,0 0 0 0 0,1 0 0 0 0,-1 0 0 0 0,0 0 0 0 0,0 0 0 0 0,0 0 0 0 0,0 1 0 0 0,0-1 0 0 0,0 1 0 0 0,0-1 0 0 0,1 1 0 0 0,-1-1 0 0 0,0 1 0 0 0,-2 1 0 0 0,-3 3-63 0 0,0 0 0 0 0,0 1 0 0 0,0 0 0 0 0,1 0 0 0 0,0 0 0 0 0,0 1 0 0 0,1 0 0 0 0,-7 9-1 0 0,-7 13-19 0 0,0 1 0 0 0,2 1 0 0 0,-22 53 0 0 0,26-47 71 0 0,-11 47-1 0 0,20-65 125 0 0,1 1 1 0 0,1-1-1 0 0,0 0 1 0 0,3 31-1 0 0,-1-44-126 0 0,1 1-1 0 0,0-1 0 0 0,0 0 1 0 0,0 0-1 0 0,1 1 0 0 0,0-1 0 0 0,0 0 1 0 0,1 0-1 0 0,0-1 0 0 0,0 1 1 0 0,0-1-1 0 0,1 1 0 0 0,5 6 0 0 0,-8-11-92 0 0,0 0 0 0 0,1 0 0 0 0,-1 0 0 0 0,0 0 0 0 0,1-1 0 0 0,-1 1 0 0 0,1 0-1 0 0,-1-1 1 0 0,1 1 0 0 0,0-1 0 0 0,-1 1 0 0 0,1-1 0 0 0,-1 0 0 0 0,1 1 0 0 0,0-1 0 0 0,2 0-1 0 0,-1-1 34 0 0,1 1 0 0 0,-1-1-1 0 0,1 1 1 0 0,-1-1 0 0 0,1 0-1 0 0,-1-1 1 0 0,5-1 0 0 0,3-3 142 0 0,0 0 0 0 0,0-1 0 0 0,11-10 0 0 0,-21 17-204 0 0,13-13 199 0 0,0 1 0 0 0,-1-2 0 0 0,0 0 0 0 0,21-29 0 0 0,-13 10 142 0 0,25-51 0 0 0,-35 61-252 0 0,-1-1-1 0 0,-1 0 1 0 0,8-31 0 0 0,-15 45-97 0 0,0 0 1 0 0,0 0-1 0 0,-1 0 1 0 0,-1 0-1 0 0,1 0 1 0 0,-2 0 0 0 0,1 0-1 0 0,-1 0 1 0 0,-1 0-1 0 0,0 0 1 0 0,-4-14-1 0 0,4 20-15 0 0,0 0 0 0 0,0 1 0 0 0,0-1 0 0 0,-1 0 0 0 0,1 1 0 0 0,-1 0 0 0 0,0-1 0 0 0,0 1 0 0 0,0 0 0 0 0,0 1 0 0 0,0-1 0 0 0,-1 0 0 0 0,1 1 0 0 0,-1 0 0 0 0,0 0 0 0 0,-5-2 0 0 0,4 2-227 0 0,-1-1 0 0 0,0 2 0 0 0,0-1 0 0 0,0 1 0 0 0,0 0 1 0 0,-1 0-1 0 0,1 0 0 0 0,0 1 0 0 0,0 0 0 0 0,-11 1 0 0 0,-9 4-1939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88"/>
    </inkml:context>
    <inkml:brush xml:id="br0">
      <inkml:brushProperty name="width" value="0.05" units="cm"/>
      <inkml:brushProperty name="height" value="0.05" units="cm"/>
      <inkml:brushProperty name="color" value="#FFFFFF"/>
    </inkml:brush>
  </inkml:definitions>
  <inkml:trace contextRef="#ctx0" brushRef="#br0">0 13 6648 0 0,'0'0'300'0'0,"7"-11"4348"0"0,-7 11-4310 0 0,0 0-1 0 0,1 0 1 0 0,-1 0 0 0 0,0-1 0 0 0,0 1 0 0 0,0 0 0 0 0,2 0 0 0 0,0 2 3480 0 0,1 2-4744 0 0,-1-2 1133 0 0,0 1 0 0 0,-1 0 0 0 0,0 0-1 0 0,1 0 1 0 0,-1 0 0 0 0,0 0-1 0 0,-1 0 1 0 0,1 4 0 0 0,3 29 632 0 0,-3-16-580 0 0,0 9 6 0 0,-2 38-1 0 0,-1-11-186 0 0,1 22-1261 0 0,2-88-2314 0 0,-1-2-2508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89"/>
    </inkml:context>
    <inkml:brush xml:id="br0">
      <inkml:brushProperty name="width" value="0.05" units="cm"/>
      <inkml:brushProperty name="height" value="0.05" units="cm"/>
      <inkml:brushProperty name="color" value="#FFFFFF"/>
    </inkml:brush>
  </inkml:definitions>
  <inkml:trace contextRef="#ctx0" brushRef="#br0">0 56 1840 0 0,'1'0'10489'0'0,"3"-2"-6063"0"0,6-2-3152 0 0,-1 2 0 0 0,1 0 0 0 0,10-1 0 0 0,2-1-342 0 0,52-14 474 0 0,12-1-3217 0 0,-73 17 792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90"/>
    </inkml:context>
    <inkml:brush xml:id="br0">
      <inkml:brushProperty name="width" value="0.05" units="cm"/>
      <inkml:brushProperty name="height" value="0.05" units="cm"/>
      <inkml:brushProperty name="color" value="#FFFFFF"/>
    </inkml:brush>
  </inkml:definitions>
  <inkml:trace contextRef="#ctx0" brushRef="#br0">0 139 3680 0 0,'0'0'284'0'0,"3"2"335"0"0,4 0 2802 0 0,-5-1-2884 0 0,0-1 1 0 0,0 0-1 0 0,0 0 1 0 0,0 0-1 0 0,1 0 1 0 0,-1-1-1 0 0,0 1 1 0 0,0-1 0 0 0,0 1-1 0 0,0-1 1 0 0,1 0-1 0 0,2-1 1 0 0,1-1-46 0 0,0-1 0 0 0,0 1 0 0 0,5-5-1 0 0,-5 2-373 0 0,0 0-1 0 0,0 0 0 0 0,0-1 0 0 0,0 1 0 0 0,-1-1 0 0 0,0 0 0 0 0,-1-1 0 0 0,0 1 0 0 0,0-1 0 0 0,4-9 0 0 0,-8 16-133 0 0,0 0 0 0 0,1-1-1 0 0,-1 1 1 0 0,0 0-1 0 0,0-1 1 0 0,0 1 0 0 0,0 0-1 0 0,0 0 1 0 0,0-1-1 0 0,0 1 1 0 0,0 0 0 0 0,0-1-1 0 0,-1 1 1 0 0,1 0-1 0 0,0 0 1 0 0,-1 0 0 0 0,0 0-1 0 0,1 0 1 0 0,-1 0-1 0 0,0-2 1 0 0,0 3 4 0 0,1-1 0 0 0,-1 0 0 0 0,0 1 0 0 0,1-1 0 0 0,-1 0 0 0 0,0 1 0 0 0,1 0 0 0 0,-2-1 0 0 0,2 1 0 0 0,-1 0 0 0 0,0-1 0 0 0,1 1 0 0 0,-1 0 0 0 0,0 0 0 0 0,0-1 0 0 0,0 1 0 0 0,0 0 0 0 0,1 0-1 0 0,-2 0 1 0 0,2 0 0 0 0,-1 0 0 0 0,0 0 0 0 0,0 0 0 0 0,0 0 0 0 0,0 1 0 0 0,0-1 0 0 0,1 0 0 0 0,-1 0 0 0 0,-2 1 0 0 0,-4 3 31 0 0,0 0 1 0 0,0 0-1 0 0,0 1 0 0 0,0 0 0 0 0,1 0 1 0 0,0 0-1 0 0,0 1 0 0 0,1 0 0 0 0,-1 0 1 0 0,1 1-1 0 0,0-1 0 0 0,1 1 0 0 0,-7 12 0 0 0,10-15 52 0 0,-1-1 0 0 0,1 0 0 0 0,0 0-1 0 0,0 1 1 0 0,1 0 0 0 0,-1-1 0 0 0,0 0-1 0 0,1 1 1 0 0,0-1 0 0 0,0 1-1 0 0,0-1 1 0 0,0 1 0 0 0,1-1 0 0 0,0 1-1 0 0,-1-1 1 0 0,1 0 0 0 0,0 1-1 0 0,0-1 1 0 0,1 0 0 0 0,-1 1 0 0 0,4 4-1 0 0,-1-3 59 0 0,-1 1 1 0 0,2-1-1 0 0,-1 0 0 0 0,1-1 0 0 0,-1 1 0 0 0,1-1 0 0 0,0 0 0 0 0,0 0 0 0 0,8 4 0 0 0,-8-6-95 0 0,0 0 0 0 0,1 1 0 0 0,-1-2 0 0 0,0 1 0 0 0,1-1 0 0 0,0 0 0 0 0,-1 0 0 0 0,1 0 0 0 0,-1 0 0 0 0,1-1 0 0 0,5-1 0 0 0,2-1-247 0 0,0 0 1 0 0,17-5-1 0 0,-24 4-42 0 0,8 0-287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83"/>
    </inkml:context>
    <inkml:brush xml:id="br0">
      <inkml:brushProperty name="width" value="0.05" units="cm"/>
      <inkml:brushProperty name="height" value="0.05" units="cm"/>
      <inkml:brushProperty name="color" value="#FFFFFF"/>
    </inkml:brush>
  </inkml:definitions>
  <inkml:trace contextRef="#ctx0" brushRef="#br0">3 31 5064 0 0,'0'0'389'0'0,"0"-1"-250"0"0,0 3 872 0 0,1-3 552 0 0,0-6 3741 0 0,-3 17-4595 0 0,1 1 0 0 0,1-1 0 0 0,-1 0 0 0 0,2 16 0 0 0,-1-19-445 0 0,1 4 146 0 0,0-1-1 0 0,2 0 0 0 0,-1 1 0 0 0,1-1 0 0 0,7 19 0 0 0,-8-26-209 0 0,-1 0-1 0 0,1 1 1 0 0,0-2-1 0 0,5 7 1 0 0,-6-7-152 0 0,0-1 1 0 0,0 0 0 0 0,0-1-1 0 0,0 2 1 0 0,0-2 0 0 0,0 1 0 0 0,0 0-1 0 0,1-1 1 0 0,-1 1 0 0 0,0 0-1 0 0,0-1 1 0 0,0 1 0 0 0,1-1-1 0 0,-1 0 1 0 0,0 1 0 0 0,3-1-1 0 0,-1 0 20 0 0,0 0 0 0 0,-1 0 0 0 0,1 0 0 0 0,-1-1 0 0 0,1 1 0 0 0,0-1 0 0 0,0 1 0 0 0,-1-2 0 0 0,1 1 0 0 0,-1 0 0 0 0,1 0 0 0 0,-1 0 0 0 0,1-1 0 0 0,-1 1 0 0 0,0-1 0 0 0,3-2 0 0 0,2-2 167 0 0,0-1 0 0 0,10-13-1 0 0,-2 3 30 0 0,-3 0-77 0 0,-10 13-141 0 0,1 1-1 0 0,0-1 1 0 0,5-5 0 0 0,-8 9-45 0 0,0 0 0 0 0,0 0 0 0 0,1-1 0 0 0,-1 1 0 0 0,0 0 0 0 0,0-1 0 0 0,0 1 0 0 0,0 0 0 0 0,0 0 0 0 0,1 0 0 0 0,-1 0 0 0 0,0 0 0 0 0,0 0-1 0 0,0 0 1 0 0,0 0 0 0 0,1 0 0 0 0,-1-1 0 0 0,0 1 0 0 0,0 0 0 0 0,0 0 0 0 0,1 0 0 0 0,-1 0 0 0 0,0 0 0 0 0,0 0 0 0 0,0 0 0 0 0,1 0 0 0 0,-1 0 0 0 0,1 0 0 0 0,-1 0 0 0 0,0 1 0 0 0,0-1 0 0 0,0 0 0 0 0,1 0 0 0 0,-1 0 0 0 0,0 0 0 0 0,0 0 0 0 0,0 0 0 0 0,4 7 33 0 0,-4-5-31 0 0,3 3-81 0 0,-1 0-1 0 0,1 0 1 0 0,-2 1 0 0 0,3 6-1 0 0,-3-7 144 0 0,0 0 0 0 0,1 0 0 0 0,-1 0-1 0 0,2 0 1 0 0,-2-1 0 0 0,2 1 0 0 0,4 6 0 0 0,-7-10-46 0 0,1 0 0 0 0,0 1 0 0 0,0-1 0 0 0,0-1 0 0 0,-1 1 0 0 0,1 0 0 0 0,1 0-1 0 0,-1 0 1 0 0,0 0 0 0 0,0-1 0 0 0,0 1 0 0 0,0 0 0 0 0,0 0 0 0 0,0-1 0 0 0,1 0 0 0 0,-1 1 0 0 0,0-1 0 0 0,1 0 0 0 0,-1 1 0 0 0,0-1 0 0 0,0 0 0 0 0,1 0 0 0 0,-1 0 0 0 0,0 0 0 0 0,1 0 0 0 0,-1 0 0 0 0,0 0 0 0 0,0-1 0 0 0,1 1 0 0 0,-1 0 0 0 0,0-1 0 0 0,1 1 0 0 0,-1-1 0 0 0,2-1 0 0 0,3-2 148 0 0,0 0 1 0 0,0 0 0 0 0,0-1-1 0 0,-1 0 1 0 0,0 0-1 0 0,10-11 1 0 0,21-39 644 0 0,-28 41-810 0 0,11-29 0 0 0,-11 24-2867 0 0,-1-1-4287 0 0,-4 12-138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83"/>
    </inkml:context>
    <inkml:brush xml:id="br0">
      <inkml:brushProperty name="width" value="0.05" units="cm"/>
      <inkml:brushProperty name="height" value="0.05" units="cm"/>
      <inkml:brushProperty name="color" value="#FFFFFF"/>
    </inkml:brush>
  </inkml:definitions>
  <inkml:trace contextRef="#ctx0" brushRef="#br0">153 9 4608 0 0,'0'0'353'0'0,"-5"-7"4064"0"0,4 7-4243 0 0,-1-1-1 0 0,1 1 0 0 0,0 0 0 0 0,0 0 1 0 0,0 0-1 0 0,0-1 0 0 0,0 1 1 0 0,0 0-1 0 0,0 0 0 0 0,0 0 0 0 0,0 0 1 0 0,0 1-1 0 0,-1-1 0 0 0,0 0 0 0 0,-18 7 603 0 0,16-6-604 0 0,0 1-120 0 0,-1 0 0 0 0,2 0 0 0 0,-1 1 0 0 0,0-1 0 0 0,0 1 0 0 0,1 0 0 0 0,0 0 0 0 0,-5 5 0 0 0,-23 31 524 0 0,26-32-459 0 0,0 1-1 0 0,0 0 1 0 0,0 1 0 0 0,-5 14 0 0 0,9-18 3 0 0,0 0 1 0 0,-1 0 0 0 0,1 0-1 0 0,0 0 1 0 0,1 0-1 0 0,0 0 1 0 0,-1 0 0 0 0,1 0-1 0 0,1 0 1 0 0,0 8 0 0 0,0-11-68 0 0,-1-1 1 0 0,0 0 0 0 0,0 1 0 0 0,1-1 0 0 0,0 1 0 0 0,-1-1 0 0 0,1 0 0 0 0,0 0-1 0 0,-1 0 1 0 0,1 1 0 0 0,0-1 0 0 0,0 0 0 0 0,0 0 0 0 0,0 0 0 0 0,0 0 0 0 0,0 0 0 0 0,0 0-1 0 0,0-1 1 0 0,0 1 0 0 0,1 0 0 0 0,-1 0 0 0 0,0-1 0 0 0,1 1 0 0 0,-1-1 0 0 0,0 1 0 0 0,0-1-1 0 0,1 0 1 0 0,-1 0 0 0 0,0 1 0 0 0,1-1 0 0 0,-1 0 0 0 0,1 0 0 0 0,-1 0 0 0 0,1 0-1 0 0,-1-1 1 0 0,1 1 0 0 0,-1 0 0 0 0,0 0 0 0 0,1-1 0 0 0,0 0 0 0 0,6-3 99 0 0,-1 0-1 0 0,0-1 1 0 0,0 0 0 0 0,-1 0 0 0 0,0-1 0 0 0,0 0-1 0 0,0 0 1 0 0,-1 0 0 0 0,8-12 0 0 0,-2 0-306 0 0,0 0 1 0 0,12-32-1 0 0,-21 46 62 0 0,0-2-137 0 0,-1 7 158 0 0,-1 3 78 0 0,3 32 664 0 0,-2-23-563 0 0,0 1 0 0 0,1 0 0 0 0,0-1 0 0 0,0 1 1 0 0,8 20-1 0 0,-3-23-4780 0 0,-6-9 3717 0 0,0 2-5270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13.484"/>
    </inkml:context>
    <inkml:brush xml:id="br0">
      <inkml:brushProperty name="width" value="0.05" units="cm"/>
      <inkml:brushProperty name="height" value="0.05" units="cm"/>
      <inkml:brushProperty name="color" value="#FFFFFF"/>
    </inkml:brush>
  </inkml:definitions>
  <inkml:trace contextRef="#ctx0" brushRef="#br0">116 0 6448 0 0,'0'0'3641'0'0,"-12"5"1555"0"0,10-4-5005 0 0,1 0 0 0 0,0 0 0 0 0,-1 1 0 0 0,1 0-1 0 0,1 0 1 0 0,-1-1 0 0 0,0 1 0 0 0,0 0 0 0 0,0-1 0 0 0,0 3 0 0 0,-3 19 1063 0 0,3-16-925 0 0,1-1-1 0 0,0 1 1 0 0,0 0-1 0 0,2 10 0 0 0,-1-13-213 0 0,0 0-1 0 0,0 0 0 0 0,0 0 1 0 0,1 0-1 0 0,0 0 0 0 0,-1-1 0 0 0,1 1 1 0 0,4 5-1 0 0,0-1-9 0 0,0 0 1 0 0,13 12-1 0 0,-16-18 20 0 0,-2 0 0 0 0,2-1 0 0 0,-1 1 1 0 0,1 0-1 0 0,-1-1 0 0 0,1 0 0 0 0,-1 1 0 0 0,1-1 0 0 0,0-1 0 0 0,-1 2 1 0 0,1-2-1 0 0,0 1 0 0 0,0-1 0 0 0,4 1 0 0 0,-5-1-128 0 0,1-1-1 0 0,0 1 1 0 0,-1 0-1 0 0,0-1 1 0 0,0 0-1 0 0,1 0 1 0 0,-1 0-1 0 0,0 1 1 0 0,0-1-1 0 0,3-3 0 0 0,0 0-137 0 0,1 0-1 0 0,7-7 0 0 0,-3 0 112 0 0,-1-1-1 0 0,0 0 0 0 0,0-1 1 0 0,-1 1-1 0 0,8-19 0 0 0,-14 25 31 0 0,0 1 0 0 0,3-11 0 0 0,0-2 0 0 0,-2 14 0 0 0,0 5 0 0 0,-1 7 0 0 0,2 12 125 0 0,0-1-1 0 0,-1 24 0 0 0,0-14-33 0 0,3 93 130 0 0,-6-95 75 0 0,-2 1 0 0 0,-7 37-1 0 0,4-28 149 0 0,4-25-246 0 0,-1 0 0 0 0,0 0 0 0 0,-5 14 0 0 0,5-20-82 0 0,-1 0-1 0 0,1 0 1 0 0,-1-1-1 0 0,-1 1 1 0 0,-4 7 0 0 0,6-11-50 0 0,1 1 0 0 0,-1-1 0 0 0,0-1 0 0 0,0 1 0 0 0,0 0 1 0 0,0 0-1 0 0,-1-1 0 0 0,1 1 0 0 0,-1-1 0 0 0,1 1 0 0 0,-1-1 1 0 0,1-1-1 0 0,-1 2 0 0 0,0-1 0 0 0,-3 0 0 0 0,0-1 15 0 0,1 1 1 0 0,0-1-1 0 0,-1 0 0 0 0,0-1 0 0 0,1 1 0 0 0,-1-1 0 0 0,1 0 1 0 0,-1-1-1 0 0,-7-2 0 0 0,-6-4-415 0 0,-22-12 0 0 0,33 16 90 0 0,-89-47-4136 0 0,81 43 3228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20"/>
    </inkml:context>
    <inkml:brush xml:id="br0">
      <inkml:brushProperty name="width" value="0.05" units="cm"/>
      <inkml:brushProperty name="height" value="0.05" units="cm"/>
      <inkml:brushProperty name="color" value="#FFFFFF"/>
    </inkml:brush>
  </inkml:definitions>
  <inkml:trace contextRef="#ctx0" brushRef="#br0">2 504 2304 0 0,'-1'3'14382'0'0,"4"-4"-14062"0"0,-1-1 0 0 0,1 1 0 0 0,0-1-1 0 0,-1 0 1 0 0,1 1 0 0 0,-1-2 0 0 0,4-2 0 0 0,-1-1 284 0 0,10-13 1 0 0,15-30 539 0 0,44-93 0 0 0,-48 75-981 0 0,2-2-93 0 0,-12 34-28 0 0,-9 18 82 0 0,18-31 0 0 0,-22 44-212 0 0,-2 4 89 0 0,-1 0 0 0 0,0 0 0 0 0,0-1 0 0 0,0 1 0 0 0,0 0 0 0 0,0 0 0 0 0,0 0 0 0 0,0 0 0 0 0,0 0 0 0 0,0 0 0 0 0,1 0 1 0 0,-1 0-1 0 0,0 0 0 0 0,0 0 0 0 0,0 0 0 0 0,0 0 0 0 0,0 0 0 0 0,0 0 0 0 0,1 0 0 0 0,-1 0 0 0 0,0 0 0 0 0,0 0 0 0 0,0 0 0 0 0,0 0 1 0 0,0 0-1 0 0,0 0 0 0 0,1 0 0 0 0,-1 0 0 0 0,0 0 0 0 0,0 0 0 0 0,0 0 0 0 0,1 0 0 0 0,-1 0 0 0 0,0 0 0 0 0,0 0 0 0 0,0 1 0 0 0,0-1 1 0 0,0 0-1 0 0,0 0 0 0 0,0 0 0 0 0,0 0 0 0 0,0 0 0 0 0,0 0 0 0 0,1 0 0 0 0,-1 0 0 0 0,0 1 0 0 0,2 3 12 0 0,-2-4-14 0 0,3 9 20 0 0,0 0 1 0 0,0 0-1 0 0,-1 1 0 0 0,0-1 0 0 0,0 17 0 0 0,1-2 2 0 0,4 30-8 0 0,-3-13 13 0 0,14 54-1 0 0,-18-94-25 0 0,6 16 0 0 0,-6-16 0 0 0,0 0 0 0 0,1 1 0 0 0,0-2 0 0 0,-1 1 0 0 0,1 0 0 0 0,-1 0 0 0 0,1 0 0 0 0,-1 0 0 0 0,2 0 0 0 0,-2-1 0 0 0,1 1 0 0 0,0 0 0 0 0,0 0 0 0 0,1 0 0 0 0,-1-1 0 0 0,-1 0 0 0 0,1 0 0 0 0,-1 1 0 0 0,1-1 0 0 0,0 0 0 0 0,-1 0 0 0 0,1-1 0 0 0,-1 1 0 0 0,1 0 0 0 0,-1 0 0 0 0,1 0 0 0 0,-1 0 0 0 0,1 0 0 0 0,-1 0 0 0 0,1-1 0 0 0,-1 1 0 0 0,1 0 0 0 0,-1 0 0 0 0,1-1 0 0 0,-1 1 0 0 0,0-1 0 0 0,1 1 0 0 0,0 0 0 0 0,-1-1 0 0 0,0 1 0 0 0,0-1 0 0 0,1 1 0 0 0,8-14 0 0 0,3-13-72 0 0,-1-1 0 0 0,14-56 0 0 0,-17 52-78 0 0,0 1 84 0 0,19-57-110 0 0,-23 77 176 0 0,-1 3 0 0 0,7-15 0 0 0,-10 23 3 0 0,0-1-1 0 0,1 1 1 0 0,-1 0-1 0 0,0-1 1 0 0,1 1-1 0 0,-1-1 1 0 0,0 1-1 0 0,0 0 0 0 0,1 0 1 0 0,-1-1-1 0 0,0 1 1 0 0,0 0-1 0 0,1 0 1 0 0,-1-1-1 0 0,0 1 1 0 0,0 0-1 0 0,1 0 1 0 0,0 0-1 0 0,-1 0 1 0 0,0 0-1 0 0,1-1 0 0 0,-1 1 1 0 0,1 0 4 0 0,-1 0 0 0 0,0 1 0 0 0,1-1 0 0 0,-1 0 0 0 0,0 0 0 0 0,1 0-1 0 0,-1 0 1 0 0,1 0 0 0 0,-1 1 0 0 0,0-1 0 0 0,1 0 0 0 0,-1 0 0 0 0,0 0 0 0 0,0 1 0 0 0,0-1 0 0 0,1 0 0 0 0,-1 0 0 0 0,0 1 0 0 0,2 2 45 0 0,0 0 0 0 0,-1-1 1 0 0,0 1-1 0 0,1 3 0 0 0,-2-6-51 0 0,17 52 425 0 0,10 69 0 0 0,-22-96 65 0 0,16 77 143 0 0,11 61-576 0 0,-29-152-984 0 0,4 11 1 0 0,-2-9-7477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30"/>
    </inkml:context>
    <inkml:brush xml:id="br0">
      <inkml:brushProperty name="width" value="0.05" units="cm"/>
      <inkml:brushProperty name="height" value="0.05" units="cm"/>
      <inkml:brushProperty name="color" value="#FFFFFF"/>
    </inkml:brush>
  </inkml:definitions>
  <inkml:trace contextRef="#ctx0" brushRef="#br0">17 128 920 0 0,'-7'-1'4'0'0,"7"1"14"0"0,0 0-1 0 0,0 0 1 0 0,0 0 0 0 0,0 0 0 0 0,-1 0-1 0 0,1 0 1 0 0,0 0 0 0 0,0 1-1 0 0,-1-1 1 0 0,1 0 0 0 0,0 0 0 0 0,0 0-1 0 0,0 0 1 0 0,0 0 0 0 0,0 0-1 0 0,-1 0 1 0 0,1 0 0 0 0,0 1 0 0 0,0-1-1 0 0,0 0 1 0 0,0 0 0 0 0,0 0-1 0 0,0 0 1 0 0,0 0 0 0 0,0 1 0 0 0,0-1-1 0 0,0 0 1 0 0,-1 1 0 0 0,3 2 5822 0 0,6 1-930 0 0,-4-3-3792 0 0,-1-1 0 0 0,0 1 0 0 0,0-1 0 0 0,1 0 0 0 0,4 1 1 0 0,-2-2-558 0 0,0 1 0 0 0,1-1 1 0 0,10-3-1 0 0,-7 0-346 0 0,1 0-1 0 0,-1 0 1 0 0,0-1 0 0 0,0-1-1 0 0,0 0 1 0 0,0 0 0 0 0,-1-1-1 0 0,0 0 1 0 0,-1-1 0 0 0,14-15-1 0 0,-20 21-312 0 0,1-1-1 0 0,-1 0 0 0 0,0 0 1 0 0,-1 1-1 0 0,2-2 0 0 0,-2 1 1 0 0,0 0-1 0 0,0 0 0 0 0,1 0 1 0 0,-1-1-1 0 0,0 1 0 0 0,1-7 1 0 0,-2 9 66 0 0,-1 1 0 0 0,1-1 1 0 0,0 1-1 0 0,0 0 1 0 0,-1-1-1 0 0,1 1 0 0 0,0 0 1 0 0,0-1-1 0 0,0 1 1 0 0,-1-1-1 0 0,1 1 0 0 0,0 0 1 0 0,0 0-1 0 0,-1-1 1 0 0,1 1-1 0 0,0 0 0 0 0,-1 0 1 0 0,1-1-1 0 0,-1 1 1 0 0,1 0-1 0 0,0 0 0 0 0,-1 0 1 0 0,1 0-1 0 0,0 0 1 0 0,-1-1-1 0 0,1 1 0 0 0,-1 0 1 0 0,1 0-1 0 0,0 0 1 0 0,-1 0-1 0 0,0 0 0 0 0,1 0 1 0 0,0 0-1 0 0,-1 0 1 0 0,-16 2-491 0 0,9 0 369 0 0,0 0 1 0 0,1 1 0 0 0,-1 0 0 0 0,-13 8 0 0 0,7-3 229 0 0,-19 15 0 0 0,24-16 161 0 0,0 1 0 0 0,0 0 0 0 0,1 0 0 0 0,0 1 0 0 0,0 0 0 0 0,2 1-1 0 0,-1-1 1 0 0,-9 18 0 0 0,14-22-88 0 0,1-1 0 0 0,-1 0 0 0 0,1 1 0 0 0,0 0-1 0 0,0-1 1 0 0,0 1 0 0 0,1-1 0 0 0,0 1-1 0 0,-1 0 1 0 0,2-1 0 0 0,-1 2 0 0 0,1 6 0 0 0,0-9-71 0 0,0 0-1 0 0,0 1 1 0 0,0-1 0 0 0,0 0 0 0 0,1 0 0 0 0,0 0 0 0 0,-1 0-1 0 0,1 0 1 0 0,0-1 0 0 0,0 1 0 0 0,0-1 0 0 0,1 1 0 0 0,-1 0-1 0 0,0-1 1 0 0,1 0 0 0 0,-1 0 0 0 0,1 0 0 0 0,4 2 0 0 0,0-1-21 0 0,0 1 1 0 0,1-1 0 0 0,0-1 0 0 0,-1 0 0 0 0,1 0 0 0 0,-1-1 0 0 0,1 0 0 0 0,11 0 0 0 0,5-1-564 0 0,33-5 0 0 0,-38 3-7 0 0,1 1-62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31"/>
    </inkml:context>
    <inkml:brush xml:id="br0">
      <inkml:brushProperty name="width" value="0.05" units="cm"/>
      <inkml:brushProperty name="height" value="0.05" units="cm"/>
      <inkml:brushProperty name="color" value="#FFFFFF"/>
    </inkml:brush>
  </inkml:definitions>
  <inkml:trace contextRef="#ctx0" brushRef="#br0">198 0 4608 0 0,'0'0'7322'0'0,"-4"2"-5064"0"0,-6 1-1608 0 0,-1 0 0 0 0,1 1 1 0 0,0 1-1 0 0,0 0 0 0 0,-11 7 1 0 0,-7 4-126 0 0,13-9-177 0 0,-18 14-1 0 0,26-17-206 0 0,2 1 0 0 0,-1 0 0 0 0,1 0-1 0 0,-1 1 1 0 0,-5 8 0 0 0,11-14-124 0 0,-1 1 0 0 0,0 0 0 0 0,0 0 0 0 0,1 0 0 0 0,-1 0 0 0 0,1 0 0 0 0,0 0 0 0 0,-1 0 0 0 0,1 0 0 0 0,0 0 0 0 0,0 0 0 0 0,0 0 0 0 0,-1 0 0 0 0,1 0 0 0 0,0 0 0 0 0,0 0 0 0 0,0 0 0 0 0,0 0 0 0 0,1 2 0 0 0,-1-2 4 0 0,1 0-1 0 0,-1 0 1 0 0,1 1 0 0 0,-1-1 0 0 0,1 0 0 0 0,0 0 0 0 0,0 0-1 0 0,0 0 1 0 0,0 0 0 0 0,-1 0 0 0 0,2 0 0 0 0,-1 0 0 0 0,2 1-1 0 0,1 1 34 0 0,1-1-1 0 0,0 1 0 0 0,0-1 1 0 0,0 0-1 0 0,0-1 0 0 0,7 3 0 0 0,83 16 611 0 0,-83-17-542 0 0,1 0 0 0 0,-1 1-1 0 0,-1 0 1 0 0,20 11-1 0 0,-28-14-66 0 0,0 1-1 0 0,0-1 0 0 0,-1 1 0 0 0,0 0 1 0 0,1 0-1 0 0,-1 0 0 0 0,1 0 0 0 0,-2 1 0 0 0,2-1 1 0 0,-2 0-1 0 0,1 1 0 0 0,0-1 0 0 0,-1 1 1 0 0,1 0-1 0 0,-1 0 0 0 0,0 0 0 0 0,2 4 1 0 0,-2-3 69 0 0,-1-1 1 0 0,0-1-1 0 0,0 2 1 0 0,0-1 0 0 0,0-1-1 0 0,0 2 1 0 0,0-1 0 0 0,-1-1-1 0 0,1 1 1 0 0,-1 1-1 0 0,0-2 1 0 0,0 1 0 0 0,0 0-1 0 0,-1 0 1 0 0,1-1-1 0 0,0 1 1 0 0,-1 0 0 0 0,-2 2-1 0 0,1-1-79 0 0,0-1 0 0 0,1 0 0 0 0,-2 0 0 0 0,1 0 0 0 0,-1 0 1 0 0,1-1-1 0 0,-1 1 0 0 0,1-1 0 0 0,-1 0 0 0 0,0 0 0 0 0,0 0 0 0 0,0 0 0 0 0,-1-1 0 0 0,1 0 0 0 0,0 0 0 0 0,0 0 0 0 0,0 0 0 0 0,-1-1 0 0 0,1 0 0 0 0,0 1 0 0 0,-1-2 0 0 0,1 1 0 0 0,-5-1 1 0 0,-3-1-519 0 0,-1 0 0 0 0,1-2 1 0 0,1 1-1 0 0,-1-2 0 0 0,-14-6 1 0 0,3-1-1374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32"/>
    </inkml:context>
    <inkml:brush xml:id="br0">
      <inkml:brushProperty name="width" value="0.05" units="cm"/>
      <inkml:brushProperty name="height" value="0.05" units="cm"/>
      <inkml:brushProperty name="color" value="#FFFFFF"/>
    </inkml:brush>
  </inkml:definitions>
  <inkml:trace contextRef="#ctx0" brushRef="#br0">32 3 1376 0 0,'-1'-2'16533'0'0,"2"3"-16416"0"0,0 0 1 0 0,-1 0 0 0 0,1 0-1 0 0,0 0 1 0 0,0 0 0 0 0,-1 0-1 0 0,1 1 1 0 0,-1-1 0 0 0,1 0-1 0 0,-1 0 1 0 0,0 1 0 0 0,0-1-1 0 0,1 0 1 0 0,-1 3 0 0 0,0 23 773 0 0,-1-14-497 0 0,1 11 76 0 0,-4 110 731 0 0,-17 46-742 0 0,19-160-359 0 0,-7 48 374 0 0,8-63-398 0 0,1 1 0 0 0,-1-1 0 0 0,1 8 0 0 0,0-12-69 0 0,7-11 58 0 0,0-6-169 0 0,61-131 200 0 0,-64 139-82 0 0,1 0 0 0 0,0 1 0 0 0,13-15 0 0 0,-14 18-5 0 0,0 0 1 0 0,1 0-1 0 0,-1 0 0 0 0,1 0 1 0 0,0 1-1 0 0,0 0 1 0 0,8-4-1 0 0,-10 6 32 0 0,0 1-1 0 0,-1-1 1 0 0,1 0-1 0 0,0 0 1 0 0,0 1 0 0 0,0 0-1 0 0,-1-1 1 0 0,2 1-1 0 0,-1 0 1 0 0,-1 1 0 0 0,1-1-1 0 0,0 0 1 0 0,0 1 0 0 0,0 0-1 0 0,0 0 1 0 0,-1-1-1 0 0,1 1 1 0 0,0 1 0 0 0,0-1-1 0 0,-1 0 1 0 0,1 1-1 0 0,-1 0 1 0 0,0-1 0 0 0,1 1-1 0 0,2 4 1 0 0,-1-1 140 0 0,-1-1-1 0 0,0 1 1 0 0,0 0 0 0 0,0 1-1 0 0,3 10 1 0 0,6 30 567 0 0,4 50-367 0 0,-8-36-2898 0 0,-5-47 1146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05.011"/>
    </inkml:context>
    <inkml:brush xml:id="br0">
      <inkml:brushProperty name="width" value="0.05" units="cm"/>
      <inkml:brushProperty name="height" value="0.05" units="cm"/>
      <inkml:brushProperty name="color" value="#FFFFFF"/>
    </inkml:brush>
  </inkml:definitions>
  <inkml:trace contextRef="#ctx0" brushRef="#br0">8 1 12008 0 0,'0'0'1082'0'0,"-1"2"-751"0"0,-1 6 195 0 0,0 0 0 0 0,1 1 1 0 0,0 0-1 0 0,1-1 0 0 0,0 1 0 0 0,1 13 1 0 0,0 1 174 0 0,7 221 2156 0 0,-3-101-2563 0 0,-5-132-347 0 0,1 0 1 0 0,0 0 0 0 0,1 0 0 0 0,0 0 0 0 0,5 17-1 0 0,-6-27-98 0 0,-1 0 0 0 0,0 0-1 0 0,1 0 1 0 0,-1 0 0 0 0,0-1-1 0 0,1 1 1 0 0,-1 0 0 0 0,1 0-1 0 0,-1 0 1 0 0,1 0 0 0 0,0-1-1 0 0,-1 1 1 0 0,1 0 0 0 0,0-1-1 0 0,0 1 1 0 0,-1 0 0 0 0,3 0-1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24"/>
    </inkml:context>
    <inkml:brush xml:id="br0">
      <inkml:brushProperty name="width" value="0.05" units="cm"/>
      <inkml:brushProperty name="height" value="0.05" units="cm"/>
      <inkml:brushProperty name="color" value="#FFFFFF"/>
    </inkml:brush>
  </inkml:definitions>
  <inkml:trace contextRef="#ctx0" brushRef="#br0">385 61 8288 0 0,'0'0'638'0'0,"-5"-5"-175"0"0,5 5-430 0 0,-13-17 6270 0 0,12 15-5881 0 0,-2 0 0 0 0,2 0 0 0 0,-2 0 0 0 0,1 0 0 0 0,-4-2 0 0 0,-2 0 5 0 0,1 0 1 0 0,-1 0-1 0 0,0 2 1 0 0,-16-6-1 0 0,15 7-169 0 0,-1 0-1 0 0,1 1 1 0 0,-1 0 0 0 0,0 0-1 0 0,1 1 1 0 0,-1 0 0 0 0,-10 4-1 0 0,14-4-170 0 0,-1 1-1 0 0,1 0 1 0 0,0 1-1 0 0,0-1 1 0 0,-6 5-1 0 0,-27 18 86 0 0,31-20-137 0 0,1 0-1 0 0,0 1 1 0 0,0 0 0 0 0,1 0-1 0 0,0 1 1 0 0,0 0 0 0 0,0-1-1 0 0,1 2 1 0 0,0 0 0 0 0,-6 12-1 0 0,1 4-807 0 0,1 1 0 0 0,-6 32 0 0 0,8-30 406 0 0,3-7 25 0 0,1 1-1 0 0,1-1 1 0 0,0 0 0 0 0,2 35 0 0 0,1-47 349 0 0,0 1 1 0 0,0-1-1 0 0,1 1 0 0 0,0-1 0 0 0,0 1 1 0 0,1-2-1 0 0,0 2 0 0 0,0-1 1 0 0,1 0-1 0 0,7 10 0 0 0,-8-15 41 0 0,-1 0-1 0 0,1 0 0 0 0,-1 0 1 0 0,1-1-1 0 0,1 1 1 0 0,-2-1-1 0 0,2 1 1 0 0,-1-2-1 0 0,1 2 0 0 0,-1-2 1 0 0,1 1-1 0 0,-1-1 1 0 0,1 1-1 0 0,0-1 1 0 0,0-1-1 0 0,-1 2 0 0 0,1-2 1 0 0,7 1-1 0 0,-1-1 226 0 0,1 0 1 0 0,-1-1-1 0 0,0 0 0 0 0,0 0 0 0 0,20-6 0 0 0,-18 3 39 0 0,-1-1 1 0 0,1 0-1 0 0,14-8 0 0 0,-10 3 35 0 0,28-22 1 0 0,-38 28-290 0 0,0-1 0 0 0,-1 0 0 0 0,-1 0 1 0 0,1 0-1 0 0,0-1 0 0 0,-1 0 0 0 0,0 0 1 0 0,4-7-1 0 0,-7 8-45 0 0,0 1-1 0 0,1 0 1 0 0,-1-1-1 0 0,0 1 1 0 0,-1-1 0 0 0,2-6-1 0 0,-3-27-367 0 0,-2 24-1230 0 0,1 9-22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25"/>
    </inkml:context>
    <inkml:brush xml:id="br0">
      <inkml:brushProperty name="width" value="0.05" units="cm"/>
      <inkml:brushProperty name="height" value="0.05" units="cm"/>
      <inkml:brushProperty name="color" value="#FFFFFF"/>
    </inkml:brush>
  </inkml:definitions>
  <inkml:trace contextRef="#ctx0" brushRef="#br0">186 0 1536 0 0,'-19'1'10344'0'0,"-1"0"-3998"0"0,-19 4-2136 0 0,13-1-4660 0 0,-28 0-1 0 0,36-3-5496 0 0,9-1-753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26"/>
    </inkml:context>
    <inkml:brush xml:id="br0">
      <inkml:brushProperty name="width" value="0.05" units="cm"/>
      <inkml:brushProperty name="height" value="0.05" units="cm"/>
      <inkml:brushProperty name="color" value="#FFFFFF"/>
    </inkml:brush>
  </inkml:definitions>
  <inkml:trace contextRef="#ctx0" brushRef="#br0">120 21 6360 0 0,'2'-4'3204'0'0,"-1"3"-2922"0"0,-1 1 1 0 0,0 0-1 0 0,1 0 0 0 0,-1-1 1 0 0,0 1-1 0 0,0-1 0 0 0,0 1 1 0 0,1 0-1 0 0,-1-1 1 0 0,1 0-1 0 0,-1 1 0 0 0,0 0 1 0 0,0-1-1 0 0,0 0 1 0 0,0 1-127 0 0,0 0 1 0 0,0-1 0 0 0,0 0 0 0 0,0 1 0 0 0,0 0 0 0 0,0-1-1 0 0,0 1 1 0 0,0 0 0 0 0,0-1 0 0 0,0 1 0 0 0,0 0 0 0 0,0-1-1 0 0,-1 1 1 0 0,1 0 0 0 0,0 0 0 0 0,-1-1 0 0 0,1 1 0 0 0,0-1-1 0 0,0 1 1 0 0,0 0 0 0 0,-1-1 0 0 0,1 1 0 0 0,0 0 0 0 0,0 0-1 0 0,-1 0 1 0 0,1-1 0 0 0,-2 1-57 0 0,1 0 1 0 0,1 0-1 0 0,-1 0 1 0 0,0-1-1 0 0,0 1 1 0 0,0 0-1 0 0,0 0 1 0 0,0 1-1 0 0,0-1 1 0 0,0 0-1 0 0,-1 0 0 0 0,-2 1-74 0 0,1 1 0 0 0,-1-1 0 0 0,1 1-1 0 0,-1-1 1 0 0,-4 5 0 0 0,2-3-13 0 0,-1 1-46 0 0,2 0-1 0 0,-1 0 0 0 0,1 1 0 0 0,0 0 1 0 0,0 0-1 0 0,0 0 0 0 0,1 1 0 0 0,-1-1 0 0 0,1 1 1 0 0,0 0-1 0 0,1 0 0 0 0,0 0 0 0 0,0 0 1 0 0,0 1-1 0 0,1 0 0 0 0,0-1 0 0 0,-2 14 0 0 0,3-16 19 0 0,1 0 0 0 0,0-1 0 0 0,0 1 0 0 0,0-1 0 0 0,1 1 0 0 0,-1 0 0 0 0,1-1-1 0 0,0 1 1 0 0,0-1 0 0 0,2 5 0 0 0,-3-7 31 0 0,0 0 1 0 0,1 0-1 0 0,-1 0 0 0 0,1 0 0 0 0,0 0 0 0 0,0 0 1 0 0,-1 0-1 0 0,1 0 0 0 0,0 0 0 0 0,0 0 0 0 0,0-1 1 0 0,-1 1-1 0 0,1 0 0 0 0,0 0 0 0 0,0-1 1 0 0,0 1-1 0 0,0-1 0 0 0,0 1 0 0 0,1-1 0 0 0,-1 0 1 0 0,0 1-1 0 0,0-1 0 0 0,0 1 0 0 0,0-1 1 0 0,0 0-1 0 0,0 0 0 0 0,1 0 0 0 0,-1 0 0 0 0,0 0 1 0 0,1 0-1 0 0,-1 0 0 0 0,0 0 0 0 0,0-1 0 0 0,2 0 1 0 0,2-1 150 0 0,-1 1 0 0 0,1-2 1 0 0,-1 0-1 0 0,1 1 0 0 0,-1-1 0 0 0,0 0 1 0 0,0 0-1 0 0,4-5 0 0 0,-1 1 9 0 0,0 0 0 0 0,-1-1 0 0 0,7-10 0 0 0,-5 6-154 0 0,-2 0 0 0 0,1 0 1 0 0,-1-1-1 0 0,-1 0 0 0 0,4-14 0 0 0,-8 15 133 0 0,-1 11-43 0 0,0 6 77 0 0,0 8 4 0 0,1 0 0 0 0,0 1 0 0 0,0-1 0 0 0,2 0 0 0 0,0 1 0 0 0,0-1 0 0 0,7 16 0 0 0,-9-28-406 0 0,0 1-1 0 0,0 0 1 0 0,1 0-1 0 0,-1 0 0 0 0,0-1 1 0 0,0 1-1 0 0,1-1 1 0 0,-1 1-1 0 0,1-1 1 0 0,0 1-1 0 0,-1-1 0 0 0,1 0 1 0 0,0 0-1 0 0,-1 0 1 0 0,4 1-1 0 0,-1 0-1017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27"/>
    </inkml:context>
    <inkml:brush xml:id="br0">
      <inkml:brushProperty name="width" value="0.05" units="cm"/>
      <inkml:brushProperty name="height" value="0.05" units="cm"/>
      <inkml:brushProperty name="color" value="#FFFFFF"/>
    </inkml:brush>
  </inkml:definitions>
  <inkml:trace contextRef="#ctx0" brushRef="#br0">0 13 6648 0 0,'0'0'300'0'0,"7"-11"4348"0"0,-7 11-4310 0 0,0 0-1 0 0,1 0 1 0 0,-1 0 0 0 0,0-1 0 0 0,0 1 0 0 0,0 0 0 0 0,2 0 0 0 0,0 2 3480 0 0,1 2-4744 0 0,-1-2 1133 0 0,0 1 0 0 0,-1 0 0 0 0,0 0-1 0 0,1 0 1 0 0,-1 0 0 0 0,0 0-1 0 0,-1 0 1 0 0,1 4 0 0 0,3 29 632 0 0,-3-16-580 0 0,0 9 6 0 0,-2 38-1 0 0,-1-11-186 0 0,1 22-1261 0 0,2-88-2314 0 0,-1-2-2508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28"/>
    </inkml:context>
    <inkml:brush xml:id="br0">
      <inkml:brushProperty name="width" value="0.05" units="cm"/>
      <inkml:brushProperty name="height" value="0.05" units="cm"/>
      <inkml:brushProperty name="color" value="#FFFFFF"/>
    </inkml:brush>
  </inkml:definitions>
  <inkml:trace contextRef="#ctx0" brushRef="#br0">0 56 1840 0 0,'1'0'10489'0'0,"3"-2"-6063"0"0,6-2-3152 0 0,-1 2 0 0 0,1 0 0 0 0,10-1 0 0 0,2-1-342 0 0,52-14 474 0 0,12-1-3217 0 0,-73 17 792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29"/>
    </inkml:context>
    <inkml:brush xml:id="br0">
      <inkml:brushProperty name="width" value="0.05" units="cm"/>
      <inkml:brushProperty name="height" value="0.05" units="cm"/>
      <inkml:brushProperty name="color" value="#FFFFFF"/>
    </inkml:brush>
  </inkml:definitions>
  <inkml:trace contextRef="#ctx0" brushRef="#br0">0 139 3680 0 0,'0'0'284'0'0,"3"2"335"0"0,4 0 2802 0 0,-5-1-2884 0 0,0-1 1 0 0,0 0-1 0 0,0 0 1 0 0,0 0-1 0 0,1 0 1 0 0,-1-1-1 0 0,0 1 1 0 0,0-1 0 0 0,0 1-1 0 0,0-1 1 0 0,1 0-1 0 0,2-1 1 0 0,1-1-46 0 0,0-1 0 0 0,0 1 0 0 0,5-5-1 0 0,-5 2-373 0 0,0 0-1 0 0,0 0 0 0 0,0-1 0 0 0,0 1 0 0 0,-1-1 0 0 0,0 0 0 0 0,-1-1 0 0 0,0 1 0 0 0,0-1 0 0 0,4-9 0 0 0,-8 16-133 0 0,0 0 0 0 0,1-1-1 0 0,-1 1 1 0 0,0 0-1 0 0,0-1 1 0 0,0 1 0 0 0,0 0-1 0 0,0 0 1 0 0,0-1-1 0 0,0 1 1 0 0,0 0 0 0 0,0-1-1 0 0,-1 1 1 0 0,1 0-1 0 0,0 0 1 0 0,-1 0 0 0 0,0 0-1 0 0,1 0 1 0 0,-1 0-1 0 0,0-2 1 0 0,0 3 4 0 0,1-1 0 0 0,-1 0 0 0 0,0 1 0 0 0,1-1 0 0 0,-1 0 0 0 0,0 1 0 0 0,1 0 0 0 0,-2-1 0 0 0,2 1 0 0 0,-1 0 0 0 0,0-1 0 0 0,1 1 0 0 0,-1 0 0 0 0,0 0 0 0 0,0-1 0 0 0,0 1 0 0 0,0 0 0 0 0,1 0-1 0 0,-2 0 1 0 0,2 0 0 0 0,-1 0 0 0 0,0 0 0 0 0,0 0 0 0 0,0 0 0 0 0,0 1 0 0 0,0-1 0 0 0,1 0 0 0 0,-1 0 0 0 0,-2 1 0 0 0,-4 3 31 0 0,0 0 1 0 0,0 0-1 0 0,0 1 0 0 0,0 0 0 0 0,1 0 1 0 0,0 0-1 0 0,0 1 0 0 0,1 0 0 0 0,-1 0 1 0 0,1 1-1 0 0,0-1 0 0 0,1 1 0 0 0,-7 12 0 0 0,10-15 52 0 0,-1-1 0 0 0,1 0 0 0 0,0 0-1 0 0,0 1 1 0 0,1 0 0 0 0,-1-1 0 0 0,0 0-1 0 0,1 1 1 0 0,0-1 0 0 0,0 1-1 0 0,0-1 1 0 0,0 1 0 0 0,1-1 0 0 0,0 1-1 0 0,-1-1 1 0 0,1 0 0 0 0,0 1-1 0 0,0-1 1 0 0,1 0 0 0 0,-1 1 0 0 0,4 4-1 0 0,-1-3 59 0 0,-1 1 1 0 0,2-1-1 0 0,-1 0 0 0 0,1-1 0 0 0,-1 1 0 0 0,1-1 0 0 0,0 0 0 0 0,0 0 0 0 0,8 4 0 0 0,-8-6-95 0 0,0 0 0 0 0,1 1 0 0 0,-1-2 0 0 0,0 1 0 0 0,1-1 0 0 0,0 0 0 0 0,-1 0 0 0 0,1 0 0 0 0,-1 0 0 0 0,1-1 0 0 0,5-1 0 0 0,2-1-247 0 0,0 0 1 0 0,17-5-1 0 0,-24 4-42 0 0,8 0-287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21"/>
    </inkml:context>
    <inkml:brush xml:id="br0">
      <inkml:brushProperty name="width" value="0.05" units="cm"/>
      <inkml:brushProperty name="height" value="0.05" units="cm"/>
      <inkml:brushProperty name="color" value="#FFFFFF"/>
    </inkml:brush>
  </inkml:definitions>
  <inkml:trace contextRef="#ctx0" brushRef="#br0">3 31 5064 0 0,'0'0'389'0'0,"0"-1"-250"0"0,0 3 872 0 0,1-3 552 0 0,0-6 3741 0 0,-3 17-4595 0 0,1 1 0 0 0,1-1 0 0 0,-1 0 0 0 0,2 16 0 0 0,-1-19-445 0 0,1 4 146 0 0,0-1-1 0 0,2 0 0 0 0,-1 1 0 0 0,1-1 0 0 0,7 19 0 0 0,-8-26-209 0 0,-1 0-1 0 0,1 1 1 0 0,0-2-1 0 0,5 7 1 0 0,-6-7-152 0 0,0-1 1 0 0,0 0 0 0 0,0-1-1 0 0,0 2 1 0 0,0-2 0 0 0,0 1 0 0 0,0 0-1 0 0,1-1 1 0 0,-1 1 0 0 0,0 0-1 0 0,0-1 1 0 0,0 1 0 0 0,1-1-1 0 0,-1 0 1 0 0,0 1 0 0 0,3-1-1 0 0,-1 0 20 0 0,0 0 0 0 0,-1 0 0 0 0,1 0 0 0 0,-1-1 0 0 0,1 1 0 0 0,0-1 0 0 0,0 1 0 0 0,-1-2 0 0 0,1 1 0 0 0,-1 0 0 0 0,1 0 0 0 0,-1 0 0 0 0,1-1 0 0 0,-1 1 0 0 0,0-1 0 0 0,3-2 0 0 0,2-2 167 0 0,0-1 0 0 0,10-13-1 0 0,-2 3 30 0 0,-3 0-77 0 0,-10 13-141 0 0,1 1-1 0 0,0-1 1 0 0,5-5 0 0 0,-8 9-45 0 0,0 0 0 0 0,0 0 0 0 0,1-1 0 0 0,-1 1 0 0 0,0 0 0 0 0,0-1 0 0 0,0 1 0 0 0,0 0 0 0 0,0 0 0 0 0,1 0 0 0 0,-1 0 0 0 0,0 0 0 0 0,0 0-1 0 0,0 0 1 0 0,0 0 0 0 0,1 0 0 0 0,-1-1 0 0 0,0 1 0 0 0,0 0 0 0 0,0 0 0 0 0,1 0 0 0 0,-1 0 0 0 0,0 0 0 0 0,0 0 0 0 0,0 0 0 0 0,1 0 0 0 0,-1 0 0 0 0,1 0 0 0 0,-1 0 0 0 0,0 1 0 0 0,0-1 0 0 0,0 0 0 0 0,1 0 0 0 0,-1 0 0 0 0,0 0 0 0 0,0 0 0 0 0,0 0 0 0 0,4 7 33 0 0,-4-5-31 0 0,3 3-81 0 0,-1 0-1 0 0,1 0 1 0 0,-2 1 0 0 0,3 6-1 0 0,-3-7 144 0 0,0 0 0 0 0,1 0 0 0 0,-1 0-1 0 0,2 0 1 0 0,-2-1 0 0 0,2 1 0 0 0,4 6 0 0 0,-7-10-46 0 0,1 0 0 0 0,0 1 0 0 0,0-1 0 0 0,0-1 0 0 0,-1 1 0 0 0,1 0 0 0 0,1 0-1 0 0,-1 0 1 0 0,0 0 0 0 0,0-1 0 0 0,0 1 0 0 0,0 0 0 0 0,0 0 0 0 0,0-1 0 0 0,1 0 0 0 0,-1 1 0 0 0,0-1 0 0 0,1 0 0 0 0,-1 1 0 0 0,0-1 0 0 0,0 0 0 0 0,1 0 0 0 0,-1 0 0 0 0,0 0 0 0 0,1 0 0 0 0,-1 0 0 0 0,0 0 0 0 0,0-1 0 0 0,1 1 0 0 0,-1 0 0 0 0,0-1 0 0 0,1 1 0 0 0,-1-1 0 0 0,2-1 0 0 0,3-2 148 0 0,0 0 1 0 0,0 0 0 0 0,0-1-1 0 0,-1 0 1 0 0,0 0-1 0 0,10-11 1 0 0,21-39 644 0 0,-28 41-810 0 0,11-29 0 0 0,-11 24-2867 0 0,-1-1-4287 0 0,-4 12-138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22"/>
    </inkml:context>
    <inkml:brush xml:id="br0">
      <inkml:brushProperty name="width" value="0.05" units="cm"/>
      <inkml:brushProperty name="height" value="0.05" units="cm"/>
      <inkml:brushProperty name="color" value="#FFFFFF"/>
    </inkml:brush>
  </inkml:definitions>
  <inkml:trace contextRef="#ctx0" brushRef="#br0">153 9 4608 0 0,'0'0'353'0'0,"-5"-7"4064"0"0,4 7-4243 0 0,-1-1-1 0 0,1 1 0 0 0,0 0 0 0 0,0 0 1 0 0,0 0-1 0 0,0-1 0 0 0,0 1 1 0 0,0 0-1 0 0,0 0 0 0 0,0 0 0 0 0,0 0 1 0 0,0 1-1 0 0,-1-1 0 0 0,0 0 0 0 0,-18 7 603 0 0,16-6-604 0 0,0 1-120 0 0,-1 0 0 0 0,2 0 0 0 0,-1 1 0 0 0,0-1 0 0 0,0 1 0 0 0,1 0 0 0 0,0 0 0 0 0,-5 5 0 0 0,-23 31 524 0 0,26-32-459 0 0,0 1-1 0 0,0 0 1 0 0,0 1 0 0 0,-5 14 0 0 0,9-18 3 0 0,0 0 1 0 0,-1 0 0 0 0,1 0-1 0 0,0 0 1 0 0,1 0-1 0 0,0 0 1 0 0,-1 0 0 0 0,1 0-1 0 0,1 0 1 0 0,0 8 0 0 0,0-11-68 0 0,-1-1 1 0 0,0 0 0 0 0,0 1 0 0 0,1-1 0 0 0,0 1 0 0 0,-1-1 0 0 0,1 0 0 0 0,0 0-1 0 0,-1 0 1 0 0,1 1 0 0 0,0-1 0 0 0,0 0 0 0 0,0 0 0 0 0,0 0 0 0 0,0 0 0 0 0,0 0 0 0 0,0 0-1 0 0,0-1 1 0 0,0 1 0 0 0,1 0 0 0 0,-1 0 0 0 0,0-1 0 0 0,1 1 0 0 0,-1-1 0 0 0,0 1 0 0 0,0-1-1 0 0,1 0 1 0 0,-1 0 0 0 0,0 1 0 0 0,1-1 0 0 0,-1 0 0 0 0,1 0 0 0 0,-1 0 0 0 0,1 0-1 0 0,-1-1 1 0 0,1 1 0 0 0,-1 0 0 0 0,0 0 0 0 0,1-1 0 0 0,0 0 0 0 0,6-3 99 0 0,-1 0-1 0 0,0-1 1 0 0,0 0 0 0 0,-1 0 0 0 0,0-1 0 0 0,0 0-1 0 0,0 0 1 0 0,-1 0 0 0 0,8-12 0 0 0,-2 0-306 0 0,0 0 1 0 0,12-32-1 0 0,-21 46 62 0 0,0-2-137 0 0,-1 7 158 0 0,-1 3 78 0 0,3 32 664 0 0,-2-23-563 0 0,0 1 0 0 0,1 0 0 0 0,0-1 0 0 0,0 1 1 0 0,8 20-1 0 0,-3-23-4780 0 0,-6-9 3717 0 0,0 2-5270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23:33:33.523"/>
    </inkml:context>
    <inkml:brush xml:id="br0">
      <inkml:brushProperty name="width" value="0.05" units="cm"/>
      <inkml:brushProperty name="height" value="0.05" units="cm"/>
      <inkml:brushProperty name="color" value="#FFFFFF"/>
    </inkml:brush>
  </inkml:definitions>
  <inkml:trace contextRef="#ctx0" brushRef="#br0">116 0 6448 0 0,'0'0'3641'0'0,"-12"5"1555"0"0,10-4-5005 0 0,1 0 0 0 0,0 0 0 0 0,-1 1 0 0 0,1 0-1 0 0,1 0 1 0 0,-1-1 0 0 0,0 1 0 0 0,0 0 0 0 0,0-1 0 0 0,0 3 0 0 0,-3 19 1063 0 0,3-16-925 0 0,1-1-1 0 0,0 1 1 0 0,0 0-1 0 0,2 10 0 0 0,-1-13-213 0 0,0 0-1 0 0,0 0 0 0 0,0 0 1 0 0,1 0-1 0 0,0 0 0 0 0,-1-1 0 0 0,1 1 1 0 0,4 5-1 0 0,0-1-9 0 0,0 0 1 0 0,13 12-1 0 0,-16-18 20 0 0,-2 0 0 0 0,2-1 0 0 0,-1 1 1 0 0,1 0-1 0 0,-1-1 0 0 0,1 0 0 0 0,-1 1 0 0 0,1-1 0 0 0,0-1 0 0 0,-1 2 1 0 0,1-2-1 0 0,0 1 0 0 0,0-1 0 0 0,4 1 0 0 0,-5-1-128 0 0,1-1-1 0 0,0 1 1 0 0,-1 0-1 0 0,0-1 1 0 0,0 0-1 0 0,1 0 1 0 0,-1 0-1 0 0,0 1 1 0 0,0-1-1 0 0,3-3 0 0 0,0 0-137 0 0,1 0-1 0 0,7-7 0 0 0,-3 0 112 0 0,-1-1-1 0 0,0 0 0 0 0,0-1 1 0 0,-1 1-1 0 0,8-19 0 0 0,-14 25 31 0 0,0 1 0 0 0,3-11 0 0 0,0-2 0 0 0,-2 14 0 0 0,0 5 0 0 0,-1 7 0 0 0,2 12 125 0 0,0-1-1 0 0,-1 24 0 0 0,0-14-33 0 0,3 93 130 0 0,-6-95 75 0 0,-2 1 0 0 0,-7 37-1 0 0,4-28 149 0 0,4-25-246 0 0,-1 0 0 0 0,0 0 0 0 0,-5 14 0 0 0,5-20-82 0 0,-1 0-1 0 0,1 0 1 0 0,-1-1-1 0 0,-1 1 1 0 0,-4 7 0 0 0,6-11-50 0 0,1 1 0 0 0,-1-1 0 0 0,0-1 0 0 0,0 1 0 0 0,0 0 1 0 0,0 0-1 0 0,-1-1 0 0 0,1 1 0 0 0,-1-1 0 0 0,1 1 0 0 0,-1-1 1 0 0,1-1-1 0 0,-1 2 0 0 0,0-1 0 0 0,-3 0 0 0 0,0-1 15 0 0,1 1 1 0 0,0-1-1 0 0,-1 0 0 0 0,0-1 0 0 0,1 1 0 0 0,-1-1 0 0 0,1 0 1 0 0,-1-1-1 0 0,-7-2 0 0 0,-6-4-415 0 0,-22-12 0 0 0,33 16 90 0 0,-89-47-4136 0 0,81 43 3228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8:04:42.147"/>
    </inkml:context>
    <inkml:brush xml:id="br0">
      <inkml:brushProperty name="width" value="0.35" units="cm"/>
      <inkml:brushProperty name="height" value="2.1" units="cm"/>
      <inkml:brushProperty name="color" value="#E71224"/>
      <inkml:brushProperty name="inkEffects" value="pencil"/>
    </inkml:brush>
  </inkml:definitions>
  <inkml:trace contextRef="#ctx0" brushRef="#br0">4 2177 7832 220714 39666,'0'0'696'0'0,"-1"0"-560"0"0,1-1 928 0 0,-1 1 1472 0 0,0-1-1240 0 0,1 1-584 0 0,3-3 464 0 0,7-6-129 0 0,11-5-111 0 0,14-10-344 0 0,18-11-528-8 706,17-12 32 8-706,6-5-16 0 0,4-4-80 0 0,15-9 80 0 0,22-13-80 0 0,8-4 0 0 0,-2 3 0 0 0,13-10 0 0 0,19-11 0 0 0,19-10-72 0 0,-2 3 72 0 0,-13 8-176 9 714,2 1-136-16-189,7-1 160 7-525,6-2 88 551 4,3 2 64 565-6,-16 13 0-1116 2,-22 14 0 0 0,-14 12 0 9 512,-11 10 64-9-512,-12 12-64 1163 1,-16 15 0-1163-1,-19 16 0 0 0,-23 21-64 0 0,-22 15 64 0 0,-19 11-64 0 0,-24 20 64 639 0,-27 24 0-639 0,-30 26 0 0 0,-14 11 72 0 0,-5 1 96-14 509,0-2 24 14-509,-1-2 0 0 0,-20 20 232 0 0,-28 29 72 0 0,-29 33-24 0 0,-5 3-248 0 0,11-10 0 0 0,-4 3 192 0 0,-5 8-40 6 617,-2 4 64-6-617,6-2 120 0 0,15-12-152-510 7,23-22-208 510-7,27-26-104 0 0,33-35-96 0 0,32-33 64 0 0,30-30-64 0 0,36-30 0 0 0,38-35 0-1299 719,22-26 0 1299-719,16-20 0 0 0,30-32 0 0 0,41-38 0 0 0,41-39-64 0 0,37-34-32 0 0,32-27 96 7 505,22-22-64-7-505,-12 10 64 0 0,-26 25 0 0 0,-1 5 0 0 0,-16 20 0 0 0,-24 22 96 632 1,4 2 248-632-1,-12 13-160 0 0,-17 17 72 0 0,7 2 304 1212-2,10-2-104-1212 2,-9 10-296 559-1,-19 17-8 84 5,-4 9 0-643-4,-2 11-152 1202 3,-4 11 0-128-5,-10 17 0-1066 600,-19 20-184-16 747,-30 19-8 8-1345,-30 16-8 507-4,-28 22-696 505 4,-36 34 16-495 0,-32 18 784-517 0,-23 11 0 3 560,-29 18 8-3-560,-36 24 88 0 0,-34 27 0 0 0,-34 27 64-3 591,-31 26 88 3-591,-28 25 136 0 0,-26 25-24 0 0,-22 24-40 0 0,-18 22-112 0 0,12-11-40 0 0,26-25-72 0 0,5 2 64-777-3,-9 15-64 197 5,-13 16 0-23-3,-10 15 0-855 3,-4 6 192 866-4,25-24-8-66 5,36-37 0-187-1,22-17 64 242-6,14-8-184 603 4,26-24-64 0 0,30-31 64 0 0,27-28-64-504 0,25-27 80 10 2,20-20-80 494-2,16-18 0 0 0,12-8 64-515-3,13-8-64 515 3,20-13 0 0 0,27-22-80-1084-2,33-33 80 581 5,38-37-64 503-3,39-42 64 0 0,41-43 0-689 4,35-42 0 689-4,32-37 0 0 0,28-31 0 0 0,24-26 0 0 0,20-20 0 0 0,17-13 0 579 0,-20 19 96-579 0,-33 32-32 0 0,-35 35 0 0 0,-30 28-64 0 0,6 1 64 712-7,23-14 0 679 8,26-14 0-873 668,21-12-64 656-669,12-4 0 22 3,-22 22 64-676-2,-35 29-64-520-1,-16 18 0 1030-3,-8 10 64-1030 3,-25 22-64 510 6,-30 22 0 120-13,-29 23-64-32 12,-25 18-16-23-3,-20 14 0-575-2,-16 11 0-6 577,-12 8 0 6-577,-10 6 8 0 0,-7 6 0 0 0,-8 4 0 579-2,-5 5 0-55 5,-8 4-24-524-3,-5 5-8 568-4,-8 5 0 0 7,-9 9 0-568-3,-10 7 8 0 0,-10 7 96 0 0,-9 8-96 512-2,-10 6 96-512 2,-10 7 0 0 0,-10 7 0 0 0,-24 22 0 0 0,-33 30 0 0 0,-37 34 0 0 0,-36 34 0-3 562,-11 9 0 3-562,5-6 88 0 0,-18 14 56 0 0,-1-1-72 0 0,9-9 24 0 0,-17 17 112 0 0,-27 30-40 0 0,-29 31-80 0 0,-26 29 40 0 0,-18 23 56-1247-1,-12 17-96 156 4,-5 9-16-1-5,-2 5 24-35 3,31-29-24 574-2,44-41 0 35 1,19-17 112-1219 0,29-27-64 1162 1,29-30 0 575-1,7-4 64-1702-1,-2 6-120 1093-1,-2 8 32-55-1,3 4-96 664 3,21-19 0 0 0,26-28 96-496 6,17-18 40 496-6,17-14-72-619 0,19-18-240-607 3,19-24 104 631-4,21-24-16 1-5,17-21 0-12 11,16-18 0-21-7,12-14 0 627 2,10-11 0 0 0,17-16-88 0 0,12-13 88 0 0,11-12 88 0 0,24-23 80 0 0,34-33-80 0 0,38-34-64 0 0,36-36 64 0 0,32-32 0 0 0,28-28 0 0 0,27-25 0 0 0,21-17 0 0 0,18-10 0 0 0,13-5 0 0 0,7 1 0 1177-3,3 6 0-1177 3,-3 8 0 1527 2,-3 11 0-864-2,-3 12 0-663 0,-7 14 0 1486 0,-8 14 64-923 4,-14 16-64 801-7,-15 19 0-147 1,-19 20 0-1217 2,-20 21 0 0 0,-21 21 0 1489-1,-25 21 0-91 6,-26 22-120-833 503,-30 21-48 570-513,-31 21 8-67 10,-28 20 0-1068-5,-29 19 80 533 3,-25 14 16-533-3,-21 9 64 0 0,-21 14-64 556-3,-15 7 64-556 3,-12 5 0 0 0,-20 13 0-8 784,-12 6 0 9-144,-7 4 0-1-128,-18 15 128 0-512,-26 22 0 0 0,-24 23 0 0 0,-24 23 16 0 0,-20 21-72 0 0,-17 17 0 0 0,-14 15-72 0 0,-9 9 64 0 0,-6 6-64 0 0,-1 4 0-646 6,2 1 200 646-6,4 0 272-694-7,6-3-168 200 11,6-3-304 494-4,8-4 0-1012 2,25-25-160 1012-2,30-29 32 0 0,15-17 0-1106 2,13-11 376-343-6,18-21-144 837 7,22-22-104 612-3,16-13-192 0 0,16-12 112 0 0,14-12 80 0 0,17-14-64 0 0,20-15 0 0 0,25-19 128 0 0,24-23 192-577-7,17-16-120-12 12,8-13-136 1-4,22-21-272 588-1,25-26 160 0 0,31-27 112 0 0,30-29 0 0 0,7-5 0 0 0,-6 3 0 0 0,15-8 0 0 0,-3 5 0 0 0,-8 9 0 0 0,12-4 0 0 0,21-9 0 0 0,19-5 0 0 0,14-3 0 518-2,6 5 0-518 2,1 8-192 0 0,-7 11-32 0 0,-11 13-32 1283 3,-31 21 128-647-6,-36 23-40-83 1,-23 18-200-553 2,1 15-1160 542 1,-14 15 552 518 3,-22 17-48-531-8,-30 19-16-11 3,-30 11 808-518 1,-31 15 192 0 0,-26 6 328 612 2,-18 5 8 81-4,-14 2 8-117 2,-10 1 80-576 0,-20 14 432 0 0,-25 20-88 0 0,-27 21-136 0 0,-25 24-72 0 0,-7 5-320 0 0,4-3 0-7 666,-9 12 64 7-666,-18 20-200 0 0,2 2-64 0 0,8-6 0 0 0,12-9 64 0 0,12-9-64 0 0,-7 15 0 0 0,-13 25 0 0 0,-13 26 0-1085-5,-7 24-96 1085 5,-12 44-2920-691 3,25-24-18167 691-3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05.407"/>
    </inkml:context>
    <inkml:brush xml:id="br0">
      <inkml:brushProperty name="width" value="0.05" units="cm"/>
      <inkml:brushProperty name="height" value="0.05" units="cm"/>
      <inkml:brushProperty name="color" value="#FFFFFF"/>
    </inkml:brush>
  </inkml:definitions>
  <inkml:trace contextRef="#ctx0" brushRef="#br0">32 0 10136 0 0,'0'0'3001'0'0,"0"8"1399"0"0,-7 114 1131 0 0,1-32-4960 0 0,-10 111-23 0 0,15-180-554 0 0,0 6-72 0 0,2 43 1 0 0,3-33-2011 0 0,1-25 845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4:04.445"/>
    </inkml:context>
    <inkml:brush xml:id="br0">
      <inkml:brushProperty name="width" value="0.05" units="cm"/>
      <inkml:brushProperty name="height" value="0.05" units="cm"/>
      <inkml:brushProperty name="color" value="#FFFFFF"/>
    </inkml:brush>
  </inkml:definitions>
  <inkml:trace contextRef="#ctx0" brushRef="#br0">1 28 920 0 0,'0'0'0'0'0,"0"0"80"0"0,4-7-80 0 0,-4 7 0 0 0,0 0 0 0 0,7 7 0 0 0,-7-7 232 0 0,0 0 32 0 0,0 0 8 0 0,11 0 0 0 0,-4-7-272 0 0,-1-3 0 0 0,-6 10 0 0 0,0 0 0 0 0,0 0 0 0 0,13-7-88 0 0,-6 3 88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4:04.446"/>
    </inkml:context>
    <inkml:brush xml:id="br0">
      <inkml:brushProperty name="width" value="0.05" units="cm"/>
      <inkml:brushProperty name="height" value="0.05" units="cm"/>
      <inkml:brushProperty name="color" value="#FFFFFF"/>
    </inkml:brush>
  </inkml:definitions>
  <inkml:trace contextRef="#ctx0" brushRef="#br0">230 31 920 0 0,'0'-15'1128'0'0,"0"2"3713"0"0,2 11-888 0 0,3 6-2779 0 0,4 13-366 0 0,-7 9-152 0 0,-2-3 1 0 0,0 1 0 0 0,0-1-1 0 0,-5 7-656 0 0,3 11 550 0 0,-46 562 3675 0 0,8-132-3132 0 0,-66 673-908 0 0,78-918-1416 0 0,17-132-1506 0 0,4-38-3718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4:04.447"/>
    </inkml:context>
    <inkml:brush xml:id="br0">
      <inkml:brushProperty name="width" value="0.05" units="cm"/>
      <inkml:brushProperty name="height" value="0.05" units="cm"/>
      <inkml:brushProperty name="color" value="#FFFFFF"/>
    </inkml:brush>
  </inkml:definitions>
  <inkml:trace contextRef="#ctx0" brushRef="#br0">1 1 920 0 0,'9'21'6890'0'0,"0"9"-4947"0"0,2 0-1 0 0,-3 0 0 0 0,-1 4-1942 0 0,11 53 1888 0 0,-3 20-1888 0 0,16 208 1521 0 0,-13-108-1264 0 0,65 550 1422 0 0,32-3-1454 0 0,-89-617-845 0 0,-12-78-4283 0 0,-6-16-981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4:04.448"/>
    </inkml:context>
    <inkml:brush xml:id="br0">
      <inkml:brushProperty name="width" value="0.05" units="cm"/>
      <inkml:brushProperty name="height" value="0.05" units="cm"/>
      <inkml:brushProperty name="color" value="#FFFFFF"/>
    </inkml:brush>
  </inkml:definitions>
  <inkml:trace contextRef="#ctx0" brushRef="#br0">0 1 3224 0 0,'18'13'403'0'0,"1"2"-238"0"0,8 4 755 0 0,2 2 0 0 0,-1-4 0 0 0,3 2 0 0 0,-2-4 0 0 0,32 13-920 0 0,38 2 251 0 0,-2-2 0 0 0,5-7 0 0 0,32 0-251 0 0,12-4 468 0 0,-3-8 0 0 0,11-7-468 0 0,88 0 1236 0 0,221-2 885 0 0,41-25-495 0 0,-385 14-1264 0 0,177-17 137 0 0,-195 13-219 0 0,88-25-280 0 0,-120 23-1861 0 0,47-22 1861 0 0,-71 22-5192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4:04.449"/>
    </inkml:context>
    <inkml:brush xml:id="br0">
      <inkml:brushProperty name="width" value="0.05" units="cm"/>
      <inkml:brushProperty name="height" value="0.05" units="cm"/>
      <inkml:brushProperty name="color" value="#FFFFFF"/>
    </inkml:brush>
  </inkml:definitions>
  <inkml:trace contextRef="#ctx0" brushRef="#br0">1 657 2760 0 0,'0'0'351'0'0,"0"0"431"0"0,0 0 194 0 0,0 0 43 0 0,0 0-65 0 0,0 0-288 0 0,0 0-122 0 0,0 0-28 0 0,0 0-15 0 0,0 0-44 0 0,0 0-17 0 0,0 0-6 0 0,0 0 19 0 0,0 0 90 0 0,15 5 1826 0 0,-8-7-2251 0 0,-3-1 0 0 0,-1 1 0 0 0,3 0 0 0 0,-1-2 0 0 0,-1 2 0 0 0,0-2 0 0 0,-1 1 1 0 0,1-1-1 0 0,0 2 0 0 0,-1-2 0 0 0,1 0-118 0 0,36-50 582 0 0,-31 41-412 0 0,48-80 927 0 0,44-93-1097 0 0,-15 31 78 0 0,-55 93 5 0 0,-29 60 12 0 0,-2 2 7 0 0,0 0-28 0 0,0 0-130 0 0,0 0 40 0 0,2 0 1 0 0,-2 2 0 0 0,3-2-1 0 0,-3 0 1 0 0,0 2 0 0 0,0-2-1 0 0,0 0 1 0 0,2 2-1 0 0,-2-2 1 0 0,0 0 0 0 0,2 0-1 0 0,-2 0 1 0 0,0 2 0 0 0,0-2-1 0 0,0 2 1 0 0,0-2 0 0 0,0 2-1 0 0,2-2 1 0 0,-2 0-1 0 0,0 0 1 0 0,0 3 0 0 0,0-1 15 0 0,5 19-32 0 0,-1 79 30 0 0,0-12-68 0 0,-4-67 76 0 0,0-17-1 0 0,0 0 0 0 0,0 3 1 0 0,0-3-1 0 0,3-2 0 0 0,-3 5 0 0 0,2-3 1 0 0,0 0-1 0 0,-2 0 0 0 0,2 1 0 0 0,0-3 0 0 0,-2 4 1 0 0,5-4-1 0 0,-5 3 0 0 0,4 1-5 0 0,-2-6 6 0 0,-2 0 0 0 0,0 0-1 0 0,0 0 1 0 0,3 0 0 0 0,-3 0 0 0 0,2 0 0 0 0,-2 0-1 0 0,0 2 1 0 0,0-2 0 0 0,2 0 0 0 0,-2 0 0 0 0,2 0-1 0 0,-2 0 1 0 0,2 0 0 0 0,-2 0 0 0 0,0-2-1 0 0,0 2 1 0 0,3 0 0 0 0,-1 0 0 0 0,-2 0 0 0 0,0 0-1 0 0,0 0 1 0 0,0 0 0 0 0,2 0 0 0 0,-2 0 0 0 0,2-2-1 0 0,-2 2-5 0 0,20-13 72 0 0,-9 0-34 0 0,2 1 0 0 0,-2-3 0 0 0,-2 0 0 0 0,4-5-38 0 0,18-20 64 0 0,2-7 15 0 0,2 0-16 0 0,3 2 0 0 0,35-33-63 0 0,-71 73 1 0 0,2 3-1 0 0,-2 0 0 0 0,1 0 0 0 0,1 0 0 0 0,-2-2 0 0 0,3 4 0 0 0,-1-3 0 0 0,-2 1 0 0 0,3 0 0 0 0,-1 2 1 0 0,3-2-1 0 0,-7 2-1 0 0,0 0 1 0 0,2 0-1 0 0,0 0 1 0 0,-2 0 0 0 0,2 0-1 0 0,1 0 1 0 0,-1 0-1 0 0,-2 0 1 0 0,0 0 0 0 0,2 2-1 0 0,0-2 1 0 0,-2 0-1 0 0,2 0 1 0 0,1 0 0 0 0,-3 0-1 0 0,0 2 1 0 0,2-2-1 0 0,0 2 1 0 0,-2-2 0 0 0,2 3-1 0 0,-2-3 1 0 0,0 0-1 0 0,2 2 1 0 0,-2-2 0 0 0,3 2-1 0 0,-3 0 1 0 0,0-2-1 0 0,0 0 1 0 0,2 2 0 0 0,-2 0-1 0 0,2 0 1 0 0,-2-2-1 0 0,0 2 1 0 0,7 15 9 0 0,-3-2-1 0 0,0 2 1 0 0,-1-2-1 0 0,1 2 1 0 0,0 18-9 0 0,-1 86 152 0 0,-1-46-111 0 0,-2-11-16 0 0,0-41-229 0 0,0-2-1 0 0,0 3 0 0 0,2-3 0 0 0,2 3 0 0 0,-1-3 0 0 0,5 17 205 0 0,-1-27-563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4:04.450"/>
    </inkml:context>
    <inkml:brush xml:id="br0">
      <inkml:brushProperty name="width" value="0.05" units="cm"/>
      <inkml:brushProperty name="height" value="0.05" units="cm"/>
      <inkml:brushProperty name="color" value="#FFFFFF"/>
    </inkml:brush>
  </inkml:definitions>
  <inkml:trace contextRef="#ctx0" brushRef="#br0">197 0 2304 0 0,'0'0'101'0'0,"0"0"273"0"0,0 0 1056 0 0,0 0 459 0 0,0 0 95 0 0,0 0-222 0 0,0 0-1024 0 0,0 0-450 0 0,-4 21 332 0 0,-1-2-153 0 0,1 3-1 0 0,2-1 1 0 0,-1-2-1 0 0,3 15-466 0 0,0-29 111 0 0,0-1 0 0 0,0 2 0 0 0,0-1 0 0 0,3 1 0 0 0,-3-2 1 0 0,2 1-1 0 0,-2 1 0 0 0,2-2 0 0 0,0 3 0 0 0,0-3 0 0 0,1 0 0 0 0,-1 0 0 0 0,2 1 0 0 0,-4-1 0 0 0,5 0 0 0 0,-3 0 0 0 0,2-1 0 0 0,1 3 0 0 0,-3-4 0 0 0,5 2-111 0 0,-5-2 20 0 0,2 1-1 0 0,-2-3 1 0 0,1 2 0 0 0,-1-2 0 0 0,2 0 0 0 0,-2 0 0 0 0,3 2-1 0 0,-5-2 1 0 0,4 0 0 0 0,-2 0 0 0 0,3 0 0 0 0,-3 0-1 0 0,0-2 1 0 0,3 2 0 0 0,-3 0 0 0 0,0 0 0 0 0,0 0-1 0 0,3-2-19 0 0,6-3 13 0 0,-3 3-1 0 0,1-2 1 0 0,2 0 0 0 0,2-3-13 0 0,-2-1 5 0 0,5-3 0 0 0,-5 3 0 0 0,0-5 0 0 0,2 2 0 0 0,-2 0 0 0 0,0-1 0 0 0,-2 1 0 0 0,0-2 0 0 0,8-12-5 0 0,19-27-493 0 0,-36 52 487 0 0,0 0 0 0 0,0 0 0 0 0,2 0 0 0 0,-2 0 0 0 0,0 0 1 0 0,0 0-1 0 0,0-2 0 0 0,0 2 0 0 0,2 0 0 0 0,-2 0 1 0 0,0 0-1 0 0,0 0 0 0 0,0 0 0 0 0,0 0 0 0 0,2 0 1 0 0,-2 0-1 0 0,0 0 0 0 0,0 0 0 0 0,0 0 0 0 0,0 0 1 0 0,0 0-1 0 0,0 0 0 0 0,0 0 0 0 0,0 0 0 0 0,0 0 1 0 0,0 0-1 0 0,2 0 0 0 0,-2 0 0 0 0,0 0 0 0 0,0 0 1 0 0,0 2-1 0 0,0-2 0 0 0,3 0 0 0 0,-3 0 0 0 0,0 0 1 0 0,0 0-1 0 0,0 0 0 0 0,0 0 0 0 0,0 0 0 0 0,0 0 1 0 0,0 0-1 0 0,0 0 0 0 0,0 0 0 0 0,0 0 0 0 0,0 0 0 0 0,0 3 1 0 0,0-3 5 0 0,11 23-55 0 0,4 26 164 0 0,-8-2 281 0 0,-5 4 0 0 0,0-4 0 0 0,-4 2-1 0 0,0 0 1 0 0,-5-2 0 0 0,1 2 0 0 0,-14 41-390 0 0,17-82 124 0 0,1 3-1 0 0,0-3 1 0 0,-2 1 0 0 0,-1-1-1 0 0,1 1 1 0 0,-1-3 0 0 0,1 5-1 0 0,0-5 1 0 0,-3 3-1 0 0,3-3 1 0 0,-3 1 0 0 0,0-1-1 0 0,1 0 1 0 0,-1 1 0 0 0,-2-1-1 0 0,3 1 1 0 0,-3-1-1 0 0,2-2 1 0 0,-1-2 0 0 0,1 5-1 0 0,-4-5 1 0 0,2 2 0 0 0,2-2-1 0 0,-4 3 1 0 0,3-5-1 0 0,1 2 1 0 0,-4 0 0 0 0,2 0-1 0 0,-4-2-123 0 0,0 0 41 0 0,0-2 0 0 0,-3 0-1 0 0,5 0 1 0 0,-4-1 0 0 0,4-1-1 0 0,-3 0 1 0 0,3 0 0 0 0,-2-1 0 0 0,0-1-1 0 0,-2-3-40 0 0,-3-1-96 0 0,-2-3 1 0 0,3 0-1 0 0,-1-2 0 0 0,0 0 0 0 0,-10-12 96 0 0,8-5-1680 0 0,11 19-192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4:04.451"/>
    </inkml:context>
    <inkml:brush xml:id="br0">
      <inkml:brushProperty name="width" value="0.05" units="cm"/>
      <inkml:brushProperty name="height" value="0.05" units="cm"/>
      <inkml:brushProperty name="color" value="#FFFFFF"/>
    </inkml:brush>
  </inkml:definitions>
  <inkml:trace contextRef="#ctx0" brushRef="#br0">330 51 5528 0 0,'0'0'249'0'0,"0"0"-1"0"0,22-17 2847 0 0,-19 17-2854 0 0,-1 0 0 0 0,0 0 1 0 0,-2-2-1 0 0,2 2 1 0 0,1-2-1 0 0,-3 2 0 0 0,0-2 1 0 0,2 2-1 0 0,0-2 1 0 0,-2 2-1 0 0,0-3 0 0 0,0 1 1 0 0,2 2-1 0 0,-2 0 1 0 0,2-2-1 0 0,-2 0 0 0 0,3 0 1 0 0,-3 2-1 0 0,0-2 0 0 0,0 0 1 0 0,0 0-1 0 0,0-1-241 0 0,0 3 495 0 0,0 0-283 0 0,0-2-127 0 0,-3 2-6 0 0,1-2-1 0 0,0 2 1 0 0,0 0-1 0 0,0 0 1 0 0,2 0-1 0 0,-5 0 1 0 0,5-2-1 0 0,-2 2 1 0 0,-3 0-1 0 0,5 0 1 0 0,-2 0-1 0 0,0 0 1 0 0,0 2-1 0 0,0-2 1 0 0,-1 0-1 0 0,1 0 1 0 0,0 0 0 0 0,0 2-1 0 0,0-2 1 0 0,2 2-1 0 0,-3-2 1 0 0,1 3-1 0 0,0-3 1 0 0,0 2-1 0 0,0-2 1 0 0,2 4-79 0 0,-9 0 95 0 0,-24 15-80 0 0,11-8-14 0 0,0 2-1 0 0,4 0 0 0 0,-2-1 0 0 0,-6 12 0 0 0,19-18-2 0 0,-2 1-1 0 0,5-1 0 0 0,-5 0 0 0 0,3 3 0 0 0,1-1 0 0 0,-1 1 0 0 0,1 0 0 0 0,1-1 1 0 0,-1 1 2 0 0,3-3 13 0 0,0-4 0 0 0,2 2 1 0 0,0 1-1 0 0,-2-3 1 0 0,2 4-1 0 0,-2-4 0 0 0,2 3 1 0 0,0-1-1 0 0,0 0 1 0 0,0 0-1 0 0,0 1 0 0 0,0-3 1 0 0,2 4-1 0 0,-2-4 1 0 0,2 3-1 0 0,-2-1 1 0 0,0-2-1 0 0,2 4 0 0 0,0-4 1 0 0,1 3-1 0 0,-1-1 1 0 0,0-2-1 0 0,-2 2 0 0 0,7 1-13 0 0,4 7-28 0 0,2 1 0 0 0,0 0-1 0 0,2 0 1 0 0,-1-3-1 0 0,1 3 1 0 0,1-4-1 0 0,-1 1 1 0 0,3-3-1 0 0,6 6 29 0 0,55 29-102 0 0,-61-29-84 0 0,2 2 0 0 0,8 6 186 0 0,-26-17 24 0 0,3-1 1 0 0,-1 1-1 0 0,1 0 0 0 0,-3 0 0 0 0,2 1 0 0 0,-2-1 0 0 0,3 0 1 0 0,-3 0-1 0 0,0 3 0 0 0,0-3 0 0 0,3 0 0 0 0,-5 1 0 0 0,4 5-24 0 0,-4-8 54 0 0,0 3 0 0 0,0-3 0 0 0,0 0 0 0 0,0 2 0 0 0,0-2 0 0 0,-2 3 0 0 0,2-5 0 0 0,0 4 0 0 0,-2-2 0 0 0,2 2 0 0 0,0-2 0 0 0,-2 1 0 0 0,-1-1 0 0 0,1 0 0 0 0,2 2 0 0 0,-2-2 0 0 0,0-2 0 0 0,2 4 0 0 0,-2-1 0 0 0,-1-3 0 0 0,1 4 0 0 0,-2-2-54 0 0,-3 4 159 0 0,-2 1 0 0 0,3-1-1 0 0,-3-2 1 0 0,2 1 0 0 0,-1-1-1 0 0,-3 0-158 0 0,0 3 187 0 0,-3-5 1 0 0,1 4-1 0 0,0-4 0 0 0,0 0 0 0 0,-3 1 0 0 0,3-1 0 0 0,0-2 0 0 0,-7 0-187 0 0,-20-2 276 0 0,-2-1 1 0 0,-6-3-277 0 0,37 4-326 0 0,-2 0 0 0 0,0-3-1 0 0,2 1 1 0 0,-1 0 0 0 0,1 0 0 0 0,0-3 0 0 0,0 1 0 0 0,0 0 0 0 0,-2-3 326 0 0,4 3-4629 0 0,5-7-1356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4:04.452"/>
    </inkml:context>
    <inkml:brush xml:id="br0">
      <inkml:brushProperty name="width" value="0.05" units="cm"/>
      <inkml:brushProperty name="height" value="0.05" units="cm"/>
      <inkml:brushProperty name="color" value="#FFFFFF"/>
    </inkml:brush>
  </inkml:definitions>
  <inkml:trace contextRef="#ctx0" brushRef="#br0">167 39 6360 0 0,'0'-8'2063'0'0,"-6"12"-495"0"0,-12 13-505 0 0,-6 30-675 0 0,2 0 0 0 0,2 2-1 0 0,0-2 1 0 0,5 4-1 0 0,2-2 1 0 0,-1 2 0 0 0,1 26-388 0 0,13-71 30 0 0,-2 1 1 0 0,2-1 0 0 0,0-2 0 0 0,0 3 0 0 0,2-3-1 0 0,-2 2 1 0 0,0-1 0 0 0,0 1 0 0 0,2 0 0 0 0,1 1-1 0 0,-1-3 1 0 0,0 3 0 0 0,0-3 0 0 0,0 0 0 0 0,1 2 0 0 0,1-1-1 0 0,-2-1 1 0 0,3 2-31 0 0,-1-1 25 0 0,-2-3-1 0 0,3 2 1 0 0,-3-2 0 0 0,0 0-1 0 0,2 0 1 0 0,-1 1 0 0 0,1 1 0 0 0,0-4-1 0 0,-1 2 1 0 0,1 0 0 0 0,0 0-1 0 0,1-2 1 0 0,-1 0 0 0 0,-1 2-1 0 0,3-2 1 0 0,-1 2 0 0 0,-3-2-1 0 0,2 0 1 0 0,1 0 0 0 0,-1 0-1 0 0,0 0 1 0 0,1-2 0 0 0,-3 2-1 0 0,7-2-24 0 0,6-2 42 0 0,1-2 0 0 0,-1-1-1 0 0,0-1 1 0 0,1 1 0 0 0,-3-1-1 0 0,0-1 1 0 0,1-1 0 0 0,-1-1-1 0 0,-2 0 1 0 0,2 1 0 0 0,0-1-1 0 0,-2-2 1 0 0,-2 0 0 0 0,2-2-1 0 0,-2 3 1 0 0,-3-3 0 0 0,5 0-1 0 0,-4 0 1 0 0,0 0 0 0 0,2-11-42 0 0,-5 16-120 0 0,5-14 248 0 0,-3-1 0 0 0,1-1 1 0 0,2-17-129 0 0,-9 35 65 0 0,2 2 0 0 0,-2-5 0 0 0,0 2 1 0 0,0 3-1 0 0,-2-3 0 0 0,0 1 0 0 0,-1-1 1 0 0,3 3-1 0 0,-2-3 0 0 0,0 1 0 0 0,-2-1 1 0 0,1 3-1 0 0,-3-7-65 0 0,1 5 28 0 0,-1-3 0 0 0,1 5 0 0 0,-3-3 0 0 0,3 1 0 0 0,-2-1 0 0 0,-1 3-1 0 0,1-1 1 0 0,-2 1 0 0 0,3-1 0 0 0,-5 1 0 0 0,-3-5-28 0 0,8 9-14 0 0,-1-2 0 0 0,1 2 1 0 0,-3-2-1 0 0,2 2 0 0 0,-2-1 0 0 0,3 1 0 0 0,-1 0 0 0 0,-2 2 0 0 0,3-2 0 0 0,-3 2 0 0 0,0 0 0 0 0,0 0 0 0 0,3 0 0 0 0,-3 2 0 0 0,-2-2 14 0 0,0 4-1165 0 0,6 1-2453 0 0,-1-1-1614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4:04.453"/>
    </inkml:context>
    <inkml:brush xml:id="br0">
      <inkml:brushProperty name="width" value="0.05" units="cm"/>
      <inkml:brushProperty name="height" value="0.05" units="cm"/>
      <inkml:brushProperty name="color" value="#FFFFFF"/>
    </inkml:brush>
  </inkml:definitions>
  <inkml:trace contextRef="#ctx0" brushRef="#br0">0 0 3680 0 0,'13'17'10125'0'0,"9"6"-7138"0"0,31 39-2333 0 0,33 62-1772 0 0,-79-116-330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4:04.454"/>
    </inkml:context>
    <inkml:brush xml:id="br0">
      <inkml:brushProperty name="width" value="0.05" units="cm"/>
      <inkml:brushProperty name="height" value="0.05" units="cm"/>
      <inkml:brushProperty name="color" value="#FFFFFF"/>
    </inkml:brush>
  </inkml:definitions>
  <inkml:trace contextRef="#ctx0" brushRef="#br0">45 3 6448 0 0,'0'0'297'0'0,"0"0"-9"0"0,0-2-188 0 0,0 2 65 0 0,0 0 635 0 0,0 0 268 0 0,0 0 55 0 0,0 0-67 0 0,0 0-329 0 0,7 28 2337 0 0,-5 16-2319 0 0,-4 3 0 0 0,2 0 1 0 0,-7 0-1 0 0,0-2 1 0 0,-8 34-746 0 0,0 6 128 0 0,12-70-83 0 0,1 4-1 0 0,0-4 0 0 0,2 15-44 0 0,0-24 134 0 0,0 1 1 0 0,2-1 0 0 0,-2 0-1 0 0,0 1 1 0 0,2-1 0 0 0,1 1-1 0 0,-1-3 1 0 0,0 2-1 0 0,0-1 1 0 0,0 1 0 0 0,1-2-1 0 0,1 3-134 0 0,-2-5 123 0 0,-2 0-1 0 0,2 0 0 0 0,1-2 0 0 0,-3 0 1 0 0,2 2-1 0 0,0 0 0 0 0,0 0 0 0 0,0-2 1 0 0,1 0-1 0 0,-3 0 0 0 0,2 3 0 0 0,0-3 1 0 0,0 0-1 0 0,0 2 0 0 0,1-2 0 0 0,-1 0 1 0 0,0 0-1 0 0,0 0 0 0 0,3 0-122 0 0,43-5 400 0 0,-17 3-303 0 0,64 4-1649 0 0,-84-2 56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05.949"/>
    </inkml:context>
    <inkml:brush xml:id="br0">
      <inkml:brushProperty name="width" value="0.05" units="cm"/>
      <inkml:brushProperty name="height" value="0.05" units="cm"/>
      <inkml:brushProperty name="color" value="#FFFFFF"/>
    </inkml:brush>
  </inkml:definitions>
  <inkml:trace contextRef="#ctx0" brushRef="#br0">210 27 7832 0 0,'0'0'602'0'0,"-4"-3"-372"0"0,-2-1-39 0 0,0 0 818 0 0,1 1 0 0 0,-1 0 0 0 0,-8-4 0 0 0,12 7-803 0 0,0-1 0 0 0,0 1 0 0 0,0-1 0 0 0,1 1 1 0 0,-1 0-1 0 0,0-1 0 0 0,0 1 0 0 0,0 0 0 0 0,0 0 0 0 0,0 1 1 0 0,1-1-1 0 0,-1 0 0 0 0,0 1 0 0 0,0-1 0 0 0,0 1 0 0 0,-3 1 1 0 0,1 0-65 0 0,-1 0 0 0 0,1 0 0 0 0,-1 1 0 0 0,1 0 0 0 0,0 0 0 0 0,0 0 1 0 0,0 0-1 0 0,1 1 0 0 0,-1 0 0 0 0,1-1 0 0 0,0 1 0 0 0,0 0 1 0 0,0 1-1 0 0,0-1 0 0 0,-3 9 0 0 0,-10 21 45 0 0,3 0-1 0 0,0 1 1 0 0,-10 52 0 0 0,20-69-141 0 0,1 0 0 0 0,1 0 0 0 0,0 1 1 0 0,2-1-1 0 0,4 31 0 0 0,0-21-20 0 0,1 0-1 0 0,19 50 0 0 0,-23-74 33 0 0,0-1 1 0 0,-1 0-1 0 0,1 0 0 0 0,0 0 1 0 0,1 0-1 0 0,-1 0 0 0 0,1 0 1 0 0,-1 0-1 0 0,1-1 0 0 0,0 1 1 0 0,0-1-1 0 0,0 0 0 0 0,0 0 1 0 0,0 0-1 0 0,0 0 1 0 0,1-1-1 0 0,4 3 0 0 0,-3-3-26 0 0,0 1 1 0 0,0-1-1 0 0,0 0 0 0 0,0 0 0 0 0,0 0 1 0 0,0-1-1 0 0,0 0 0 0 0,0 0 0 0 0,0 0 1 0 0,0 0-1 0 0,0-1 0 0 0,7-2 0 0 0,-4 0-17 0 0,0 0-1 0 0,0-1 1 0 0,-1 0-1 0 0,1 0 1 0 0,-1-1-1 0 0,0 0 1 0 0,0 0-1 0 0,-1-1 1 0 0,12-12-1 0 0,0-3 215 0 0,27-42 0 0 0,-34 46 126 0 0,0-2 1 0 0,12-31-1 0 0,-18 40-282 0 0,-2-1-1 0 0,1 0 1 0 0,-2 0-1 0 0,1 0 0 0 0,-1-1 1 0 0,0-16-1 0 0,-1 21-49 0 0,-1 0 0 0 0,0 0-1 0 0,-1 1 1 0 0,1-1 0 0 0,-1 0-1 0 0,-1 0 1 0 0,1 0 0 0 0,-1 1-1 0 0,0-1 1 0 0,0 1 0 0 0,-6-11-1 0 0,3 9-125 0 0,0 1 0 0 0,-1-1 0 0 0,0 1 0 0 0,0 0 0 0 0,-1 0 1 0 0,1 0-1 0 0,-2 1 0 0 0,1 0 0 0 0,-1 1 0 0 0,1-1 0 0 0,-1 2 0 0 0,-1-1 0 0 0,1 1 0 0 0,-1 0 0 0 0,0 1 0 0 0,0 0 0 0 0,-9-2 0 0 0,-4 4-2025 0 0,3 5-5082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46.397"/>
    </inkml:context>
    <inkml:brush xml:id="br0">
      <inkml:brushProperty name="width" value="0.05" units="cm"/>
      <inkml:brushProperty name="height" value="0.05" units="cm"/>
      <inkml:brushProperty name="color" value="#FFFFFF"/>
    </inkml:brush>
  </inkml:definitions>
  <inkml:trace contextRef="#ctx0" brushRef="#br0">4031 1322 6448 0 0,'4'-1'160'0'0,"6"-5"196"0"0,-9 4-314 0 0,-1 1 1 0 0,2-1 0 0 0,-1 0-1 0 0,0 1 1 0 0,-1-1 0 0 0,1 0-1 0 0,0 0 1 0 0,-1 1 0 0 0,1-1-43 0 0,1-2 438 0 0,-1 2 0 0 0,0-2 0 0 0,0 2-1 0 0,1-2 1 0 0,0 2 0 0 0,1-1-438 0 0,-1-1 718 0 0,1-1 0 0 0,-1 2 0 0 0,0-2-1 0 0,2-2-717 0 0,2-4 549 0 0,-1-1 0 0 0,6-7-549 0 0,-3 5 246 0 0,0 2-60 0 0,3-1 0 0 0,-2 1 0 0 0,2-1 1 0 0,0 3-1 0 0,1-2 0 0 0,9-5-186 0 0,0-2 283 0 0,14-16-283 0 0,40-46 155 0 0,108-127 124 0 0,-128 147-172 0 0,1-2-22 0 0,-41 44-51 0 0,1 0 1 0 0,1 2 0 0 0,1 1-1 0 0,0 0 1 0 0,17-10-35 0 0,7-8 93 0 0,-32 25-50 0 0,2-1 1 0 0,-1 2-1 0 0,1 0 0 0 0,6-3-43 0 0,91-41 241 0 0,13-9-2 0 0,-89 46-140 0 0,31-10-99 0 0,-8 3 43 0 0,108-39 31 0 0,126-28-74 0 0,-183 53 0 0 0,-55 18 0 0 0,26-6 0 0 0,-54 19 0 0 0,119-28 0 0 0,-116 29 0 0 0,0 2 0 0 0,0 1 0 0 0,16 1 0 0 0,-13 1 0 0 0,-4-1 0 0 0,1 2 0 0 0,-1 1 0 0 0,16 4 0 0 0,13 7 0 0 0,8 3 0 0 0,-46-12 0 0 0,0 0 0 0 0,-1-1 0 0 0,-1 2 0 0 0,0 0 0 0 0,6 4 0 0 0,3 6-1 0 0,13 10 1 0 0,9 8 15 0 0,-36-28 3 0 0,-1 1 1 0 0,-1 1 0 0 0,2-1 0 0 0,-1 4-19 0 0,15 12 73 0 0,-16-15-24 0 0,1 0 1 0 0,-2 0-1 0 0,1 2-49 0 0,16 19 114 0 0,-10-14-66 0 0,-1 1-1 0 0,-1 0 0 0 0,2 5-47 0 0,-10-12 13 0 0,0-2 0 0 0,0 1 0 0 0,0 0 0 0 0,-2 0 0 0 0,3 7-13 0 0,3 11 9 0 0,6 3 7 0 0,-10-23-7 0 0,-2 1 1 0 0,1 0-1 0 0,0-1 1 0 0,-1 1 0 0 0,0 0-1 0 0,1 0 1 0 0,-2 3-10 0 0,4 33 58 0 0,-3 1 1 0 0,-4 44-59 0 0,0-59 13 0 0,-1-1 0 0 0,-2 0-1 0 0,-1 1 1 0 0,-2-1 0 0 0,0 1-13 0 0,-29 89 0 0 0,22-53 0 0 0,9-34 12 0 0,-6 11-12 0 0,10-35 12 0 0,1-1 0 0 0,0 0 0 0 0,-1 0 0 0 0,1 1 0 0 0,1 4-12 0 0,0-8 13 0 0,0-1-1 0 0,-1 1 1 0 0,1 0-1 0 0,0-1 0 0 0,-1 0 1 0 0,1 1-1 0 0,-1-1 1 0 0,1 0-1 0 0,-1 1 0 0 0,-2 1-12 0 0,2-1 107 0 0,1-3-10 0 0,0 0-6 0 0,0 0-10 0 0,2 0-51 0 0,2 0 0 0 0,-2-1-1 0 0,2 1 1 0 0,-2-2-1 0 0,2 2 1 0 0,-2-1 0 0 0,1 0-1 0 0,0 0 1 0 0,-1 0 0 0 0,1 0-1 0 0,0-1 1 0 0,-1 1-1 0 0,0-1-29 0 0,9-5 88 0 0,-1-1 0 0 0,4-4-88 0 0,-10 7 45 0 0,39-35 232 0 0,-24 21 4 0 0,18-15-281 0 0,-20 20 68 0 0,-4 4 6 0 0,1-1 0 0 0,0 1-1 0 0,0 1 1 0 0,12-5-74 0 0,-6 5 18 0 0,-8 4 5 0 0,0-1 1 0 0,1-1-1 0 0,5-4-23 0 0,-1-2 13 0 0,-10 9-2 0 0,0-2-1 0 0,0 1 1 0 0,1 1 0 0 0,-1 0 0 0 0,5-2-11 0 0,-4 3 4 0 0,21-9-1 0 0,-1-1 0 0 0,18-10-3 0 0,17-11 0 0 0,2 4 0 0 0,2 2 0 0 0,0 2 0 0 0,55-10 0 0 0,-81 24 0 0 0,3 1 0 0 0,-1 3 0 0 0,1 1 0 0 0,1 2 0 0 0,37-3 0 0 0,-47 2 0 0 0,1 4 0 0 0,7 0 0 0 0,332 7 64 0 0,-295 2-64 0 0,2 4 0 0 0,21 2 0 0 0,-27-3 0 0 0,0 4 0 0 0,16 8 0 0 0,-86-21 0 0 0,72 23 0 0 0,-48-14 0 0 0,32 7 0 0 0,-47-15 0 0 0,0 0 0 0 0,0 2 0 0 0,1 0 0 0 0,-1 1 0 0 0,0 0 0 0 0,0 1 0 0 0,7 4 0 0 0,15 7 0 0 0,29 10 0 0 0,23 9 0 0 0,-72-27 0 0 0,30 13 0 0 0,15 10 0 0 0,-42-20 0 0 0,15 8 0 0 0,-1 2 0 0 0,-1 0 0 0 0,20 20 0 0 0,-7-4 0 0 0,22 15 0 0 0,-65-51 0 0 0,9 7 0 0 0,-1 1 0 0 0,-1 0 0 0 0,-1 1 0 0 0,7 7 0 0 0,10 11 0 0 0,-18-18 0 0 0,-1-2 0 0 0,0 2 0 0 0,0-1 0 0 0,0 2 0 0 0,-2-2 0 0 0,2 4 0 0 0,1 4 0 0 0,-5-14 0 0 0,-1 2 0 0 0,-1 0 0 0 0,0 1 0 0 0,2-1 0 0 0,-3 0 0 0 0,1 0 0 0 0,0-1 0 0 0,-1 2 0 0 0,0-1 0 0 0,-1 0 0 0 0,1 0 0 0 0,-1 2 0 0 0,1-2 0 0 0,0 0 0 0 0,0-1 0 0 0,1 1 0 0 0,0 0 0 0 0,0 0 0 0 0,1 2 0 0 0,0-3 0 0 0,-1 1 0 0 0,0-2 0 0 0,-1 2 0 0 0,1-1 0 0 0,-1 1 0 0 0,0-2 0 0 0,0 2 0 0 0,-1 2 0 0 0,-3 11 0 0 0,2-8 0 0 0,1 1 0 0 0,-1 0 0 0 0,0 8 0 0 0,1 2 10 0 0,0 0 0 0 0,-6 21-10 0 0,1-12 34 0 0,3-7-25 0 0,-3-1 0 0 0,-3 7-9 0 0,-5 24 46 0 0,5-24-39 0 0,1 0 0 0 0,-2 0 0 0 0,-13 24-7 0 0,10-25 32 0 0,0 2-24 0 0,-1-1 0 0 0,-1-1 0 0 0,-2-1 0 0 0,-1 1-8 0 0,-11 10 71 0 0,-17 14-71 0 0,31-37 13 0 0,-1 0 1 0 0,0-2 0 0 0,-2 0-1 0 0,-5 2-13 0 0,-9 5 5 0 0,-4 3 54 0 0,-14 12-59 0 0,40-27 2 0 0,-2-1-1 0 0,2-1 0 0 0,-2-1 0 0 0,0-1 0 0 0,1 1 1 0 0,-2-1-2 0 0,-38 20 46 0 0,25-9-36 0 0,13-8 9 0 0,0-1 1 0 0,-7 3-20 0 0,-32 12 308 0 0,-48 25 545 0 0,82-40-687 0 0,16-6-124 0 0,-1 0 0 0 0,0 0 0 0 0,1 1 0 0 0,0-1 0 0 0,-2 1 1 0 0,2-1-1 0 0,-1 0 0 0 0,1 2 0 0 0,0-1 0 0 0,-1-1 0 0 0,1 2 0 0 0,1-1-42 0 0,-1 0 216 0 0,0-1-7 0 0,-7 5-1 0 0,7-5-24 0 0,5 1-106 0 0,7-1-54 0 0,-1 0 0 0 0,0 0 0 0 0,1 0 1 0 0,-1-1-1 0 0,7-1-24 0 0,51-6 89 0 0,-11 0-62 0 0,-2 2 0 0 0,-25 2-1 0 0,27-1-26 0 0,-9 4-1 0 0,101 3-21 0 0,-110-1 7 0 0,0 3 0 0 0,35 8 15 0 0,-23-3-11 0 0,-14-3 11 0 0,-1 1 0 0 0,23 10 0 0 0,-57-17 0 0 0,30 9 0 0 0,28 9 0 0 0,-38-14 0 0 0,-1 2 0 0 0,1 0 0 0 0,9 4 0 0 0,-3 1 0 0 0,13 2 0 0 0,-24-10 0 0 0,-1 2 0 0 0,0 0 0 0 0,0 1 0 0 0,0 0 0 0 0,-1 1 0 0 0,2 3 0 0 0,66 42 0 0 0,-57-39 0 0 0,5 7 0 0 0,20 19 0 0 0,8 5 0 0 0,-40-31-12 0 0,-2 0-1 0 0,0 1 1 0 0,0 1-1 0 0,-3 1 1 0 0,3 0 12 0 0,22 27-18 0 0,3 2 18 0 0,-2 3 0 0 0,-1 1 0 0 0,-2 4 0 0 0,-16-24 0 0 0,2 3 0 0 0,13 28 0 0 0,-10-9 0 0 0,-1 1 0 0 0,2 22 0 0 0,-3-16 0 0 0,3 18 0 0 0,-13-28 0 0 0,0 10 0 0 0,-4-12 0 0 0,5 19-10 0 0,1 30 10 0 0,-3-27-47 0 0,-6-39 44 0 0,-1-1-1 0 0,-2 9 4 0 0,-3 95 0 0 0,2 22 0 0 0,-1-85 0 0 0,-5 48 0 0 0,2-59 0 0 0,0-44 0 0 0,1 22 0 0 0,-6 34 0 0 0,-11 40 0 0 0,-33 101 0 0 0,41-177 0 0 0,-18 58 0 0 0,-5-1 0 0 0,-7 11 0 0 0,2-22 5 0 0,-2-1 0 0 0,-5-2 0 0 0,-36 45-5 0 0,32-50 88 0 0,22-31 44 0 0,-23 26-132 0 0,9-22 5 0 0,13-13-90 0 0,-4 7 85 0 0,-22 39-112 0 0,35-50 123 0 0,0 0-1 0 0,-3-1 0 0 0,-1 0 0 0 0,-3 1-10 0 0,-128 126 118 0 0,117-119-249 0 0,-24 19 131 0 0,2-3-60 0 0,28-23 51 0 0,7-4 8 0 0,-3-2 1 0 0,0 1-1 0 0,-6 0 1 0 0,-41 23 60 0 0,1-4 0 0 0,-4-4 0 0 0,-1-3 0 0 0,-3-3-60 0 0,38-14 0 0 0,-21 11 0 0 0,52-24 0 0 0,-1 0 0 0 0,-1-2 0 0 0,1 1 0 0 0,-1-2 0 0 0,0 1 0 0 0,1-2 0 0 0,-1-1 0 0 0,-2 1 0 0 0,-28 5 0 0 0,14-3 0 0 0,-16 4 0 0 0,-1-2 0 0 0,-40 0 0 0 0,50-6-23 0 0,-1-1 0 0 0,1-3 0 0 0,-30-5 23 0 0,37 2 51 0 0,2-1 1 0 0,1-1-1 0 0,-1-2 0 0 0,-17-8-51 0 0,19 4 46 0 0,-2 2-1 0 0,-2 2 0 0 0,1 0 1 0 0,-9 0-46 0 0,-35-8 362 0 0,-38-15-362 0 0,99 31 34 0 0,-1-1-1 0 0,1 2 1 0 0,-1 1 0 0 0,0 0-1 0 0,-1-1-33 0 0,-3 1 58 0 0,0 0 0 0 0,1-1 0 0 0,-10-4-58 0 0,12 4 4 0 0,0-1 0 0 0,0 2 1 0 0,-1 0-5 0 0,-1 0-1 0 0,-2-2-1 0 0,1 0 2 0 0,15 3 0 0 0,-2-1 0 0 0,1 0 0 0 0,-2-1 0 0 0,1 2 0 0 0,1-1 0 0 0,-2 1 0 0 0,2 0 0 0 0,-1 0 0 0 0,0 0 0 0 0,0 0 0 0 0,1 1 0 0 0,-2-1 0 0 0,2 2 0 0 0,-1-1 0 0 0,-1 0 0 0 0,1 0 0 0 0,-21 8 0 0 0,21-7 0 0 0,-1 0 0 0 0,0-1 0 0 0,1 1 0 0 0,-1 1 0 0 0,0-2 0 0 0,2 2 0 0 0,-2 0 0 0 0,2-1 0 0 0,-2 2 0 0 0,-2 1 0 0 0,-12 14 0 0 0,1-1 0 0 0,-20 11 0 0 0,21-17 0 0 0,1 2 0 0 0,-1 0 0 0 0,2 2 0 0 0,-6 7 0 0 0,8-7 0 0 0,6-7 0 0 0,-1 2 0 0 0,0-2 0 0 0,-7 6 0 0 0,-87 72 0 0 0,58-49 0 0 0,0-2 0 0 0,-36 21 0 0 0,-11 4 0 0 0,-23 13 0 0 0,82-55 0 0 0,1-3 0 0 0,-28 11 0 0 0,-2-5 0 0 0,-26 12 0 0 0,62-25 0 0 0,1-1 0 0 0,-7 1 0 0 0,-34 10 0 0 0,14-1 56 0 0,-2-3 0 0 0,-32 6-56 0 0,32-9 184 0 0,-1-4 0 0 0,-28 0-184 0 0,-13-5 500 0 0,-53-6-500 0 0,83 1 140 0 0,34 2-66 0 0,-2-3 0 0 0,-2 0-74 0 0,-52-8 27 0 0,31 5 30 0 0,-43-10-57 0 0,35 2 22 0 0,1-3-1 0 0,1-3 0 0 0,-29-15-21 0 0,-4-6 26 0 0,41 20 23 0 0,1-3-1 0 0,0-3 0 0 0,1-2-48 0 0,-58-48 149 0 0,38 25-93 0 0,43 31-36 0 0,-15-17-20 0 0,18 16 34 0 0,-15-8-34 0 0,29 21 2 0 0,-1-1 0 0 0,0 0 0 0 0,1-2 0 0 0,1 2 0 0 0,-5-9-2 0 0,-10-8 15 0 0,-24-19-15 0 0,23 22 25 0 0,1 1-1 0 0,-5-11-24 0 0,-47-52 108 0 0,-19-22 186 0 0,43 52-268 0 0,43 43-13 0 0,-50-54 34 0 0,25 35-47 0 0,0 1 0 0 0,-16-8 0 0 0,29 23 0 0 0,14 9 0 0 0,-1 0 0 0 0,0 0 0 0 0,-8-2 0 0 0,13 6 0 0 0,0 0 0 0 0,1 0 0 0 0,-1 0 0 0 0,-3-3 0 0 0,4 3 0 0 0,2 0 0 0 0,-1 1 0 0 0,0 1 0 0 0,0-2 0 0 0,-1 1 0 0 0,1 1 0 0 0,-1-1 0 0 0,1 0 0 0 0,-4 0 0 0 0,-30-5 0 0 0,31 5 0 0 0,0 0 0 0 0,0 0 0 0 0,0 1 0 0 0,-1 0 0 0 0,1 0 0 0 0,-1 0 0 0 0,2 1 0 0 0,-2 0 0 0 0,1 0 0 0 0,0 0 0 0 0,-9 0 0 0 0,0 0 0 0 0,0 1 0 0 0,-1 1 0 0 0,1 1 0 0 0,-10 1-8 0 0,8 0-14 0 0,2-1-1 0 0,-12 5 23 0 0,-37 24-11 0 0,19-9 11 0 0,-2 0 0 0 0,-34 29 0 0 0,2-2 0 0 0,9-7 0 0 0,31-19 0 0 0,-42 31 0 0 0,39-25 0 0 0,0-2 0 0 0,-2-2 0 0 0,-2-3 0 0 0,-7 3 0 0 0,34-18 0 0 0,0 2 0 0 0,-10 9 0 0 0,11-8 0 0 0,0-1 0 0 0,-13 5 0 0 0,-21 7 0 0 0,0-3 0 0 0,0-3 0 0 0,-3-1 0 0 0,-48 6 0 0 0,94-20 0 0 0,-1 1 0 0 0,0-2 0 0 0,0 1 0 0 0,0-2 0 0 0,0 1 0 0 0,-9-3 0 0 0,-5 0 0 0 0,-1 1-1 0 0,-20 2 1 0 0,12 0 12 0 0,-14-4-12 0 0,-11-5 46 0 0,-28-9-46 0 0,29 5 7 0 0,-2-1-7 0 0,-8 0 0 0 0,-29-2 0 0 0,12 3 0 0 0,-38-11 0 0 0,60 10 0 0 0,-5-1 11 0 0,-26-13-11 0 0,27 3 55 0 0,1-3 0 0 0,-45-25-55 0 0,65 30 7 0 0,-26-17-7 0 0,1-3 0 0 0,2-4 0 0 0,-14-16 0 0 0,43 32 0 0 0,2-2 0 0 0,2-2 0 0 0,0-1 0 0 0,4-1 0 0 0,-4-7 0 0 0,8 9 0 0 0,7 9 0 0 0,1 0 0 0 0,-13-26 0 0 0,13 18 0 0 0,-17-23 0 0 0,21 34 19 0 0,1 0-1 0 0,1-2 0 0 0,-9-21-18 0 0,-23-79 76 0 0,42 118-71 0 0,-5-16 41 0 0,1-1 1 0 0,1-2-47 0 0,4 17 9 0 0,1 1 1 0 0,1-1-1 0 0,-1 1 1 0 0,1 0-1 0 0,1-1 0 0 0,-1 1 1 0 0,1-1-1 0 0,1 0-9 0 0,3-12 0 0 0,1 0 0 0 0,1 0 0 0 0,0 0 0 0 0,2 1 0 0 0,0 0 0 0 0,12-17 0 0 0,-16 28 0 0 0,0-1 0 0 0,0 2 0 0 0,1 0 0 0 0,0 0 0 0 0,0 0 0 0 0,3-3 0 0 0,32-33 0 0 0,-22 22 0 0 0,17-15 0 0 0,-28 30 0 0 0,-1-2 0 0 0,0 1 0 0 0,0 0 0 0 0,-3 1 0 0 0,2 0 0 0 0,0 1 0 0 0,0 0 0 0 0,0 1 0 0 0,9-8-1 0 0,-9 8 0 0 0,0-1-1 0 0,-1 3 0 0 0,1-2 1 0 0,0 2-1 0 0,0-2 0 0 0,7-1 2 0 0,25-12-26 0 0,-25 11 17 0 0,1 0 0 0 0,0 1 0 0 0,10-4 9 0 0,-3 4 0 0 0,-10 3-1 0 0,-11 3 1 0 0,0 0 0 0 0,0 0 0 0 0,0 0 0 0 0,0 0 0 0 0,0 0 0 0 0,0 0 0 0 0,0 0 0 0 0,0 0 0 0 0,0 0 0 0 0,0 0 0 0 0,0 0 0 0 0,0 0-1 0 0,0 0 1 0 0,0 0 0 0 0,1 0 0 0 0,-1 0 0 0 0,0 0 0 0 0,0 1 0 0 0,0-1 0 0 0,0 0 0 0 0,0 0 0 0 0,0 0 0 0 0,0 0 0 0 0,0 0 0 0 0,0 0 0 0 0,0 0 0 0 0,0 0 0 0 0,0 0 0 0 0,0 0 0 0 0,0 0 0 0 0,0 0 0 0 0,0 0 0 0 0,0 0 0 0 0,0 0 0 0 0,0 0 0 0 0,0 2 0 0 0,0-2 0 0 0,0 0 0 0 0,0 0 0 0 0,0 0 0 0 0,0 0 0 0 0,0 0 0 0 0,0 0 0 0 0,0 0 0 0 0,0 0 0 0 0,0 0-1 0 0,0 0 1 0 0,0 0 0 0 0,-6 6 12 0 0,6-6-10 0 0,-1 3 8 0 0,-1-2 1 0 0,0 1-1 0 0,0-1 0 0 0,0 2 1 0 0,1-2-1 0 0,-2 0 1 0 0,1 0-1 0 0,0 0 0 0 0,-1 1 1 0 0,1-1-1 0 0,0 0 0 0 0,-3 0-10 0 0,-32 6 61 0 0,5-2-141 0 0,6 2 38 0 0,-2-3 1 0 0,-11 1 41 0 0,9-3-25 0 0,1 3 1 0 0,-13 4 24 0 0,8-2 0 0 0,0-2 0 0 0,0-1 0 0 0,1-2 0 0 0,-27-2 0 0 0,46-1 0 0 0,1 0 0 0 0,-1-2 0 0 0,1 1 0 0 0,0-2 0 0 0,0 1 0 0 0,-3-3 0 0 0,-28-7 0 0 0,34 10 0 0 0,-2-2 0 0 0,2-1 0 0 0,-1 0 0 0 0,1 1 0 0 0,-1-1 0 0 0,2-1 0 0 0,0 0 0 0 0,-6-6 0 0 0,-20-15 0 0 0,13 11 0 0 0,1-2 0 0 0,0 0 0 0 0,1-2 0 0 0,-8-11 0 0 0,21 24 0 0 0,-8-11 0 0 0,0-2 0 0 0,1 1 0 0 0,1-2 0 0 0,1 1 0 0 0,1-2 0 0 0,0 1 0 0 0,3-2 0 0 0,0 1 0 0 0,1-1 0 0 0,-3-13 0 0 0,-2-20 0 0 0,2-1 0 0 0,2 1 0 0 0,1-50 0 0 0,7 51 0 0 0,-1-14 0 0 0,3 0 0 0 0,6-19 0 0 0,5-13 0 0 0,5-29 0 0 0,11-32 0 0 0,-8 64 0 0 0,-7 29 0 0 0,16-47 0 0 0,-15 65 0 0 0,-2-8 0 0 0,8-26 0 0 0,49-150 0 0 0,-50 174 0 0 0,2 1 0 0 0,26-47 0 0 0,-26 59 0 0 0,-13 28 0 0 0,3 0 0 0 0,-1 1 0 0 0,2 1 0 0 0,3-3 0 0 0,15-16 0 0 0,15-14 0 0 0,-31 37 0 0 0,2 0 0 0 0,5-3 0 0 0,-7 5 0 0 0,0 0 0 0 0,12-13 0 0 0,4-9 0 0 0,-10 17 0 0 0,18-9 0 0 0,3-3 0 0 0,-32 22 0 0 0,0 1 0 0 0,0 0 0 0 0,1 0 0 0 0,-1 1 0 0 0,10-3 0 0 0,28-11-6 0 0,-19 6-10 0 0,1 1 1 0 0,0 3-1 0 0,8-2 16 0 0,14 1-4 0 0,0 0 1 0 0,1 3-1 0 0,5 2 4 0 0,-9 6 0 0 0,-26 0 0 0 0,18-1 0 0 0,-31 0 0 0 0,0 0 0 0 0,0 1 0 0 0,1 0 0 0 0,-2 1 0 0 0,2 0 0 0 0,-2 1 0 0 0,11 2 0 0 0,22 5 0 0 0,-26-7 0 0 0,-1 2 0 0 0,3 1 0 0 0,3 0 0 0 0,-3 1 0 0 0,-6 1 0 0 0,-3-3 0 0 0,-11-7 0 0 0,-12-5 5 0 0,13 7 1 0 0,-1 0-4 0 0,1 0 1 0 0,0 0-1 0 0,0-1 0 0 0,0 1 1 0 0,0-1-1 0 0,-1 1 0 0 0,1 0 1 0 0,1-2-1 0 0,-1 2 0 0 0,0-1 1 0 0,1 1-1 0 0,-1-2 1 0 0,1 2-1 0 0,0-1 0 0 0,-1 1 1 0 0,1-2-1 0 0,0 2 0 0 0,0-1 1 0 0,0 1-1 0 0,0-3-2 0 0,-1-11 6 0 0,-2 8-6 0 0,2 0 0 0 0,0 1 0 0 0,1-1 0 0 0,-1 0 0 0 0,1 0 0 0 0,0 1 0 0 0,0-2 0 0 0,4-33 0 0 0,11-65 0 0 0,-9 58 0 0 0,-3 29 0 0 0,-1 0 0 0 0,4-9 0 0 0,5-18 0 0 0,26-87 0 0 0,-26 92 0 0 0,4-8 0 0 0,2 0 0 0 0,1 0 0 0 0,13-10 0 0 0,6-11 0 0 0,26-48 0 0 0,-39 66 0 0 0,10 0 0 0 0,35-42 0 0 0,-48 67 0 0 0,1 0 0 0 0,1 0 0 0 0,24-18 0 0 0,-2 10 0 0 0,-4 0 0 0 0,18-3 0 0 0,-30 21 0 0 0,4-2 0 0 0,1 3 0 0 0,22-9 0 0 0,-19 10 0 0 0,-25 11-2 0 0,-2 0 0 0 0,2 1 0 0 0,-1 0 0 0 0,1 1 0 0 0,0 0-1 0 0,7 1 3 0 0,20-2-27 0 0,14 4 27 0 0,-9 1-13 0 0,20-1 9 0 0,0 2 1 0 0,-1 3-1 0 0,53 14 4 0 0,-36-3 0 0 0,0 3 0 0 0,33 16 0 0 0,-13 4 0 0 0,43 25 0 0 0,-88-36 0 0 0,25 13 0 0 0,-66-36-15 0 0,94 43-626 0 0,21 1 641 0 0,-68-28-1226 0 0,3-1-388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1:11.698"/>
    </inkml:context>
    <inkml:brush xml:id="br0">
      <inkml:brushProperty name="width" value="0.05" units="cm"/>
      <inkml:brushProperty name="height" value="0.05" units="cm"/>
      <inkml:brushProperty name="color" value="#CC0066"/>
    </inkml:brush>
  </inkml:definitions>
  <inkml:trace contextRef="#ctx0" brushRef="#br0">854 1 7744 0 0,'-2'0'66'0'0,"0"0"1"0"0,0 0-1 0 0,0 1 1 0 0,0-1-1 0 0,0 1 1 0 0,0 0-1 0 0,0-1 1 0 0,0 1 0 0 0,1 0-1 0 0,-1 0 1 0 0,0 0-1 0 0,0 0 1 0 0,-1 1-67 0 0,-21 21-25 0 0,7-6 593 0 0,4-5 155 0 0,0 1 0 0 0,1 0 1 0 0,0 0-1 0 0,-8 14-723 0 0,-36 63 1768 0 0,21-33-893 0 0,-27 51 435 0 0,5 2 0 0 0,-4 22-1310 0 0,56-120 58 0 0,-25 53 190 0 0,-70 161 495 0 0,50-103-173 0 0,6 2 0 0 0,-10 61-570 0 0,32-99 287 0 0,-55 262 392 0 0,52-198-159 0 0,-3 131-520 0 0,20-62 192 0 0,12 82-192 0 0,24 14 280 0 0,15 5-280 0 0,-30-233-38 0 0,14 83-220 0 0,-11-92 210 0 0,42 179 55 0 0,-42-199-292 0 0,3-1 0 0 0,3-1-1 0 0,10 16 286 0 0,-15-36-1004 0 0,4 7-3877 0 0,-2-7-1312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1:17.331"/>
    </inkml:context>
    <inkml:brush xml:id="br0">
      <inkml:brushProperty name="width" value="0.05" units="cm"/>
      <inkml:brushProperty name="height" value="0.05" units="cm"/>
      <inkml:brushProperty name="color" value="#CC0066"/>
    </inkml:brush>
  </inkml:definitions>
  <inkml:trace contextRef="#ctx0" brushRef="#br0">468 0 11024 0 0,'0'0'248'0'0,"0"0"34"0"0,0 0 22 0 0,0 0-29 0 0,0 0-51 0 0,0 0 449 0 0,-18 10 4327 0 0,-148 40-680 0 0,125-40-3002 0 0,-1-2-1 0 0,0-2 1 0 0,-5-2-1318 0 0,2 0-1537 0 0,-7 3 1537 0 0,44-5-2083 0 0,1 2-6128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1:18.170"/>
    </inkml:context>
    <inkml:brush xml:id="br0">
      <inkml:brushProperty name="width" value="0.05" units="cm"/>
      <inkml:brushProperty name="height" value="0.05" units="cm"/>
      <inkml:brushProperty name="color" value="#CC0066"/>
    </inkml:brush>
  </inkml:definitions>
  <inkml:trace contextRef="#ctx0" brushRef="#br0">0 1 11544 0 0,'0'0'529'0'0,"0"0"-12"0"0,0 0-207 0 0,0 0 338 0 0,0 0 184 0 0,12 14 3027 0 0,-9-6-3354 0 0,-1 0 0 0 0,0 0-1 0 0,-1 0 1 0 0,0 1-1 0 0,0-1 1 0 0,-1 4-505 0 0,-1 51 1200 0 0,0-42-840 0 0,0-8-160 0 0,-1 49 1013 0 0,2 7-1213 0 0,1-50 12 0 0,1 0 0 0 0,0-1 0 0 0,2 1 0 0 0,0-1 1 0 0,6 17-13 0 0,-8-30-526 0 0,0 0 0 0 0,1 0 0 0 0,0 0 1 0 0,-1-1-1 0 0,2 1 0 0 0,0 1 526 0 0,4 3-7682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1:46.715"/>
    </inkml:context>
    <inkml:brush xml:id="br0">
      <inkml:brushProperty name="width" value="0.05" units="cm"/>
      <inkml:brushProperty name="height" value="0.05" units="cm"/>
      <inkml:brushProperty name="color" value="#CC0066"/>
    </inkml:brush>
  </inkml:definitions>
  <inkml:trace contextRef="#ctx0" brushRef="#br0">0 468 7688 0 0,'15'-7'154'0'0,"1"2"1"0"0,-1 0 0 0 0,1 0-1 0 0,0 2 1 0 0,0 0-1 0 0,14-1-154 0 0,40-8 914 0 0,55-13 412 0 0,2 6 1 0 0,17 4-1327 0 0,-57 6 138 0 0,77-3-39 0 0,-27 4-49 0 0,982-100 705 0 0,810-55 2568 0 0,-252 103-2764 0 0,-1139 57-438 0 0,346 2 605 0 0,-817 2-689 0 0,777 22 364 0 0,414 63 943 0 0,-1105-72-1184 0 0,629 64-48 0 0,31 25-768 0 0,-404-33-3383 0 0,-293-49 2695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1:52.755"/>
    </inkml:context>
    <inkml:brush xml:id="br0">
      <inkml:brushProperty name="width" value="0.05" units="cm"/>
      <inkml:brushProperty name="height" value="0.05" units="cm"/>
      <inkml:brushProperty name="color" value="#CC0066"/>
    </inkml:brush>
  </inkml:definitions>
  <inkml:trace contextRef="#ctx0" brushRef="#br0">576 462 11056 0 0,'-31'-13'3123'0'0,"-16"-10"3552"0"0,27 13-5880 0 0,-18-10-15 0 0,2-2 1 0 0,0-2-1 0 0,1-1 1 0 0,-15-15-781 0 0,-121-120 2668 0 0,132 119-4961 0 0,0-5 2293 0 0,12 13-917 0 0,21 28-321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2:05.982"/>
    </inkml:context>
    <inkml:brush xml:id="br0">
      <inkml:brushProperty name="width" value="0.05" units="cm"/>
      <inkml:brushProperty name="height" value="0.05" units="cm"/>
      <inkml:brushProperty name="color" value="#CC0066"/>
    </inkml:brush>
  </inkml:definitions>
  <inkml:trace contextRef="#ctx0" brushRef="#br0">648 0 6448 0 0,'0'0'297'0'0,"0"0"-9"0"0,-9 3 8217 0 0,-3 2-5517 0 0,-63 44 820 0 0,21-13-2930 0 0,-9 12-878 0 0,-18 11 595 0 0,-253 179-1945 0 0,315-224 220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4:42.501"/>
    </inkml:context>
    <inkml:brush xml:id="br0">
      <inkml:brushProperty name="width" value="0.05" units="cm"/>
      <inkml:brushProperty name="height" value="0.05" units="cm"/>
      <inkml:brushProperty name="color" value="#CC0066"/>
    </inkml:brush>
  </inkml:definitions>
  <inkml:trace contextRef="#ctx0" brushRef="#br0">1 478 12496 0 0,'23'-10'343'0'0,"1"2"1"0"0,0 0-1 0 0,1 1 1 0 0,17-2-344 0 0,27-1 486 0 0,7 2-486 0 0,485-35 2234 0 0,-27 3-2102 0 0,666-81 517 0 0,-276 26 499 0 0,109 20 391 0 0,4 34-172 0 0,243 38-437 0 0,1 49-150 0 0,444 76-202 0 0,-1499-102-364 0 0,237 25-328 0 0,108 13-3789 0 0,-467-47 2640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4:42.502"/>
    </inkml:context>
    <inkml:brush xml:id="br0">
      <inkml:brushProperty name="width" value="0.05" units="cm"/>
      <inkml:brushProperty name="height" value="0.05" units="cm"/>
      <inkml:brushProperty name="color" value="#CC0066"/>
    </inkml:brush>
  </inkml:definitions>
  <inkml:trace contextRef="#ctx0" brushRef="#br0">537 576 1840 0 0,'-1'0'136'0'0,"1"0"-112"0"0,-1 0-23 0 0,-1-1 37 0 0,0 1 599 0 0,-7-3 9755 0 0,3 0-4011 0 0,-1-3-2721 0 0,2 2-2905 0 0,5 4-745 0 0,-21-21 1833 0 0,-9-11-239 0 0,1-1-912 0 0,-14-17-175 0 0,25 27-80 0 0,-45-53 118 0 0,-47-55-270 0 0,66 83-559 0 0,-1-1-3148 0 0,-35-28 3422 0 0,60 59-864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4:42.503"/>
    </inkml:context>
    <inkml:brush xml:id="br0">
      <inkml:brushProperty name="width" value="0.05" units="cm"/>
      <inkml:brushProperty name="height" value="0.05" units="cm"/>
      <inkml:brushProperty name="color" value="#CC0066"/>
    </inkml:brush>
  </inkml:definitions>
  <inkml:trace contextRef="#ctx0" brushRef="#br0">651 0 8752 0 0,'0'0'398'0'0,"0"0"-3"0"0,-17 9 6214 0 0,-3 5-2392 0 0,-7 10-2226 0 0,-6 4-1403 0 0,-470 360 2132 0 0,467-358-4561 0 0,22-17 91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06.514"/>
    </inkml:context>
    <inkml:brush xml:id="br0">
      <inkml:brushProperty name="width" value="0.05" units="cm"/>
      <inkml:brushProperty name="height" value="0.05" units="cm"/>
      <inkml:brushProperty name="color" value="#FFFFFF"/>
    </inkml:brush>
  </inkml:definitions>
  <inkml:trace contextRef="#ctx0" brushRef="#br0">276 35 11144 0 0,'0'0'1008'0'0,"-13"-12"-632"0"0,10 10-73 0 0,1 0 0 0 0,-1 1 0 0 0,1-1 1 0 0,-1 0-1 0 0,0 1 0 0 0,0 0 1 0 0,1-1-1 0 0,-1 1 0 0 0,0 0 0 0 0,0 1 1 0 0,0-1-1 0 0,0 0 0 0 0,0 1 1 0 0,-1 0-1 0 0,1 0 0 0 0,0 0 0 0 0,0 0 1 0 0,0 0-1 0 0,0 0 0 0 0,0 1 0 0 0,0 0 1 0 0,0-1-1 0 0,-3 2 0 0 0,-2 1-33 0 0,0 0 0 0 0,1 0 0 0 0,0 1 0 0 0,0-1 0 0 0,0 2 0 0 0,0-1 0 0 0,-11 11 0 0 0,6-4-154 0 0,0 1 1 0 0,1 1-1 0 0,1-1 0 0 0,0 2 0 0 0,1 0 1 0 0,0 0-1 0 0,-10 23 0 0 0,14-24-103 0 0,0 0-1 0 0,0 0 1 0 0,2 1-1 0 0,-1-1 0 0 0,2 1 1 0 0,0 0-1 0 0,1 0 1 0 0,0 0-1 0 0,2 19 1 0 0,-1-24-5 0 0,1-1 1 0 0,1 0-1 0 0,0 0 0 0 0,0 0 1 0 0,0 0-1 0 0,1-1 1 0 0,0 1-1 0 0,6 9 1 0 0,-7-14 0 0 0,-1 0 1 0 0,1-1-1 0 0,1 1 1 0 0,-1 0-1 0 0,0-1 1 0 0,0 1-1 0 0,1-1 1 0 0,0 0-1 0 0,-1 0 1 0 0,1 0-1 0 0,0 0 1 0 0,0 0-1 0 0,0 0 1 0 0,0-1-1 0 0,0 0 1 0 0,1 0-1 0 0,-1 1 1 0 0,0-2-1 0 0,1 1 1 0 0,-1 0-1 0 0,0-1 1 0 0,6 1-1 0 0,-2-2 26 0 0,1 1 0 0 0,-1-1 0 0 0,0 0 0 0 0,0-1 0 0 0,0 0 0 0 0,0 0 0 0 0,0 0 0 0 0,0-1 0 0 0,9-5 0 0 0,2-3 109 0 0,-1 0-1 0 0,18-16 0 0 0,-25 18-28 0 0,0-1 1 0 0,-1 0-1 0 0,15-20 0 0 0,-16 18-32 0 0,-2 5-34 0 0,-1-1 1 0 0,0 0-1 0 0,-1 0 0 0 0,0 0 0 0 0,0-1 0 0 0,0 1 1 0 0,-1-1-1 0 0,-1 0 0 0 0,1 0 0 0 0,-2 0 0 0 0,1 0 1 0 0,0-10-1 0 0,-2 12-60 0 0,0 0 0 0 0,-1 0 1 0 0,0 0-1 0 0,0 0 0 0 0,0 0 0 0 0,-1 0 1 0 0,0 0-1 0 0,0 0 0 0 0,-1 1 1 0 0,0-1-1 0 0,0 1 0 0 0,0-1 0 0 0,-1 1 1 0 0,0 0-1 0 0,0 1 0 0 0,-5-6 1 0 0,1 3-308 0 0,0 1 1 0 0,-1 0 0 0 0,0 1 0 0 0,0 0 0 0 0,0 0 0 0 0,-1 1-1 0 0,0 0 1 0 0,0 0 0 0 0,0 1 0 0 0,0 1 0 0 0,-1 0 0 0 0,1 0 0 0 0,-1 1-1 0 0,0 1 1 0 0,-18-2 0 0 0,2 3-1010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5:12.212"/>
    </inkml:context>
    <inkml:brush xml:id="br0">
      <inkml:brushProperty name="width" value="0.05" units="cm"/>
      <inkml:brushProperty name="height" value="0.05" units="cm"/>
      <inkml:brushProperty name="color" value="#FFC114"/>
    </inkml:brush>
  </inkml:definitions>
  <inkml:trace contextRef="#ctx0" brushRef="#br0">109 6021 10136 0 0,'-6'-17'216'0'0,"1"-1"0"0"0,0 0 0 0 0,2-1 0 0 0,-1 1 0 0 0,1-4-216 0 0,-8-100 629 0 0,8 66 1291 0 0,-10-146 4694 0 0,5 0-3284 0 0,-6-101-1426 0 0,-4-210-298 0 0,10 254-1107 0 0,1-446 365 0 0,7 705-864 0 0,24-780 510 0 0,33 25-295 0 0,91-457-204 0 0,-139 1145-10 0 0,4-37-121 0 0,-4 1 0 0 0,0-97 120 0 0,-8 147-200 0 0,3-9 200 0 0,2-42-2062 0 0,-9 35-5317 0 0,-1 32-995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5:21.268"/>
    </inkml:context>
    <inkml:brush xml:id="br0">
      <inkml:brushProperty name="width" value="0.05" units="cm"/>
      <inkml:brushProperty name="height" value="0.05" units="cm"/>
      <inkml:brushProperty name="color" value="#FFC114"/>
    </inkml:brush>
  </inkml:definitions>
  <inkml:trace contextRef="#ctx0" brushRef="#br0">583 1 7976 0 0,'0'0'364'0'0,"0"0"-8"0"0,0 0-92 0 0,0 0 449 0 0,0 0 226 0 0,0 0 42 0 0,0 0 12 0 0,0 0 14 0 0,0 0 8 0 0,0 0 1 0 0,0 0-26 0 0,0 0-105 0 0,-17 3 2767 0 0,12 2-3440 0 0,-1-1-1 0 0,1 1 0 0 0,0 0 1 0 0,0 1-1 0 0,0 0 0 0 0,1-1 1 0 0,-1 2-1 0 0,1-1 0 0 0,0 2 1 0 0,-1 2-212 0 0,-3 5 216 0 0,-29 51 433 0 0,-24 60-649 0 0,29-57 85 0 0,-34 56-85 0 0,-89 150 64 0 0,107-193-131 0 0,-7 11-1440 0 0,17-33-5693 0 0,25-40 511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5:23.899"/>
    </inkml:context>
    <inkml:brush xml:id="br0">
      <inkml:brushProperty name="width" value="0.05" units="cm"/>
      <inkml:brushProperty name="height" value="0.05" units="cm"/>
      <inkml:brushProperty name="color" value="#FFC114"/>
    </inkml:brush>
  </inkml:definitions>
  <inkml:trace contextRef="#ctx0" brushRef="#br0">0 0 6912 0 0,'3'20'996'0'0,"30"56"6947"0"0,21 35-6420 0 0,-35-71-602 0 0,70 128 1996 0 0,17 13-2917 0 0,-38-66 419 0 0,-14-30-456 0 0,21 22 37 0 0,-51-75-60 0 0,108 148-1251 0 0,-111-151-145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2:37.423"/>
    </inkml:context>
    <inkml:brush xml:id="br0">
      <inkml:brushProperty name="width" value="0.05" units="cm"/>
      <inkml:brushProperty name="height" value="0.05" units="cm"/>
      <inkml:brushProperty name="color" value="#FFC114"/>
    </inkml:brush>
  </inkml:definitions>
  <inkml:trace contextRef="#ctx0" brushRef="#br0">1 394 10080 0 0,'621'-80'3071'0'0,"3"36"-1145"0"0,-116 11-1561 0 0,251-25 560 0 0,-328 22-102 0 0,-86 8 188 0 0,938-60 1058 0 0,-412 61-1726 0 0,-625 28-2307 0 0,188 25 1964 0 0,-317-14-1146 0 0,-17-6-5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2:40.603"/>
    </inkml:context>
    <inkml:brush xml:id="br0">
      <inkml:brushProperty name="width" value="0.05" units="cm"/>
      <inkml:brushProperty name="height" value="0.05" units="cm"/>
      <inkml:brushProperty name="color" value="#FFC114"/>
    </inkml:brush>
  </inkml:definitions>
  <inkml:trace contextRef="#ctx0" brushRef="#br0">483 320 18943 0 0,'-121'-67'4906'0'0,"78"43"-3153"0"0,-32-24-1753 0 0,24 15 712 0 0,1-2 369 0 0,-31-29-1081 0 0,27 21-1804 0 0,46 38 52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42:44.805"/>
    </inkml:context>
    <inkml:brush xml:id="br0">
      <inkml:brushProperty name="width" value="0.05" units="cm"/>
      <inkml:brushProperty name="height" value="0.05" units="cm"/>
      <inkml:brushProperty name="color" value="#FFC114"/>
    </inkml:brush>
  </inkml:definitions>
  <inkml:trace contextRef="#ctx0" brushRef="#br0">425 1 5984 0 0,'0'0'273'0'0,"0"0"-5"0"0,0 0 129 0 0,0 0 1178 0 0,0 0 532 0 0,0 0 107 0 0,0 0-120 0 0,0 0-604 0 0,0 0-266 0 0,0 0-52 0 0,-11 9 2020 0 0,-112 112-469 0 0,-56 66-3284 0 0,146-152 456 0 0,11-12-718 0 0,-9 10-5167 0 0,5-7-1420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27.597"/>
    </inkml:context>
    <inkml:brush xml:id="br0">
      <inkml:brushProperty name="width" value="0.05" units="cm"/>
      <inkml:brushProperty name="height" value="0.05" units="cm"/>
      <inkml:brushProperty name="color" value="#FFC114"/>
    </inkml:brush>
  </inkml:definitions>
  <inkml:trace contextRef="#ctx0" brushRef="#br0">0 0 8288 0 0,'0'0'638'0'0,"0"0"-204"0"0,0 0 675 0 0,0 0 342 0 0,4 11 2231 0 0,9 39-2256 0 0,-1 1 0 0 0,2 36-1426 0 0,4 106-2108 0 0,-17-179-3806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27.998"/>
    </inkml:context>
    <inkml:brush xml:id="br0">
      <inkml:brushProperty name="width" value="0.05" units="cm"/>
      <inkml:brushProperty name="height" value="0.05" units="cm"/>
      <inkml:brushProperty name="color" value="#FFC114"/>
    </inkml:brush>
  </inkml:definitions>
  <inkml:trace contextRef="#ctx0" brushRef="#br0">1 58 17159 0 0,'0'0'787'0'0,"0"0"-16"0"0,19-5 1255 0 0,51-14 1452 0 0,-1 1-3260 0 0,-38 7-2755 0 0,-21 7 1114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28.327"/>
    </inkml:context>
    <inkml:brush xml:id="br0">
      <inkml:brushProperty name="width" value="0.05" units="cm"/>
      <inkml:brushProperty name="height" value="0.05" units="cm"/>
      <inkml:brushProperty name="color" value="#FFC114"/>
    </inkml:brush>
  </inkml:definitions>
  <inkml:trace contextRef="#ctx0" brushRef="#br0">5 1 12896 0 0,'-5'13'2656'0'0,"9"47"3383"0"0,9 32-3967 0 0,-3-25-1538 0 0,14 67-2349 0 0,-23-119 16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29.099"/>
    </inkml:context>
    <inkml:brush xml:id="br0">
      <inkml:brushProperty name="width" value="0.05" units="cm"/>
      <inkml:brushProperty name="height" value="0.05" units="cm"/>
      <inkml:brushProperty name="color" value="#FFC114"/>
    </inkml:brush>
  </inkml:definitions>
  <inkml:trace contextRef="#ctx0" brushRef="#br0">0 67 11976 0 0,'0'0'922'0'0,"0"0"-378"0"0,0 0 643 0 0,0 0 342 0 0,1 0 1456 0 0,8-2-2078 0 0,54-13 2741 0 0,16-8-3648 0 0,-63 18-441 0 0,30-11-5837 0 0,-31 11-1013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07.376"/>
    </inkml:context>
    <inkml:brush xml:id="br0">
      <inkml:brushProperty name="width" value="0.05" units="cm"/>
      <inkml:brushProperty name="height" value="0.05" units="cm"/>
      <inkml:brushProperty name="color" value="#FFFFFF"/>
    </inkml:brush>
  </inkml:definitions>
  <inkml:trace contextRef="#ctx0" brushRef="#br0">292 64 11664 0 0,'0'-3'95'0'0,"0"1"1"0"0,0-1-1 0 0,0 1 1 0 0,-1-1-1 0 0,1 1 1 0 0,-1-1-1 0 0,0 1 1 0 0,0-1-1 0 0,1 1 1 0 0,-2-1-1 0 0,1 1 1 0 0,0 0-1 0 0,0 0 1 0 0,-1-1-1 0 0,1 1 1 0 0,-1 0-1 0 0,0 0 1 0 0,1 1-1 0 0,-1-1 1 0 0,0 0-1 0 0,0 1 1 0 0,0-1-1 0 0,-3-1 1 0 0,3 2 23 0 0,0 0 0 0 0,-1-1 1 0 0,1 1-1 0 0,0 1 0 0 0,0-1 1 0 0,-1 0-1 0 0,1 0 0 0 0,0 1 1 0 0,-1 0-1 0 0,1-1 0 0 0,0 1 1 0 0,-1 0-1 0 0,1 0 0 0 0,-1 0 1 0 0,1 0-1 0 0,0 1 0 0 0,-1-1 1 0 0,1 1-1 0 0,0-1 0 0 0,-1 1 1 0 0,1 0-1 0 0,0 0 1 0 0,0 0-1 0 0,0 0 0 0 0,-4 2 1 0 0,-5 4-101 0 0,0 1 1 0 0,1 0-1 0 0,-14 12 1 0 0,22-17 22 0 0,-11 8-20 0 0,2 1 0 0 0,0 1-1 0 0,0 0 1 0 0,1 0 0 0 0,0 1-1 0 0,2 1 1 0 0,-9 17-1 0 0,7-9 272 0 0,1 1 0 0 0,1 1-1 0 0,1-1 1 0 0,-5 29-1 0 0,11-43-124 0 0,-1 1 0 0 0,2 0 0 0 0,-1-1 0 0 0,2 1-1 0 0,-1-1 1 0 0,1 1 0 0 0,1-1 0 0 0,0 1 0 0 0,0-1-1 0 0,5 13 1 0 0,-5-19-137 0 0,0 0 1 0 0,-1 0-1 0 0,2 1 0 0 0,-1-1 0 0 0,0 0 0 0 0,1-1 0 0 0,0 1 1 0 0,0 0-1 0 0,0-1 0 0 0,0 0 0 0 0,0 1 0 0 0,1-1 0 0 0,0-1 0 0 0,-1 1 1 0 0,1 0-1 0 0,0-1 0 0 0,0 0 0 0 0,1 0 0 0 0,-1 0 0 0 0,0 0 1 0 0,1-1-1 0 0,-1 0 0 0 0,1 0 0 0 0,-1 0 0 0 0,8 0 0 0 0,-3 0 82 0 0,1-2-1 0 0,0 1 0 0 0,-1-1 0 0 0,1-1 0 0 0,-1 0 0 0 0,0 0 0 0 0,1-1 1 0 0,-1 0-1 0 0,0 0 0 0 0,-1-1 0 0 0,1 0 0 0 0,-1-1 0 0 0,12-8 1 0 0,1-3 6 0 0,-1 0 0 0 0,-1-2 1 0 0,30-35-1 0 0,-38 41-119 0 0,-1-1 0 0 0,-1 0 0 0 0,0-1 0 0 0,0 0 0 0 0,-2 0 0 0 0,0-1 0 0 0,0 0 0 0 0,-1 0 0 0 0,6-29 0 0 0,-11 40 23 0 0,0 0 1 0 0,-1 1-1 0 0,0-1 0 0 0,0 0 0 0 0,0 1 0 0 0,0-1 0 0 0,-1 0 0 0 0,1 1 1 0 0,-1-1-1 0 0,0 0 0 0 0,0 1 0 0 0,0-1 0 0 0,-1 1 0 0 0,1 0 0 0 0,-1-1 0 0 0,0 1 1 0 0,0 0-1 0 0,0 0 0 0 0,0 0 0 0 0,-4-4 0 0 0,2 3-239 0 0,0 0-1 0 0,-1 0 1 0 0,1 0-1 0 0,-11-5 0 0 0,9 5-1290 0 0,-1 1-1 0 0,0 0 0 0 0,-10-4 0 0 0,-6 0-5743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29.433"/>
    </inkml:context>
    <inkml:brush xml:id="br0">
      <inkml:brushProperty name="width" value="0.05" units="cm"/>
      <inkml:brushProperty name="height" value="0.05" units="cm"/>
      <inkml:brushProperty name="color" value="#FFC114"/>
    </inkml:brush>
  </inkml:definitions>
  <inkml:trace contextRef="#ctx0" brushRef="#br0">6 0 15288 0 0,'-2'13'339'0'0,"0"0"0"0"0,1-1 0 0 0,0 1 0 0 0,1 0 1 0 0,1 7-340 0 0,0 9 310 0 0,0 9 1329 0 0,6 27-1639 0 0,0 0 458 0 0,3 36-2178 0 0,-9-89-4631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30.233"/>
    </inkml:context>
    <inkml:brush xml:id="br0">
      <inkml:brushProperty name="width" value="0.05" units="cm"/>
      <inkml:brushProperty name="height" value="0.05" units="cm"/>
      <inkml:brushProperty name="color" value="#FFC114"/>
    </inkml:brush>
  </inkml:definitions>
  <inkml:trace contextRef="#ctx0" brushRef="#br0">2 63 8288 0 0,'-1'0'638'0'0,"1"0"12"0"0,-1 0 1582 0 0,3-1 3650 0 0,6-2-2838 0 0,39-13 2239 0 0,29-1-3774 0 0,-46 11-1265 0 0,-2-1-370 0 0,12-3-448 0 0,-13 8-7717 0 0,-19 2 200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30.544"/>
    </inkml:context>
    <inkml:brush xml:id="br0">
      <inkml:brushProperty name="width" value="0.05" units="cm"/>
      <inkml:brushProperty name="height" value="0.05" units="cm"/>
      <inkml:brushProperty name="color" value="#FFC114"/>
    </inkml:brush>
  </inkml:definitions>
  <inkml:trace contextRef="#ctx0" brushRef="#br0">1 1 19351 0 0,'2'10'1474'0'0,"15"37"839"0"0,1 11-2313 0 0,-11-34 697 0 0,1 5 84 0 0,-2 0 0 0 0,1 16-781 0 0,1 25-2638 0 0,-6-55 1134 0 0,-1-4 64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31.085"/>
    </inkml:context>
    <inkml:brush xml:id="br0">
      <inkml:brushProperty name="width" value="0.05" units="cm"/>
      <inkml:brushProperty name="height" value="0.05" units="cm"/>
      <inkml:brushProperty name="color" value="#FFC114"/>
    </inkml:brush>
  </inkml:definitions>
  <inkml:trace contextRef="#ctx0" brushRef="#br0">0 1 16703 0 0,'2'32'2369'0'0,"1"1"-1"0"0,3 11-2368 0 0,2 20 1509 0 0,8 67-2331 0 0,-14-121-448 0 0,0-1-356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34.802"/>
    </inkml:context>
    <inkml:brush xml:id="br0">
      <inkml:brushProperty name="width" value="0.05" units="cm"/>
      <inkml:brushProperty name="height" value="0.05" units="cm"/>
      <inkml:brushProperty name="color" value="#FFC114"/>
    </inkml:brush>
  </inkml:definitions>
  <inkml:trace contextRef="#ctx0" brushRef="#br0">1 32 7368 0 0,'0'0'568'0'0,"16"-9"7177"0"0,-1 4-7069 0 0,0 1 0 0 0,0 0 0 0 0,0 1 0 0 0,1 0 0 0 0,-1 1 0 0 0,1 1 0 0 0,11 1-676 0 0,-20 0 41 0 0,1 0 1 0 0,-1 1 0 0 0,1-1-1 0 0,-1 2 1 0 0,1-1 0 0 0,-1 1 0 0 0,0 0-1 0 0,1 1 1 0 0,0 0-42 0 0,-6-2 9 0 0,0 0 0 0 0,0 0 0 0 0,0 1 0 0 0,0-1 0 0 0,0 0 0 0 0,-1 1-1 0 0,1-1 1 0 0,0 1 0 0 0,-1-1 0 0 0,1 1 0 0 0,-1 0 0 0 0,0 0 0 0 0,1 0 0 0 0,-1 0 0 0 0,0 0 0 0 0,0 0 0 0 0,0 0 0 0 0,-1 0 0 0 0,1 0 0 0 0,0 0 0 0 0,-1 0 0 0 0,1 1 0 0 0,-1-1-1 0 0,0 0 1 0 0,0 0 0 0 0,0 1 0 0 0,0-1 0 0 0,0 0 0 0 0,0 0 0 0 0,-1 1 0 0 0,1-1 0 0 0,-1 0-9 0 0,0 4 38 0 0,-1 0-1 0 0,0 0 1 0 0,0 0 0 0 0,0 0-1 0 0,-1 0 1 0 0,0-1-1 0 0,0 1 1 0 0,-1-1 0 0 0,1 0-1 0 0,-1 0 1 0 0,0 0 0 0 0,0 0-1 0 0,-1-1 1 0 0,0 0 0 0 0,1 0-1 0 0,-4 2-37 0 0,-6 3-703 0 0,0-1 0 0 0,0 0 0 0 0,-1-1 0 0 0,-1-1 0 0 0,-11 4 703 0 0,14-5-6641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42.411"/>
    </inkml:context>
    <inkml:brush xml:id="br0">
      <inkml:brushProperty name="width" value="0.05" units="cm"/>
      <inkml:brushProperty name="height" value="0.05" units="cm"/>
      <inkml:brushProperty name="color" value="#FFC114"/>
    </inkml:brush>
  </inkml:definitions>
  <inkml:trace contextRef="#ctx0" brushRef="#br0">1 36 6912 0 0,'0'0'528'0'0,"4"1"1420"0"0,8 1 2946 0 0,4-1-2935 0 0,1-1-1 0 0,-1-1 0 0 0,0 0 1 0 0,4-1-1959 0 0,63-14 2106 0 0,-50 9-3489 0 0,1 1-1 0 0,18 0 1384 0 0,-42 6-5331 0 0,1 0-1617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42.892"/>
    </inkml:context>
    <inkml:brush xml:id="br0">
      <inkml:brushProperty name="width" value="0.05" units="cm"/>
      <inkml:brushProperty name="height" value="0.05" units="cm"/>
      <inkml:brushProperty name="color" value="#FFC114"/>
    </inkml:brush>
  </inkml:definitions>
  <inkml:trace contextRef="#ctx0" brushRef="#br0">1 1 8288 0 0,'0'0'381'0'0,"0"0"-6"0"0,0 0-171 0 0,0 0 176 0 0,0 0 106 0 0,0 0 24 0 0,13 6 4778 0 0,-10-2-4807 0 0,-1 0 1 0 0,0 0-1 0 0,0 1 1 0 0,-1-1-1 0 0,1 0 1 0 0,-1 1-1 0 0,0 0 1 0 0,0-1 0 0 0,0 2-482 0 0,2 44 1483 0 0,-2-20-911 0 0,2 35 162 0 0,0 1-876 0 0,2-23-5769 0 0,-2-31-1375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43.806"/>
    </inkml:context>
    <inkml:brush xml:id="br0">
      <inkml:brushProperty name="width" value="0.05" units="cm"/>
      <inkml:brushProperty name="height" value="0.05" units="cm"/>
      <inkml:brushProperty name="color" value="#FFC114"/>
    </inkml:brush>
  </inkml:definitions>
  <inkml:trace contextRef="#ctx0" brushRef="#br0">0 12 4608 0 0,'0'0'353'0'0,"12"-12"15213"0"0,-10 17-15437 0 0,0-1-1 0 0,0 1 0 0 0,-1-1 1 0 0,1 1-1 0 0,-1 0 0 0 0,0 0 0 0 0,0 0 1 0 0,-1-1-1 0 0,0 1 0 0 0,1 0-128 0 0,-3 54 593 0 0,0-38 319 0 0,-1 16-1326 0 0,1-20 280 0 0,1 0 1 0 0,1 0 0 0 0,0 0-1 0 0,1 0 1 0 0,1 1 133 0 0,-2-16-11 0 0,0-1 0 0 0,0 1 0 0 0,1 0 0 0 0,-1-1 0 0 0,1 1 0 0 0,-1-1 0 0 0,1 0 0 0 0,0 1 0 0 0,-1-1 0 0 0,1 1 0 0 0,0-1 1 0 0,0 0-1 0 0,0 0 0 0 0,0 1 0 0 0,0-1 0 0 0,0 0 0 0 0,0 0 0 0 0,0 0 0 0 0,1 0 0 0 0,-1 0 0 0 0,0 0 0 0 0,1-1 0 0 0,-1 1 0 0 0,1 0 0 0 0,-1-1 0 0 0,1 1 0 0 0,0 0 11 0 0,2-1 5 0 0,1 1 0 0 0,-1-1 1 0 0,0 0-1 0 0,1-1 0 0 0,-1 1 0 0 0,0-1 0 0 0,0 1 0 0 0,1-1 1 0 0,2-1-6 0 0,33-8 1285 0 0,22-2-1285 0 0,7 5-1920 0 0,-57 6-5726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2:44.507"/>
    </inkml:context>
    <inkml:brush xml:id="br0">
      <inkml:brushProperty name="width" value="0.05" units="cm"/>
      <inkml:brushProperty name="height" value="0.05" units="cm"/>
      <inkml:brushProperty name="color" value="#FFC114"/>
    </inkml:brush>
  </inkml:definitions>
  <inkml:trace contextRef="#ctx0" brushRef="#br0">172 1 9672 0 0,'0'0'748'0'0,"0"0"-298"0"0,0 0 585 0 0,0 0 306 0 0,0 0 61 0 0,0 0-80 0 0,0 0-359 0 0,-13 7 2334 0 0,-48 35-2128 0 0,46-33-1073 0 0,1 0 0 0 0,1 1 0 0 0,0 0 0 0 0,-9 10-96 0 0,20-18 31 0 0,-1 0 0 0 0,1 0-1 0 0,1 0 1 0 0,-1 1 0 0 0,0-1-1 0 0,0 1 1 0 0,1-1 0 0 0,0 1-1 0 0,-1 0 1 0 0,1-1 0 0 0,-1 4-31 0 0,2-5-1 0 0,0 0 0 0 0,0 0 1 0 0,0 1-1 0 0,1-1 0 0 0,-1 0 1 0 0,0 0-1 0 0,0 1 1 0 0,1-1-1 0 0,-1 0 0 0 0,0 0 1 0 0,1 0-1 0 0,-1 1 1 0 0,1-1-1 0 0,0 0 0 0 0,-1 0 1 0 0,1 0-1 0 0,0 0 0 0 0,0 0 1 0 0,0 0-1 0 0,0 0 1 0 0,0-1-1 0 0,-1 1 0 0 0,2 0 1 0 0,-1 0-1 0 0,0-1 1 0 0,0 1-1 0 0,0 0 0 0 0,1 0 1 0 0,11 5-1 0 0,0 0 0 0 0,1-1-1 0 0,-1 0 1 0 0,1-1 0 0 0,10 1 1 0 0,33 11 84 0 0,-41-10-5 0 0,-9-4-33 0 0,0 0 1 0 0,-1 0 0 0 0,1 1-1 0 0,4 3-46 0 0,-9-5 15 0 0,-1 0-1 0 0,1 0 1 0 0,-1 0-1 0 0,1 1 1 0 0,-1-1-1 0 0,1 0 1 0 0,-1 1-1 0 0,0-1 1 0 0,0 0-1 0 0,0 1 1 0 0,0 0-1 0 0,0-1 1 0 0,0 1-1 0 0,0 0 1 0 0,-1-1 0 0 0,1 1-1 0 0,0 0 1 0 0,-1 0-1 0 0,0 0 1 0 0,1 0-15 0 0,-1 3 38 0 0,1-1 1 0 0,-1 1-1 0 0,0 0 1 0 0,0 0-1 0 0,-1 0 1 0 0,1 0-1 0 0,-1 0 1 0 0,0-1-1 0 0,-1 1 1 0 0,1 0-1 0 0,-1-1 1 0 0,0 1-1 0 0,-2 2-38 0 0,1-1 85 0 0,-1 0-1 0 0,0 0 1 0 0,0-1-1 0 0,-1 0 1 0 0,0 0-1 0 0,0 0 0 0 0,0 0 1 0 0,0-1-1 0 0,-3 2-84 0 0,0 0-257 0 0,-2 0 0 0 0,1-1 0 0 0,-1 0-1 0 0,0-1 1 0 0,0 0 0 0 0,0 0-1 0 0,0-1 1 0 0,0-1 0 0 0,-1 0 0 0 0,0 0-1 0 0,1-1 1 0 0,-8 0 257 0 0,-5-1-1551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3:04.907"/>
    </inkml:context>
    <inkml:brush xml:id="br0">
      <inkml:brushProperty name="width" value="0.05" units="cm"/>
      <inkml:brushProperty name="height" value="0.05" units="cm"/>
      <inkml:brushProperty name="color" value="#FFC114"/>
    </inkml:brush>
  </inkml:definitions>
  <inkml:trace contextRef="#ctx0" brushRef="#br0">1 43 20159 0 0,'0'0'896'0'0,"0"0"176"0"0,0 0-856 0 0,0 0-216 0 0,0 0 0 0 0,5-2 0 0 0,-1 1 376 0 0,3-2 32 0 0,-1 2 8 0 0,2-2 0 0 0,1 0-192 0 0,2 0-32 0 0,2 0 0 0 0,1-1-8 0 0,-1-1-408 0 0,0 0-72 0 0,1 0-24 0 0,0 1-9279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2:53.757"/>
    </inkml:context>
    <inkml:brush xml:id="br0">
      <inkml:brushProperty name="width" value="0.05" units="cm"/>
      <inkml:brushProperty name="height" value="0.05" units="cm"/>
      <inkml:brushProperty name="color" value="#FFFFFF"/>
    </inkml:brush>
  </inkml:definitions>
  <inkml:trace contextRef="#ctx0" brushRef="#br0">69 51 2760 0 0,'-4'-11'280'0'0,"-7"-28"13179"0"0,11 58-8611 0 0,2 8-4668 0 0,-25 394 1386 0 0,4-129-812 0 0,14-213-1400 0 0,1-57-273 0 0,1 0 0 0 0,3 1 0 0 0,-2 1 0 0 0,4-2 1 0 0,0 0-1 0 0,5 30 0 0 0,-2-37-6290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07.817"/>
    </inkml:context>
    <inkml:brush xml:id="br0">
      <inkml:brushProperty name="width" value="0.05" units="cm"/>
      <inkml:brushProperty name="height" value="0.05" units="cm"/>
      <inkml:brushProperty name="color" value="#FFFFFF"/>
    </inkml:brush>
  </inkml:definitions>
  <inkml:trace contextRef="#ctx0" brushRef="#br0">32 3 2304 0 0,'0'0'101'0'0,"-1"0"1"0"0,0-1-19 0 0,1 1 1 0 0,0 0 0 0 0,-1 0 0 0 0,1 0-1 0 0,-1-1 1 0 0,1 1 0 0 0,-1 0 0 0 0,1 0-1 0 0,0 0 1 0 0,-1 0 0 0 0,1 0 0 0 0,-1 0-1 0 0,1 0 1 0 0,-1 0 0 0 0,1 0 0 0 0,-1 0 0 0 0,1 0-1 0 0,0 0 1 0 0,-1 0 0 0 0,1 0 0 0 0,-1 0-1 0 0,1 0 1 0 0,-1 0 0 0 0,1 1 0 0 0,0-1-1 0 0,-1 0 1 0 0,1 0 0 0 0,0 1 0 0 0,-1-1-1 0 0,1 0 1 0 0,0 0 0 0 0,-1 1 0 0 0,1-1-1 0 0,0 0 1 0 0,-1 1 0 0 0,1-1 0 0 0,0 1 0 0 0,0-1-1 0 0,-1 0 1 0 0,1 2 519 0 0,-10 14 9829 0 0,5 2-5787 0 0,5 22-3729 0 0,1-19 45 0 0,11 165 1273 0 0,-7-132-2379 0 0,-3-37-484 0 0,0 0 0 0 0,0-1-1 0 0,2 1 1 0 0,8 25 0 0 0,-7-28-793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3:24.640"/>
    </inkml:context>
    <inkml:brush xml:id="br0">
      <inkml:brushProperty name="width" value="0.05" units="cm"/>
      <inkml:brushProperty name="height" value="0.05" units="cm"/>
      <inkml:brushProperty name="color" value="#FFC114"/>
    </inkml:brush>
  </inkml:definitions>
  <inkml:trace contextRef="#ctx0" brushRef="#br0">0 9 20383 0 0,'0'0'464'0'0,"0"0"68"0"0,0 0 32 0 0,0 0-72 0 0,14 6 1020 0 0,3-5-819 0 0,0 0 0 0 0,-1-2 0 0 0,1 0 0 0 0,-1-1 0 0 0,16-3-693 0 0,13-2-3085 0 0,-32 7-5722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3:29.624"/>
    </inkml:context>
    <inkml:brush xml:id="br0">
      <inkml:brushProperty name="width" value="0.05" units="cm"/>
      <inkml:brushProperty name="height" value="0.05" units="cm"/>
      <inkml:brushProperty name="color" value="#FFC114"/>
    </inkml:brush>
  </inkml:definitions>
  <inkml:trace contextRef="#ctx0" brushRef="#br0">3 66 11664 0 0,'0'0'264'0'0,"0"0"34"0"0,0 0 21 0 0,0 0-36 0 0,0 11 706 0 0,-2 186 4463 0 0,10-218-6018 0 0,16-58 502 0 0,8-8 64 0 0,-29 80 0 0 0,0 0 0 0 0,0 1 0 0 0,1-1 0 0 0,0 1 0 0 0,1 0 0 0 0,0 0 0 0 0,-1 1 0 0 0,2-1 0 0 0,2-2 0 0 0,-7 8 13 0 0,-1-1-1 0 0,1 1 0 0 0,-1 0 0 0 0,1 0 0 0 0,-1-1 0 0 0,1 1 1 0 0,0 0-1 0 0,-1 0 0 0 0,1 0 0 0 0,-1 0 0 0 0,1 0 0 0 0,-1 0 1 0 0,1 0-1 0 0,0 0 0 0 0,-1 0 0 0 0,1 0 0 0 0,-1 0 0 0 0,1 0 1 0 0,0 0-1 0 0,-1 1 0 0 0,1-1 0 0 0,-1 0 0 0 0,1 0 0 0 0,-1 1 1 0 0,1-1-1 0 0,-1 0 0 0 0,1 0 0 0 0,-1 1 0 0 0,1-1 0 0 0,-1 1 1 0 0,0-1-1 0 0,1 0 0 0 0,-1 1 0 0 0,1-1 0 0 0,-1 1 0 0 0,0-1 1 0 0,0 1-1 0 0,1-1 0 0 0,-1 1 0 0 0,0 0-12 0 0,2 1-15 0 0,-1 0 0 0 0,0 0 0 0 0,1 1 0 0 0,-1-1 0 0 0,0 0-1 0 0,0 1 1 0 0,-1-1 0 0 0,1 1 0 0 0,0 0 15 0 0,2 11-171 0 0,-2-12 172 0 0,-1 0-1 0 0,1 0 1 0 0,-1 0-1 0 0,0 0 0 0 0,1 0 1 0 0,-1 0-1 0 0,0 0 1 0 0,0 0-1 0 0,0 0 0 0 0,-1 0 0 0 0,3 26 0 0 0,0-7 0 0 0,0 13 0 0 0,-2-34-1 0 0,0 0 0 0 0,0 0 0 0 0,0 0 0 0 0,-1 1 0 0 0,1-1 1 0 0,0 0-1 0 0,0 0 0 0 0,0 0 0 0 0,0 1 0 0 0,0-1 0 0 0,0 0 0 0 0,0 0 0 0 0,0 0 0 0 0,0 1 0 0 0,0-1 0 0 0,0 0 0 0 0,0 0 0 0 0,1 0 0 0 0,-1 1 0 0 0,0-1 0 0 0,0 0 0 0 0,0 0 0 0 0,0 0 0 0 0,0 0 0 0 0,0 1 0 0 0,0-1 0 0 0,1 0 0 0 0,-1 0 0 0 0,0 0 0 0 0,0 0 0 0 0,0 1 0 0 0,0-1 0 0 0,0 0 0 0 0,1 0 0 0 0,-1 0 0 0 0,0 0 0 0 0,0 0 0 0 0,0 0 0 0 0,1 0 0 0 0,-1 0 0 0 0,0 0 0 0 0,0 0 0 0 0,0 0 0 0 0,1 0 0 0 0,-1 0 0 0 0,0 1 0 0 0,0-2 0 0 0,0 1 0 0 0,1 0 0 0 0,-1 0 0 0 0,0 0 0 0 0,0 0 0 0 0,0 0 0 0 0,1 0 0 0 0,-1 0 0 0 0,0 0 0 0 0,0 0 0 0 0,0 0 0 0 0,0 0 0 0 0,1 0 1 0 0,8-5-33 0 0,11-28-29 0 0,-6 10 64 0 0,6-13-2 0 0,-15 26 11 0 0,0 1 0 0 0,1 0-1 0 0,0 0 1 0 0,0 0 0 0 0,1 1-1 0 0,3-3-10 0 0,-8 9 44 0 0,1 0 0 0 0,-1 0 0 0 0,1 1 0 0 0,0-1-1 0 0,-1 1 1 0 0,1 0 0 0 0,0 0 0 0 0,0 0 0 0 0,0 0-1 0 0,0 0 1 0 0,0 1 0 0 0,1-1-44 0 0,-3 1 5 0 0,1-1-1 0 0,-1 1 1 0 0,1 0 0 0 0,-1 0 0 0 0,0 0 0 0 0,1 0-1 0 0,-1 0 1 0 0,0 1 0 0 0,1-1 0 0 0,-1 0-1 0 0,0 1 1 0 0,0-1 0 0 0,1 1 0 0 0,-1-1 0 0 0,0 1-1 0 0,0-1 1 0 0,1 1 0 0 0,-1 0 0 0 0,0 0-1 0 0,0 0 1 0 0,0-1 0 0 0,0 1 0 0 0,0 0 0 0 0,0 0-1 0 0,-1 0 1 0 0,1 1 0 0 0,0-1 0 0 0,0 0-1 0 0,-1 0-4 0 0,5 11 317 0 0,-2-1 0 0 0,0 1-1 0 0,0 0 1 0 0,-1 0-1 0 0,-1 0 1 0 0,1 0 0 0 0,-2 8-317 0 0,3 22-25 0 0,-3-6 545 0 0,-2-12-6853 0 0,2-11-445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3:37.777"/>
    </inkml:context>
    <inkml:brush xml:id="br0">
      <inkml:brushProperty name="width" value="0.05" units="cm"/>
      <inkml:brushProperty name="height" value="0.05" units="cm"/>
      <inkml:brushProperty name="color" value="#FFC114"/>
    </inkml:brush>
  </inkml:definitions>
  <inkml:trace contextRef="#ctx0" brushRef="#br0">0 46 11520 0 0,'0'0'886'0'0,"15"-10"3794"0"0,-4 8-3659 0 0,1 1 0 0 0,-1 0-1 0 0,1 0 1 0 0,0 1 0 0 0,-1 1 0 0 0,8 1-1021 0 0,35 0 1132 0 0,-6-5-556 0 0,0-2 0 0 0,5-3-576 0 0,9-7-8032 0 0,-49 11 513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3:38.158"/>
    </inkml:context>
    <inkml:brush xml:id="br0">
      <inkml:brushProperty name="width" value="0.05" units="cm"/>
      <inkml:brushProperty name="height" value="0.05" units="cm"/>
      <inkml:brushProperty name="color" value="#FFC114"/>
    </inkml:brush>
  </inkml:definitions>
  <inkml:trace contextRef="#ctx0" brushRef="#br0">1 1 19807 0 0,'0'10'623'0'0,"2"0"0"0"0,-1 1 0 0 0,1-1 0 0 0,2 5-623 0 0,4 19 772 0 0,13 114 871 0 0,-17-106-4302 0 0,-2 15 2659 0 0,-2-42-1728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3:41.230"/>
    </inkml:context>
    <inkml:brush xml:id="br0">
      <inkml:brushProperty name="width" value="0.05" units="cm"/>
      <inkml:brushProperty name="height" value="0.05" units="cm"/>
      <inkml:brushProperty name="color" value="#FFC114"/>
    </inkml:brush>
  </inkml:definitions>
  <inkml:trace contextRef="#ctx0" brushRef="#br0">25 22 8752 0 0,'0'0'673'0'0,"0"0"-329"0"0,0 0 240 0 0,0 0 153 0 0,2-20 5455 0 0,-2 19-2566 0 0,1 7-2689 0 0,-1 10-581 0 0,-6 44 537 0 0,2-9-769 0 0,-13 103 28 0 0,17-148-125 0 0,0 0 1 0 0,0 0-1 0 0,0-1 0 0 0,1 1 1 0 0,-1 0-1 0 0,2 4-27 0 0,-1-9 44 0 0,-1 0 0 0 0,0 0 0 0 0,1 0-1 0 0,-1 1 1 0 0,1-1 0 0 0,-1 0 0 0 0,1 0-1 0 0,-1 0 1 0 0,1 0 0 0 0,0 0 0 0 0,0 0 0 0 0,-1 0-1 0 0,1 0 1 0 0,0 0 0 0 0,0 0 0 0 0,0 0-1 0 0,0-1 1 0 0,0 1 0 0 0,0 0 0 0 0,0-1 0 0 0,0 1-1 0 0,0-1 1 0 0,1 1 0 0 0,-1-1 0 0 0,0 1 0 0 0,0-1-1 0 0,0 0 1 0 0,1 0 0 0 0,-1 1 0 0 0,0-1-1 0 0,0 0 1 0 0,2 0-44 0 0,8-2 290 0 0,0 0-1 0 0,1-1 1 0 0,-1 0-1 0 0,0-1 0 0 0,8-3-289 0 0,27-9 185 0 0,-40 14-348 0 0,0 0 0 0 0,0 1 0 0 0,0 0 0 0 0,0 0 0 0 0,0 0 0 0 0,0 1 0 0 0,0 0 0 0 0,0 0 0 0 0,0 0 1 0 0,0 1-1 0 0,0 0 0 0 0,0 0 0 0 0,4 2 163 0 0,-1 1-1786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7:23:41.995"/>
    </inkml:context>
    <inkml:brush xml:id="br0">
      <inkml:brushProperty name="width" value="0.05" units="cm"/>
      <inkml:brushProperty name="height" value="0.05" units="cm"/>
      <inkml:brushProperty name="color" value="#FFC114"/>
    </inkml:brush>
  </inkml:definitions>
  <inkml:trace contextRef="#ctx0" brushRef="#br0">240 10 1840 0 0,'0'0'565'0'0,"4"-7"15351"0"0,-6 6-15631 0 0,-1 0 1 0 0,1 1 0 0 0,-1 0 0 0 0,1-1-1 0 0,-1 1 1 0 0,1 0 0 0 0,-1 0 0 0 0,0 1-1 0 0,1-1 1 0 0,-1 0 0 0 0,1 1-1 0 0,-1 0 1 0 0,1-1 0 0 0,-1 1-286 0 0,-38 17 666 0 0,28-12-342 0 0,5-3-241 0 0,-36 19 38 0 0,41-21-54 0 0,0 1 0 0 0,1 0 0 0 0,-1 0-1 0 0,1 0 1 0 0,-1 0 0 0 0,1 0 0 0 0,0 0-1 0 0,0 0 1 0 0,0 1 0 0 0,0-1 0 0 0,0 1 0 0 0,0 0-1 0 0,0 0-66 0 0,2-1-18 0 0,0-1 0 0 0,-1 0-1 0 0,1 1 1 0 0,0-1 0 0 0,0 0 0 0 0,0 1-1 0 0,0-1 1 0 0,0 1 0 0 0,0-1 0 0 0,1 0-1 0 0,-1 1 1 0 0,0-1 0 0 0,1 0 0 0 0,-1 1-1 0 0,1-1 1 0 0,-1 0 0 0 0,1 0 0 0 0,-1 0-1 0 0,1 1 1 0 0,0-1 0 0 0,0 0 0 0 0,0 0-1 0 0,0 0 1 0 0,0 0 0 0 0,0 0 0 0 0,0 0-1 0 0,0 0 1 0 0,1 0 18 0 0,5 4 201 0 0,0 0 0 0 0,1 0 1 0 0,-1-1-1 0 0,3 1-201 0 0,-2-1 57 0 0,33 16 293 0 0,-11-5 93 0 0,15 10-443 0 0,-41-23 7 0 0,-1 1-1 0 0,1-1 0 0 0,-1 1 1 0 0,1 0-1 0 0,-1 0 0 0 0,0 0 1 0 0,0 0-1 0 0,-1 1 0 0 0,1-1 1 0 0,-1 1-1 0 0,1 0 1 0 0,-1 0-1 0 0,0 0-6 0 0,-1-2 2 0 0,-1 0-1 0 0,1 0 1 0 0,-1 1 0 0 0,1-1 0 0 0,-1 0 0 0 0,0 0-1 0 0,0 0 1 0 0,0 1 0 0 0,0-1 0 0 0,0 0 0 0 0,0 0-1 0 0,-1 1 1 0 0,1-1 0 0 0,-1 0 0 0 0,1 0 0 0 0,-1 0-1 0 0,0 0 1 0 0,0 0 0 0 0,0 0 0 0 0,0 0 0 0 0,0 0-1 0 0,0 0 1 0 0,-1 0 0 0 0,1-1 0 0 0,-1 1 0 0 0,0 0-2 0 0,-6 5 196 0 0,0 0 1 0 0,0-1 0 0 0,-1-1-1 0 0,0 1 1 0 0,0-1 0 0 0,0-1-1 0 0,-1 0 1 0 0,-7 3-197 0 0,8-5 37 0 0,1 0 1 0 0,-1 0-1 0 0,0-1 1 0 0,0 0-1 0 0,0 0 1 0 0,0-1-1 0 0,0 0 1 0 0,-5-1-38 0 0,-29-5-1844 0 0,1-3-5617 0 0,26 5-388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7:03.917"/>
    </inkml:context>
    <inkml:brush xml:id="br0">
      <inkml:brushProperty name="width" value="0.05" units="cm"/>
      <inkml:brushProperty name="height" value="0.05" units="cm"/>
      <inkml:brushProperty name="color" value="#FFFFFF"/>
    </inkml:brush>
  </inkml:definitions>
  <inkml:trace contextRef="#ctx0" brushRef="#br0">0 128 3224 0 0,'43'-4'291'0'0,"-17"2"1029"0"0,25-2-1320 0 0,49-1 3485 0 0,49-3-1211 0 0,138-1-631 0 0,29-2-407 0 0,301-11 1601 0 0,-144 10-2147 0 0,-139 4-169 0 0,168-4 296 0 0,68-2-513 0 0,-27-1-331 0 0,-445 14-726 0 0,-33 1-3913 0 0,-19 1-1010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7:03.918"/>
    </inkml:context>
    <inkml:brush xml:id="br0">
      <inkml:brushProperty name="width" value="0.05" units="cm"/>
      <inkml:brushProperty name="height" value="0.05" units="cm"/>
      <inkml:brushProperty name="color" value="#FFFFFF"/>
    </inkml:brush>
  </inkml:definitions>
  <inkml:trace contextRef="#ctx0" brushRef="#br0">69 126 10448 0 0,'0'0'233'0'0,"0"0"39"0"0,0 0 16 0 0,0 0-32 0 0,0 0-67 0 0,0 0 327 0 0,-14 10 2640 0 0,10-10-2927 0 0,1 0 22 0 0,-1 0 1 0 0,1 0-1 0 0,0 0 0 0 0,0-1 1 0 0,0 1-1 0 0,0-1 1 0 0,-3-1-252 0 0,5 2 48 0 0,1 0 1 0 0,-1-1-1 0 0,0 1 1 0 0,0-1-1 0 0,0 0 1 0 0,0 1-1 0 0,1-1 0 0 0,-1 0 1 0 0,0 1-1 0 0,1-1 1 0 0,-1 0-1 0 0,1 0 1 0 0,-1 0-1 0 0,0 1 1 0 0,1-1-1 0 0,0 0 0 0 0,-1 0 1 0 0,1 0-1 0 0,0 0 1 0 0,-1 0-1 0 0,1 0 1 0 0,0 0-1 0 0,0 0 1 0 0,0 0-1 0 0,0 0 1 0 0,0 0-1 0 0,0 0 0 0 0,0 0-48 0 0,0-1 63 0 0,-1-5 69 0 0,1 1 0 0 0,1 0 0 0 0,-1 0 0 0 0,1 0-1 0 0,0 0 1 0 0,0 0 0 0 0,1 0 0 0 0,0-1-132 0 0,-1 4 31 0 0,1 0 0 0 0,0 0 1 0 0,-1 0-1 0 0,1 0 0 0 0,0 0 1 0 0,0 0-1 0 0,1 0 0 0 0,-1 1 0 0 0,1-1 1 0 0,-1 1-1 0 0,1 0 0 0 0,0 0 1 0 0,-1-1-1 0 0,1 2 0 0 0,1-1 1 0 0,-1 0-1 0 0,0 1 0 0 0,0-1 1 0 0,0 1-1 0 0,1 0 0 0 0,-1 0 0 0 0,1 0 1 0 0,2 0-32 0 0,-5 1 7 0 0,0 0 0 0 0,1 0 1 0 0,-1 0-1 0 0,0 0 0 0 0,1 0 0 0 0,-1 1 1 0 0,0-1-1 0 0,1 0 0 0 0,-1 0 1 0 0,0 1-1 0 0,1-1 0 0 0,-1 1 1 0 0,0 0-1 0 0,0-1 0 0 0,1 1 0 0 0,-1 0 1 0 0,0-1-1 0 0,0 1 0 0 0,1 1-7 0 0,-1 0 16 0 0,-1 0 0 0 0,1 0 0 0 0,-1 0 0 0 0,1 0 0 0 0,-1-1 0 0 0,0 1 0 0 0,0 0 0 0 0,1 0 0 0 0,-1 0 0 0 0,-1 0 0 0 0,1 2-16 0 0,-1 0 20 0 0,0 1 0 0 0,-1 0 0 0 0,0 0 0 0 0,0-1 0 0 0,0 1 0 0 0,0-1 0 0 0,-1 1 0 0 0,0-1 0 0 0,0 0 0 0 0,0 0 0 0 0,0 0-1 0 0,0-1 1 0 0,-1 1-20 0 0,-10 13 53 0 0,13-16-31 0 0,0 1-1 0 0,0-1 0 0 0,-1 0 0 0 0,1 1 1 0 0,0-1-1 0 0,0 0 0 0 0,0 0 0 0 0,-1 0 1 0 0,1 0-1 0 0,-1 0 0 0 0,1 0 0 0 0,-1 0 1 0 0,1-1-1 0 0,-1 1 0 0 0,1-1 0 0 0,-1 1 1 0 0,0-1-1 0 0,1 1 0 0 0,-1-1 0 0 0,0 0 0 0 0,1 0 1 0 0,-1 0-1 0 0,0 0 0 0 0,0 0 0 0 0,1 0 1 0 0,-2 0-22 0 0,2-1-75 0 0,0 1 1 0 0,0-1-1 0 0,-1 1 1 0 0,1-1 0 0 0,0 1-1 0 0,0-1 1 0 0,0 0 0 0 0,0 1-1 0 0,0-1 1 0 0,0 0-1 0 0,1 0 1 0 0,-1 0 0 0 0,0 0-1 0 0,0 0 1 0 0,0 0 74 0 0,0-1-509 0 0,0 0 0 0 0,0 1 1 0 0,1-1-1 0 0,-1 0 0 0 0,0 0 1 0 0,1 0-1 0 0,0 0 0 0 0,-1 0 1 0 0,1 0-1 0 0,0 1 0 0 0,0-1 1 0 0,0-1 508 0 0,0-7-6244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7:03.925"/>
    </inkml:context>
    <inkml:brush xml:id="br0">
      <inkml:brushProperty name="width" value="0.05" units="cm"/>
      <inkml:brushProperty name="height" value="0.05" units="cm"/>
      <inkml:brushProperty name="color" value="#FFFFFF"/>
    </inkml:brush>
  </inkml:definitions>
  <inkml:trace contextRef="#ctx0" brushRef="#br0">0 22 11256 0 0,'0'0'514'0'0,"0"0"-6"0"0,2-2-326 0 0,-2 3-167 0 0,4-3-25 0 0,-3 1 21 0 0,-1 0 1 0 0,1 0-1 0 0,-1 0 0 0 0,1 0 1 0 0,-1-1-1 0 0,0 1 1 0 0,0 0-1 0 0,0 0 0 0 0,1 0 1 0 0,-1 0-1 0 0,0-1 1 0 0,0 1-1 0 0,-1 0-11 0 0,1-2 688 0 0,0 3 224 0 0,0 0 44 0 0,0 0-16 0 0,1 8-572 0 0,0 0-1 0 0,0-1 1 0 0,0 1 0 0 0,1-1-1 0 0,1 2-367 0 0,4 21 540 0 0,3 38 950 0 0,-2 7-1490 0 0,-2-16 406 0 0,18 281 1092 0 0,-15-171-932 0 0,16 274 490 0 0,-23-53-1042 0 0,-4-196 60 0 0,-22 964 1886 0 0,17-855-1942 0 0,-5 57-20 0 0,-9-157 13 0 0,4 169 45 0 0,15 0-20 0 0,3-227-11 0 0,-2-43-13 0 0,9 367 48 0 0,-7-455-51 0 0,0 6-180 0 0,0-1 0 0 0,1 0-1 0 0,1 0 1 0 0,1 0-1 0 0,1 2 172 0 0,11 22-917 0 0,-8-17-38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7:03.926"/>
    </inkml:context>
    <inkml:brush xml:id="br0">
      <inkml:brushProperty name="width" value="0.05" units="cm"/>
      <inkml:brushProperty name="height" value="0.05" units="cm"/>
      <inkml:brushProperty name="color" value="#FFFFFF"/>
    </inkml:brush>
  </inkml:definitions>
  <inkml:trace contextRef="#ctx0" brushRef="#br0">101 227 6448 0 0,'-12'-3'578'0'0,"11"2"-571"0"0,0 1 0 0 0,0-1 1 0 0,0 1-1 0 0,0 0 0 0 0,0-1 1 0 0,0 1-1 0 0,0 0 0 0 0,0 0 1 0 0,0 0-1 0 0,0 0 0 0 0,0 0 1 0 0,0 0-1 0 0,0 0 0 0 0,0 0 1 0 0,0 0-8 0 0,-21 3 692 0 0,18-3-242 0 0,1 0-1 0 0,0 0 1 0 0,0-1-1 0 0,0 1 1 0 0,0-1-1 0 0,0 0 1 0 0,0 0 0 0 0,0 0-1 0 0,0 0 1 0 0,1 0-1 0 0,-1 0 1 0 0,0-1-1 0 0,1 0 1 0 0,-1 1-1 0 0,1-1 1 0 0,-1 0-450 0 0,2 0 993 0 0,1 2-65 0 0,0 0-243 0 0,0 0-107 0 0,4 3-24 0 0,5 1-313 0 0,0 0-1 0 0,0-1 0 0 0,1 0 0 0 0,-1-1 0 0 0,1 0 0 0 0,0 0 0 0 0,0-1 0 0 0,4 0-240 0 0,24 4 639 0 0,48 4 396 0 0,-16-3-439 0 0,-20-1-133 0 0,0-2 0 0 0,1-2 0 0 0,34-5-463 0 0,149-24 649 0 0,-143 15-467 0 0,56-9-7 0 0,66-8 66 0 0,306-33 923 0 0,-503 61-1132 0 0,322-28 471 0 0,-254 24-389 0 0,118-2 38 0 0,36-2-304 0 0,86-13-105 0 0,-148 11 250 0 0,-18 5-25 0 0,0 6 0 0 0,37 10 32 0 0,-130-2 0 0 0,9 4 0 0 0,43 5 0 0 0,-63-14 0 0 0,6-3 0 0 0,-59 1 0 0 0,1 0 0 0 0,0 0 0 0 0,0 0 0 0 0,0 0 0 0 0,0 0 0 0 0,0-1 0 0 0,0 1 0 0 0,1-1 0 0 0,2-4-2 0 0,0 1 3 0 0,16-5 11 0 0,-21 9-11 0 0,0 0-1 0 0,0 0 1 0 0,0 0 0 0 0,1 0 0 0 0,-1 0-1 0 0,0-1 1 0 0,0 1 0 0 0,0 0 0 0 0,0 0 0 0 0,0 0-1 0 0,0 0 1 0 0,0 0 0 0 0,0 0 0 0 0,0 0-1 0 0,1 0 1 0 0,-1 0 0 0 0,0 0 0 0 0,0 0 0 0 0,0 0-1 0 0,0 0 1 0 0,0 0 0 0 0,0 0 0 0 0,0 0-1 0 0,0 0 1 0 0,1 0 0 0 0,-1 0 0 0 0,0 0 0 0 0,0 0-1 0 0,0 0 1 0 0,0 0 0 0 0,0 0 0 0 0,0 0-1 0 0,0 1 1 0 0,0-1 0 0 0,0 0 0 0 0,0 0 0 0 0,1 0-1 0 0,-1 0 1 0 0,0 0 0 0 0,0 0 0 0 0,0 0-1 0 0,0 0 1 0 0,0 0 0 0 0,0 0 0 0 0,0 0 0 0 0,0 1-1 0 0,0-1 1 0 0,0 0 0 0 0,0 0 0 0 0,0 0-1 0 0,0 0 1 0 0,0 0 0 0 0,0 0 0 0 0,0 0-1 0 0,0 0 1 0 0,14 50 9 0 0,-7-32-10 0 0,-1 0 0 0 0,-1 1 0 0 0,-1 0 0 0 0,0 10 0 0 0,4 13 0 0 0,-3-14 0 0 0,-2 0 0 0 0,0 8 0 0 0,4 35 0 0 0,5-7 0 0 0,-6 15 0 0 0,-2-9 0 0 0,6 87 0 0 0,-2-23 0 0 0,2 90 0 0 0,-5-68 0 0 0,5 444-66 0 0,-13-257-38 0 0,-4-24-23 0 0,-18 474 46 0 0,17-423 36 0 0,6-197 36 0 0,5 327 9 0 0,5-334-4 0 0,1 75-82 0 0,-2 11-435 0 0,1-6 102 0 0,-6-197 474 0 0,1-1 0 0 0,10 38-55 0 0,-10-63-934 0 0,-1-1-1 0 0,-1 17 935 0 0,-1-3-1147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08.255"/>
    </inkml:context>
    <inkml:brush xml:id="br0">
      <inkml:brushProperty name="width" value="0.05" units="cm"/>
      <inkml:brushProperty name="height" value="0.05" units="cm"/>
      <inkml:brushProperty name="color" value="#FFFFFF"/>
    </inkml:brush>
  </inkml:definitions>
  <inkml:trace contextRef="#ctx0" brushRef="#br0">411 22 8288 0 0,'0'0'638'0'0,"-6"-4"2300"0"0,-6-3-214 0 0,10 5-2459 0 0,0 1 0 0 0,1 0 0 0 0,-1 0-1 0 0,0 0 1 0 0,0 0 0 0 0,0 1 0 0 0,0-1 0 0 0,-3-1-1 0 0,-1 2 97 0 0,0 0 0 0 0,1 0-1 0 0,-1 0 1 0 0,0 1-1 0 0,1-1 1 0 0,-1 1-1 0 0,0 1 1 0 0,1-1 0 0 0,-9 4-1 0 0,-5 4 113 0 0,-23 13-1 0 0,19-8-360 0 0,1 0 0 0 0,0 2 0 0 0,2 0 0 0 0,-28 28 0 0 0,35-30 18 0 0,0 0 0 0 0,1 1-1 0 0,1 0 1 0 0,1 1 0 0 0,0 0 0 0 0,1 1 0 0 0,-7 18 0 0 0,12-25-32 0 0,1-1 1 0 0,0 2-1 0 0,1-1 1 0 0,0 0 0 0 0,0 0-1 0 0,1 1 1 0 0,1-1-1 0 0,0 19 1 0 0,1-21-50 0 0,0-1 0 0 0,1 1 0 0 0,0-1 0 0 0,0 1 0 0 0,0-1 0 0 0,1 0 1 0 0,0 0-1 0 0,1 0 0 0 0,-1 0 0 0 0,1 0 0 0 0,1-1 0 0 0,6 8 0 0 0,-7-10-24 0 0,0 0-1 0 0,1 0 1 0 0,0 0 0 0 0,0 0 0 0 0,0-1-1 0 0,0 0 1 0 0,0 0 0 0 0,1-1 0 0 0,-1 1-1 0 0,1-1 1 0 0,0 0 0 0 0,-1-1 0 0 0,1 1-1 0 0,0-1 1 0 0,0 0 0 0 0,0-1 0 0 0,9 0-1 0 0,-6 0 8 0 0,1 0 0 0 0,-1-1 0 0 0,1-1-1 0 0,-1 1 1 0 0,1-2 0 0 0,-1 1 0 0 0,0-1-1 0 0,0-1 1 0 0,0 1 0 0 0,10-8 0 0 0,10-6 7 0 0,-1-2 0 0 0,42-37 1 0 0,-58 45-33 0 0,0-1 0 0 0,0-1 0 0 0,-1 0 0 0 0,-1-1 0 0 0,0 0 0 0 0,-1 0 0 0 0,8-19 0 0 0,-15 29-7 0 0,0-1 0 0 0,0 1 0 0 0,-1 0 0 0 0,1-1 0 0 0,-1 0 0 0 0,0 1 0 0 0,-1-1 0 0 0,1 1 0 0 0,-1-1 0 0 0,0 0 0 0 0,0 1 0 0 0,-1-1 0 0 0,1 0 0 0 0,-1 1 0 0 0,0-1 0 0 0,0 1 0 0 0,0-1 0 0 0,-1 1 0 0 0,0 0 0 0 0,0-1 0 0 0,0 1 0 0 0,0 0 0 0 0,-1 0 0 0 0,1 0 0 0 0,-1 1 0 0 0,0-1 0 0 0,0 0 0 0 0,0 1 0 0 0,-1 0 0 0 0,1 0 0 0 0,-1 0 0 0 0,-4-2 0 0 0,-20-16-121 0 0,18 13-154 0 0,-1 1 0 0 0,0-1 1 0 0,-17-7-1 0 0,18 11-660 0 0,1 0-1 0 0,-20-4 1 0 0,10 4-519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7:03.927"/>
    </inkml:context>
    <inkml:brush xml:id="br0">
      <inkml:brushProperty name="width" value="0.05" units="cm"/>
      <inkml:brushProperty name="height" value="0.05" units="cm"/>
      <inkml:brushProperty name="color" value="#FFFFFF"/>
    </inkml:brush>
  </inkml:definitions>
  <inkml:trace contextRef="#ctx0" brushRef="#br0">1 808 5064 0 0,'0'0'389'0'0,"0"0"40"0"0,5-12 5266 0 0,-4 7-5087 0 0,1 1 1 0 0,-1 0-1 0 0,-1 0 0 0 0,1-1 0 0 0,-1 1 1 0 0,1 0-1 0 0,-1-1-608 0 0,3-21 1054 0 0,5-16 435 0 0,-1-1 0 0 0,-2-4-1489 0 0,-4 34 139 0 0,31-367 3389 0 0,-30 347-3488 0 0,0 16-15 0 0,-2-1-1 0 0,0-10-24 0 0,1-16 0 0 0,0 12 0 0 0,2 19 315 0 0,-2 11-253 0 0,-1 0 1 0 0,1 0-1 0 0,-1-1 1 0 0,1 1-1 0 0,-1 0 0 0 0,0-1 1 0 0,0 1-1 0 0,0 0 1 0 0,0 0-1 0 0,-1-1-62 0 0,2 4 69 0 0,1-1-53 0 0,-1 1-1 0 0,0 0 1 0 0,1-1-1 0 0,-1 1 1 0 0,0 0 0 0 0,0 0-1 0 0,0 0 1 0 0,0 0-1 0 0,0 0 1 0 0,0 0-1 0 0,0 0 1 0 0,0 1 0 0 0,0-1-1 0 0,0 0 1 0 0,-1 0-1 0 0,1 1 1 0 0,0-1-1 0 0,-1 1 1 0 0,1-1-1 0 0,-1 0 1 0 0,0 1-16 0 0,2 2 31 0 0,9 18 54 0 0,-8-15-42 0 0,0-1 0 0 0,0 1-1 0 0,-1 0 1 0 0,1-1-1 0 0,-1 3-42 0 0,8 23 144 0 0,1 0 0 0 0,11 21-144 0 0,34 65 0 0 0,13 34 0 0 0,-3-4 0 0 0,-47-108 72 0 0,19 32-72 0 0,-32-63-2 0 0,0-1 0 0 0,0 0 0 0 0,1 0 0 0 0,0 0 0 0 0,6 4 2 0 0,1-4-54 0 0,-13-8 55 0 0,-1 0 0 0 0,0 0-1 0 0,1 0 1 0 0,-1 0 0 0 0,1 0-1 0 0,-1 0 1 0 0,1 0 0 0 0,-1 0-1 0 0,0 0 1 0 0,1 0 0 0 0,-1 0-1 0 0,1 0 1 0 0,-1 0 0 0 0,0 0-1 0 0,1-1 1 0 0,-1 1 0 0 0,1 0-1 0 0,-1 0 1 0 0,0 0 0 0 0,1 0-1 0 0,-1-1 1 0 0,1 1 0 0 0,-1 0 0 0 0,0-1-1 0 0,0 1 1 0 0,1 0 0 0 0,-1-1-1 0 0,0 1 1 0 0,1 0 0 0 0,-1-1-1 0 0,0 1 1 0 0,0 0 0 0 0,0-1-1 0 0,1 1 1 0 0,-1-1 0 0 0,0 1-1 0 0,0 0 1 0 0,0-1 0 0 0,0 1-1 0 0,4-17 35 0 0,-3 15-33 0 0,0-5 63 0 0,1 0-1 0 0,-1 1 1 0 0,-1-1 0 0 0,1-5-65 0 0,1-12 224 0 0,9-89 511 0 0,-4-1-1 0 0,-6-33-734 0 0,1 91 0 0 0,7-43 0 0 0,2 37 244 0 0,-1 5-1218 0 0,-7 18-6300 0 0,-3 29-1153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7:03.919"/>
    </inkml:context>
    <inkml:brush xml:id="br0">
      <inkml:brushProperty name="width" value="0.05" units="cm"/>
      <inkml:brushProperty name="height" value="0.05" units="cm"/>
      <inkml:brushProperty name="color" value="#FFFFFF"/>
    </inkml:brush>
  </inkml:definitions>
  <inkml:trace contextRef="#ctx0" brushRef="#br0">2 0 7832 0 0,'0'0'602'0'0,"0"0"-220"0"0,0 0 543 0 0,0 0 276 0 0,0 0 58 0 0,-2 14 2836 0 0,7 118 901 0 0,-2-30-4113 0 0,-8 207-299 0 0,5-306-584 0 0,-1 30 23 0 0,1 0 0 0 0,3 11-23 0 0,-2-37-202 0 0,-1-7 180 0 0,0 0-1 0 0,0 0 0 0 0,0 0 0 0 0,0 0 1 0 0,0 0-1 0 0,0 0 0 0 0,1 0 0 0 0,-1 0 1 0 0,0 0-1 0 0,0 0 0 0 0,0 0 1 0 0,0 0-1 0 0,0 0 0 0 0,0 0 0 0 0,0 0 1 0 0,0 0-1 0 0,0 0 0 0 0,1 0 0 0 0,-1 0 1 0 0,0 0-1 0 0,0 0 0 0 0,0 0 0 0 0,0 0 1 0 0,0 0-1 0 0,0 0 0 0 0,0 0 1 0 0,0 0-1 0 0,0 0 0 0 0,0 0 0 0 0,1 0 1 0 0,-1 0-1 0 0,0 0 0 0 0,0 0 0 0 0,0 0 1 0 0,0 0-1 0 0,0-1 0 0 0,0 1 0 0 0,0 0 1 0 0,0 0-1 0 0,0 0 0 0 0,0 0 1 0 0,0 0-1 0 0,0 0 0 0 0,0 0 0 0 0,0 0 1 0 0,0 0-1 0 0,0 0 0 0 0,0-1 0 0 0,0 1 1 0 0,0 0-1 0 0,0 0 0 0 0,0 0 0 0 0,0 0 1 0 0,0 0-1 0 0,0 0 0 0 0,0 0 0 0 0,0 0 1 0 0,0 0-1 0 0,0 0 0 0 0,0-1 23 0 0,2-4-1464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7:03.920"/>
    </inkml:context>
    <inkml:brush xml:id="br0">
      <inkml:brushProperty name="width" value="0.05" units="cm"/>
      <inkml:brushProperty name="height" value="0.05" units="cm"/>
      <inkml:brushProperty name="color" value="#FFFFFF"/>
    </inkml:brush>
  </inkml:definitions>
  <inkml:trace contextRef="#ctx0" brushRef="#br0">1 88 17159 0 0,'0'0'787'0'0,"0"0"-16"0"0,14-2 1871 0 0,62-12 1590 0 0,-44 9-3888 0 0,-1-2 0 0 0,4-1-344 0 0,23-7 713 0 0,48-6-713 0 0,-28 7-4573 0 0,-69 13-3638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7:03.921"/>
    </inkml:context>
    <inkml:brush xml:id="br0">
      <inkml:brushProperty name="width" value="0.05" units="cm"/>
      <inkml:brushProperty name="height" value="0.05" units="cm"/>
      <inkml:brushProperty name="color" value="#FFFFFF"/>
    </inkml:brush>
  </inkml:definitions>
  <inkml:trace contextRef="#ctx0" brushRef="#br0">1 65 13704 0 0,'0'0'629'0'0,"0"0"-13"0"0,0 0-244 0 0,0 0 444 0 0,15-6 3377 0 0,14-1-1938 0 0,41-12 267 0 0,-51 13-3589 0 0,0-1 1 0 0,11-5 1066 0 0,-20 7-5640 0 0,-1 3-1814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7:03.922"/>
    </inkml:context>
    <inkml:brush xml:id="br0">
      <inkml:brushProperty name="width" value="0.05" units="cm"/>
      <inkml:brushProperty name="height" value="0.05" units="cm"/>
      <inkml:brushProperty name="color" value="#FFFFFF"/>
    </inkml:brush>
  </inkml:definitions>
  <inkml:trace contextRef="#ctx0" brushRef="#br0">0 130 17911 0 0,'0'0'820'0'0,"0"0"-16"0"0,11 0 1424 0 0,94-25 4540 0 0,50-20-5635 0 0,-13 4-794 0 0,-80 27-9113 0 0,-41 10-351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7:03.923"/>
    </inkml:context>
    <inkml:brush xml:id="br0">
      <inkml:brushProperty name="width" value="0.05" units="cm"/>
      <inkml:brushProperty name="height" value="0.05" units="cm"/>
      <inkml:brushProperty name="color" value="#FFFFFF"/>
    </inkml:brush>
  </inkml:definitions>
  <inkml:trace contextRef="#ctx0" brushRef="#br0">4 46 15056 0 0,'-3'-1'3495'0'0,"4"-1"-1209"0"0,13-2-285 0 0,17-1-856 0 0,223-16 2285 0 0,-108 11-7006 0 0,-133 9 1657 0 0,1-1-80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7:03.924"/>
    </inkml:context>
    <inkml:brush xml:id="br0">
      <inkml:brushProperty name="width" value="0.05" units="cm"/>
      <inkml:brushProperty name="height" value="0.05" units="cm"/>
      <inkml:brushProperty name="color" value="#FFFFFF"/>
    </inkml:brush>
  </inkml:definitions>
  <inkml:trace contextRef="#ctx0" brushRef="#br0">12 1 15176 0 0,'0'0'340'0'0,"0"0"50"0"0,0 0 26 0 0,0 0-44 0 0,1 10-227 0 0,-5 122 3559 0 0,2-73-3040 0 0,-4 203 1388 0 0,11-89-4364 0 0,-4-160 660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67"/>
    </inkml:context>
    <inkml:brush xml:id="br0">
      <inkml:brushProperty name="width" value="0.05" units="cm"/>
      <inkml:brushProperty name="height" value="0.05" units="cm"/>
      <inkml:brushProperty name="color" value="#FFFFFF"/>
    </inkml:brush>
  </inkml:definitions>
  <inkml:trace contextRef="#ctx0" brushRef="#br0">12 29 6448 0 0,'0'0'297'0'0,"-8"-20"248"0"0,8 20-367 0 0,0-1 0 0 0,0 1 0 0 0,0 0 0 0 0,0 0 0 0 0,0-1 0 0 0,0 1 0 0 0,-1 0 0 0 0,1 0 0 0 0,0-1 0 0 0,0 1 0 0 0,0 0 0 0 0,0 0 0 0 0,0-1 0 0 0,0 1 0 0 0,0 0 0 0 0,0 0 0 0 0,0-1 0 0 0,0 1 0 0 0,0 0 0 0 0,0 0 0 0 0,1-1 0 0 0,-1 1 0 0 0,0 0 0 0 0,0 0 0 0 0,0-1-1 0 0,0 1 1 0 0,0 0 0 0 0,0 0 0 0 0,1-1 0 0 0,-1 1 0 0 0,0 0 0 0 0,0 0-178 0 0,7 4 1789 0 0,8 12-785 0 0,-9-6-642 0 0,-1 0 0 0 0,0-1-1 0 0,-1 2 1 0 0,0-1-1 0 0,0 0 1 0 0,0 6-362 0 0,4 22 1174 0 0,0 7-1174 0 0,-4-23 285 0 0,18 145 1575 0 0,-1 140-1860 0 0,-14-170 47 0 0,22 426 70 0 0,-1 21 107 0 0,8 456 1716 0 0,-38-374-192 0 0,1-502-1700 0 0,-3 50-328 0 0,1-121-1557 0 0,3-79 106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68"/>
    </inkml:context>
    <inkml:brush xml:id="br0">
      <inkml:brushProperty name="width" value="0.05" units="cm"/>
      <inkml:brushProperty name="height" value="0.05" units="cm"/>
      <inkml:brushProperty name="color" value="#FFFFFF"/>
    </inkml:brush>
  </inkml:definitions>
  <inkml:trace contextRef="#ctx0" brushRef="#br0">2 336 4144 0 0,'14'-9'440'0'0,"-2"4"694"0"0,0-1-1 0 0,1 2 1 0 0,0 0 0 0 0,-1 0 0 0 0,2 1-1 0 0,-1 1-1133 0 0,36-10 1163 0 0,-10 2-490 0 0,2 2 0 0 0,-1 1 0 0 0,27 0-673 0 0,123 0 432 0 0,-90 6-432 0 0,34-1 0 0 0,342 2 777 0 0,-101-14 757 0 0,205-13-89 0 0,-363 14-1170 0 0,182-22 676 0 0,-397 35-947 0 0,636-68 673 0 0,-364 36-616 0 0,51-5 204 0 0,-277 32-479 0 0,64-4 43 0 0,-38 5-5304 0 0,-21 3-1030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77"/>
    </inkml:context>
    <inkml:brush xml:id="br0">
      <inkml:brushProperty name="width" value="0.05" units="cm"/>
      <inkml:brushProperty name="height" value="0.05" units="cm"/>
      <inkml:brushProperty name="color" value="#FFFFFF"/>
    </inkml:brush>
  </inkml:definitions>
  <inkml:trace contextRef="#ctx0" brushRef="#br0">261 30 1840 0 0,'0'0'356'0'0,"0"0"823"0"0,0 0 357 0 0,0 0 67 0 0,0 0-108 0 0,-5-17 2832 0 0,4 16-4169 0 0,0 0 0 0 0,0 0 1 0 0,0 0-1 0 0,0 0 1 0 0,-1 0-1 0 0,1 0 0 0 0,0 0 1 0 0,0 1-1 0 0,-1-1 0 0 0,1 0 1 0 0,-1 1-1 0 0,1-1 1 0 0,-1 1-1 0 0,1 0 0 0 0,-1-1 1 0 0,1 1-1 0 0,-1 0 1 0 0,1 0-1 0 0,-1 0-158 0 0,-30 1 1325 0 0,26 0-1232 0 0,0 1-1 0 0,-1-1 0 0 0,1 1 1 0 0,0 1-1 0 0,1-1 1 0 0,-1 1-1 0 0,0 0 0 0 0,1 0 1 0 0,-1 1-1 0 0,1 0 1 0 0,0-1-1 0 0,0 2 1 0 0,1-1-1 0 0,-1 1 0 0 0,1-1 1 0 0,-3 6-93 0 0,0-3 119 0 0,5-4-75 0 0,-1 0 1 0 0,1 0-1 0 0,0-1 0 0 0,0 1 1 0 0,1 0-1 0 0,-2 3-44 0 0,-16 30 201 0 0,11-21-203 0 0,1 0-1 0 0,0 0 0 0 0,1 1 3 0 0,-3 10 8 0 0,2 1 0 0 0,1 1 0 0 0,1-1 0 0 0,1 1 0 0 0,2 0 0 0 0,0 0 0 0 0,2 0 0 0 0,3 22-8 0 0,-3-43 0 0 0,1 0 0 0 0,0 0 0 0 0,0 0 0 0 0,1 0 0 0 0,0 0 0 0 0,0-1 0 0 0,1 1 0 0 0,0 0 0 0 0,0-1 0 0 0,0 0 0 0 0,1 0 0 0 0,0 0 0 0 0,0 0 0 0 0,0-1 0 0 0,1 1 0 0 0,0-1 0 0 0,3 3 0 0 0,-4-6 25 0 0,0 1 0 0 0,0-1-1 0 0,0 0 1 0 0,1 0 0 0 0,-1 0 0 0 0,0-1-1 0 0,1 0 1 0 0,0 0 0 0 0,-1 0-1 0 0,1 0 1 0 0,-1-1 0 0 0,1 1-1 0 0,0-1 1 0 0,-1 0 0 0 0,1-1-1 0 0,0 1 1 0 0,0-1-25 0 0,3 0 112 0 0,1-1 1 0 0,-1 0-1 0 0,0-1 1 0 0,1 0-1 0 0,-1 0 1 0 0,-1-1-1 0 0,1 1 1 0 0,0-2-1 0 0,-1 1-112 0 0,6-5 164 0 0,0-1-1 0 0,-1 0 1 0 0,0-1 0 0 0,0 0-1 0 0,7-11-163 0 0,-15 17 27 0 0,1-1 1 0 0,-1 0-1 0 0,0 0 0 0 0,-1 0 1 0 0,1 0-1 0 0,-1-1 0 0 0,-1 1 1 0 0,1-1-1 0 0,-1 0 0 0 0,0 1 0 0 0,0-1 1 0 0,-1 0-1 0 0,0 0 0 0 0,0-3-27 0 0,-6-14 182 0 0,-2 13-292 0 0,7 11 71 0 0,0 0 1 0 0,-1 0-1 0 0,1 0 1 0 0,0 0 0 0 0,-1 0-1 0 0,1 0 1 0 0,0 0-1 0 0,0-1 1 0 0,-1 1 0 0 0,1 0-1 0 0,0 0 1 0 0,-1 0 0 0 0,1 0-1 0 0,0 0 1 0 0,-1 0-1 0 0,1 0 1 0 0,0 1 0 0 0,-1-1-1 0 0,1 0 1 0 0,0 0-1 0 0,-1 0 1 0 0,1 0 0 0 0,0 0-1 0 0,0 0 1 0 0,-1 0-1 0 0,1 1 1 0 0,0-1 0 0 0,-1 0-1 0 0,1 0 1 0 0,0 1-1 0 0,0-1 1 0 0,-1 0 38 0 0,-2 3-4932 0 0,0-3-1658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09.048"/>
    </inkml:context>
    <inkml:brush xml:id="br0">
      <inkml:brushProperty name="width" value="0.05" units="cm"/>
      <inkml:brushProperty name="height" value="0.05" units="cm"/>
      <inkml:brushProperty name="color" value="#FFFFFF"/>
    </inkml:brush>
  </inkml:definitions>
  <inkml:trace contextRef="#ctx0" brushRef="#br0">41 1 2304 0 0,'-1'1'7343'0'0,"-2"6"-5028"0"0,-6 27 4238 0 0,7-22-5687 0 0,0-1 0 0 0,1 20 0 0 0,-5 75 1228 0 0,-1-8-1215 0 0,2-13-525 0 0,2-59-464 0 0,2 0 0 0 0,1-1 0 0 0,5 49 1 0 0,-5-73 35 0 0,0 1 1 0 0,1-1-1 0 0,-1 0 1 0 0,1 0-1 0 0,-1 1 1 0 0,1-1-1 0 0,-1 0 1 0 0,1 0-1 0 0,0 0 1 0 0,-1 0-1 0 0,3 2 1 0 0,2 2-3053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78"/>
    </inkml:context>
    <inkml:brush xml:id="br0">
      <inkml:brushProperty name="width" value="0.05" units="cm"/>
      <inkml:brushProperty name="height" value="0.05" units="cm"/>
      <inkml:brushProperty name="color" value="#FFFFFF"/>
    </inkml:brush>
  </inkml:definitions>
  <inkml:trace contextRef="#ctx0" brushRef="#br0">3 26 2304 0 0,'6'-8'1423'0'0,"-6"8"-1009"0"0,0 0-1 0 0,0-1 1 0 0,0 1 0 0 0,0-1 0 0 0,0 1-1 0 0,1 0 1 0 0,-1-1 0 0 0,0 1 0 0 0,0 0-1 0 0,1-1 1 0 0,-1 1 0 0 0,0 0 0 0 0,1-1-1 0 0,-1 1 1 0 0,0 0 0 0 0,1 0 0 0 0,-1-1-1 0 0,0 1 1 0 0,1 0 0 0 0,-1 0 0 0 0,0 0-1 0 0,1-1 1 0 0,-1 1 0 0 0,1 0 0 0 0,-1 0-1 0 0,0 0 1 0 0,1 0 0 0 0,-1 0 0 0 0,1 0 0 0 0,-1 0-414 0 0,28-3 4743 0 0,13 4-2233 0 0,18-2-990 0 0,10-7-2895 0 0,-58 8 476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79"/>
    </inkml:context>
    <inkml:brush xml:id="br0">
      <inkml:brushProperty name="width" value="0.05" units="cm"/>
      <inkml:brushProperty name="height" value="0.05" units="cm"/>
      <inkml:brushProperty name="color" value="#FFFFFF"/>
    </inkml:brush>
  </inkml:definitions>
  <inkml:trace contextRef="#ctx0" brushRef="#br0">139 5 3224 0 0,'0'0'143'0'0,"0"0"210"0"0,0 0 780 0 0,0 0 342 0 0,0 0 70 0 0,-16-4 4087 0 0,13 4-5519 0 0,1 1 0 0 0,0-1 0 0 0,-1 1 0 0 0,1-1 0 0 0,0 1 0 0 0,0 0 0 0 0,0 0 0 0 0,0 0 0 0 0,0 0 0 0 0,0 1-1 0 0,0-1 1 0 0,0 0 0 0 0,0 1 0 0 0,0-1 0 0 0,1 1 0 0 0,-1 0-113 0 0,-27 33 192 0 0,22-26 32 0 0,-1 2-120 0 0,0 0 1 0 0,0 1-1 0 0,2 0 1 0 0,-1 1-105 0 0,5-8 77 0 0,0-1 1 0 0,0 0-1 0 0,0 1 0 0 0,1-1 1 0 0,0 1-1 0 0,0 0 0 0 0,0-1 1 0 0,1 1-1 0 0,-1 0 0 0 0,1 0 1 0 0,0-1-1 0 0,0 1 0 0 0,1 2-77 0 0,0-6 7 0 0,-1 0 0 0 0,0 0 0 0 0,0 0-1 0 0,1 0 1 0 0,-1 0 0 0 0,0 0-1 0 0,1 0 1 0 0,-1 0 0 0 0,1 0 0 0 0,0-1-1 0 0,-1 1 1 0 0,1 0 0 0 0,0 0-1 0 0,-1 0 1 0 0,1-1 0 0 0,0 1 0 0 0,0-1-1 0 0,-1 1 1 0 0,1 0 0 0 0,0-1-1 0 0,0 1 1 0 0,1-1-7 0 0,0 1 45 0 0,0-1-1 0 0,0 1 1 0 0,0-1-1 0 0,0 0 1 0 0,0 1 0 0 0,0-1-1 0 0,0 0 1 0 0,0-1-1 0 0,0 1 1 0 0,0 0-1 0 0,1-1-44 0 0,2 0 119 0 0,1 0-1 0 0,-1-1 0 0 0,0 0 0 0 0,0 0 1 0 0,0 0-1 0 0,0-1 0 0 0,0 0 0 0 0,2-2-118 0 0,1-1 52 0 0,-1 0-1 0 0,-1-1 1 0 0,1 0-1 0 0,-1-1 1 0 0,0 0-1 0 0,4-7-51 0 0,7-14-135 0 0,3-11 135 0 0,-14 29-99 0 0,-3 21 173 0 0,-1 6 268 0 0,-2-9-128 0 0,1 12 157 0 0,0-1 1 0 0,1 0 0 0 0,1 0 0 0 0,1 0-1 0 0,0 0 1 0 0,1-1 0 0 0,3 4-372 0 0,-5-13-95 0 0,-1-4-56 0 0,-1 0 0 0 0,1-1 1 0 0,0 1-1 0 0,0-1 0 0 0,0 1 0 0 0,0-1 1 0 0,1 0-1 0 0,-1 0 0 0 0,3 1 151 0 0,1 2-1543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80"/>
    </inkml:context>
    <inkml:brush xml:id="br0">
      <inkml:brushProperty name="width" value="0.05" units="cm"/>
      <inkml:brushProperty name="height" value="0.05" units="cm"/>
      <inkml:brushProperty name="color" value="#FFFFFF"/>
    </inkml:brush>
  </inkml:definitions>
  <inkml:trace contextRef="#ctx0" brushRef="#br0">22 0 7976 0 0,'-1'4'75'0'0,"-1"2"311"0"0,-6-9 898 0 0,8 3-1175 0 0,0-1 0 0 0,0 1-1 0 0,-1 0 1 0 0,1 0 0 0 0,0 0 0 0 0,0 0 0 0 0,0 0 0 0 0,-1 0-1 0 0,1 0 1 0 0,0 0 0 0 0,0 0 0 0 0,-1 0 0 0 0,1 0-1 0 0,0 0 1 0 0,0 0 0 0 0,0 0 0 0 0,-1 0 0 0 0,1 0 0 0 0,0 0-1 0 0,0 0 1 0 0,0 1 0 0 0,-1-1 0 0 0,1 0 0 0 0,0 0-1 0 0,0 0 1 0 0,0 0 0 0 0,-1 0 0 0 0,1 0 0 0 0,0 1 0 0 0,0-1-1 0 0,0 0 1 0 0,0 0 0 0 0,0 0 0 0 0,-1 1 0 0 0,1-1-1 0 0,0 0 1 0 0,0 0 0 0 0,0 0 0 0 0,0 1 0 0 0,0-1 0 0 0,0 0-1 0 0,0 0 1 0 0,0 0 0 0 0,0 1 0 0 0,0-1 0 0 0,0 0-1 0 0,0 0 1 0 0,0 0 0 0 0,0 1 0 0 0,0-1 0 0 0,0 0 0 0 0,0 0-109 0 0,-1 14 1453 0 0,1-13-1257 0 0,1 146 3452 0 0,1-86-3393 0 0,0 18-201 0 0,3-27-3590 0 0,-5-43-2882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81"/>
    </inkml:context>
    <inkml:brush xml:id="br0">
      <inkml:brushProperty name="width" value="0.05" units="cm"/>
      <inkml:brushProperty name="height" value="0.05" units="cm"/>
      <inkml:brushProperty name="color" value="#FFFFFF"/>
    </inkml:brush>
  </inkml:definitions>
  <inkml:trace contextRef="#ctx0" brushRef="#br0">7 99 13792 0 0,'0'0'81'0'0,"0"0"0"0"0,-1 0 1 0 0,1 0-1 0 0,0 0 0 0 0,0 0 1 0 0,0 0-1 0 0,-1 0 0 0 0,1-1 1 0 0,0 1-1 0 0,0 0 0 0 0,0 0 1 0 0,0 0-1 0 0,-1 0 0 0 0,1 0 1 0 0,0 0-1 0 0,0-1 0 0 0,0 1 1 0 0,0 0-1 0 0,0 0 0 0 0,0 0 1 0 0,-1 0-1 0 0,1-1 0 0 0,0 1 1 0 0,0 0-1 0 0,0 0 0 0 0,0 0 1 0 0,0-1-1 0 0,0 1 0 0 0,0 0 1 0 0,0 0-1 0 0,0 0 0 0 0,0-1 1 0 0,0 1-1 0 0,0 0 0 0 0,0 0 1 0 0,0-1-1 0 0,0 1 1 0 0,0 0-1 0 0,0 0 0 0 0,0 0 1 0 0,0 0-1 0 0,0-1 0 0 0,1 1 1 0 0,-1 0-1 0 0,0 0 0 0 0,0 0-81 0 0,11-9 2035 0 0,19-3 123 0 0,39-13-64 0 0,3-2-1682 0 0,-22 12-3042 0 0,-37 12-5188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82"/>
    </inkml:context>
    <inkml:brush xml:id="br0">
      <inkml:brushProperty name="width" value="0.05" units="cm"/>
      <inkml:brushProperty name="height" value="0.05" units="cm"/>
      <inkml:brushProperty name="color" value="#FFFFFF"/>
    </inkml:brush>
  </inkml:definitions>
  <inkml:trace contextRef="#ctx0" brushRef="#br0">32 121 2760 0 0,'0'0'436'0'0,"0"0"789"0"0,0 0 344 0 0,0 0 67 0 0,15-13 4018 0 0,-8 11-4844 0 0,1 0 0 0 0,-1 0 1 0 0,1 1-1 0 0,5-1-810 0 0,-9 2 98 0 0,1 0 1 0 0,0-1-1 0 0,-1 0 0 0 0,1 0 0 0 0,0 0 1 0 0,-1 0-1 0 0,1-1 0 0 0,-1 0 1 0 0,1 0-1 0 0,-1 0 0 0 0,0 0 0 0 0,0-1 1 0 0,0 0-1 0 0,0 0-98 0 0,-2 1-80 0 0,0-1 0 0 0,0 1 0 0 0,0-1 1 0 0,0 1-1 0 0,0-1 0 0 0,-1 0 0 0 0,1 1 1 0 0,-1-1-1 0 0,0 0 0 0 0,1 0 0 0 0,-2 0 1 0 0,1 0-1 0 0,0-1 0 0 0,0-2 80 0 0,-1 5-173 0 0,0 0 0 0 0,0 0 0 0 0,0 0 0 0 0,0-1 0 0 0,0 1 1 0 0,0 0-1 0 0,0 0 0 0 0,-1 0 0 0 0,1 0 0 0 0,0 0 0 0 0,-1 0 0 0 0,1 0 0 0 0,-1 0 0 0 0,1 0 1 0 0,-1 0-1 0 0,0 0 0 0 0,1 0 0 0 0,-1 0 0 0 0,0 0 0 0 0,0 0 0 0 0,1 0 0 0 0,-1 1 0 0 0,0-1 0 0 0,0 0 1 0 0,0 1-1 0 0,0-1 0 0 0,0 0 0 0 0,0 1 0 0 0,0-1 0 0 0,0 1 0 0 0,0 0 0 0 0,0-1 0 0 0,0 1 1 0 0,0 0-1 0 0,-1 0 0 0 0,1 0 0 0 0,0-1 0 0 0,0 1 0 0 0,0 0 0 0 0,0 1 0 0 0,0-1 0 0 0,-1 0 173 0 0,-2 0-278 0 0,0 1 0 0 0,0 0-1 0 0,0 0 1 0 0,0 0 0 0 0,0 0-1 0 0,1 0 1 0 0,-1 1 0 0 0,0 0-1 0 0,1 0 1 0 0,-1 0 0 0 0,1 0-1 0 0,-3 2 279 0 0,-3 4 317 0 0,-1 0 0 0 0,1 0 0 0 0,-4 5-317 0 0,7-6 645 0 0,0 0-1 0 0,1 0 1 0 0,0 0-1 0 0,0 1 1 0 0,1-1-1 0 0,-1 1 1 0 0,2 0-1 0 0,-1 1 1 0 0,0 3-645 0 0,2-7 210 0 0,1 0 1 0 0,0-1-1 0 0,0 1 0 0 0,1 0 1 0 0,-1 0-1 0 0,1 0 1 0 0,0 0-1 0 0,1-1 0 0 0,-1 1 1 0 0,1 0-1 0 0,0 0 1 0 0,0-1-1 0 0,0 1 0 0 0,0 0 1 0 0,1-1-1 0 0,0 1 0 0 0,0-1 1 0 0,1 1-211 0 0,-1-2 93 0 0,-1 0-1 0 0,1-1 1 0 0,1 1 0 0 0,-1 0 0 0 0,0-1 0 0 0,1 0-1 0 0,-1 1 1 0 0,1-1 0 0 0,0 0 0 0 0,-1 0 0 0 0,1-1-1 0 0,0 1 1 0 0,0-1 0 0 0,3 2-93 0 0,-1-2 89 0 0,0 1-1 0 0,0-1 1 0 0,0 0-1 0 0,0-1 1 0 0,0 1-1 0 0,0-1 1 0 0,0 0-1 0 0,0 0 1 0 0,5-1-89 0 0,6-2-76 0 0,1-1 0 0 0,-1-1 1 0 0,1-1-1 0 0,-1 0 0 0 0,7-4 76 0 0,-15 6-489 0 0,11-4-5904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83"/>
    </inkml:context>
    <inkml:brush xml:id="br0">
      <inkml:brushProperty name="width" value="0.05" units="cm"/>
      <inkml:brushProperty name="height" value="0.05" units="cm"/>
      <inkml:brushProperty name="color" value="#FFFFFF"/>
    </inkml:brush>
  </inkml:definitions>
  <inkml:trace contextRef="#ctx0" brushRef="#br0">4 25 7544 0 0,'-1'24'6316'0'0,"0"46"-2639"0"0,1-59-3287 0 0,1 1 0 0 0,0 0 0 0 0,1 0 0 0 0,1-1 0 0 0,1 5-390 0 0,-4-15 45 0 0,0 0 0 0 0,0 0-1 0 0,1 0 1 0 0,-1 0 0 0 0,1 0 0 0 0,-1 0-1 0 0,1 0 1 0 0,-1 0 0 0 0,1 0-1 0 0,0 0 1 0 0,-1 0 0 0 0,1-1-1 0 0,0 1 1 0 0,0 0 0 0 0,0 0-1 0 0,-1-1 1 0 0,1 1 0 0 0,0 0-1 0 0,0-1 1 0 0,0 1 0 0 0,0-1-1 0 0,0 1 1 0 0,1-1-45 0 0,-1 0 45 0 0,1 0-1 0 0,-1 0 1 0 0,1 0-1 0 0,-1 0 1 0 0,1 0 0 0 0,-1 0-1 0 0,1 0 1 0 0,-1-1-1 0 0,0 1 1 0 0,1-1 0 0 0,-1 1-1 0 0,1-1 1 0 0,-1 1-1 0 0,0-1 1 0 0,1 0-45 0 0,5-4 118 0 0,-1 1 1 0 0,0-1-1 0 0,-1 0 0 0 0,1 0 1 0 0,-1-1-1 0 0,1-1-118 0 0,71-76 607 0 0,-77 82-605 0 0,1 1 0 0 0,-1-1 1 0 0,1 0-1 0 0,-1 1 1 0 0,1-1-1 0 0,0 1 0 0 0,-1-1 1 0 0,1 1-1 0 0,0-1 0 0 0,-1 1 1 0 0,1-1-1 0 0,0 1 1 0 0,0 0-1 0 0,0-1 0 0 0,-1 1 1 0 0,1 0-1 0 0,0-1 0 0 0,0 1 1 0 0,0 0-1 0 0,-1 0 1 0 0,1 0-1 0 0,0 0 0 0 0,0 0 1 0 0,0 0-1 0 0,0 0 0 0 0,0 0 1 0 0,-1 0-1 0 0,1 0 1 0 0,0 1-1 0 0,0-1 0 0 0,0 0 1 0 0,-1 1-1 0 0,1-1 0 0 0,0 0 1 0 0,0 1-1 0 0,-1-1 1 0 0,1 1-1 0 0,0-1 0 0 0,0 1-2 0 0,2 3 30 0 0,0 0-1 0 0,0 0 1 0 0,0 0-1 0 0,-1 0 0 0 0,1 1 1 0 0,0 3-30 0 0,10 15 256 0 0,-11-21-242 0 0,0 0-1 0 0,0-1 1 0 0,0 1-1 0 0,0 0 1 0 0,0 0 0 0 0,0-1-1 0 0,0 1 1 0 0,1-1-1 0 0,-1 0 1 0 0,0 0 0 0 0,1 0-1 0 0,-1 0 1 0 0,1 0-1 0 0,-1 0 1 0 0,1-1 0 0 0,0 1-1 0 0,-1-1 1 0 0,3 0-14 0 0,-1 0 39 0 0,0 0-1 0 0,0-1 1 0 0,0 0 0 0 0,0 0 0 0 0,-1 0 0 0 0,1 0 0 0 0,0 0-1 0 0,-1-1 1 0 0,1 0 0 0 0,-1 1 0 0 0,1-1 0 0 0,-1-1-39 0 0,6-4 81 0 0,0 0 1 0 0,0 0 0 0 0,-1-1 0 0 0,0-1 0 0 0,0 1 0 0 0,-1-1-1 0 0,0-1 1 0 0,2-4-82 0 0,24-40-1341 0 0,-26 42 546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84"/>
    </inkml:context>
    <inkml:brush xml:id="br0">
      <inkml:brushProperty name="width" value="0.05" units="cm"/>
      <inkml:brushProperty name="height" value="0.05" units="cm"/>
      <inkml:brushProperty name="color" value="#FFFFFF"/>
    </inkml:brush>
  </inkml:definitions>
  <inkml:trace contextRef="#ctx0" brushRef="#br0">196 21 1840 0 0,'0'0'325'0'0,"0"0"694"0"0,0 0 298 0 0,0 0 56 0 0,0 0-106 0 0,0 0-512 0 0,0 0-225 0 0,-18-13 3788 0 0,16 13-4252 0 0,0 0 1 0 0,0 1-1 0 0,0-1 1 0 0,0 1-1 0 0,0 0 1 0 0,0 0-1 0 0,0-1 1 0 0,0 1-1 0 0,0 0 1 0 0,0 1-1 0 0,1-1 1 0 0,-1 0-1 0 0,-1 1-66 0 0,-22 22 937 0 0,19-17-850 0 0,-23 20-1 0 0,10-10 120 0 0,1 0-1 0 0,-1 4-205 0 0,15-16 36 0 0,0 0 0 0 0,0 0 0 0 0,1 0 0 0 0,-1 1 0 0 0,1-1 0 0 0,1 1 0 0 0,-1 0 0 0 0,1 0 0 0 0,0 0 0 0 0,-1 4-36 0 0,3-8 58 0 0,-1 1 1 0 0,1-1-1 0 0,0 1 1 0 0,0 0-1 0 0,0-1 1 0 0,1 1-1 0 0,-1-1 1 0 0,1 0-1 0 0,-1 1 0 0 0,1-1 1 0 0,0 1-1 0 0,0-1 1 0 0,0 0-1 0 0,0 1 1 0 0,0-1-1 0 0,0 0 1 0 0,1 0-1 0 0,-1 0 1 0 0,1 0-1 0 0,-1 0 1 0 0,1 0-1 0 0,0 0 0 0 0,0-1 1 0 0,0 1-1 0 0,1 0-58 0 0,0 0 51 0 0,-1-1-1 0 0,1 1 1 0 0,-1-1-1 0 0,1 0 0 0 0,-1 0 1 0 0,1 0-1 0 0,0 0 1 0 0,-1 0-1 0 0,1-1 1 0 0,0 1-1 0 0,0-1 0 0 0,0 0 1 0 0,-1 1-1 0 0,1-1 1 0 0,0-1-1 0 0,0 1 0 0 0,0 0 1 0 0,-1-1-1 0 0,1 1 1 0 0,0-1-1 0 0,0 0 0 0 0,1-1-50 0 0,4-2 89 0 0,-1 0-1 0 0,0-1 0 0 0,0 0 0 0 0,0 0 1 0 0,-1 0-1 0 0,0-1 0 0 0,0 0 0 0 0,0 0 0 0 0,-1-1 1 0 0,0 0-89 0 0,10-14 33 0 0,-1-1-1 0 0,7-15-32 0 0,-15 25-261 0 0,0 0 0 0 0,-1 0-1 0 0,1-6 262 0 0,-4 12-93 0 0,-1 1 0 0 0,1-1-1 0 0,-1 1 1 0 0,-1-1 0 0 0,1 1-1 0 0,-1-1 1 0 0,0 1 0 0 0,0-1-1 0 0,-1-3 94 0 0,1 6-47 0 0,-4-3 638 0 0,0 22 259 0 0,2-4-541 0 0,1-1 1 0 0,0 1-1 0 0,1 0 0 0 0,1-1 1 0 0,0 1-1 0 0,0-1 1 0 0,3 12-311 0 0,2 0 136 0 0,1 0-1 0 0,0-1 0 0 0,6 8-134 0 0,-13-28-235 0 0,1 0-1 0 0,1 0 1 0 0,-1-1 0 0 0,0 1 0 0 0,0 0 0 0 0,1-1 0 0 0,-1 1 0 0 0,1-1-1 0 0,-1 0 1 0 0,1 1 0 0 0,0-1 235 0 0,5 4-6806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85"/>
    </inkml:context>
    <inkml:brush xml:id="br0">
      <inkml:brushProperty name="width" value="0.05" units="cm"/>
      <inkml:brushProperty name="height" value="0.05" units="cm"/>
      <inkml:brushProperty name="color" value="#FFFFFF"/>
    </inkml:brush>
  </inkml:definitions>
  <inkml:trace contextRef="#ctx0" brushRef="#br0">212 62 1840 0 0,'0'0'83'0'0,"0"0"237"0"0,0 0 954 0 0,0 0 417 0 0,0 0 79 0 0,-10 14 3424 0 0,7-8-4770 0 0,1 2 0 0 0,-1-1 0 0 0,1 0 0 0 0,1 0 0 0 0,-1 1 0 0 0,1-1 0 0 0,1 1 0 0 0,-1-1 0 0 0,1 1 1 0 0,1 5-425 0 0,0 0 306 0 0,1 0 0 0 0,0 1 0 0 0,1-1 0 0 0,0 0 0 0 0,4 8-306 0 0,-6-19 42 0 0,-1 0 0 0 0,1 0 0 0 0,0 0 0 0 0,0-1 0 0 0,0 1 0 0 0,0 0 0 0 0,0 0 0 0 0,0-1 0 0 0,1 1 0 0 0,-1-1 0 0 0,1 1 0 0 0,-1-1 0 0 0,1 1 0 0 0,-1-1 0 0 0,1 0 0 0 0,0 0 0 0 0,-1 0 0 0 0,1 0 0 0 0,0 0-1 0 0,0 0 1 0 0,0 0 0 0 0,0-1 0 0 0,0 1 0 0 0,0-1 0 0 0,0 1-42 0 0,2-1 56 0 0,-1 0-1 0 0,1 0 1 0 0,-1 0-1 0 0,1-1 1 0 0,0 1-1 0 0,-1-1 0 0 0,1 0 1 0 0,-1 0-1 0 0,1 0 1 0 0,-1-1-1 0 0,0 1 1 0 0,0-1-1 0 0,1 0 1 0 0,-1 0-56 0 0,8-6 194 0 0,-1 0-1 0 0,0-1 1 0 0,0 0 0 0 0,-1-1 0 0 0,0 0 0 0 0,-1 0 0 0 0,0-1-1 0 0,5-10-193 0 0,-4 8-32 0 0,0-1-1 0 0,-1-1 1 0 0,-1 0-1 0 0,0 0 0 0 0,-1 0 1 0 0,-1-1-1 0 0,0 1 1 0 0,-1-1-1 0 0,-1-2 33 0 0,-2 11-47 0 0,0-6-77 0 0,-1 12 87 0 0,1 9 48 0 0,1 34 75 0 0,2 0 0 0 0,6 25-86 0 0,1 5 22 0 0,-3 3 53 0 0,-3 5-75 0 0,-4-43 147 0 0,-2 0-1 0 0,-1 0 1 0 0,-4 9-147 0 0,3-25 128 0 0,-2 0 1 0 0,0 0 0 0 0,-1-1-1 0 0,-1 1 1 0 0,-1-1 0 0 0,-2 2-129 0 0,2-7 134 0 0,0-1 0 0 0,-1 0 0 0 0,0-1 0 0 0,-1 0 1 0 0,-1 0-1 0 0,0-1 0 0 0,-1-1 0 0 0,-8 7-134 0 0,14-13 17 0 0,0-1 0 0 0,0 0 0 0 0,-1 0 0 0 0,0 0 0 0 0,1-1-1 0 0,-1 0 1 0 0,-1 0 0 0 0,1 0 0 0 0,0-1 0 0 0,0 0 0 0 0,-1-1 0 0 0,1 0-1 0 0,-1 0 1 0 0,0-1 0 0 0,1 1 0 0 0,-1-2 0 0 0,1 1 0 0 0,-1-1 0 0 0,0 0-1 0 0,1-1 1 0 0,0 0 0 0 0,-1 0 0 0 0,1 0 0 0 0,0-1 0 0 0,0 0 0 0 0,0 0-1 0 0,0-1 1 0 0,-4-4-17 0 0,-3 0-400 0 0,0-2-1 0 0,1 0 0 0 0,0 0 1 0 0,1-1-1 0 0,0-1 0 0 0,0 0 1 0 0,2 0-1 0 0,-5-7 401 0 0,4 0-1723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86"/>
    </inkml:context>
    <inkml:brush xml:id="br0">
      <inkml:brushProperty name="width" value="0.05" units="cm"/>
      <inkml:brushProperty name="height" value="0.05" units="cm"/>
      <inkml:brushProperty name="color" value="#FFFFFF"/>
    </inkml:brush>
  </inkml:definitions>
  <inkml:trace contextRef="#ctx0" brushRef="#br0">3 0 8696 0 0,'4'31'1732'0'0,"-2"0"0"0"0,0 11-1732 0 0,1 31 1800 0 0,9 60-55 0 0,11 109 149 0 0,-11-103-968 0 0,-5-40-420 0 0,33 410 508 0 0,-1 43-532 0 0,18 94 862 0 0,-48-539-1262 0 0,11 85-16 0 0,0-45-54 0 0,48 280-12 0 0,-36-247 0 0 0,-15-93 0 0 0,-9-50 0 0 0,3 34 0 0 0,-3-14 0 0 0,-4-33 0 0 0,-1-1 0 0 0,0 19 0 0 0,2 45-1818 0 0,-5-77-5435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2:59.487"/>
    </inkml:context>
    <inkml:brush xml:id="br0">
      <inkml:brushProperty name="width" value="0.05" units="cm"/>
      <inkml:brushProperty name="height" value="0.05" units="cm"/>
      <inkml:brushProperty name="color" value="#FFFFFF"/>
    </inkml:brush>
  </inkml:definitions>
  <inkml:trace contextRef="#ctx0" brushRef="#br0">1 509 3224 0 0,'0'0'143'0'0,"15"-5"181"0"0,-7 2 499 0 0,0 0 0 0 0,0 0 0 0 0,0 1 0 0 0,0 0 0 0 0,0 1 0 0 0,0 0 0 0 0,8 0-823 0 0,5-1 516 0 0,244-28 2252 0 0,96-26-1440 0 0,-132 22-481 0 0,-90 16-190 0 0,142-20-89 0 0,-261 35-543 0 0,1073-144 1220 0 0,-763 105-905 0 0,138-13 89 0 0,-366 45-325 0 0,281-23 248 0 0,-295 26-806 0 0,111-5 1597 0 0,-150 11-3062 0 0,0 3 0 0 0,0 1 1 0 0,3 4 1918 0 0,-21-3-5828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09.386"/>
    </inkml:context>
    <inkml:brush xml:id="br0">
      <inkml:brushProperty name="width" value="0.05" units="cm"/>
      <inkml:brushProperty name="height" value="0.05" units="cm"/>
      <inkml:brushProperty name="color" value="#FFFFFF"/>
    </inkml:brush>
  </inkml:definitions>
  <inkml:trace contextRef="#ctx0" brushRef="#br0">1 0 16184 0 0,'0'0'1461'0'0,"0"2"-1077"0"0,0 96 3522 0 0,6 80-1678 0 0,-5-156-2144 0 0,3 26 140 0 0,-5 84 0 0 0,-4-44 286 0 0,6-75-730 0 0,-1-1 0 0 0,2 0 0 0 0,-1 0 0 0 0,2 0 0 0 0,3 13 0 0 0,-1-13-1674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18.492"/>
    </inkml:context>
    <inkml:brush xml:id="br0">
      <inkml:brushProperty name="width" value="0.05" units="cm"/>
      <inkml:brushProperty name="height" value="0.05" units="cm"/>
      <inkml:brushProperty name="color" value="#FFFFFF"/>
    </inkml:brush>
  </inkml:definitions>
  <inkml:trace contextRef="#ctx0" brushRef="#br0">5 110 1376 0 0,'-3'1'8554'0'0,"2"-2"-3523"0"0,2-2-2215 0 0,4-3-2872 0 0,6 0 785 0 0,1 0 0 0 0,0 1 0 0 0,1 1 0 0 0,-1 0 0 0 0,9-1-729 0 0,29-11 1121 0 0,-7 0-617 0 0,0 2 0 0 0,3 1-504 0 0,12 2-4178 0 0,-47 10 2644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19.111"/>
    </inkml:context>
    <inkml:brush xml:id="br0">
      <inkml:brushProperty name="width" value="0.05" units="cm"/>
      <inkml:brushProperty name="height" value="0.05" units="cm"/>
      <inkml:brushProperty name="color" value="#FFFFFF"/>
    </inkml:brush>
  </inkml:definitions>
  <inkml:trace contextRef="#ctx0" brushRef="#br0">1 1 13824 0 0,'0'0'314'0'0,"0"0"46"0"0,0 12 478 0 0,19 86 1617 0 0,-1 10-486 0 0,0 4-2314 0 0,-10-86-843 0 0,-6-16 496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0.263"/>
    </inkml:context>
    <inkml:brush xml:id="br0">
      <inkml:brushProperty name="width" value="0.05" units="cm"/>
      <inkml:brushProperty name="height" value="0.05" units="cm"/>
      <inkml:brushProperty name="color" value="#FFFFFF"/>
    </inkml:brush>
  </inkml:definitions>
  <inkml:trace contextRef="#ctx0" brushRef="#br0">55 146 2304 0 0,'16'-2'4484'0'0,"-10"1"-3247"0"0,-1-1 1 0 0,1 1-1 0 0,-1-1 1 0 0,0 0-1 0 0,4-3-1237 0 0,-3 3 343 0 0,-1-2 0 0 0,-1 1-1 0 0,1 0 1 0 0,0-1 0 0 0,2-3-343 0 0,-3 4 9 0 0,-1 0-1 0 0,-1-1 1 0 0,1 1 0 0 0,0-1-1 0 0,-1 1 1 0 0,0-1 0 0 0,0 0 0 0 0,0 0-1 0 0,0 0 1 0 0,-1 0 0 0 0,1 0-1 0 0,-1-1 1 0 0,0 1 0 0 0,0 0-1 0 0,-1 0 1 0 0,1-1 0 0 0,-1 0-9 0 0,0 3-15 0 0,0 1 1 0 0,0-1-1 0 0,0 1 1 0 0,0 0-1 0 0,0-1 0 0 0,0 1 1 0 0,-1-1-1 0 0,1 1 1 0 0,0-1-1 0 0,-1 1 0 0 0,1 0 1 0 0,-1-1-1 0 0,0 1 1 0 0,1 0-1 0 0,-1 0 1 0 0,0-1-1 0 0,0 1 0 0 0,0 0 1 0 0,0 0-1 0 0,0 0 1 0 0,0 0-1 0 0,0 0 1 0 0,0 0-1 0 0,0 0 15 0 0,-1 0-57 0 0,0 0 1 0 0,0 1 0 0 0,0-1-1 0 0,0 1 1 0 0,0-1-1 0 0,-1 1 1 0 0,1 0-1 0 0,0 0 1 0 0,0-1-1 0 0,0 2 1 0 0,0-1 0 0 0,0 0-1 0 0,0 0 1 0 0,0 1-1 0 0,-1-1 57 0 0,-4 2-56 0 0,-1 0 0 0 0,1 1 0 0 0,0 0 0 0 0,0 0 0 0 0,0 1 0 0 0,0-1 0 0 0,0 1 0 0 0,-4 4 56 0 0,6-3 64 0 0,0 0 1 0 0,0 0-1 0 0,1 0 1 0 0,0 1 0 0 0,0 0-1 0 0,0 0 1 0 0,0 0-1 0 0,1 0 1 0 0,0 0 0 0 0,1 1-1 0 0,-1-1 1 0 0,1 1-1 0 0,0-1 1 0 0,1 1 0 0 0,0 0-1 0 0,0 0 1 0 0,0 0-1 0 0,1 1-64 0 0,-1-4 107 0 0,1 1-1 0 0,1-1 1 0 0,-1 0-1 0 0,0 0 0 0 0,1 0 1 0 0,0 1-1 0 0,0-1 0 0 0,0 0 1 0 0,1 0-1 0 0,-1 0 1 0 0,1 0-1 0 0,0 0 0 0 0,0-1 1 0 0,0 1-1 0 0,1-1 1 0 0,-1 1-1 0 0,1-1 0 0 0,0 0 1 0 0,0 0-1 0 0,0 0 0 0 0,0 0 1 0 0,0 0-1 0 0,1-1 1 0 0,-1 1-1 0 0,1-1 0 0 0,0 0 1 0 0,0 0-1 0 0,0-1 0 0 0,2 2-106 0 0,1-1 10 0 0,-1-1-1 0 0,0 0 0 0 0,1 1 0 0 0,-1-2 0 0 0,1 1 0 0 0,-1-1 0 0 0,1 0 0 0 0,-1 0 1 0 0,1-1-1 0 0,3-1-9 0 0,3-1-249 0 0,-1 0-1 0 0,0-1 1 0 0,0 0 0 0 0,11-7 249 0 0,-8 5-5886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1.348"/>
    </inkml:context>
    <inkml:brush xml:id="br0">
      <inkml:brushProperty name="width" value="0.05" units="cm"/>
      <inkml:brushProperty name="height" value="0.05" units="cm"/>
      <inkml:brushProperty name="color" value="#FFFFFF"/>
    </inkml:brush>
  </inkml:definitions>
  <inkml:trace contextRef="#ctx0" brushRef="#br0">0 50 1840 0 0,'0'0'83'0'0,"0"0"301"0"0,1 4 5952 0 0,0 6-3643 0 0,4 46-241 0 0,-3 0 0 0 0,-2 1-2452 0 0,2-79 1381 0 0,1-21-1381 0 0,-2 21 649 0 0,0 1 0 0 0,4-16-649 0 0,-3 31 58 0 0,-1 0 0 0 0,1 0 0 0 0,0 0 0 0 0,0 1 0 0 0,0-1 0 0 0,1 1 1 0 0,0-1-1 0 0,0 1 0 0 0,0 0 0 0 0,1 0 0 0 0,2-3-58 0 0,-4 6 45 0 0,0 0 0 0 0,0 1 0 0 0,0-1 0 0 0,1 1 0 0 0,-1-1 1 0 0,0 1-1 0 0,1 0 0 0 0,-1 0 0 0 0,0 0 0 0 0,1 0 0 0 0,-1 0 0 0 0,1 0 0 0 0,0 1 0 0 0,-1-1 0 0 0,1 1 0 0 0,0 0 0 0 0,-1 0 1 0 0,1 0-1 0 0,0 0 0 0 0,-1 0-45 0 0,4 1-319 0 0,0 0 1 0 0,-1 0 0 0 0,1 0-1 0 0,0 1 1 0 0,-1 0 0 0 0,0 0-1 0 0,1 0 1 0 0,3 3 318 0 0,-1-1-1274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2.676"/>
    </inkml:context>
    <inkml:brush xml:id="br0">
      <inkml:brushProperty name="width" value="0.05" units="cm"/>
      <inkml:brushProperty name="height" value="0.05" units="cm"/>
      <inkml:brushProperty name="color" value="#FFFFFF"/>
    </inkml:brush>
  </inkml:definitions>
  <inkml:trace contextRef="#ctx0" brushRef="#br0">15 18 3680 0 0,'0'17'2617'0'0,"0"23"1590"0"0,-4 31-4207 0 0,0-43 601 0 0,1-4 943 0 0,1 1 0 0 0,0 0-1544 0 0,2-25 503 0 0,0 0-31 0 0,2-1-336 0 0,-1-1 0 0 0,-1 1 1 0 0,1-1-1 0 0,0 1 0 0 0,0-1 1 0 0,-1 0-1 0 0,1 1 1 0 0,0-2-137 0 0,-1 2 35 0 0,8-24 314 0 0,3-10 197 0 0,1 0 0 0 0,15-27-546 0 0,-25 58 27 0 0,4-7 299 0 0,0-1 1 0 0,7-8-327 0 0,-11 18 34 0 0,-1 0 0 0 0,1-1 0 0 0,0 1 0 0 0,0 0 1 0 0,1 0-1 0 0,-1 0 0 0 0,0 0 0 0 0,1 0 0 0 0,-1 1 0 0 0,1-1 1 0 0,-1 1-1 0 0,1-1 0 0 0,0 1 0 0 0,-1 0 0 0 0,1 0-34 0 0,-2 1 2 0 0,0 0-1 0 0,0 0 1 0 0,0 0-1 0 0,0 0 0 0 0,0 0 1 0 0,0 1-1 0 0,0-1 1 0 0,0 0-1 0 0,0 1 1 0 0,0-1-1 0 0,0 0 0 0 0,0 1 1 0 0,0-1-1 0 0,0 1 1 0 0,0-1-1 0 0,0 1 0 0 0,-1 0 1 0 0,1-1-1 0 0,0 1 1 0 0,0 0-1 0 0,-1-1 0 0 0,1 1 1 0 0,-1 0-1 0 0,1 0 1 0 0,0 0-1 0 0,-1 0 0 0 0,1 0 1 0 0,-1 0-1 0 0,0-1 1 0 0,1 2-2 0 0,1 4 26 0 0,0 0 0 0 0,0 0 0 0 0,0-1 0 0 0,0 4-26 0 0,4 37 125 0 0,-4-31-114 0 0,0-1-1 0 0,0 0 1 0 0,2 5-11 0 0,-3-18 1 0 0,-1-1-1 0 0,0 1 0 0 0,0 0 1 0 0,0 0-1 0 0,1 0 0 0 0,-1 0 0 0 0,1 0 1 0 0,-1 0-1 0 0,0-1 0 0 0,1 1 1 0 0,-1 0-1 0 0,1 0 0 0 0,0-1 1 0 0,-1 1-1 0 0,1 0 0 0 0,0-1 0 0 0,-1 1 1 0 0,1-1-1 0 0,0 1 0 0 0,0-1 1 0 0,0 1-1 0 0,0-1-4 0 0,-1 0 1 0 0,1 0-1 0 0,0 0 1 0 0,-1 0-1 0 0,1 0 1 0 0,0 0-1 0 0,-1 0 1 0 0,1 0-1 0 0,0-1 1 0 0,-1 1-1 0 0,1 0 1 0 0,0-1-1 0 0,-1 1 1 0 0,1 0-1 0 0,-1-1 1 0 0,1 1-1 0 0,-1 0 1 0 0,1-1-1 0 0,-1 1 1 0 0,1-1-1 0 0,-1 1 1 0 0,1-1 3 0 0,3-4-29 0 0,1-1 0 0 0,-1 0 0 0 0,0 0 0 0 0,3-7 29 0 0,-6 10 10 0 0,5-8 7 0 0,27-43-50 0 0,-29 47 85 0 0,1 1 0 0 0,0-1 0 0 0,0 1 0 0 0,1 1 0 0 0,-1-1 0 0 0,6-3-52 0 0,-10 8 11 0 0,-1 1 0 0 0,1-1 0 0 0,0 1 0 0 0,-1-1 0 0 0,1 0 0 0 0,0 1 0 0 0,0-1 0 0 0,0 1 0 0 0,-1 0 0 0 0,1-1 0 0 0,0 1 0 0 0,0 0 0 0 0,0-1 0 0 0,0 1 0 0 0,0 0 0 0 0,0 0 0 0 0,0 0 0 0 0,0 0 0 0 0,0 0 0 0 0,0 0 0 0 0,-1 0 0 0 0,1 0 0 0 0,0 0 0 0 0,0 0 0 0 0,0 1 0 0 0,0-1 0 0 0,0 0 0 0 0,0 1 0 0 0,0-1 0 0 0,0 0 0 0 0,-1 1 0 0 0,1-1 0 0 0,0 1 0 0 0,0-1 0 0 0,-1 1 0 0 0,1 0 0 0 0,0-1 0 0 0,-1 1 0 0 0,1 0 0 0 0,0-1 0 0 0,-1 1 0 0 0,1 0 0 0 0,-1 0 0 0 0,1 0 0 0 0,-1 0 0 0 0,0-1 0 0 0,1 1 0 0 0,-1 0 0 0 0,0 0-11 0 0,3 7 51 0 0,-1 0 1 0 0,0 0 0 0 0,0 0 0 0 0,-1 1-1 0 0,1 3-51 0 0,-2-6 27 0 0,4 31 257 0 0,-3 28-284 0 0,0-14-406 0 0,0-38 152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3.385"/>
    </inkml:context>
    <inkml:brush xml:id="br0">
      <inkml:brushProperty name="width" value="0.05" units="cm"/>
      <inkml:brushProperty name="height" value="0.05" units="cm"/>
      <inkml:brushProperty name="color" value="#FFFFFF"/>
    </inkml:brush>
  </inkml:definitions>
  <inkml:trace contextRef="#ctx0" brushRef="#br0">5 1 10136 0 0,'-1'4'176'0'0,"0"0"0"0"0,0 0 0 0 0,0 0 0 0 0,1 0 1 0 0,-1 1-1 0 0,1-1 0 0 0,0 0 0 0 0,1 1 0 0 0,-1-1 1 0 0,1 0-1 0 0,-1 1-176 0 0,2 22 1983 0 0,-4 133-787 0 0,2-150-2065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3.731"/>
    </inkml:context>
    <inkml:brush xml:id="br0">
      <inkml:brushProperty name="width" value="0.05" units="cm"/>
      <inkml:brushProperty name="height" value="0.05" units="cm"/>
      <inkml:brushProperty name="color" value="#FFFFFF"/>
    </inkml:brush>
  </inkml:definitions>
  <inkml:trace contextRef="#ctx0" brushRef="#br0">23 1 17767 0 0,'0'0'784'0'0,"0"0"168"0"0,-5 0-760 0 0,1 0-192 0 0,0 1 0 0 0,4-1 0 0 0,-4 3 0 0 0,2 1 0 0 0,0 1 0 0 0,0 0 0 0 0,2 1-800 0 0,2 1-200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4.533"/>
    </inkml:context>
    <inkml:brush xml:id="br0">
      <inkml:brushProperty name="width" value="0.05" units="cm"/>
      <inkml:brushProperty name="height" value="0.05" units="cm"/>
      <inkml:brushProperty name="color" value="#FFFFFF"/>
    </inkml:brush>
  </inkml:definitions>
  <inkml:trace contextRef="#ctx0" brushRef="#br0">1 67 6968 0 0,'1'2'266'0'0,"0"0"0"0"0,0 0 0 0 0,0 0 0 0 0,-1 0 0 0 0,1 0 0 0 0,-1 0 1 0 0,1 0-1 0 0,-1 0 0 0 0,0 0 0 0 0,0 0 0 0 0,0 1 0 0 0,0 1-266 0 0,1 21 163 0 0,-1 0 0 0 0,-2 1 0 0 0,-1 6-163 0 0,1-13 446 0 0,2-2 194 0 0,0-16-568 0 0,0-1 1 0 0,0 1 0 0 0,0-1 0 0 0,0 1-1 0 0,0-1 1 0 0,0 1 0 0 0,0-1-1 0 0,0 0 1 0 0,0 1 0 0 0,0-1 0 0 0,0 1-1 0 0,0-1 1 0 0,0 1 0 0 0,0-1 0 0 0,1 1-1 0 0,-1-1 1 0 0,0 0 0 0 0,0 1-1 0 0,0-1 1 0 0,1 1 0 0 0,-1-1 0 0 0,0 0-1 0 0,1 1 1 0 0,-1-1 0 0 0,0 0 0 0 0,1 0-1 0 0,-1 1 1 0 0,0-1 0 0 0,1 0-1 0 0,-1 1 1 0 0,0-1 0 0 0,1 0 0 0 0,-1 0-73 0 0,2-1 67 0 0,-1-1 1 0 0,0 1 0 0 0,0-1 0 0 0,0 0-1 0 0,0 1 1 0 0,0-1 0 0 0,0 0 0 0 0,-1 0 0 0 0,1 1-1 0 0,-1-1 1 0 0,1 0 0 0 0,-1 0 0 0 0,1 0-1 0 0,-1-2-67 0 0,2-5 6 0 0,4-6 173 0 0,6-21 756 0 0,2 0 0 0 0,1 1 0 0 0,2 1 0 0 0,3-3-935 0 0,-19 36 100 0 0,0-1-1 0 0,0 0 1 0 0,0 1 0 0 0,0-1 0 0 0,1 1 0 0 0,-1-1 0 0 0,0 1 0 0 0,1-1-1 0 0,-1 1 1 0 0,1 0 0 0 0,0 0 0 0 0,-1 0 0 0 0,1 0 0 0 0,0 0-1 0 0,0 0 1 0 0,-1 0 0 0 0,2 1-100 0 0,-2-1 27 0 0,1 1 0 0 0,-1 0 0 0 0,0 1 0 0 0,0-1 0 0 0,0 0 0 0 0,0 0 0 0 0,1 0 0 0 0,-1 1 1 0 0,0-1-1 0 0,0 1 0 0 0,0-1 0 0 0,0 1 0 0 0,0-1 0 0 0,0 1 0 0 0,0-1 0 0 0,0 1 0 0 0,0 0 0 0 0,0 0 0 0 0,0 0 0 0 0,0-1 0 0 0,-1 1 0 0 0,1 0 0 0 0,0 0 0 0 0,-1 0 0 0 0,1 0 0 0 0,0 0 0 0 0,-1 0 0 0 0,1 1-27 0 0,5 12 0 0 0,0 1 0 0 0,-1-1 0 0 0,0 1 0 0 0,-1 0 0 0 0,-1 1 0 0 0,3 5 0 0 0,4 29 506 0 0,-6-26-1578 0 0,1-1-4451 0 0,-2-11-1083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5.719"/>
    </inkml:context>
    <inkml:brush xml:id="br0">
      <inkml:brushProperty name="width" value="0.05" units="cm"/>
      <inkml:brushProperty name="height" value="0.05" units="cm"/>
      <inkml:brushProperty name="color" value="#FFFFFF"/>
    </inkml:brush>
  </inkml:definitions>
  <inkml:trace contextRef="#ctx0" brushRef="#br0">124 0 8088 0 0,'0'0'366'0'0,"0"0"1"0"0,-18 9 613 0 0,12-4-763 0 0,-3 1-203 0 0,2 0 1 0 0,-1 1-1 0 0,1 0 1 0 0,0 0 0 0 0,0 1-1 0 0,1 0 1 0 0,0 0-1 0 0,0 0 1 0 0,-2 5-15 0 0,2-1 160 0 0,1 0 0 0 0,0 0 0 0 0,1 1 0 0 0,-1 6-160 0 0,4-15 185 0 0,0 0 1 0 0,0 0 0 0 0,1-1-1 0 0,-1 1 1 0 0,1 0 0 0 0,0 0-1 0 0,1 0 1 0 0,-1 0 0 0 0,0-1-1 0 0,1 1 1 0 0,0 0 0 0 0,0 0-1 0 0,0-1 1 0 0,1 1 0 0 0,-1-1-1 0 0,1 1 1 0 0,1 2-186 0 0,-2-5 31 0 0,-1 0 1 0 0,1 0-1 0 0,0-1 0 0 0,-1 1 1 0 0,1 0-1 0 0,-1-1 0 0 0,1 1 1 0 0,0-1-1 0 0,0 1 0 0 0,-1-1 1 0 0,1 1-1 0 0,0-1 0 0 0,0 1 1 0 0,0-1-1 0 0,-1 1 0 0 0,1-1 1 0 0,0 0-1 0 0,0 0 0 0 0,0 0 1 0 0,0 1-1 0 0,0-1 0 0 0,0 0 1 0 0,0 0-32 0 0,1 0 37 0 0,0-1 1 0 0,0 1-1 0 0,-1-1 1 0 0,1 1-1 0 0,0-1 1 0 0,-1 1-1 0 0,1-1 1 0 0,-1 0-1 0 0,1 0 1 0 0,0 0-1 0 0,-1 0 1 0 0,0 0-38 0 0,4-3 105 0 0,0 0 1 0 0,-1 0 0 0 0,0-1 0 0 0,0 1-1 0 0,0-1 1 0 0,3-4-106 0 0,16-33 312 0 0,-1-1-1 0 0,13-35-311 0 0,-35 75 23 0 0,8 22 486 0 0,2 27 183 0 0,5 20 187 0 0,-1-23-5990 0 0,-11-38-630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6.314"/>
    </inkml:context>
    <inkml:brush xml:id="br0">
      <inkml:brushProperty name="width" value="0.05" units="cm"/>
      <inkml:brushProperty name="height" value="0.05" units="cm"/>
      <inkml:brushProperty name="color" value="#FFFFFF"/>
    </inkml:brush>
  </inkml:definitions>
  <inkml:trace contextRef="#ctx0" brushRef="#br0">11 1 9216 0 0,'-5'33'1682'0'0,"2"0"0"0"0,1 1 1 0 0,2-1-1 0 0,1 2-1682 0 0,-1 58 303 0 0,0-39-379 0 0,0-32-4359 0 0,0-12-614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12.753"/>
    </inkml:context>
    <inkml:brush xml:id="br0">
      <inkml:brushProperty name="width" value="0.05" units="cm"/>
      <inkml:brushProperty name="height" value="0.05" units="cm"/>
      <inkml:brushProperty name="color" value="#FFFFFF"/>
    </inkml:brush>
  </inkml:definitions>
  <inkml:trace contextRef="#ctx0" brushRef="#br0">232 88 2304 0 0,'0'0'101'0'0,"-5"-6"363"0"0,4 4-63 0 0,0 1 0 0 0,0-1 0 0 0,0 0 0 0 0,0 1 0 0 0,0-1 0 0 0,-1 0-1 0 0,1 1 1 0 0,0 0 0 0 0,-1-1 0 0 0,1 1 0 0 0,-1 0 0 0 0,0 0 0 0 0,1 0 0 0 0,-1 0-1 0 0,0 0 1 0 0,0 0 0 0 0,1 0 0 0 0,-1 0 0 0 0,0 1 0 0 0,0-1 0 0 0,0 1 0 0 0,0-1-1 0 0,0 1 1 0 0,0 0 0 0 0,0 0 0 0 0,-2 0 0 0 0,-1 0-291 0 0,0 1-1 0 0,0 0 1 0 0,0 0 0 0 0,0 0-1 0 0,0 1 1 0 0,0-1 0 0 0,0 1-1 0 0,1 1 1 0 0,-1-1 0 0 0,1 0-1 0 0,-1 1 1 0 0,1 0 0 0 0,0 0-1 0 0,0 0 1 0 0,-6 7 0 0 0,2-2-13 0 0,1 1 0 0 0,0 0 0 0 0,0 0 0 0 0,1 0 0 0 0,0 1 0 0 0,-6 13 1 0 0,8-12 0 0 0,-5 6 79 0 0,2 0 0 0 0,0 1 0 0 0,2 0 0 0 0,-7 31 0 0 0,10-36 33 0 0,1 0-1 0 0,0 0 0 0 0,0 1 0 0 0,2-1 1 0 0,2 22-1 0 0,-2-30-103 0 0,0 1 0 0 0,1-1-1 0 0,-1 1 1 0 0,1-1 0 0 0,0 0 0 0 0,1 0 0 0 0,-1 0 0 0 0,1 0-1 0 0,0 0 1 0 0,0 0 0 0 0,1-1 0 0 0,-1 0 0 0 0,1 1 0 0 0,0-1-1 0 0,0 0 1 0 0,6 3 0 0 0,-5-3-26 0 0,0-1 1 0 0,0 0-1 0 0,0-1 0 0 0,1 1 0 0 0,-1-1 1 0 0,1 0-1 0 0,0 0 0 0 0,0-1 1 0 0,0 0-1 0 0,11 2 0 0 0,-8-3-23 0 0,0-1 0 0 0,-1 1 0 0 0,1-1 0 0 0,0 0 0 0 0,-1-1 0 0 0,16-5 0 0 0,-2-2 121 0 0,0-2-1 0 0,0 0 1 0 0,-1-1-1 0 0,31-23 0 0 0,-31 19-67 0 0,0 0-1 0 0,-1-1 0 0 0,0-1 1 0 0,16-21-1 0 0,-30 32-98 0 0,-1 1 0 0 0,0-1 0 0 0,0-1 0 0 0,-1 1 0 0 0,0-1 0 0 0,0 1 0 0 0,-1-1 0 0 0,0 0 0 0 0,0 0 0 0 0,-1-1 0 0 0,0 1 0 0 0,0-1 0 0 0,-1 1 0 0 0,0-1 0 0 0,0 1 0 0 0,-2-12 0 0 0,0 15-10 0 0,0-1 0 0 0,0 1 0 0 0,-1 0 0 0 0,1-1 0 0 0,-1 1 0 0 0,-1 0 0 0 0,1 0 0 0 0,-1 0 0 0 0,0 1 0 0 0,0-1 0 0 0,0 1 0 0 0,0-1 0 0 0,-1 1 0 0 0,0 0 0 0 0,0 1 0 0 0,0-1 0 0 0,0 0 0 0 0,-1 1 0 0 0,1 0 0 0 0,-6-2 0 0 0,-10-6-24 0 0,-1 2 1 0 0,0 0-1 0 0,-33-9 1 0 0,38 13-27 0 0,-7-1-304 0 0,0 1 0 0 0,0 2 0 0 0,-44-3 0 0 0,26 3-2304 0 0,23 3-4265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6.630"/>
    </inkml:context>
    <inkml:brush xml:id="br0">
      <inkml:brushProperty name="width" value="0.05" units="cm"/>
      <inkml:brushProperty name="height" value="0.05" units="cm"/>
      <inkml:brushProperty name="color" value="#FFFFFF"/>
    </inkml:brush>
  </inkml:definitions>
  <inkml:trace contextRef="#ctx0" brushRef="#br0">1 31 11720 0 0,'0'0'532'0'0,"0"0"-4"0"0,13-3 241 0 0,35-2 2498 0 0,-19 0-2224 0 0,15-1-585 0 0,8-4-458 0 0,-42 9-918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7.003"/>
    </inkml:context>
    <inkml:brush xml:id="br0">
      <inkml:brushProperty name="width" value="0.05" units="cm"/>
      <inkml:brushProperty name="height" value="0.05" units="cm"/>
      <inkml:brushProperty name="color" value="#FFFFFF"/>
    </inkml:brush>
  </inkml:definitions>
  <inkml:trace contextRef="#ctx0" brushRef="#br0">11 1 15320 0 0,'-4'4'672'0'0,"4"-3"151"0"0,-2 3-663 0 0,1 0-160 0 0,1 2 0 0 0,0 2 0 0 0,-1-2 160 0 0,-1 3-8 0 0,2 1 0 0 0,0 0 0 0 0,0-1-56 0 0,0 1 0 0 0,0 1-8 0 0,2-1 0 0 0,-2 0-192 0 0,1 1-40 0 0,0-2-8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7.383"/>
    </inkml:context>
    <inkml:brush xml:id="br0">
      <inkml:brushProperty name="width" value="0.05" units="cm"/>
      <inkml:brushProperty name="height" value="0.05" units="cm"/>
      <inkml:brushProperty name="color" value="#FFFFFF"/>
    </inkml:brush>
  </inkml:definitions>
  <inkml:trace contextRef="#ctx0" brushRef="#br0">22 16 20735 0 0,'-7'-3'920'0'0,"6"1"184"0"0,-2 0-880 0 0,0 0-224 0 0,2 0 0 0 0,-3-1 0 0 0,3 2 96 0 0,1 1-32 0 0,0 0 0 0 0,0 0 0 0 0,-1 0-64 0 0,1 0-96 0 0,0 0 16 0 0,0 3-9167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8.181"/>
    </inkml:context>
    <inkml:brush xml:id="br0">
      <inkml:brushProperty name="width" value="0.05" units="cm"/>
      <inkml:brushProperty name="height" value="0.05" units="cm"/>
      <inkml:brushProperty name="color" value="#FFFFFF"/>
    </inkml:brush>
  </inkml:definitions>
  <inkml:trace contextRef="#ctx0" brushRef="#br0">23 82 4256 0 0,'-23'103'4801'0'0,"23"-97"-2810"0"0,2-6-747 0 0,4-8-317 0 0,7-16-506 0 0,2-12 469 0 0,13-25 510 0 0,-24 53-1195 0 0,0 1 0 0 0,1 0 0 0 0,0 1 0 0 0,0-1 0 0 0,0 1-1 0 0,6-5-204 0 0,-10 10 40 0 0,0 0 0 0 0,0 0 0 0 0,0 0 0 0 0,0 1 0 0 0,0-1 0 0 0,0 0 0 0 0,0 1 0 0 0,0-1 0 0 0,0 1 0 0 0,0-1 0 0 0,1 1 0 0 0,-1-1 0 0 0,0 1 0 0 0,0 0 0 0 0,0 0 0 0 0,0-1 0 0 0,1 1 0 0 0,-1 0 0 0 0,0 0 0 0 0,0 0 0 0 0,1 0 0 0 0,-1 1 0 0 0,0-1-40 0 0,1 1 40 0 0,-1-1 0 0 0,1 1-1 0 0,-1 0 1 0 0,1 0 0 0 0,-1 0 0 0 0,1 0 0 0 0,-1 0 0 0 0,0 0 0 0 0,1 0 0 0 0,-1 1 0 0 0,0-1 0 0 0,0 0 0 0 0,0 1 0 0 0,0 0-40 0 0,3 6 110 0 0,0-1-1 0 0,-1 0 1 0 0,0 1-1 0 0,0 0 1 0 0,-1 0-1 0 0,1 2-109 0 0,6 50 885 0 0,-7-37-2163 0 0,2-1-3578 0 0,-3-15-1182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13:29.271"/>
    </inkml:context>
    <inkml:brush xml:id="br0">
      <inkml:brushProperty name="width" value="0.05" units="cm"/>
      <inkml:brushProperty name="height" value="0.05" units="cm"/>
      <inkml:brushProperty name="color" value="#FFFFFF"/>
    </inkml:brush>
  </inkml:definitions>
  <inkml:trace contextRef="#ctx0" brushRef="#br0">149 0 2304 0 0,'0'0'101'0'0,"-16"4"22"0"0,11-3 539 0 0,1 1 1 0 0,-1-1-1 0 0,0 1 1 0 0,1 0-1 0 0,0 0 1 0 0,-1 1-1 0 0,1-1 1 0 0,0 1-1 0 0,0 0 1 0 0,0 0-1 0 0,-2 3-662 0 0,2-3 206 0 0,1 1 0 0 0,0 0-1 0 0,0 0 1 0 0,0 1-1 0 0,0-1 1 0 0,1 0-1 0 0,-1 1 1 0 0,1 0 0 0 0,0 0-1 0 0,1-1 1 0 0,-1 1-1 0 0,1 0 1 0 0,0 0 0 0 0,0 1-1 0 0,1-1 1 0 0,-1 0-1 0 0,1 1-205 0 0,0-1 292 0 0,1 0 0 0 0,-1-1 0 0 0,1 1 0 0 0,-1-1-1 0 0,2 1 1 0 0,-1-1 0 0 0,0 1 0 0 0,1 0-292 0 0,-1-4 23 0 0,-1 0 0 0 0,0 0 0 0 0,1-1 0 0 0,-1 1 0 0 0,0 0-1 0 0,1 0 1 0 0,-1-1 0 0 0,1 1 0 0 0,0 0 0 0 0,-1-1 0 0 0,1 1 0 0 0,-1-1 0 0 0,1 1 0 0 0,0-1 0 0 0,0 1 0 0 0,-1-1 0 0 0,1 1 0 0 0,0-1 0 0 0,0 1 0 0 0,-1-1 0 0 0,1 0 0 0 0,0 0 0 0 0,0 1 0 0 0,0-1 0 0 0,0 0 0 0 0,-1 0-1 0 0,1 0 1 0 0,0 0 0 0 0,0 0 0 0 0,0 0 0 0 0,0 0 0 0 0,0 0 0 0 0,0-1 0 0 0,-1 1 0 0 0,1 0 0 0 0,0 0 0 0 0,0-1 0 0 0,0 1 0 0 0,-1 0 0 0 0,1-1 0 0 0,0 1 0 0 0,0-1 0 0 0,-1 1 0 0 0,1-1 0 0 0,0 1 0 0 0,-1-1-1 0 0,1 0-22 0 0,4-3-15 0 0,-1 0 0 0 0,1 0 0 0 0,-1 0 0 0 0,0 0 0 0 0,-1-1 0 0 0,1 0-1 0 0,-1 0 1 0 0,0 0 0 0 0,3-5 15 0 0,2-8-1074 0 0,-1 0-1 0 0,1-7 1075 0 0,7-15-2836 0 0,-15 40 2834 0 0,0 0 0 0 0,0-1-1 0 0,0 1 1 0 0,0 0 0 0 0,0 0-1 0 0,0 0 1 0 0,0 0 0 0 0,0-1-1 0 0,1 1 1 0 0,-1 0 0 0 0,0 0 0 0 0,0 0-1 0 0,0 0 1 0 0,0-1 0 0 0,0 1-1 0 0,0 0 1 0 0,1 0 0 0 0,-1 0-1 0 0,0 0 1 0 0,0 0 0 0 0,0 0-1 0 0,0 0 1 0 0,1-1 0 0 0,-1 1-1 0 0,0 0 1 0 0,0 0 0 0 0,0 0 0 0 0,0 0-1 0 0,1 0 1 0 0,-1 0 0 0 0,0 0-1 0 0,0 0 1 0 0,0 0 0 0 0,1 0-1 0 0,-1 0 1 0 0,0 0 0 0 0,0 0-1 0 0,1 0 3 0 0,5 7-114 0 0,3 10-38 0 0,-8-17 152 0 0,15 38 71 0 0,-2 1 1 0 0,-1 0-1 0 0,0 11-71 0 0,-6-21 110 0 0,-2 0 0 0 0,1 27-110 0 0,-6-43 333 0 0,0-1-1 0 0,-1 1 1 0 0,0-1 0 0 0,-1 1-1 0 0,-1 5-332 0 0,1-12 154 0 0,1-1 0 0 0,0 0 0 0 0,-1 1 0 0 0,0-1 0 0 0,-1 0 0 0 0,1 0 0 0 0,-1 0 0 0 0,0-1-1 0 0,0 1 1 0 0,0 0 0 0 0,-1-1 0 0 0,1 0 0 0 0,-3 2-154 0 0,1-3 228 0 0,0 0 0 0 0,0 0 0 0 0,0 0 0 0 0,0-1-1 0 0,0 0 1 0 0,-1 0 0 0 0,1-1 0 0 0,-1 1 0 0 0,1-1 0 0 0,-1 0-1 0 0,1 0 1 0 0,-1-1 0 0 0,0 0 0 0 0,0 0 0 0 0,1 0 0 0 0,-1-1 0 0 0,1 0-1 0 0,-2 0-227 0 0,-7-2-560 0 0,0 0-1 0 0,0-1 0 0 0,1-1 0 0 0,-1 0 0 0 0,1-1 0 0 0,-7-4 561 0 0,11 5-5922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089"/>
    </inkml:context>
    <inkml:brush xml:id="br0">
      <inkml:brushProperty name="width" value="0.05" units="cm"/>
      <inkml:brushProperty name="height" value="0.05" units="cm"/>
      <inkml:brushProperty name="color" value="#FFFFFF"/>
    </inkml:brush>
  </inkml:definitions>
  <inkml:trace contextRef="#ctx0" brushRef="#br0">12 29 6448 0 0,'0'0'297'0'0,"-8"-20"248"0"0,8 20-367 0 0,0-1 0 0 0,0 1 0 0 0,0 0 0 0 0,0 0 0 0 0,0-1 0 0 0,0 1 0 0 0,-1 0 0 0 0,1 0 0 0 0,0-1 0 0 0,0 1 0 0 0,0 0 0 0 0,0 0 0 0 0,0-1 0 0 0,0 1 0 0 0,0 0 0 0 0,0 0 0 0 0,0-1 0 0 0,0 1 0 0 0,0 0 0 0 0,0 0 0 0 0,1-1 0 0 0,-1 1 0 0 0,0 0 0 0 0,0 0 0 0 0,0-1-1 0 0,0 1 1 0 0,0 0 0 0 0,0 0 0 0 0,1-1 0 0 0,-1 1 0 0 0,0 0 0 0 0,0 0-178 0 0,7 4 1789 0 0,8 12-785 0 0,-9-6-642 0 0,-1 0 0 0 0,0-1-1 0 0,-1 2 1 0 0,0-1-1 0 0,0 0 1 0 0,0 6-362 0 0,4 22 1174 0 0,0 7-1174 0 0,-4-23 285 0 0,18 145 1575 0 0,-1 140-1860 0 0,-14-170 47 0 0,22 426 70 0 0,-1 21 107 0 0,8 456 1716 0 0,-38-374-192 0 0,1-502-1700 0 0,-3 50-328 0 0,1-121-1557 0 0,3-79 106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090"/>
    </inkml:context>
    <inkml:brush xml:id="br0">
      <inkml:brushProperty name="width" value="0.05" units="cm"/>
      <inkml:brushProperty name="height" value="0.05" units="cm"/>
      <inkml:brushProperty name="color" value="#FFFFFF"/>
    </inkml:brush>
  </inkml:definitions>
  <inkml:trace contextRef="#ctx0" brushRef="#br0">2 336 4144 0 0,'14'-9'440'0'0,"-2"4"694"0"0,0-1-1 0 0,1 2 1 0 0,0 0 0 0 0,-1 0 0 0 0,2 1-1 0 0,-1 1-1133 0 0,36-10 1163 0 0,-10 2-490 0 0,2 2 0 0 0,-1 1 0 0 0,27 0-673 0 0,123 0 432 0 0,-90 6-432 0 0,34-1 0 0 0,342 2 777 0 0,-101-14 757 0 0,205-13-89 0 0,-363 14-1170 0 0,182-22 676 0 0,-397 35-947 0 0,636-68 673 0 0,-364 36-616 0 0,51-5 204 0 0,-277 32-479 0 0,64-4 43 0 0,-38 5-5304 0 0,-21 3-1030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091"/>
    </inkml:context>
    <inkml:brush xml:id="br0">
      <inkml:brushProperty name="width" value="0.05" units="cm"/>
      <inkml:brushProperty name="height" value="0.05" units="cm"/>
      <inkml:brushProperty name="color" value="#FFFFFF"/>
    </inkml:brush>
  </inkml:definitions>
  <inkml:trace contextRef="#ctx0" brushRef="#br0">261 30 1840 0 0,'0'0'356'0'0,"0"0"823"0"0,0 0 357 0 0,0 0 67 0 0,0 0-108 0 0,-5-17 2832 0 0,4 16-4169 0 0,0 0 0 0 0,0 0 1 0 0,0 0-1 0 0,0 0 1 0 0,-1 0-1 0 0,1 0 0 0 0,0 0 1 0 0,0 1-1 0 0,-1-1 0 0 0,1 0 1 0 0,-1 1-1 0 0,1-1 1 0 0,-1 1-1 0 0,1 0 0 0 0,-1-1 1 0 0,1 1-1 0 0,-1 0 1 0 0,1 0-1 0 0,-1 0-158 0 0,-30 1 1325 0 0,26 0-1232 0 0,0 1-1 0 0,-1-1 0 0 0,1 1 1 0 0,0 1-1 0 0,1-1 1 0 0,-1 1-1 0 0,0 0 0 0 0,1 0 1 0 0,-1 1-1 0 0,1 0 1 0 0,0-1-1 0 0,0 2 1 0 0,1-1-1 0 0,-1 1 0 0 0,1-1 1 0 0,-3 6-93 0 0,0-3 119 0 0,5-4-75 0 0,-1 0 1 0 0,1 0-1 0 0,0-1 0 0 0,0 1 1 0 0,1 0-1 0 0,-2 3-44 0 0,-16 30 201 0 0,11-21-203 0 0,1 0-1 0 0,0 0 0 0 0,1 1 3 0 0,-3 10 8 0 0,2 1 0 0 0,1 1 0 0 0,1-1 0 0 0,1 1 0 0 0,2 0 0 0 0,0 0 0 0 0,2 0 0 0 0,3 22-8 0 0,-3-43 0 0 0,1 0 0 0 0,0 0 0 0 0,0 0 0 0 0,1 0 0 0 0,0 0 0 0 0,0-1 0 0 0,1 1 0 0 0,0 0 0 0 0,0-1 0 0 0,0 0 0 0 0,1 0 0 0 0,0 0 0 0 0,0 0 0 0 0,0-1 0 0 0,1 1 0 0 0,0-1 0 0 0,3 3 0 0 0,-4-6 25 0 0,0 1 0 0 0,0-1-1 0 0,0 0 1 0 0,1 0 0 0 0,-1 0 0 0 0,0-1-1 0 0,1 0 1 0 0,0 0 0 0 0,-1 0-1 0 0,1 0 1 0 0,-1-1 0 0 0,1 1-1 0 0,0-1 1 0 0,-1 0 0 0 0,1-1-1 0 0,0 1 1 0 0,0-1-25 0 0,3 0 112 0 0,1-1 1 0 0,-1 0-1 0 0,0-1 1 0 0,1 0-1 0 0,-1 0 1 0 0,-1-1-1 0 0,1 1 1 0 0,0-2-1 0 0,-1 1-112 0 0,6-5 164 0 0,0-1-1 0 0,-1 0 1 0 0,0-1 0 0 0,0 0-1 0 0,7-11-163 0 0,-15 17 27 0 0,1-1 1 0 0,-1 0-1 0 0,0 0 0 0 0,-1 0 1 0 0,1 0-1 0 0,-1-1 0 0 0,-1 1 1 0 0,1-1-1 0 0,-1 0 0 0 0,0 1 0 0 0,0-1 1 0 0,-1 0-1 0 0,0 0 0 0 0,0-3-27 0 0,-6-14 182 0 0,-2 13-292 0 0,7 11 71 0 0,0 0 1 0 0,-1 0-1 0 0,1 0 1 0 0,0 0 0 0 0,-1 0-1 0 0,1 0 1 0 0,0 0-1 0 0,0-1 1 0 0,-1 1 0 0 0,1 0-1 0 0,0 0 1 0 0,-1 0 0 0 0,1 0-1 0 0,0 0 1 0 0,-1 0-1 0 0,1 0 1 0 0,0 1 0 0 0,-1-1-1 0 0,1 0 1 0 0,0 0-1 0 0,-1 0 1 0 0,1 0 0 0 0,0 0-1 0 0,0 0 1 0 0,-1 0-1 0 0,1 1 1 0 0,0-1 0 0 0,-1 0-1 0 0,1 0 1 0 0,0 1-1 0 0,0-1 1 0 0,-1 0 38 0 0,-2 3-4932 0 0,0-3-1658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092"/>
    </inkml:context>
    <inkml:brush xml:id="br0">
      <inkml:brushProperty name="width" value="0.05" units="cm"/>
      <inkml:brushProperty name="height" value="0.05" units="cm"/>
      <inkml:brushProperty name="color" value="#FFFFFF"/>
    </inkml:brush>
  </inkml:definitions>
  <inkml:trace contextRef="#ctx0" brushRef="#br0">3 26 2304 0 0,'6'-8'1423'0'0,"-6"8"-1009"0"0,0 0-1 0 0,0-1 1 0 0,0 1 0 0 0,0-1 0 0 0,0 1-1 0 0,1 0 1 0 0,-1-1 0 0 0,0 1 0 0 0,0 0-1 0 0,1-1 1 0 0,-1 1 0 0 0,0 0 0 0 0,1-1-1 0 0,-1 1 1 0 0,0 0 0 0 0,1 0 0 0 0,-1-1-1 0 0,0 1 1 0 0,1 0 0 0 0,-1 0 0 0 0,0 0-1 0 0,1-1 1 0 0,-1 1 0 0 0,1 0 0 0 0,-1 0-1 0 0,0 0 1 0 0,1 0 0 0 0,-1 0 0 0 0,1 0 0 0 0,-1 0-414 0 0,28-3 4743 0 0,13 4-2233 0 0,18-2-990 0 0,10-7-2895 0 0,-58 8 476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093"/>
    </inkml:context>
    <inkml:brush xml:id="br0">
      <inkml:brushProperty name="width" value="0.05" units="cm"/>
      <inkml:brushProperty name="height" value="0.05" units="cm"/>
      <inkml:brushProperty name="color" value="#FFFFFF"/>
    </inkml:brush>
  </inkml:definitions>
  <inkml:trace contextRef="#ctx0" brushRef="#br0">139 5 3224 0 0,'0'0'143'0'0,"0"0"210"0"0,0 0 780 0 0,0 0 342 0 0,0 0 70 0 0,-16-4 4087 0 0,13 4-5519 0 0,1 1 0 0 0,0-1 0 0 0,-1 1 0 0 0,1-1 0 0 0,0 1 0 0 0,0 0 0 0 0,0 0 0 0 0,0 0 0 0 0,0 0 0 0 0,0 1-1 0 0,0-1 1 0 0,0 0 0 0 0,0 1 0 0 0,0-1 0 0 0,1 1 0 0 0,-1 0-113 0 0,-27 33 192 0 0,22-26 32 0 0,-1 2-120 0 0,0 0 1 0 0,0 1-1 0 0,2 0 1 0 0,-1 1-105 0 0,5-8 77 0 0,0-1 1 0 0,0 0-1 0 0,0 1 0 0 0,1-1 1 0 0,0 1-1 0 0,0 0 0 0 0,0-1 1 0 0,1 1-1 0 0,-1 0 0 0 0,1 0 1 0 0,0-1-1 0 0,0 1 0 0 0,1 2-77 0 0,0-6 7 0 0,-1 0 0 0 0,0 0 0 0 0,0 0-1 0 0,1 0 1 0 0,-1 0 0 0 0,0 0-1 0 0,1 0 1 0 0,-1 0 0 0 0,1 0 0 0 0,0-1-1 0 0,-1 1 1 0 0,1 0 0 0 0,0 0-1 0 0,-1 0 1 0 0,1-1 0 0 0,0 1 0 0 0,0-1-1 0 0,-1 1 1 0 0,1 0 0 0 0,0-1-1 0 0,0 1 1 0 0,1-1-7 0 0,0 1 45 0 0,0-1-1 0 0,0 1 1 0 0,0-1-1 0 0,0 0 1 0 0,0 1 0 0 0,0-1-1 0 0,0 0 1 0 0,0-1-1 0 0,0 1 1 0 0,0 0-1 0 0,1-1-44 0 0,2 0 119 0 0,1 0-1 0 0,-1-1 0 0 0,0 0 0 0 0,0 0 1 0 0,0 0-1 0 0,0-1 0 0 0,0 0 0 0 0,2-2-118 0 0,1-1 52 0 0,-1 0-1 0 0,-1-1 1 0 0,1 0-1 0 0,-1-1 1 0 0,0 0-1 0 0,4-7-51 0 0,7-14-135 0 0,3-11 135 0 0,-14 29-99 0 0,-3 21 173 0 0,-1 6 268 0 0,-2-9-128 0 0,1 12 157 0 0,0-1 1 0 0,1 0 0 0 0,1 0 0 0 0,1 0-1 0 0,0 0 1 0 0,1-1 0 0 0,3 4-372 0 0,-5-13-95 0 0,-1-4-56 0 0,-1 0 0 0 0,1-1 1 0 0,0 1-1 0 0,0-1 0 0 0,0 1 0 0 0,0-1 1 0 0,1 0-1 0 0,-1 0 0 0 0,3 1 151 0 0,1 2-1543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13.560"/>
    </inkml:context>
    <inkml:brush xml:id="br0">
      <inkml:brushProperty name="width" value="0.05" units="cm"/>
      <inkml:brushProperty name="height" value="0.05" units="cm"/>
      <inkml:brushProperty name="color" value="#FFFFFF"/>
    </inkml:brush>
  </inkml:definitions>
  <inkml:trace contextRef="#ctx0" brushRef="#br0">346 60 2760 0 0,'-8'0'247'0'0,"-29"4"724"0"0,25-3 1844 0 0,0 0 0 0 0,-16 4 1 0 0,11-1-1622 0 0,9-2-816 0 0,0 0 0 0 0,0 0-1 0 0,0 1 1 0 0,0 0 0 0 0,-9 5 0 0 0,5 0-181 0 0,0-1 1 0 0,0 2-1 0 0,1-1 1 0 0,1 2-1 0 0,-1-1 1 0 0,2 1-1 0 0,-18 23 1 0 0,13-12 364 0 0,-19 39 1 0 0,29-50-403 0 0,0 1 0 0 0,0 0 0 0 0,1 0 1 0 0,0 1-1 0 0,1-1 0 0 0,-1 13 0 0 0,2-12-9 0 0,1 0 0 0 0,0 0-1 0 0,1 0 1 0 0,0 0-1 0 0,1 0 1 0 0,1-1-1 0 0,-1 1 1 0 0,6 12 0 0 0,-6-19-71 0 0,0 0 0 0 0,0 0 0 0 0,1 0 1 0 0,0 0-1 0 0,0 0 0 0 0,0-1 0 0 0,0 1 0 0 0,1-1 1 0 0,0 0-1 0 0,0 0 0 0 0,0 0 0 0 0,0-1 1 0 0,1 1-1 0 0,-1-1 0 0 0,1 0 0 0 0,0 0 1 0 0,0-1-1 0 0,0 1 0 0 0,6 1 0 0 0,-1-2-20 0 0,0 0 0 0 0,0 0-1 0 0,0-1 1 0 0,0-1-1 0 0,0 0 1 0 0,1 0-1 0 0,-1-1 1 0 0,0 0 0 0 0,0-1-1 0 0,-1 0 1 0 0,1 0-1 0 0,0-1 1 0 0,-1-1 0 0 0,1 0-1 0 0,8-4 1 0 0,8-6 321 0 0,0-2 0 0 0,-1 0 1 0 0,42-36-1 0 0,-52 39-320 0 0,-1-1-1 0 0,0-1 1 0 0,-1-1 0 0 0,0 0 0 0 0,-1 0-1 0 0,17-34 1 0 0,-27 46-63 0 0,0-1-1 0 0,-1 0 1 0 0,1 0-1 0 0,-1 0 0 0 0,0 0 1 0 0,0 0-1 0 0,0 0 1 0 0,-1 0-1 0 0,0 0 1 0 0,0 0-1 0 0,0 0 1 0 0,-1 0-1 0 0,0 0 0 0 0,0 0 1 0 0,0 0-1 0 0,0 0 1 0 0,-1 0-1 0 0,0 0 1 0 0,0 0-1 0 0,0 1 1 0 0,-5-9-1 0 0,-1 1-81 0 0,-1 1 1 0 0,0 0-1 0 0,0 0 1 0 0,-1 1-1 0 0,0 0 0 0 0,-19-14 1 0 0,6 9-676 0 0,-1 0 0 0 0,0 2 0 0 0,-1 0 0 0 0,-34-11 0 0 0,28 13-4542 0 0,0 7-1529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094"/>
    </inkml:context>
    <inkml:brush xml:id="br0">
      <inkml:brushProperty name="width" value="0.05" units="cm"/>
      <inkml:brushProperty name="height" value="0.05" units="cm"/>
      <inkml:brushProperty name="color" value="#FFFFFF"/>
    </inkml:brush>
  </inkml:definitions>
  <inkml:trace contextRef="#ctx0" brushRef="#br0">22 0 7976 0 0,'-1'4'75'0'0,"-1"2"311"0"0,-6-9 898 0 0,8 3-1175 0 0,0-1 0 0 0,0 1-1 0 0,-1 0 1 0 0,1 0 0 0 0,0 0 0 0 0,0 0 0 0 0,0 0 0 0 0,-1 0-1 0 0,1 0 1 0 0,0 0 0 0 0,0 0 0 0 0,-1 0 0 0 0,1 0-1 0 0,0 0 1 0 0,0 0 0 0 0,0 0 0 0 0,-1 0 0 0 0,1 0 0 0 0,0 0-1 0 0,0 0 1 0 0,0 1 0 0 0,-1-1 0 0 0,1 0 0 0 0,0 0-1 0 0,0 0 1 0 0,0 0 0 0 0,-1 0 0 0 0,1 0 0 0 0,0 1 0 0 0,0-1-1 0 0,0 0 1 0 0,0 0 0 0 0,0 0 0 0 0,-1 1 0 0 0,1-1-1 0 0,0 0 1 0 0,0 0 0 0 0,0 0 0 0 0,0 1 0 0 0,0-1 0 0 0,0 0-1 0 0,0 0 1 0 0,0 0 0 0 0,0 1 0 0 0,0-1 0 0 0,0 0-1 0 0,0 0 1 0 0,0 0 0 0 0,0 1 0 0 0,0-1 0 0 0,0 0 0 0 0,0 0-109 0 0,-1 14 1453 0 0,1-13-1257 0 0,1 146 3452 0 0,1-86-3393 0 0,0 18-201 0 0,3-27-3590 0 0,-5-43-2882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095"/>
    </inkml:context>
    <inkml:brush xml:id="br0">
      <inkml:brushProperty name="width" value="0.05" units="cm"/>
      <inkml:brushProperty name="height" value="0.05" units="cm"/>
      <inkml:brushProperty name="color" value="#FFFFFF"/>
    </inkml:brush>
  </inkml:definitions>
  <inkml:trace contextRef="#ctx0" brushRef="#br0">7 99 13792 0 0,'0'0'81'0'0,"0"0"0"0"0,-1 0 1 0 0,1 0-1 0 0,0 0 0 0 0,0 0 1 0 0,0 0-1 0 0,-1 0 0 0 0,1-1 1 0 0,0 1-1 0 0,0 0 0 0 0,0 0 1 0 0,0 0-1 0 0,-1 0 0 0 0,1 0 1 0 0,0 0-1 0 0,0-1 0 0 0,0 1 1 0 0,0 0-1 0 0,0 0 0 0 0,0 0 1 0 0,-1 0-1 0 0,1-1 0 0 0,0 1 1 0 0,0 0-1 0 0,0 0 0 0 0,0 0 1 0 0,0-1-1 0 0,0 1 0 0 0,0 0 1 0 0,0 0-1 0 0,0 0 0 0 0,0-1 1 0 0,0 1-1 0 0,0 0 0 0 0,0 0 1 0 0,0-1-1 0 0,0 1 1 0 0,0 0-1 0 0,0 0 0 0 0,0 0 1 0 0,0 0-1 0 0,0-1 0 0 0,1 1 1 0 0,-1 0-1 0 0,0 0 0 0 0,0 0-81 0 0,11-9 2035 0 0,19-3 123 0 0,39-13-64 0 0,3-2-1682 0 0,-22 12-3042 0 0,-37 12-5188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096"/>
    </inkml:context>
    <inkml:brush xml:id="br0">
      <inkml:brushProperty name="width" value="0.05" units="cm"/>
      <inkml:brushProperty name="height" value="0.05" units="cm"/>
      <inkml:brushProperty name="color" value="#FFFFFF"/>
    </inkml:brush>
  </inkml:definitions>
  <inkml:trace contextRef="#ctx0" brushRef="#br0">32 121 2760 0 0,'0'0'436'0'0,"0"0"789"0"0,0 0 344 0 0,0 0 67 0 0,15-13 4018 0 0,-8 11-4844 0 0,1 0 0 0 0,-1 0 1 0 0,1 1-1 0 0,5-1-810 0 0,-9 2 98 0 0,1 0 1 0 0,0-1-1 0 0,-1 0 0 0 0,1 0 0 0 0,0 0 1 0 0,-1 0-1 0 0,1-1 0 0 0,-1 0 1 0 0,1 0-1 0 0,-1 0 0 0 0,0 0 0 0 0,0-1 1 0 0,0 0-1 0 0,0 0-98 0 0,-2 1-80 0 0,0-1 0 0 0,0 1 0 0 0,0-1 1 0 0,0 1-1 0 0,0-1 0 0 0,-1 0 0 0 0,1 1 1 0 0,-1-1-1 0 0,0 0 0 0 0,1 0 0 0 0,-2 0 1 0 0,1 0-1 0 0,0-1 0 0 0,0-2 80 0 0,-1 5-173 0 0,0 0 0 0 0,0 0 0 0 0,0 0 0 0 0,0-1 0 0 0,0 1 1 0 0,0 0-1 0 0,0 0 0 0 0,-1 0 0 0 0,1 0 0 0 0,0 0 0 0 0,-1 0 0 0 0,1 0 0 0 0,-1 0 0 0 0,1 0 1 0 0,-1 0-1 0 0,0 0 0 0 0,1 0 0 0 0,-1 0 0 0 0,0 0 0 0 0,0 0 0 0 0,1 0 0 0 0,-1 1 0 0 0,0-1 0 0 0,0 0 1 0 0,0 1-1 0 0,0-1 0 0 0,0 0 0 0 0,0 1 0 0 0,0-1 0 0 0,0 1 0 0 0,0 0 0 0 0,0-1 0 0 0,0 1 1 0 0,0 0-1 0 0,-1 0 0 0 0,1 0 0 0 0,0-1 0 0 0,0 1 0 0 0,0 0 0 0 0,0 1 0 0 0,0-1 0 0 0,-1 0 173 0 0,-2 0-278 0 0,0 1 0 0 0,0 0-1 0 0,0 0 1 0 0,0 0 0 0 0,0 0-1 0 0,1 0 1 0 0,-1 1 0 0 0,0 0-1 0 0,1 0 1 0 0,-1 0 0 0 0,1 0-1 0 0,-3 2 279 0 0,-3 4 317 0 0,-1 0 0 0 0,1 0 0 0 0,-4 5-317 0 0,7-6 645 0 0,0 0-1 0 0,1 0 1 0 0,0 0-1 0 0,0 1 1 0 0,1-1-1 0 0,-1 1 1 0 0,2 0-1 0 0,-1 1 1 0 0,0 3-645 0 0,2-7 210 0 0,1 0 1 0 0,0-1-1 0 0,0 1 0 0 0,1 0 1 0 0,-1 0-1 0 0,1 0 1 0 0,0 0-1 0 0,1-1 0 0 0,-1 1 1 0 0,1 0-1 0 0,0 0 1 0 0,0-1-1 0 0,0 1 0 0 0,0 0 1 0 0,1-1-1 0 0,0 1 0 0 0,0-1 1 0 0,1 1-211 0 0,-1-2 93 0 0,-1 0-1 0 0,1-1 1 0 0,1 1 0 0 0,-1 0 0 0 0,0-1 0 0 0,1 0-1 0 0,-1 1 1 0 0,1-1 0 0 0,0 0 0 0 0,-1 0 0 0 0,1-1-1 0 0,0 1 1 0 0,0-1 0 0 0,3 2-93 0 0,-1-2 89 0 0,0 1-1 0 0,0-1 1 0 0,0 0-1 0 0,0-1 1 0 0,0 1-1 0 0,0-1 1 0 0,0 0-1 0 0,0 0 1 0 0,5-1-89 0 0,6-2-76 0 0,1-1 0 0 0,-1-1 1 0 0,1-1-1 0 0,-1 0 0 0 0,7-4 76 0 0,-15 6-489 0 0,11-4-5904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097"/>
    </inkml:context>
    <inkml:brush xml:id="br0">
      <inkml:brushProperty name="width" value="0.05" units="cm"/>
      <inkml:brushProperty name="height" value="0.05" units="cm"/>
      <inkml:brushProperty name="color" value="#FFFFFF"/>
    </inkml:brush>
  </inkml:definitions>
  <inkml:trace contextRef="#ctx0" brushRef="#br0">4 25 7544 0 0,'-1'24'6316'0'0,"0"46"-2639"0"0,1-59-3287 0 0,1 1 0 0 0,0 0 0 0 0,1 0 0 0 0,1-1 0 0 0,1 5-390 0 0,-4-15 45 0 0,0 0 0 0 0,0 0-1 0 0,1 0 1 0 0,-1 0 0 0 0,1 0 0 0 0,-1 0-1 0 0,1 0 1 0 0,-1 0 0 0 0,1 0-1 0 0,0 0 1 0 0,-1 0 0 0 0,1-1-1 0 0,0 1 1 0 0,0 0 0 0 0,0 0-1 0 0,-1-1 1 0 0,1 1 0 0 0,0 0-1 0 0,0-1 1 0 0,0 1 0 0 0,0-1-1 0 0,0 1 1 0 0,1-1-45 0 0,-1 0 45 0 0,1 0-1 0 0,-1 0 1 0 0,1 0-1 0 0,-1 0 1 0 0,1 0 0 0 0,-1 0-1 0 0,1 0 1 0 0,-1-1-1 0 0,0 1 1 0 0,1-1 0 0 0,-1 1-1 0 0,1-1 1 0 0,-1 1-1 0 0,0-1 1 0 0,1 0-45 0 0,5-4 118 0 0,-1 1 1 0 0,0-1-1 0 0,-1 0 0 0 0,1 0 1 0 0,-1-1-1 0 0,1-1-118 0 0,71-76 607 0 0,-77 82-605 0 0,1 1 0 0 0,-1-1 1 0 0,1 0-1 0 0,-1 1 1 0 0,1-1-1 0 0,0 1 0 0 0,-1-1 1 0 0,1 1-1 0 0,0-1 0 0 0,-1 1 1 0 0,1-1-1 0 0,0 1 1 0 0,0 0-1 0 0,0-1 0 0 0,-1 1 1 0 0,1 0-1 0 0,0-1 0 0 0,0 1 1 0 0,0 0-1 0 0,-1 0 1 0 0,1 0-1 0 0,0 0 0 0 0,0 0 1 0 0,0 0-1 0 0,0 0 0 0 0,0 0 1 0 0,-1 0-1 0 0,1 0 1 0 0,0 1-1 0 0,0-1 0 0 0,0 0 1 0 0,-1 1-1 0 0,1-1 0 0 0,0 0 1 0 0,0 1-1 0 0,-1-1 1 0 0,1 1-1 0 0,0-1 0 0 0,0 1-2 0 0,2 3 30 0 0,0 0-1 0 0,0 0 1 0 0,0 0-1 0 0,-1 0 0 0 0,1 1 1 0 0,0 3-30 0 0,10 15 256 0 0,-11-21-242 0 0,0 0-1 0 0,0-1 1 0 0,0 1-1 0 0,0 0 1 0 0,0 0 0 0 0,0-1-1 0 0,0 1 1 0 0,1-1-1 0 0,-1 0 1 0 0,0 0 0 0 0,1 0-1 0 0,-1 0 1 0 0,1 0-1 0 0,-1 0 1 0 0,1-1 0 0 0,0 1-1 0 0,-1-1 1 0 0,3 0-14 0 0,-1 0 39 0 0,0 0-1 0 0,0-1 1 0 0,0 0 0 0 0,0 0 0 0 0,-1 0 0 0 0,1 0 0 0 0,0 0-1 0 0,-1-1 1 0 0,1 0 0 0 0,-1 1 0 0 0,1-1 0 0 0,-1-1-39 0 0,6-4 81 0 0,0 0 1 0 0,0 0 0 0 0,-1-1 0 0 0,0-1 0 0 0,0 1 0 0 0,-1-1-1 0 0,0-1 1 0 0,2-4-82 0 0,24-40-1341 0 0,-26 42 546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098"/>
    </inkml:context>
    <inkml:brush xml:id="br0">
      <inkml:brushProperty name="width" value="0.05" units="cm"/>
      <inkml:brushProperty name="height" value="0.05" units="cm"/>
      <inkml:brushProperty name="color" value="#FFFFFF"/>
    </inkml:brush>
  </inkml:definitions>
  <inkml:trace contextRef="#ctx0" brushRef="#br0">196 21 1840 0 0,'0'0'325'0'0,"0"0"694"0"0,0 0 298 0 0,0 0 56 0 0,0 0-106 0 0,0 0-512 0 0,0 0-225 0 0,-18-13 3788 0 0,16 13-4252 0 0,0 0 1 0 0,0 1-1 0 0,0-1 1 0 0,0 1-1 0 0,0 0 1 0 0,0 0-1 0 0,0-1 1 0 0,0 1-1 0 0,0 0 1 0 0,0 1-1 0 0,1-1 1 0 0,-1 0-1 0 0,-1 1-66 0 0,-22 22 937 0 0,19-17-850 0 0,-23 20-1 0 0,10-10 120 0 0,1 0-1 0 0,-1 4-205 0 0,15-16 36 0 0,0 0 0 0 0,0 0 0 0 0,1 0 0 0 0,-1 1 0 0 0,1-1 0 0 0,1 1 0 0 0,-1 0 0 0 0,1 0 0 0 0,0 0 0 0 0,-1 4-36 0 0,3-8 58 0 0,-1 1 1 0 0,1-1-1 0 0,0 1 1 0 0,0 0-1 0 0,0-1 1 0 0,1 1-1 0 0,-1-1 1 0 0,1 0-1 0 0,-1 1 0 0 0,1-1 1 0 0,0 1-1 0 0,0-1 1 0 0,0 0-1 0 0,0 1 1 0 0,0-1-1 0 0,0 0 1 0 0,1 0-1 0 0,-1 0 1 0 0,1 0-1 0 0,-1 0 1 0 0,1 0-1 0 0,0 0 0 0 0,0-1 1 0 0,0 1-1 0 0,1 0-58 0 0,0 0 51 0 0,-1-1-1 0 0,1 1 1 0 0,-1-1-1 0 0,1 0 0 0 0,-1 0 1 0 0,1 0-1 0 0,0 0 1 0 0,-1 0-1 0 0,1-1 1 0 0,0 1-1 0 0,0-1 0 0 0,0 0 1 0 0,-1 1-1 0 0,1-1 1 0 0,0-1-1 0 0,0 1 0 0 0,0 0 1 0 0,-1-1-1 0 0,1 1 1 0 0,0-1-1 0 0,0 0 0 0 0,1-1-50 0 0,4-2 89 0 0,-1 0-1 0 0,0-1 0 0 0,0 0 0 0 0,0 0 1 0 0,-1 0-1 0 0,0-1 0 0 0,0 0 0 0 0,0 0 0 0 0,-1-1 1 0 0,0 0-89 0 0,10-14 33 0 0,-1-1-1 0 0,7-15-32 0 0,-15 25-261 0 0,0 0 0 0 0,-1 0-1 0 0,1-6 262 0 0,-4 12-93 0 0,-1 1 0 0 0,1-1-1 0 0,-1 1 1 0 0,-1-1 0 0 0,1 1-1 0 0,-1-1 1 0 0,0 1 0 0 0,0-1-1 0 0,-1-3 94 0 0,1 6-47 0 0,-4-3 638 0 0,0 22 259 0 0,2-4-541 0 0,1-1 1 0 0,0 1-1 0 0,1 0 0 0 0,1-1 1 0 0,0 1-1 0 0,0-1 1 0 0,3 12-311 0 0,2 0 136 0 0,1 0-1 0 0,0-1 0 0 0,6 8-134 0 0,-13-28-235 0 0,1 0-1 0 0,1 0 1 0 0,-1-1 0 0 0,0 1 0 0 0,0 0 0 0 0,1-1 0 0 0,-1 1 0 0 0,1-1-1 0 0,-1 0 1 0 0,1 1 0 0 0,0-1 235 0 0,5 4-6806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099"/>
    </inkml:context>
    <inkml:brush xml:id="br0">
      <inkml:brushProperty name="width" value="0.05" units="cm"/>
      <inkml:brushProperty name="height" value="0.05" units="cm"/>
      <inkml:brushProperty name="color" value="#FFFFFF"/>
    </inkml:brush>
  </inkml:definitions>
  <inkml:trace contextRef="#ctx0" brushRef="#br0">212 62 1840 0 0,'0'0'83'0'0,"0"0"237"0"0,0 0 954 0 0,0 0 417 0 0,0 0 79 0 0,-10 14 3424 0 0,7-8-4770 0 0,1 2 0 0 0,-1-1 0 0 0,1 0 0 0 0,1 0 0 0 0,-1 1 0 0 0,1-1 0 0 0,1 1 0 0 0,-1-1 0 0 0,1 1 1 0 0,1 5-425 0 0,0 0 306 0 0,1 0 0 0 0,0 1 0 0 0,1-1 0 0 0,0 0 0 0 0,4 8-306 0 0,-6-19 42 0 0,-1 0 0 0 0,1 0 0 0 0,0 0 0 0 0,0-1 0 0 0,0 1 0 0 0,0 0 0 0 0,0 0 0 0 0,0-1 0 0 0,1 1 0 0 0,-1-1 0 0 0,1 1 0 0 0,-1-1 0 0 0,1 1 0 0 0,-1-1 0 0 0,1 0 0 0 0,0 0 0 0 0,-1 0 0 0 0,1 0 0 0 0,0 0-1 0 0,0 0 1 0 0,0 0 0 0 0,0-1 0 0 0,0 1 0 0 0,0-1 0 0 0,0 1-42 0 0,2-1 56 0 0,-1 0-1 0 0,1 0 1 0 0,-1 0-1 0 0,1-1 1 0 0,0 1-1 0 0,-1-1 0 0 0,1 0 1 0 0,-1 0-1 0 0,1 0 1 0 0,-1-1-1 0 0,0 1 1 0 0,0-1-1 0 0,1 0 1 0 0,-1 0-56 0 0,8-6 194 0 0,-1 0-1 0 0,0-1 1 0 0,0 0 0 0 0,-1-1 0 0 0,0 0 0 0 0,-1 0 0 0 0,0-1-1 0 0,5-10-193 0 0,-4 8-32 0 0,0-1-1 0 0,-1-1 1 0 0,-1 0-1 0 0,0 0 0 0 0,-1 0 1 0 0,-1-1-1 0 0,0 1 1 0 0,-1-1-1 0 0,-1-2 33 0 0,-2 11-47 0 0,0-6-77 0 0,-1 12 87 0 0,1 9 48 0 0,1 34 75 0 0,2 0 0 0 0,6 25-86 0 0,1 5 22 0 0,-3 3 53 0 0,-3 5-75 0 0,-4-43 147 0 0,-2 0-1 0 0,-1 0 1 0 0,-4 9-147 0 0,3-25 128 0 0,-2 0 1 0 0,0 0 0 0 0,-1-1-1 0 0,-1 1 1 0 0,-1-1 0 0 0,-2 2-129 0 0,2-7 134 0 0,0-1 0 0 0,-1 0 0 0 0,0-1 0 0 0,-1 0 1 0 0,-1 0-1 0 0,0-1 0 0 0,-1-1 0 0 0,-8 7-134 0 0,14-13 17 0 0,0-1 0 0 0,0 0 0 0 0,-1 0 0 0 0,0 0 0 0 0,1-1-1 0 0,-1 0 1 0 0,-1 0 0 0 0,1 0 0 0 0,0-1 0 0 0,0 0 0 0 0,-1-1 0 0 0,1 0-1 0 0,-1 0 1 0 0,0-1 0 0 0,1 1 0 0 0,-1-2 0 0 0,1 1 0 0 0,-1-1 0 0 0,0 0-1 0 0,1-1 1 0 0,0 0 0 0 0,-1 0 0 0 0,1 0 0 0 0,0-1 0 0 0,0 0 0 0 0,0 0-1 0 0,0-1 1 0 0,-4-4-17 0 0,-3 0-400 0 0,0-2-1 0 0,1 0 0 0 0,0 0 1 0 0,1-1-1 0 0,0-1 0 0 0,0 0 1 0 0,2 0-1 0 0,-5-7 401 0 0,4 0-1723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00"/>
    </inkml:context>
    <inkml:brush xml:id="br0">
      <inkml:brushProperty name="width" value="0.05" units="cm"/>
      <inkml:brushProperty name="height" value="0.05" units="cm"/>
      <inkml:brushProperty name="color" value="#FFFFFF"/>
    </inkml:brush>
  </inkml:definitions>
  <inkml:trace contextRef="#ctx0" brushRef="#br0">3 0 8696 0 0,'4'31'1732'0'0,"-2"0"0"0"0,0 11-1732 0 0,1 31 1800 0 0,9 60-55 0 0,11 109 149 0 0,-11-103-968 0 0,-5-40-420 0 0,33 410 508 0 0,-1 43-532 0 0,18 94 862 0 0,-48-539-1262 0 0,11 85-16 0 0,0-45-54 0 0,48 280-12 0 0,-36-247 0 0 0,-15-93 0 0 0,-9-50 0 0 0,3 34 0 0 0,-3-14 0 0 0,-4-33 0 0 0,-1-1 0 0 0,0 19 0 0 0,2 45-1818 0 0,-5-77-5435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01"/>
    </inkml:context>
    <inkml:brush xml:id="br0">
      <inkml:brushProperty name="width" value="0.05" units="cm"/>
      <inkml:brushProperty name="height" value="0.05" units="cm"/>
      <inkml:brushProperty name="color" value="#FFFFFF"/>
    </inkml:brush>
  </inkml:definitions>
  <inkml:trace contextRef="#ctx0" brushRef="#br0">1 509 3224 0 0,'0'0'143'0'0,"15"-5"181"0"0,-7 2 499 0 0,0 0 0 0 0,0 0 0 0 0,0 1 0 0 0,0 0 0 0 0,0 1 0 0 0,0 0 0 0 0,8 0-823 0 0,5-1 516 0 0,244-28 2252 0 0,96-26-1440 0 0,-132 22-481 0 0,-90 16-190 0 0,142-20-89 0 0,-261 35-543 0 0,1073-144 1220 0 0,-763 105-905 0 0,138-13 89 0 0,-366 45-325 0 0,281-23 248 0 0,-295 26-806 0 0,111-5 1597 0 0,-150 11-3062 0 0,0 3 0 0 0,0 1 1 0 0,3 4 1918 0 0,-21-3-5828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02"/>
    </inkml:context>
    <inkml:brush xml:id="br0">
      <inkml:brushProperty name="width" value="0.05" units="cm"/>
      <inkml:brushProperty name="height" value="0.05" units="cm"/>
      <inkml:brushProperty name="color" value="#FFFFFF"/>
    </inkml:brush>
  </inkml:definitions>
  <inkml:trace contextRef="#ctx0" brushRef="#br0">5 110 1376 0 0,'-3'1'8554'0'0,"2"-2"-3523"0"0,2-2-2215 0 0,4-3-2872 0 0,6 0 785 0 0,1 0 0 0 0,0 1 0 0 0,1 1 0 0 0,-1 0 0 0 0,9-1-729 0 0,29-11 1121 0 0,-7 0-617 0 0,0 2 0 0 0,3 1-504 0 0,12 2-4178 0 0,-47 10 2644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03"/>
    </inkml:context>
    <inkml:brush xml:id="br0">
      <inkml:brushProperty name="width" value="0.05" units="cm"/>
      <inkml:brushProperty name="height" value="0.05" units="cm"/>
      <inkml:brushProperty name="color" value="#FFFFFF"/>
    </inkml:brush>
  </inkml:definitions>
  <inkml:trace contextRef="#ctx0" brushRef="#br0">1 1 13824 0 0,'0'0'314'0'0,"0"0"46"0"0,0 12 478 0 0,19 86 1617 0 0,-1 10-486 0 0,0 4-2314 0 0,-10-86-843 0 0,-6-16 496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42.778"/>
    </inkml:context>
    <inkml:brush xml:id="br0">
      <inkml:brushProperty name="width" value="0.05" units="cm"/>
      <inkml:brushProperty name="height" value="0.05" units="cm"/>
      <inkml:brushProperty name="color" value="#F4C310"/>
    </inkml:brush>
  </inkml:definitions>
  <inkml:trace contextRef="#ctx0" brushRef="#br0">221 163 2304 0 0,'0'0'101'0'0,"-10"9"22"0"0,-8 12 683 0 0,3-3 1429 0 0,5-8-1555 0 0,1 0 0 0 0,0 1-1 0 0,0 0 1 0 0,1 1 0 0 0,-4 7-680 0 0,-4 10 887 0 0,9-17-468 0 0,0 0-1 0 0,0 0 0 0 0,1 1 1 0 0,1 0-1 0 0,0 0 0 0 0,1 0 1 0 0,0 2-419 0 0,-4 20 849 0 0,5-29-696 0 0,1 0-1 0 0,1 1 0 0 0,-1-1 1 0 0,1 0-1 0 0,0 1 0 0 0,0-1 1 0 0,1 1-1 0 0,0-1 0 0 0,0 1 1 0 0,1-1-1 0 0,1 7-152 0 0,0-8 140 0 0,0 0 1 0 0,0 0 0 0 0,1-1-1 0 0,0 1 1 0 0,0-1-1 0 0,0 1 1 0 0,0-1 0 0 0,1 0-1 0 0,-1-1 1 0 0,1 1-1 0 0,4 2-140 0 0,-5-3 55 0 0,1-1 0 0 0,0 0 0 0 0,-1 0 0 0 0,1-1 0 0 0,0 1 0 0 0,0-1 0 0 0,1 1 0 0 0,-1-1-1 0 0,0-1 1 0 0,0 1 0 0 0,0-1 0 0 0,4 1-55 0 0,7-1 597 0 0,0-1 0 0 0,14-2-597 0 0,-6 1 566 0 0,-11 0-381 0 0,1-1 0 0 0,0 0 1 0 0,-1 0-1 0 0,0-1 0 0 0,6-3-185 0 0,27-9 247 0 0,-23 9-144 0 0,0-2 0 0 0,0-1-1 0 0,18-11-102 0 0,-29 15 34 0 0,-8 5-22 0 0,4-2 7 0 0,-1-1 0 0 0,0 1 0 0 0,0-1 1 0 0,0-1-1 0 0,0 1 0 0 0,-1-1 0 0 0,3-2-19 0 0,9-10 10 0 0,-11 12 12 0 0,-1-1-1 0 0,0 1 0 0 0,0-1 1 0 0,0 0-1 0 0,-1 0 1 0 0,0 0-1 0 0,0 0 1 0 0,2-6-22 0 0,-1 0 44 0 0,0 0-1 0 0,0-1 1 0 0,-2 1 0 0 0,1-1 0 0 0,-2 0 0 0 0,0 0 0 0 0,0 0-1 0 0,-1-11-43 0 0,-1 7 102 0 0,0-1 1 0 0,-1 1-1 0 0,-1 0 0 0 0,-1 0 0 0 0,-3-10-102 0 0,4 23-52 0 0,0 0 0 0 0,0 0 0 0 0,0 1 0 0 0,-1-1 0 0 0,1 1 0 0 0,-3-3 52 0 0,-5-7 344 0 0,5 5-270 0 0,0 0 0 0 0,-1 0 0 0 0,0 1 1 0 0,-1 0-1 0 0,0 0 0 0 0,0 1 0 0 0,0 0 0 0 0,-1 0 0 0 0,1 0 0 0 0,-1 1 0 0 0,-1 1 1 0 0,1-1-1 0 0,-1 1 0 0 0,0 1 0 0 0,-6-3-74 0 0,6 4-11 0 0,-5-3 67 0 0,0 0 0 0 0,-1 2 0 0 0,1 0-1 0 0,-1 0 1 0 0,0 2-56 0 0,10 0 3 0 0,0 1 0 0 0,0 1 0 0 0,-1-1 1 0 0,1 1-1 0 0,0 0 0 0 0,0 0 0 0 0,0 1 0 0 0,0-1 0 0 0,0 1 0 0 0,0 0 0 0 0,0 0 0 0 0,1 1 0 0 0,-1 0 0 0 0,1-1 0 0 0,0 2 0 0 0,-1-1-3 0 0,-19 16 16 0 0,2 1 0 0 0,0 2 0 0 0,1 0 0 0 0,-14 20-16 0 0,3 3 0 0 0,-15 30 0 0 0,31-48 0 0 0,9-16-8 0 0,1 0-1 0 0,0 1 1 0 0,1 0-1 0 0,1 0 1 0 0,0 0-1 0 0,0 1 1 0 0,1-1-1 0 0,1 3 9 0 0,0-5-6 0 0,1-1 0 0 0,1 0 0 0 0,0 1 0 0 0,0-1-1 0 0,1 1 1 0 0,0-1 0 0 0,1 0 0 0 0,0 1 0 0 0,0-1-1 0 0,1 0 1 0 0,2 4 6 0 0,-3-8-3 0 0,1-1-1 0 0,0 1 0 0 0,0-1 1 0 0,0 0-1 0 0,0 0 0 0 0,1 0 1 0 0,0 0-1 0 0,0 0 0 0 0,0-1 1 0 0,0 0-1 0 0,0 0 0 0 0,1 0 1 0 0,-1 0-1 0 0,1-1 0 0 0,0 1 1 0 0,0-1-1 0 0,0-1 0 0 0,0 1 1 0 0,0-1-1 0 0,0 1 0 0 0,0-1 1 0 0,1-1-1 0 0,-1 1 0 0 0,1-1 4 0 0,20 1 0 0 0,-18 0 0 0 0,1-1 0 0 0,-1 0 0 0 0,1-1 0 0 0,1 0 0 0 0,-8 1 0 0 0,34-5 32 0 0,-1-1 0 0 0,0-2 0 0 0,0-1 0 0 0,14-7-32 0 0,-42 13 1 0 0,1 0 0 0 0,0 0 0 0 0,-1-1 1 0 0,0 0-1 0 0,0 0 0 0 0,0 0 0 0 0,-1-1 0 0 0,1 0 0 0 0,-1-1 0 0 0,0 0-1 0 0,-3 4 11 0 0,-1-1 1 0 0,1 1-1 0 0,0-1 1 0 0,0 1-1 0 0,3-2-11 0 0,-4 3 0 0 0,1-1-1 0 0,-1 1 1 0 0,0-1-1 0 0,0 0 1 0 0,0 1-1 0 0,0-1 1 0 0,-1 0-1 0 0,3-2 1 0 0,5-11 0 0 0,0 0 0 0 0,-1-1 0 0 0,-1 0 0 0 0,0 0 0 0 0,0-5 0 0 0,-4 15 0 0 0,-2 0 0 0 0,1 1 0 0 0,-1-1 0 0 0,0 0 0 0 0,0-1 0 0 0,0 1 0 0 0,-1 0 0 0 0,0 0 0 0 0,0 0 0 0 0,-1 0 0 0 0,0 0 0 0 0,0 0 0 0 0,0 0 0 0 0,-1 0 0 0 0,-2-5 0 0 0,0-5 3 0 0,3 12 2 0 0,-1-1 0 0 0,1 1 0 0 0,-1 0 0 0 0,0-1 0 0 0,0 1 0 0 0,0 0 0 0 0,0 0 0 0 0,-1 0 1 0 0,0 0-1 0 0,0 0-5 0 0,-11-11 1 0 0,-3-2 18 0 0,-1 0 0 0 0,-6-3-19 0 0,19 16 9 0 0,-1 0 0 0 0,0 0 0 0 0,1 0-1 0 0,-1 1 1 0 0,-1 0 0 0 0,1 1 0 0 0,0-1 0 0 0,-1 1 0 0 0,1 0 0 0 0,-4 0-9 0 0,-10-1 13 0 0,13 1-7 0 0,-1 1 0 0 0,0 0 0 0 0,0 0 0 0 0,0 0 1 0 0,-1 1-1 0 0,1 1 0 0 0,0-1 0 0 0,0 1 0 0 0,0 1 0 0 0,-3 0-6 0 0,-19 4 0 0 0,24-5 0 0 0,0 0 0 0 0,0 0 0 0 0,1 0 0 0 0,-1 1 0 0 0,-2 1 0 0 0,5-2-92 0 0,0 0 0 0 0,0 0-1 0 0,0 1 1 0 0,0-1 0 0 0,0 1 0 0 0,0 0-1 0 0,0 0 1 0 0,1 0 0 0 0,-1 0-1 0 0,1 1 1 0 0,-1-1 0 0 0,1 0 0 0 0,0 1-1 0 0,-1 1 93 0 0,-12 14-6699 0 0,7-10-77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04"/>
    </inkml:context>
    <inkml:brush xml:id="br0">
      <inkml:brushProperty name="width" value="0.05" units="cm"/>
      <inkml:brushProperty name="height" value="0.05" units="cm"/>
      <inkml:brushProperty name="color" value="#FFFFFF"/>
    </inkml:brush>
  </inkml:definitions>
  <inkml:trace contextRef="#ctx0" brushRef="#br0">55 146 2304 0 0,'16'-2'4484'0'0,"-10"1"-3247"0"0,-1-1 1 0 0,1 1-1 0 0,-1-1 1 0 0,0 0-1 0 0,4-3-1237 0 0,-3 3 343 0 0,-1-2 0 0 0,-1 1-1 0 0,1 0 1 0 0,0-1 0 0 0,2-3-343 0 0,-3 4 9 0 0,-1 0-1 0 0,-1-1 1 0 0,1 1 0 0 0,0-1-1 0 0,-1 1 1 0 0,0-1 0 0 0,0 0 0 0 0,0 0-1 0 0,0 0 1 0 0,-1 0 0 0 0,1 0-1 0 0,-1-1 1 0 0,0 1 0 0 0,0 0-1 0 0,-1 0 1 0 0,1-1 0 0 0,-1 0-9 0 0,0 3-15 0 0,0 1 1 0 0,0-1-1 0 0,0 1 1 0 0,0 0-1 0 0,0-1 0 0 0,0 1 1 0 0,-1-1-1 0 0,1 1 1 0 0,0-1-1 0 0,-1 1 0 0 0,1 0 1 0 0,-1-1-1 0 0,0 1 1 0 0,1 0-1 0 0,-1 0 1 0 0,0-1-1 0 0,0 1 0 0 0,0 0 1 0 0,0 0-1 0 0,0 0 1 0 0,0 0-1 0 0,0 0 1 0 0,0 0-1 0 0,0 0 15 0 0,-1 0-57 0 0,0 0 1 0 0,0 1 0 0 0,0-1-1 0 0,0 1 1 0 0,0-1-1 0 0,-1 1 1 0 0,1 0-1 0 0,0 0 1 0 0,0-1-1 0 0,0 2 1 0 0,0-1 0 0 0,0 0-1 0 0,0 0 1 0 0,0 1-1 0 0,-1-1 57 0 0,-4 2-56 0 0,-1 0 0 0 0,1 1 0 0 0,0 0 0 0 0,0 0 0 0 0,0 1 0 0 0,0-1 0 0 0,0 1 0 0 0,-4 4 56 0 0,6-3 64 0 0,0 0 1 0 0,0 0-1 0 0,1 0 1 0 0,0 1 0 0 0,0 0-1 0 0,0 0 1 0 0,0 0-1 0 0,1 0 1 0 0,0 0 0 0 0,1 1-1 0 0,-1-1 1 0 0,1 1-1 0 0,0-1 1 0 0,1 1 0 0 0,0 0-1 0 0,0 0 1 0 0,0 0-1 0 0,1 1-64 0 0,-1-4 107 0 0,1 1-1 0 0,1-1 1 0 0,-1 0-1 0 0,0 0 0 0 0,1 0 1 0 0,0 1-1 0 0,0-1 0 0 0,0 0 1 0 0,1 0-1 0 0,-1 0 1 0 0,1 0-1 0 0,0 0 0 0 0,0-1 1 0 0,0 1-1 0 0,1-1 1 0 0,-1 1-1 0 0,1-1 0 0 0,0 0 1 0 0,0 0-1 0 0,0 0 0 0 0,0 0 1 0 0,0 0-1 0 0,1-1 1 0 0,-1 1-1 0 0,1-1 0 0 0,0 0 1 0 0,0 0-1 0 0,0-1 0 0 0,2 2-106 0 0,1-1 10 0 0,-1-1-1 0 0,0 0 0 0 0,1 1 0 0 0,-1-2 0 0 0,1 1 0 0 0,-1-1 0 0 0,1 0 0 0 0,-1 0 1 0 0,1-1-1 0 0,3-1-9 0 0,3-1-249 0 0,-1 0-1 0 0,0-1 1 0 0,0 0 0 0 0,11-7 249 0 0,-8 5-5886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05"/>
    </inkml:context>
    <inkml:brush xml:id="br0">
      <inkml:brushProperty name="width" value="0.05" units="cm"/>
      <inkml:brushProperty name="height" value="0.05" units="cm"/>
      <inkml:brushProperty name="color" value="#FFFFFF"/>
    </inkml:brush>
  </inkml:definitions>
  <inkml:trace contextRef="#ctx0" brushRef="#br0">0 50 1840 0 0,'0'0'83'0'0,"0"0"301"0"0,1 4 5952 0 0,0 6-3643 0 0,4 46-241 0 0,-3 0 0 0 0,-2 1-2452 0 0,2-79 1381 0 0,1-21-1381 0 0,-2 21 649 0 0,0 1 0 0 0,4-16-649 0 0,-3 31 58 0 0,-1 0 0 0 0,1 0 0 0 0,0 0 0 0 0,0 1 0 0 0,0-1 0 0 0,1 1 1 0 0,0-1-1 0 0,0 1 0 0 0,0 0 0 0 0,1 0 0 0 0,2-3-58 0 0,-4 6 45 0 0,0 0 0 0 0,0 1 0 0 0,0-1 0 0 0,1 1 0 0 0,-1-1 1 0 0,0 1-1 0 0,1 0 0 0 0,-1 0 0 0 0,0 0 0 0 0,1 0 0 0 0,-1 0 0 0 0,1 0 0 0 0,0 1 0 0 0,-1-1 0 0 0,1 1 0 0 0,0 0 0 0 0,-1 0 1 0 0,1 0-1 0 0,0 0 0 0 0,-1 0-45 0 0,4 1-319 0 0,0 0 1 0 0,-1 0 0 0 0,1 0-1 0 0,0 1 1 0 0,-1 0 0 0 0,0 0-1 0 0,1 0 1 0 0,3 3 318 0 0,-1-1-1274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06"/>
    </inkml:context>
    <inkml:brush xml:id="br0">
      <inkml:brushProperty name="width" value="0.05" units="cm"/>
      <inkml:brushProperty name="height" value="0.05" units="cm"/>
      <inkml:brushProperty name="color" value="#FFFFFF"/>
    </inkml:brush>
  </inkml:definitions>
  <inkml:trace contextRef="#ctx0" brushRef="#br0">15 18 3680 0 0,'0'17'2617'0'0,"0"23"1590"0"0,-4 31-4207 0 0,0-43 601 0 0,1-4 943 0 0,1 1 0 0 0,0 0-1544 0 0,2-25 503 0 0,0 0-31 0 0,2-1-336 0 0,-1-1 0 0 0,-1 1 1 0 0,1-1-1 0 0,0 1 0 0 0,0-1 1 0 0,-1 0-1 0 0,1 1 1 0 0,0-2-137 0 0,-1 2 35 0 0,8-24 314 0 0,3-10 197 0 0,1 0 0 0 0,15-27-546 0 0,-25 58 27 0 0,4-7 299 0 0,0-1 1 0 0,7-8-327 0 0,-11 18 34 0 0,-1 0 0 0 0,1-1 0 0 0,0 1 0 0 0,0 0 1 0 0,1 0-1 0 0,-1 0 0 0 0,0 0 0 0 0,1 0 0 0 0,-1 1 0 0 0,1-1 1 0 0,-1 1-1 0 0,1-1 0 0 0,0 1 0 0 0,-1 0 0 0 0,1 0-34 0 0,-2 1 2 0 0,0 0-1 0 0,0 0 1 0 0,0 0-1 0 0,0 0 0 0 0,0 0 1 0 0,0 1-1 0 0,0-1 1 0 0,0 0-1 0 0,0 1 1 0 0,0-1-1 0 0,0 0 0 0 0,0 1 1 0 0,0-1-1 0 0,0 1 1 0 0,0-1-1 0 0,0 1 0 0 0,-1 0 1 0 0,1-1-1 0 0,0 1 1 0 0,0 0-1 0 0,-1-1 0 0 0,1 1 1 0 0,-1 0-1 0 0,1 0 1 0 0,0 0-1 0 0,-1 0 0 0 0,1 0 1 0 0,-1 0-1 0 0,0-1 1 0 0,1 2-2 0 0,1 4 26 0 0,0 0 0 0 0,0 0 0 0 0,0-1 0 0 0,0 4-26 0 0,4 37 125 0 0,-4-31-114 0 0,0-1-1 0 0,0 0 1 0 0,2 5-11 0 0,-3-18 1 0 0,-1-1-1 0 0,0 1 0 0 0,0 0 1 0 0,0 0-1 0 0,1 0 0 0 0,-1 0 0 0 0,1 0 1 0 0,-1 0-1 0 0,0-1 0 0 0,1 1 1 0 0,-1 0-1 0 0,1 0 0 0 0,0-1 1 0 0,-1 1-1 0 0,1 0 0 0 0,0-1 0 0 0,-1 1 1 0 0,1-1-1 0 0,0 1 0 0 0,0-1 1 0 0,0 1-1 0 0,0-1-4 0 0,-1 0 1 0 0,1 0-1 0 0,0 0 1 0 0,-1 0-1 0 0,1 0 1 0 0,0 0-1 0 0,-1 0 1 0 0,1 0-1 0 0,0-1 1 0 0,-1 1-1 0 0,1 0 1 0 0,0-1-1 0 0,-1 1 1 0 0,1 0-1 0 0,-1-1 1 0 0,1 1-1 0 0,-1 0 1 0 0,1-1-1 0 0,-1 1 1 0 0,1-1-1 0 0,-1 1 1 0 0,1-1 3 0 0,3-4-29 0 0,1-1 0 0 0,-1 0 0 0 0,0 0 0 0 0,3-7 29 0 0,-6 10 10 0 0,5-8 7 0 0,27-43-50 0 0,-29 47 85 0 0,1 1 0 0 0,0-1 0 0 0,0 1 0 0 0,1 1 0 0 0,-1-1 0 0 0,6-3-52 0 0,-10 8 11 0 0,-1 1 0 0 0,1-1 0 0 0,0 1 0 0 0,-1-1 0 0 0,1 0 0 0 0,0 1 0 0 0,0-1 0 0 0,0 1 0 0 0,-1 0 0 0 0,1-1 0 0 0,0 1 0 0 0,0 0 0 0 0,0-1 0 0 0,0 1 0 0 0,0 0 0 0 0,0 0 0 0 0,0 0 0 0 0,0 0 0 0 0,0 0 0 0 0,0 0 0 0 0,-1 0 0 0 0,1 0 0 0 0,0 0 0 0 0,0 0 0 0 0,0 1 0 0 0,0-1 0 0 0,0 0 0 0 0,0 1 0 0 0,0-1 0 0 0,0 0 0 0 0,-1 1 0 0 0,1-1 0 0 0,0 1 0 0 0,0-1 0 0 0,-1 1 0 0 0,1 0 0 0 0,0-1 0 0 0,-1 1 0 0 0,1 0 0 0 0,0-1 0 0 0,-1 1 0 0 0,1 0 0 0 0,-1 0 0 0 0,1 0 0 0 0,-1 0 0 0 0,0-1 0 0 0,1 1 0 0 0,-1 0 0 0 0,0 0-11 0 0,3 7 51 0 0,-1 0 1 0 0,0 0 0 0 0,0 0 0 0 0,-1 1-1 0 0,1 3-51 0 0,-2-6 27 0 0,4 31 257 0 0,-3 28-284 0 0,0-14-406 0 0,0-38 152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07"/>
    </inkml:context>
    <inkml:brush xml:id="br0">
      <inkml:brushProperty name="width" value="0.05" units="cm"/>
      <inkml:brushProperty name="height" value="0.05" units="cm"/>
      <inkml:brushProperty name="color" value="#FFFFFF"/>
    </inkml:brush>
  </inkml:definitions>
  <inkml:trace contextRef="#ctx0" brushRef="#br0">5 1 10136 0 0,'-1'4'176'0'0,"0"0"0"0"0,0 0 0 0 0,0 0 0 0 0,1 0 1 0 0,-1 1-1 0 0,1-1 0 0 0,0 0 0 0 0,1 1 0 0 0,-1-1 1 0 0,1 0-1 0 0,-1 1-176 0 0,2 22 1983 0 0,-4 133-787 0 0,2-150-2065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08"/>
    </inkml:context>
    <inkml:brush xml:id="br0">
      <inkml:brushProperty name="width" value="0.05" units="cm"/>
      <inkml:brushProperty name="height" value="0.05" units="cm"/>
      <inkml:brushProperty name="color" value="#FFFFFF"/>
    </inkml:brush>
  </inkml:definitions>
  <inkml:trace contextRef="#ctx0" brushRef="#br0">23 1 17767 0 0,'0'0'784'0'0,"0"0"168"0"0,-5 0-760 0 0,1 0-192 0 0,0 1 0 0 0,4-1 0 0 0,-4 3 0 0 0,2 1 0 0 0,0 1 0 0 0,0 0 0 0 0,2 1-800 0 0,2 1-200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09"/>
    </inkml:context>
    <inkml:brush xml:id="br0">
      <inkml:brushProperty name="width" value="0.05" units="cm"/>
      <inkml:brushProperty name="height" value="0.05" units="cm"/>
      <inkml:brushProperty name="color" value="#FFFFFF"/>
    </inkml:brush>
  </inkml:definitions>
  <inkml:trace contextRef="#ctx0" brushRef="#br0">1 67 6968 0 0,'1'2'266'0'0,"0"0"0"0"0,0 0 0 0 0,0 0 0 0 0,-1 0 0 0 0,1 0 0 0 0,-1 0 1 0 0,1 0-1 0 0,-1 0 0 0 0,0 0 0 0 0,0 0 0 0 0,0 1 0 0 0,0 1-266 0 0,1 21 163 0 0,-1 0 0 0 0,-2 1 0 0 0,-1 6-163 0 0,1-13 446 0 0,2-2 194 0 0,0-16-568 0 0,0-1 1 0 0,0 1 0 0 0,0-1 0 0 0,0 1-1 0 0,0-1 1 0 0,0 1 0 0 0,0-1-1 0 0,0 0 1 0 0,0 1 0 0 0,0-1 0 0 0,0 1-1 0 0,0-1 1 0 0,0 1 0 0 0,0-1 0 0 0,1 1-1 0 0,-1-1 1 0 0,0 0 0 0 0,0 1-1 0 0,0-1 1 0 0,1 1 0 0 0,-1-1 0 0 0,0 0-1 0 0,1 1 1 0 0,-1-1 0 0 0,0 0 0 0 0,1 0-1 0 0,-1 1 1 0 0,0-1 0 0 0,1 0-1 0 0,-1 1 1 0 0,0-1 0 0 0,1 0 0 0 0,-1 0-73 0 0,2-1 67 0 0,-1-1 1 0 0,0 1 0 0 0,0-1 0 0 0,0 0-1 0 0,0 1 1 0 0,0-1 0 0 0,0 0 0 0 0,-1 0 0 0 0,1 1-1 0 0,-1-1 1 0 0,1 0 0 0 0,-1 0 0 0 0,1 0-1 0 0,-1-2-67 0 0,2-5 6 0 0,4-6 173 0 0,6-21 756 0 0,2 0 0 0 0,1 1 0 0 0,2 1 0 0 0,3-3-935 0 0,-19 36 100 0 0,0-1-1 0 0,0 0 1 0 0,0 1 0 0 0,0-1 0 0 0,1 1 0 0 0,-1-1 0 0 0,0 1 0 0 0,1-1-1 0 0,-1 1 1 0 0,1 0 0 0 0,0 0 0 0 0,-1 0 0 0 0,1 0 0 0 0,0 0-1 0 0,0 0 1 0 0,-1 0 0 0 0,2 1-100 0 0,-2-1 27 0 0,1 1 0 0 0,-1 0 0 0 0,0 1 0 0 0,0-1 0 0 0,0 0 0 0 0,0 0 0 0 0,1 0 0 0 0,-1 1 1 0 0,0-1-1 0 0,0 1 0 0 0,0-1 0 0 0,0 1 0 0 0,0-1 0 0 0,0 1 0 0 0,0-1 0 0 0,0 1 0 0 0,0 0 0 0 0,0 0 0 0 0,0 0 0 0 0,0-1 0 0 0,-1 1 0 0 0,1 0 0 0 0,0 0 0 0 0,-1 0 0 0 0,1 0 0 0 0,0 0 0 0 0,-1 0 0 0 0,1 1-27 0 0,5 12 0 0 0,0 1 0 0 0,-1-1 0 0 0,0 1 0 0 0,-1 0 0 0 0,-1 1 0 0 0,3 5 0 0 0,4 29 506 0 0,-6-26-1578 0 0,1-1-4451 0 0,-2-11-1083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10"/>
    </inkml:context>
    <inkml:brush xml:id="br0">
      <inkml:brushProperty name="width" value="0.05" units="cm"/>
      <inkml:brushProperty name="height" value="0.05" units="cm"/>
      <inkml:brushProperty name="color" value="#FFFFFF"/>
    </inkml:brush>
  </inkml:definitions>
  <inkml:trace contextRef="#ctx0" brushRef="#br0">124 0 8088 0 0,'0'0'366'0'0,"0"0"1"0"0,-18 9 613 0 0,12-4-763 0 0,-3 1-203 0 0,2 0 1 0 0,-1 1-1 0 0,1 0 1 0 0,0 0 0 0 0,0 1-1 0 0,1 0 1 0 0,0 0-1 0 0,0 0 1 0 0,-2 5-15 0 0,2-1 160 0 0,1 0 0 0 0,0 0 0 0 0,1 1 0 0 0,-1 6-160 0 0,4-15 185 0 0,0 0 1 0 0,0 0 0 0 0,1-1-1 0 0,-1 1 1 0 0,1 0 0 0 0,0 0-1 0 0,1 0 1 0 0,-1 0 0 0 0,0-1-1 0 0,1 1 1 0 0,0 0 0 0 0,0 0-1 0 0,0-1 1 0 0,1 1 0 0 0,-1-1-1 0 0,1 1 1 0 0,1 2-186 0 0,-2-5 31 0 0,-1 0 1 0 0,1 0-1 0 0,0-1 0 0 0,-1 1 1 0 0,1 0-1 0 0,-1-1 0 0 0,1 1 1 0 0,0-1-1 0 0,0 1 0 0 0,-1-1 1 0 0,1 1-1 0 0,0-1 0 0 0,0 1 1 0 0,0-1-1 0 0,-1 1 0 0 0,1-1 1 0 0,0 0-1 0 0,0 0 0 0 0,0 0 1 0 0,0 1-1 0 0,0-1 0 0 0,0 0 1 0 0,0 0-32 0 0,1 0 37 0 0,0-1 1 0 0,0 1-1 0 0,-1-1 1 0 0,1 1-1 0 0,0-1 1 0 0,-1 1-1 0 0,1-1 1 0 0,-1 0-1 0 0,1 0 1 0 0,0 0-1 0 0,-1 0 1 0 0,0 0-38 0 0,4-3 105 0 0,0 0 1 0 0,-1 0 0 0 0,0-1 0 0 0,0 1-1 0 0,0-1 1 0 0,3-4-106 0 0,16-33 312 0 0,-1-1-1 0 0,13-35-311 0 0,-35 75 23 0 0,8 22 486 0 0,2 27 183 0 0,5 20 187 0 0,-1-23-5990 0 0,-11-38-630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11"/>
    </inkml:context>
    <inkml:brush xml:id="br0">
      <inkml:brushProperty name="width" value="0.05" units="cm"/>
      <inkml:brushProperty name="height" value="0.05" units="cm"/>
      <inkml:brushProperty name="color" value="#FFFFFF"/>
    </inkml:brush>
  </inkml:definitions>
  <inkml:trace contextRef="#ctx0" brushRef="#br0">11 1 9216 0 0,'-5'33'1682'0'0,"2"0"0"0"0,1 1 1 0 0,2-1-1 0 0,1 2-1682 0 0,-1 58 303 0 0,0-39-379 0 0,0-32-4359 0 0,0-12-614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12"/>
    </inkml:context>
    <inkml:brush xml:id="br0">
      <inkml:brushProperty name="width" value="0.05" units="cm"/>
      <inkml:brushProperty name="height" value="0.05" units="cm"/>
      <inkml:brushProperty name="color" value="#FFFFFF"/>
    </inkml:brush>
  </inkml:definitions>
  <inkml:trace contextRef="#ctx0" brushRef="#br0">1 31 11720 0 0,'0'0'532'0'0,"0"0"-4"0"0,13-3 241 0 0,35-2 2498 0 0,-19 0-2224 0 0,15-1-585 0 0,8-4-458 0 0,-42 9-918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13"/>
    </inkml:context>
    <inkml:brush xml:id="br0">
      <inkml:brushProperty name="width" value="0.05" units="cm"/>
      <inkml:brushProperty name="height" value="0.05" units="cm"/>
      <inkml:brushProperty name="color" value="#FFFFFF"/>
    </inkml:brush>
  </inkml:definitions>
  <inkml:trace contextRef="#ctx0" brushRef="#br0">11 1 15320 0 0,'-4'4'672'0'0,"4"-3"151"0"0,-2 3-663 0 0,1 0-160 0 0,1 2 0 0 0,0 2 0 0 0,-1-2 160 0 0,-1 3-8 0 0,2 1 0 0 0,0 0 0 0 0,0-1-56 0 0,0 1 0 0 0,0 1-8 0 0,2-1 0 0 0,-2 0-192 0 0,1 1-40 0 0,0-2-8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42.779"/>
    </inkml:context>
    <inkml:brush xml:id="br0">
      <inkml:brushProperty name="width" value="0.05" units="cm"/>
      <inkml:brushProperty name="height" value="0.05" units="cm"/>
      <inkml:brushProperty name="color" value="#F4C310"/>
    </inkml:brush>
  </inkml:definitions>
  <inkml:trace contextRef="#ctx0" brushRef="#br0">372 0 10800 0 0,'0'0'496'0'0,"0"0"-14"0"0,0 0-236 0 0,0 0 156 0 0,0 0 101 0 0,0 0 17 0 0,0 0-13 0 0,0 0-83 0 0,0 0-38 0 0,0 0-8 0 0,2 15 283 0 0,-2-5-538 0 0,1 16 191 0 0,1-16-151 0 0,-1 1-1 0 0,-1 0 1 0 0,0-1-1 0 0,0 1-162 0 0,-1 20 259 0 0,1 0 82 0 0,-1 1-1 0 0,-3 1-340 0 0,0 31 399 0 0,0-20 103 0 0,-2 7-502 0 0,1-14 228 0 0,2 0 0 0 0,1 2-228 0 0,3 8 180 0 0,1-24-38 0 0,-2 0-1 0 0,-1 0 1 0 0,-1 0-1 0 0,-1 7-141 0 0,2-27 13 0 0,1 0-1 0 0,-1 0 1 0 0,1 0-1 0 0,0 0 1 0 0,0 1-1 0 0,0-1 0 0 0,0 0 1 0 0,1 0-1 0 0,0 0 1 0 0,-1 0-1 0 0,1 0 1 0 0,1 3-13 0 0,-2-6 1 0 0,0 0 0 0 0,0 0 0 0 0,0 0 0 0 0,0 0 0 0 0,0 1 0 0 0,0-1 0 0 0,0 0 0 0 0,1 0 0 0 0,-1 0 0 0 0,0 0 0 0 0,0 0 1 0 0,0 1-1 0 0,0-1 0 0 0,0 0 0 0 0,0 0 0 0 0,0 0 0 0 0,0 0 0 0 0,1 0 0 0 0,-1 0 0 0 0,0 0 0 0 0,0 1 0 0 0,0-1 0 0 0,0 0 0 0 0,0 0 0 0 0,1 0 1 0 0,-1 0-1 0 0,0 0 0 0 0,0 0 0 0 0,0 0 0 0 0,0 0 0 0 0,1 0 0 0 0,-1 0 0 0 0,0 0 0 0 0,0 0 0 0 0,0 0 0 0 0,0 0 0 0 0,0 0 0 0 0,1 0 0 0 0,-1 0 0 0 0,0 0 1 0 0,0 0-1 0 0,0 0 0 0 0,0 0 0 0 0,1 0 0 0 0,-1-1 0 0 0,0 1 0 0 0,0 0 0 0 0,0 0 0 0 0,0 0 0 0 0,0 0 0 0 0,0 0 0 0 0,1 0 0 0 0,-1 0 0 0 0,0 0 0 0 0,0-1 1 0 0,0 1-1 0 0,0 0 0 0 0,0 0 0 0 0,0 0 0 0 0,0 0 0 0 0,0-1-1 0 0,6-8 9 0 0,-6 8-9 0 0,3-8 6 0 0,0 0 0 0 0,-1 0 0 0 0,0 0 0 0 0,-1-1 0 0 0,0 1 0 0 0,0 0 0 0 0,-1-5-6 0 0,1-9-110 0 0,0-32-48 0 0,-2 0 0 0 0,-3-4 158 0 0,1-4 172 0 0,-4-13-338 0 0,3 34-16 0 0,1-16 182 0 0,1 41-60 0 0,1 16 49 0 0,-2 5 9 0 0,0 8 3 0 0,0 7-1 0 0,0 1 0 0 0,1 1 0 0 0,0-1 0 0 0,2 1 0 0 0,0 0 0 0 0,2 70 0 0 0,-2-69 0 0 0,-1-2 0 0 0,-1 0 0 0 0,-3 15 0 0 0,-4 30 0 0 0,9-21 0 0 0,0-23 0 0 0,-1 0 0 0 0,-3 20 0 0 0,4-31 0 0 0,2-7 0 0 0,2-6 0 0 0,3-8 0 0 0,-4 1 0 0 0,0 0 0 0 0,0 0 0 0 0,-1-1 0 0 0,-1 1 0 0 0,1-9 0 0 0,0-57 0 0 0,-1 13 0 0 0,2 20-40 0 0,-2 0 0 0 0,-5-40 40 0 0,3 59-7 0 0,1 18-7 0 0,0 0 0 0 0,0 0 0 0 0,-1 0-1 0 0,-1-4 15 0 0,0 6 0 0 0,1 11 0 0 0,2 9 0 0 0,-1 13 0 0 0,-1-24 0 0 0,1-1 0 0 0,0 1 0 0 0,1 0 0 0 0,-1 0 0 0 0,1 1 0 0 0,0 0 0 0 0,-1 0 0 0 0,1-1 0 0 0,-1 1 0 0 0,-1 4 0 0 0,-11 141 128 0 0,12-150-128 0 0,-1 0 0 0 0,1 1 0 0 0,0-1 0 0 0,0 0 0 0 0,0 0 0 0 0,0 1 0 0 0,1-1 0 0 0,-1 0 0 0 0,0 0 0 0 0,0 1 0 0 0,1-1 0 0 0,-1 0 0 0 0,1 0 0 0 0,-1 0 0 0 0,1 0 0 0 0,-1 0 0 0 0,0-1 0 0 0,1 0 0 0 0,-1 0 0 0 0,0 0 0 0 0,0 0 0 0 0,1 0 0 0 0,-1 0 0 0 0,0 0 0 0 0,0 0 0 0 0,0 0 0 0 0,1 0 0 0 0,-1 0 0 0 0,0 0 0 0 0,0 0 0 0 0,0 0 0 0 0,1 0 0 0 0,-1 0 0 0 0,0 0 0 0 0,0 0 0 0 0,1 0 0 0 0,-1-1 0 0 0,0 1 0 0 0,0 0 0 0 0,0 0 0 0 0,0 0 0 0 0,1 0 0 0 0,-1 0 0 0 0,0-1 0 0 0,0 1 0 0 0,0 0 0 0 0,0 0 0 0 0,1 0 0 0 0,-1 0 0 0 0,0-1 0 0 0,0 1 0 0 0,0 0 0 0 0,0 0 0 0 0,0 0 0 0 0,0-1 0 0 0,0 1 0 0 0,0 0 0 0 0,0 0 0 0 0,0 0 0 0 0,0-1 0 0 0,0 1 0 0 0,0 0 0 0 0,0 0 0 0 0,0-1 0 0 0,0 1 0 0 0,0 0 0 0 0,0 0 0 0 0,5-21-11 0 0,-2-1 0 0 0,0 1 0 0 0,-1-1 0 0 0,-1-11 11 0 0,0 4-69 0 0,1-37-336 0 0,-2 0 1 0 0,-5-11 404 0 0,-2 29-24 0 0,7 47 19 0 0,0 0 0 0 0,0-1 0 0 0,0 1 0 0 0,0 0 0 0 0,-1 0 0 0 0,1-1 0 0 0,-1 1 0 0 0,1 0 0 0 0,-1 0 0 0 0,1 0 1 0 0,-1-2 4 0 0,0 3 0 0 0,1 0 4 0 0,0 0-1 0 0,0 0 0 0 0,-1 0 1 0 0,1 0-1 0 0,0 0 0 0 0,0 0 0 0 0,-1 0 1 0 0,1 0-1 0 0,0 0 0 0 0,0 1 1 0 0,-1-1-1 0 0,1 0 0 0 0,0 0 1 0 0,0 0-1 0 0,0 0 0 0 0,-1 0 0 0 0,1 0 1 0 0,0 1-1 0 0,0-1 0 0 0,0 0 1 0 0,0 0-1 0 0,0 0 0 0 0,-1 1 1 0 0,1-1-1 0 0,0 0 0 0 0,0 0 0 0 0,0 1 1 0 0,0-1-1 0 0,0 0 0 0 0,0 0 1 0 0,0 0-1 0 0,0 1 0 0 0,0-1-3 0 0,-5 13 51 0 0,4 5 3 0 0,0 0-1 0 0,2 0 0 0 0,0 1-53 0 0,0 41 199 0 0,-2 110 476 0 0,-1-116-287 0 0,-10 55-388 0 0,9-61 75 0 0,3-36-40 0 0,0 0 1 0 0,-1 0-1 0 0,-2 9-35 0 0,-1 0 49 0 0,2 1 0 0 0,1-1 0 0 0,1 20-49 0 0,0-21 42 0 0,10 33 33 0 0,-9-51-22 0 0,2 2 1 0 0,2-1-33 0 0,-2-1 34 0 0,4-1-19 0 0,1-1 80 0 0,-8 0-26 0 0,0 0-6 0 0,0 0 26 0 0,0 0-4 0 0,0 0-2 0 0,0 0-38 0 0,0 0-152 0 0,0 0-20 0 0,0 0 36 0 0,0 0 117 0 0,0 0 38 0 0,0 0 3 0 0,0 0-1 0 0,0 0-7 0 0,0 0-7 0 0,0 0 2 0 0,0 0 10 0 0,0 0 3 0 0,0 0 0 0 0,0 0-2 0 0,-1 1-63 0 0,0 1 1 0 0,-1-1-1 0 0,1 1 1 0 0,0-1 0 0 0,-1 0-1 0 0,0 0 1 0 0,1 0-1 0 0,-1 0 1 0 0,1 0 0 0 0,-1 0-1 0 0,0-1 1 0 0,0 1-1 0 0,-1 0-23 0 0,-96 38 523 0 0,75-30-444 0 0,0-1-1 0 0,-18 2-78 0 0,30-8-65 0 0,-1 1 0 0 0,1 1-1 0 0,-3 2 66 0 0,11-4-64 0 0,21 1-136 0 0,1-7 158 0 0,-1 0-1 0 0,0-1 0 0 0,8-4 43 0 0,-11 3-1 0 0,1 1 0 0 0,0 1 0 0 0,1 0 0 0 0,11-1 1 0 0,0 0 24 0 0,2 0-473 0 0,-27 5 218 0 0,-2 0 65 0 0,0 0 275 0 0,0 0 126 0 0,0 0 21 0 0,0 0-26 0 0,-1 1-221 0 0,1 0 0 0 0,-1 0 0 0 0,1 0-1 0 0,-1 0 1 0 0,1-1 0 0 0,-1 1-1 0 0,0 0 1 0 0,1 0 0 0 0,-1 0 0 0 0,0 0-1 0 0,1-1 1 0 0,-1 1 0 0 0,0 0 0 0 0,0-1-1 0 0,0 1 1 0 0,0 0-9 0 0,-15 9 36 0 0,8-7-36 0 0,-1 0 0 0 0,1 0 0 0 0,-1-1 0 0 0,0 0 0 0 0,0 0 0 0 0,0-1 0 0 0,0-1 0 0 0,-8 1 0 0 0,-8-3 0 0 0,0 0 0 0 0,-12-4 0 0 0,-7 0 0 0 0,41 5 0 0 0,8 1 0 0 0,21 1 0 0 0,20 1 0 0 0,48-2 0 0 0,-92-1 1 0 0,-2 1-1 0 0,1 0 1 0 0,-1 0-1 0 0,1 0 1 0 0,-1 0-1 0 0,1 0 1 0 0,-1 0-1 0 0,1 0 1 0 0,-1 0-1 0 0,1 0 1 0 0,-1 0-1 0 0,0 0 0 0 0,1 0 1 0 0,-1 1-1 0 0,1-1 1 0 0,-1 0-1 0 0,1 0 1 0 0,-1 0-1 0 0,1 0 1 0 0,-1 1-1 0 0,0-1 1 0 0,1 0-1 0 0,-1 1 0 0 0,1-1 55 0 0,-1 0 14 0 0,0 0-1 0 0,0 0 7 0 0,-16-4-9 0 0,-26-5-70 0 0,16 3 14 0 0,-18-1-10 0 0,36 6-10 0 0,0 0 0 0 0,0 1 0 0 0,0 0 0 0 0,-1 1 0 0 0,1-1 0 0 0,0 2 0 0 0,-5 0 10 0 0,4 1-2 0 0,6-2-6 0 0,0 0-1 0 0,0 0 1 0 0,-1 0-1 0 0,1 0 1 0 0,0-1-1 0 0,-3 0 9 0 0,-5 4-85 0 0,10-4 31 0 0,3-1 48 0 0,-1 1 0 0 0,1-1-1 0 0,0 1 1 0 0,0-1-1 0 0,-1 1 1 0 0,1 0 0 0 0,0-1-1 0 0,0 1 1 0 0,-1 0-1 0 0,2 0 7 0 0,47 0 0 0 0,20 0 0 0 0,-54 0 9 0 0,1-4 46 0 0,-15 4-55 0 0,39-8 33 0 0,-38 7-30 0 0,0 1 0 0 0,0-1-1 0 0,0 0 1 0 0,-1 0-1 0 0,1 0 1 0 0,0-1-1 0 0,-1 1 1 0 0,1-1 0 0 0,-1 1-1 0 0,1-1 1 0 0,-1 0-1 0 0,1 0-2 0 0,5-7 22 0 0,4-6 20 0 0,17-23 22 0 0,-18 23-64 0 0,-8 11 0 0 0,3-6 60 0 0,-5 9-59 0 0,0-1 1 0 0,0 1-1 0 0,0 0 0 0 0,0-1 0 0 0,-1 1 1 0 0,1-1-1 0 0,0 0 0 0 0,-1 1 0 0 0,1-1 1 0 0,-1 1-1 0 0,0-1 0 0 0,1 0 0 0 0,-1 0-1 0 0,4-17 95 0 0,-2 17-78 0 0,-2-1 0 0 0,1 0 0 0 0,0 0 0 0 0,0 1 0 0 0,-1-1 0 0 0,1 0 0 0 0,-1 0 0 0 0,0 0 0 0 0,0 0 0 0 0,0 0 0 0 0,-1 0 0 0 0,1 0 0 0 0,0 1 0 0 0,-1-1 0 0 0,0 0 0 0 0,0-2-17 0 0,-2-7 38 0 0,3 11-31 0 0,0-1 0 0 0,-1 1-1 0 0,1-1 1 0 0,0 1-1 0 0,-1-1 1 0 0,1 1 0 0 0,-1-1-1 0 0,1 1 1 0 0,-1 0-1 0 0,1-1 1 0 0,-1 1-1 0 0,0 0 1 0 0,0 0 0 0 0,0-2-7 0 0,-5-1 10 0 0,4 4-6 0 0,-4-2-12 0 0,-3 6 87 0 0,4-2-70 0 0,-1-1 0 0 0,1-1 0 0 0,-1 1 0 0 0,1-1-1 0 0,-1 0 1 0 0,0 0 0 0 0,1-1 0 0 0,-1 0 0 0 0,1 0 0 0 0,-1 0-9 0 0,2 0 11 0 0,0 0 0 0 0,0 1 0 0 0,0-1 0 0 0,0 1 0 0 0,0 0-1 0 0,0 0 1 0 0,0 0 0 0 0,1 0 0 0 0,-1 1 0 0 0,0-1 0 0 0,0 1 0 0 0,-1 1-11 0 0,-12-1 48 0 0,16-1-61 0 0,0 0-1 0 0,0 0 0 0 0,0 0 1 0 0,0 0-1 0 0,0 0 0 0 0,-1 0 1 0 0,1 0-1 0 0,0 1 0 0 0,0-1 1 0 0,0 0-1 0 0,0 0 1 0 0,0 1-1 0 0,0-1 0 0 0,0 1 1 0 0,0-1-1 0 0,0 1 0 0 0,0-1 1 0 0,0 1 13 0 0,-3 3 74 0 0,-3 2-102 0 0,11-8 27 0 0,10-5 1 0 0,0 0 1 0 0,0 1-1 0 0,0 1 0 0 0,10-2 0 0 0,-20 5-6 0 0,0 1 0 0 0,0 0 0 0 0,1 0 0 0 0,-1 0 0 0 0,0 1 0 0 0,1 0 0 0 0,-1 0 0 0 0,0 0 0 0 0,1 0 0 0 0,-1 0 0 0 0,0 1 0 0 0,2 0 6 0 0,-6-1 0 0 0,0 1 0 0 0,1-1 0 0 0,-1 0 0 0 0,0 0 0 0 0,0 0 0 0 0,0 0 0 0 0,0 0 0 0 0,0 1 0 0 0,1-1 0 0 0,-1 0 0 0 0,0 0 0 0 0,0 0 0 0 0,0 1 0 0 0,0-1 0 0 0,0 0 0 0 0,0 0 0 0 0,0 0 0 0 0,0 1 0 0 0,0-1 0 0 0,0 0 0 0 0,0 0 0 0 0,0 1 0 0 0,0-1 0 0 0,0 0 0 0 0,0 0 0 0 0,0 0 0 0 0,0 1 0 0 0,0-1 0 0 0,0 0 0 0 0,0 0 0 0 0,0 0 0 0 0,0 1 0 0 0,0-1 0 0 0,0 0 0 0 0,0 0 0 0 0,0 0 0 0 0,-1 1 0 0 0,1-1 0 0 0,0 0 0 0 0,0 0 0 0 0,0 0 0 0 0,0 0 0 0 0,0 1 0 0 0,-1-1 0 0 0,1 0 0 0 0,0 0 0 0 0,0 0 0 0 0,0 0 0 0 0,-1 0 0 0 0,1 0 0 0 0,-9 8 0 0 0,-34 3 0 0 0,30-7 0 0 0,0-1 0 0 0,-9 2 0 0 0,12-3 0 0 0,-9 1 26 0 0,-1-1-1 0 0,0-1 0 0 0,-15-1-25 0 0,19 0 4 0 0,15 0-8 0 0,-1 0 0 0 0,1 0 0 0 0,-1 0-1 0 0,1 0 1 0 0,-1-1 0 0 0,1 1 0 0 0,0-1 0 0 0,-1 1-1 0 0,1-1 1 0 0,-1 1 0 0 0,1-1 0 0 0,0 0-1 0 0,0 1 1 0 0,-1-2 4 0 0,-1 1-7 0 0,1 0-17 0 0,61-7-102 0 0,-43 7 126 0 0,-1-1 0 0 0,0 0 0 0 0,0-1 0 0 0,13-5 0 0 0,27-4 0 0 0,-28 4 54 0 0,-25 5-44 0 0,-6 1-9 0 0,-7-1-2 0 0,-2 1 1 0 0,0 1 0 0 0,0 1 0 0 0,1 0 0 0 0,-4 1 0 0 0,10 0 0 0 0,-1-1 0 0 0,1-1 0 0 0,0 1 0 0 0,-6-2 0 0 0,-14-1 0 0 0,-21 0-84 0 0,46 3 143 0 0,1 0-24 0 0,0 0-119 0 0,0 0-8 0 0,2 0 24 0 0,7-3 55 0 0,0 1 1 0 0,0 0 0 0 0,0 1 0 0 0,0 0 0 0 0,3 0 12 0 0,-2 0-37 0 0,0 0 0 0 0,0 0 0 0 0,-1-1 0 0 0,1 0 0 0 0,0-1 37 0 0,12-7-331 0 0,10-2-2106 0 0,-15 6 1052 0 0,-8-3-14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14"/>
    </inkml:context>
    <inkml:brush xml:id="br0">
      <inkml:brushProperty name="width" value="0.05" units="cm"/>
      <inkml:brushProperty name="height" value="0.05" units="cm"/>
      <inkml:brushProperty name="color" value="#FFFFFF"/>
    </inkml:brush>
  </inkml:definitions>
  <inkml:trace contextRef="#ctx0" brushRef="#br0">22 16 20735 0 0,'-7'-3'920'0'0,"6"1"184"0"0,-2 0-880 0 0,0 0-224 0 0,2 0 0 0 0,-3-1 0 0 0,3 2 96 0 0,1 1-32 0 0,0 0 0 0 0,0 0 0 0 0,-1 0-64 0 0,1 0-96 0 0,0 0 16 0 0,0 3-9167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15"/>
    </inkml:context>
    <inkml:brush xml:id="br0">
      <inkml:brushProperty name="width" value="0.05" units="cm"/>
      <inkml:brushProperty name="height" value="0.05" units="cm"/>
      <inkml:brushProperty name="color" value="#FFFFFF"/>
    </inkml:brush>
  </inkml:definitions>
  <inkml:trace contextRef="#ctx0" brushRef="#br0">23 82 4256 0 0,'-23'103'4801'0'0,"23"-97"-2810"0"0,2-6-747 0 0,4-8-317 0 0,7-16-506 0 0,2-12 469 0 0,13-25 510 0 0,-24 53-1195 0 0,0 1 0 0 0,1 0 0 0 0,0 1 0 0 0,0-1 0 0 0,0 1-1 0 0,6-5-204 0 0,-10 10 40 0 0,0 0 0 0 0,0 0 0 0 0,0 0 0 0 0,0 1 0 0 0,0-1 0 0 0,0 0 0 0 0,0 1 0 0 0,0-1 0 0 0,0 1 0 0 0,0-1 0 0 0,1 1 0 0 0,-1-1 0 0 0,0 1 0 0 0,0 0 0 0 0,0 0 0 0 0,0-1 0 0 0,1 1 0 0 0,-1 0 0 0 0,0 0 0 0 0,0 0 0 0 0,1 0 0 0 0,-1 1 0 0 0,0-1-40 0 0,1 1 40 0 0,-1-1 0 0 0,1 1-1 0 0,-1 0 1 0 0,1 0 0 0 0,-1 0 0 0 0,1 0 0 0 0,-1 0 0 0 0,0 0 0 0 0,1 0 0 0 0,-1 1 0 0 0,0-1 0 0 0,0 0 0 0 0,0 1 0 0 0,0 0-40 0 0,3 6 110 0 0,0-1-1 0 0,-1 0 1 0 0,0 1-1 0 0,0 0 1 0 0,-1 0-1 0 0,1 2-109 0 0,6 50 885 0 0,-7-37-2163 0 0,2-1-3578 0 0,-3-15-1182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16:25:22.116"/>
    </inkml:context>
    <inkml:brush xml:id="br0">
      <inkml:brushProperty name="width" value="0.05" units="cm"/>
      <inkml:brushProperty name="height" value="0.05" units="cm"/>
      <inkml:brushProperty name="color" value="#FFFFFF"/>
    </inkml:brush>
  </inkml:definitions>
  <inkml:trace contextRef="#ctx0" brushRef="#br0">149 0 2304 0 0,'0'0'101'0'0,"-16"4"22"0"0,11-3 539 0 0,1 1 1 0 0,-1-1-1 0 0,0 1 1 0 0,1 0-1 0 0,0 0 1 0 0,-1 1-1 0 0,1-1 1 0 0,0 1-1 0 0,0 0 1 0 0,0 0-1 0 0,-2 3-662 0 0,2-3 206 0 0,1 1 0 0 0,0 0-1 0 0,0 0 1 0 0,0 1-1 0 0,0-1 1 0 0,1 0-1 0 0,-1 1 1 0 0,1 0 0 0 0,0 0-1 0 0,1-1 1 0 0,-1 1-1 0 0,1 0 1 0 0,0 0 0 0 0,0 1-1 0 0,1-1 1 0 0,-1 0-1 0 0,1 1-205 0 0,0-1 292 0 0,1 0 0 0 0,-1-1 0 0 0,1 1 0 0 0,-1-1-1 0 0,2 1 1 0 0,-1-1 0 0 0,0 1 0 0 0,1 0-292 0 0,-1-4 23 0 0,-1 0 0 0 0,0 0 0 0 0,1-1 0 0 0,-1 1 0 0 0,0 0-1 0 0,1 0 1 0 0,-1-1 0 0 0,1 1 0 0 0,0 0 0 0 0,-1-1 0 0 0,1 1 0 0 0,-1-1 0 0 0,1 1 0 0 0,0-1 0 0 0,0 1 0 0 0,-1-1 0 0 0,1 1 0 0 0,0-1 0 0 0,0 1 0 0 0,-1-1 0 0 0,1 0 0 0 0,0 0 0 0 0,0 1 0 0 0,0-1 0 0 0,0 0 0 0 0,-1 0-1 0 0,1 0 1 0 0,0 0 0 0 0,0 0 0 0 0,0 0 0 0 0,0 0 0 0 0,0 0 0 0 0,0-1 0 0 0,-1 1 0 0 0,1 0 0 0 0,0 0 0 0 0,0-1 0 0 0,0 1 0 0 0,-1 0 0 0 0,1-1 0 0 0,0 1 0 0 0,0-1 0 0 0,-1 1 0 0 0,1-1 0 0 0,0 1 0 0 0,-1-1-1 0 0,1 0-22 0 0,4-3-15 0 0,-1 0 0 0 0,1 0 0 0 0,-1 0 0 0 0,0 0 0 0 0,-1-1 0 0 0,1 0-1 0 0,-1 0 1 0 0,0 0 0 0 0,3-5 15 0 0,2-8-1074 0 0,-1 0-1 0 0,1-7 1075 0 0,7-15-2836 0 0,-15 40 2834 0 0,0 0 0 0 0,0-1-1 0 0,0 1 1 0 0,0 0 0 0 0,0 0-1 0 0,0 0 1 0 0,0 0 0 0 0,0-1-1 0 0,1 1 1 0 0,-1 0 0 0 0,0 0 0 0 0,0 0-1 0 0,0 0 1 0 0,0-1 0 0 0,0 1-1 0 0,0 0 1 0 0,1 0 0 0 0,-1 0-1 0 0,0 0 1 0 0,0 0 0 0 0,0 0-1 0 0,0 0 1 0 0,1-1 0 0 0,-1 1-1 0 0,0 0 1 0 0,0 0 0 0 0,0 0 0 0 0,0 0-1 0 0,1 0 1 0 0,-1 0 0 0 0,0 0-1 0 0,0 0 1 0 0,0 0 0 0 0,1 0-1 0 0,-1 0 1 0 0,0 0 0 0 0,0 0-1 0 0,1 0 3 0 0,5 7-114 0 0,3 10-38 0 0,-8-17 152 0 0,15 38 71 0 0,-2 1 1 0 0,-1 0-1 0 0,0 11-71 0 0,-6-21 110 0 0,-2 0 0 0 0,1 27-110 0 0,-6-43 333 0 0,0-1-1 0 0,-1 1 1 0 0,0-1 0 0 0,-1 1-1 0 0,-1 5-332 0 0,1-12 154 0 0,1-1 0 0 0,0 0 0 0 0,-1 1 0 0 0,0-1 0 0 0,-1 0 0 0 0,1 0 0 0 0,-1 0 0 0 0,0-1-1 0 0,0 1 1 0 0,0 0 0 0 0,-1-1 0 0 0,1 0 0 0 0,-3 2-154 0 0,1-3 228 0 0,0 0 0 0 0,0 0 0 0 0,0 0 0 0 0,0-1-1 0 0,0 0 1 0 0,-1 0 0 0 0,1-1 0 0 0,-1 1 0 0 0,1-1 0 0 0,-1 0-1 0 0,1 0 1 0 0,-1-1 0 0 0,0 0 0 0 0,0 0 0 0 0,1 0 0 0 0,-1-1 0 0 0,1 0-1 0 0,-2 0-227 0 0,-7-2-560 0 0,0 0-1 0 0,0-1 0 0 0,1-1 0 0 0,-1 0 0 0 0,1-1 0 0 0,-7-4 561 0 0,11 5-5922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3:38.533"/>
    </inkml:context>
    <inkml:brush xml:id="br0">
      <inkml:brushProperty name="width" value="0.05" units="cm"/>
      <inkml:brushProperty name="height" value="0.05" units="cm"/>
      <inkml:brushProperty name="color" value="#FFC114"/>
    </inkml:brush>
  </inkml:definitions>
  <inkml:trace contextRef="#ctx0" brushRef="#br0">1 1 12896 0 0,'0'4'997'0'0,"1"1"-959"0"0,-1 1-1 0 0,2 0 1 0 0,-1 0 0 0 0,1 0 0 0 0,-1-1 0 0 0,2 1-1 0 0,-1-1 1 0 0,1 0 0 0 0,-1 1 0 0 0,2-1-38 0 0,8 19 130 0 0,-3-3 273 0 0,1-1 0 0 0,1 0 0 0 0,1 0 1 0 0,1-1-1 0 0,0-1 0 0 0,2 0 0 0 0,0-1 0 0 0,3 1-403 0 0,127 113 309 0 0,-99-93-321 0 0,2-3 0 0 0,16 8 12 0 0,187 106 88 0 0,64 41-80 0 0,74 37-11 0 0,10 7 60 0 0,68 49-46 0 0,154 100-12 0 0,-541-330 1 0 0,161 104 0 0 0,170 110 29 0 0,-332-214-4 0 0,243 157 36 0 0,24 17-40 0 0,302 182 79 0 0,-211-138 368 0 0,-10 19 302 0 0,651 460 596 0 0,-977-681-1306 0 0,87 61-23 0 0,149 99 53 0 0,526 325 241 0 0,-593-367-259 0 0,-73-49-11 0 0,426 287-48 0 0,-204-135 51 0 0,-349-244-169 0 0,343 217 611 0 0,-330-217-958 0 0,2-3 0 0 0,1-5 0 0 0,3-3-1 0 0,13 1 453 0 0,-14-11-7247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3:44.359"/>
    </inkml:context>
    <inkml:brush xml:id="br0">
      <inkml:brushProperty name="width" value="0.05" units="cm"/>
      <inkml:brushProperty name="height" value="0.05" units="cm"/>
      <inkml:brushProperty name="color" value="#FFC114"/>
    </inkml:brush>
  </inkml:definitions>
  <inkml:trace contextRef="#ctx0" brushRef="#br0">486 890 4144 0 0,'-3'-3'403'0'0,"0"-1"0"0"0,0 1 0 0 0,0-1 0 0 0,0 0 0 0 0,0 0-1 0 0,1 0 1 0 0,0 0 0 0 0,-1-3-403 0 0,-4-5 2817 0 0,-37-63 5541 0 0,-31-50-5082 0 0,-71-138 132 0 0,89 156-2915 0 0,-16-36-363 0 0,28 46-3173 0 0,31 66-5219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3:45.665"/>
    </inkml:context>
    <inkml:brush xml:id="br0">
      <inkml:brushProperty name="width" value="0.05" units="cm"/>
      <inkml:brushProperty name="height" value="0.05" units="cm"/>
      <inkml:brushProperty name="color" value="#FFC114"/>
    </inkml:brush>
  </inkml:definitions>
  <inkml:trace contextRef="#ctx0" brushRef="#br0">1228 0 17447 0 0,'-5'19'1896'0'0,"3"-16"-1436"0"0,0 0 0 0 0,0 0-1 0 0,0 0 1 0 0,0 0 0 0 0,0 0-1 0 0,0-1 1 0 0,-1 1-1 0 0,0-1 1 0 0,1 1 0 0 0,-1-1-1 0 0,0 0 1 0 0,0 0 0 0 0,-2 1-460 0 0,-8 4 1315 0 0,0-1 1 0 0,-9 3-1316 0 0,21-8 32 0 0,-37 11 608 0 0,0-2 0 0 0,-1-1 0 0 0,0-2 0 0 0,-8-1-640 0 0,8 0 121 0 0,-78 9 211 0 0,-29-3-332 0 0,-119-3-246 0 0,143-5-553 0 0,-79 4-3213 0 0,155-4 2457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19:25.404"/>
    </inkml:context>
    <inkml:brush xml:id="br0">
      <inkml:brushProperty name="width" value="0.05" units="cm"/>
      <inkml:brushProperty name="height" value="0.05" units="cm"/>
      <inkml:brushProperty name="color" value="#FFFFFF"/>
    </inkml:brush>
  </inkml:definitions>
  <inkml:trace contextRef="#ctx0" brushRef="#br0">8 1 13760 0 0,'0'0'629'0'0,"-1"0"-12"0"0,-2 0-253 0 0,3 0-317 0 0,0 0 1 0 0,0 0-1 0 0,-1 0 0 0 0,1 0 1 0 0,0 0-1 0 0,0 0 0 0 0,-1 1 0 0 0,1-1 1 0 0,0 0-1 0 0,0 0 0 0 0,0 0 1 0 0,0 0-1 0 0,-1 1 0 0 0,1-1 0 0 0,0 0 1 0 0,0 0-1 0 0,0 1 0 0 0,0-1 1 0 0,0 0-1 0 0,0 0 0 0 0,0 0 0 0 0,0 1 1 0 0,0-1-1 0 0,-1 0 0 0 0,1 0 0 0 0,0 1 1 0 0,0-1-1 0 0,0 0 0 0 0,0 0 1 0 0,0 1-1 0 0,1-1 0 0 0,-1 0 0 0 0,0 0 1 0 0,0 1-1 0 0,0-1-47 0 0,1 11 733 0 0,0-9-402 0 0,4 89 2867 0 0,-1-67-2725 0 0,3 19 748 0 0,0 13-1221 0 0,24 263 1354 0 0,-25-239-1246 0 0,21 455 224 0 0,-20-320-287 0 0,-1-102-787 0 0,-6-103 292 0 0,1 0-1 0 0,1 0 1 0 0,2 10 450 0 0,7 10-6505 0 0,-5-18-493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19:35.321"/>
    </inkml:context>
    <inkml:brush xml:id="br0">
      <inkml:brushProperty name="width" value="0.05" units="cm"/>
      <inkml:brushProperty name="height" value="0.05" units="cm"/>
      <inkml:brushProperty name="color" value="#FFFFFF"/>
    </inkml:brush>
  </inkml:definitions>
  <inkml:trace contextRef="#ctx0" brushRef="#br0">7 51 1840 0 0,'-6'6'491'0'0,"5"-5"1386"0"0,1-1 601 0 0,0 0 125 0 0,0 0-199 0 0,0 0-919 0 0,0 0-407 0 0,2 0-81 0 0,8-1-313 0 0,1-1 1 0 0,-1 0-1 0 0,0 0 0 0 0,5-3-684 0 0,2 0 529 0 0,35-7 304 0 0,-1 2 1 0 0,2 1-1 0 0,-1 4 0 0 0,1 1 0 0 0,37 4-833 0 0,-66 0 89 0 0,19 1 43 0 0,0 2 1 0 0,0 2-1 0 0,3 2-132 0 0,19 8 103 0 0,50 17-103 0 0,-85-21 22 0 0,-1 1-1 0 0,0 1 0 0 0,-1 2 0 0 0,23 15-21 0 0,-28-15 6 0 0,-1 1 0 0 0,-1 1-1 0 0,0 1 1 0 0,-1 1 0 0 0,-2 1 0 0 0,0 0-1 0 0,12 19-5 0 0,-8-7 23 0 0,-3 1-1 0 0,0 1 0 0 0,-2 0 1 0 0,-2 1-1 0 0,-1 2-22 0 0,0 4-87 0 0,-1 1 1 0 0,-2 1-1 0 0,0 15 87 0 0,-7-30-16 0 0,-1 0 1 0 0,-1 1 0 0 0,-2-1-1 0 0,-1 0 1 0 0,-3 22 15 0 0,1-25 86 0 0,1-10-6 0 0,0 0 1 0 0,-1-1-1 0 0,-3 11-80 0 0,-2 0 5 0 0,-2 11-56 0 0,-3-1 1 0 0,0-1 0 0 0,-2 0 0 0 0,-16 23 50 0 0,20-38-4 0 0,0-2 0 0 0,-2 0 1 0 0,0 0-1 0 0,-1-1 1 0 0,-1-1-1 0 0,0 0 0 0 0,-1-1 1 0 0,0-1-1 0 0,-1-1 1 0 0,-16 9 3 0 0,-1-4 6 0 0,0-2 0 0 0,-1-1 0 0 0,-14 2-6 0 0,-112 27 49 0 0,120-33-42 0 0,-32 7-29 0 0,0-3 0 0 0,0-4 0 0 0,-1-2 0 0 0,-42-3 22 0 0,29-5-2318 0 0,64 0 1068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19:36.689"/>
    </inkml:context>
    <inkml:brush xml:id="br0">
      <inkml:brushProperty name="width" value="0.05" units="cm"/>
      <inkml:brushProperty name="height" value="0.05" units="cm"/>
      <inkml:brushProperty name="color" value="#FFFFFF"/>
    </inkml:brush>
  </inkml:definitions>
  <inkml:trace contextRef="#ctx0" brushRef="#br0">822 23 1840 0 0,'0'0'431'0'0,"0"0"1135"0"0,0 0 495 0 0,0 0 98 0 0,0 0-158 0 0,-9-9 1115 0 0,6 7-2631 0 0,0 0 0 0 0,0 1-1 0 0,0-1 1 0 0,-1 1-1 0 0,1 0 1 0 0,-1 0 0 0 0,1 0-1 0 0,-1 0 1 0 0,1 1-1 0 0,-1-1 1 0 0,1 1 0 0 0,-4 0-485 0 0,-2 0 329 0 0,1 0 0 0 0,0 1 1 0 0,-1 0-1 0 0,1 0 1 0 0,-4 1-330 0 0,-23 9 154 0 0,1 0 1 0 0,1 2-1 0 0,0 1 0 0 0,1 2 1 0 0,1 1-1 0 0,0 2 1 0 0,1 1-1 0 0,1 1 0 0 0,1 2 1 0 0,1 0-1 0 0,-20 25-154 0 0,14-9 0 0 0,1 1 0 0 0,3 2 0 0 0,-20 37 0 0 0,9-4 0 0 0,-28 72 0 0 0,53-109 0 0 0,2-1 0 0 0,1 1 0 0 0,2 1 0 0 0,1 0 0 0 0,-2 34 0 0 0,10-55 5 0 0,1 1-1 0 0,1-1 1 0 0,1 0 0 0 0,0 1-1 0 0,1-1 1 0 0,3 7-5 0 0,2 3 121 0 0,1 0 1 0 0,1-1-1 0 0,9 16-121 0 0,-11-28 101 0 0,0 0 0 0 0,1-1 0 0 0,1-1-1 0 0,0 0 1 0 0,1 0 0 0 0,4 3-101 0 0,6 5 254 0 0,1-1 1 0 0,1-1-1 0 0,3 0-254 0 0,-8-7 144 0 0,0-1 1 0 0,1 0-1 0 0,1-1 0 0 0,0-1 0 0 0,0-1 0 0 0,15 4-144 0 0,-5-5 167 0 0,0 0-1 0 0,0-2 0 0 0,1-1 0 0 0,14 0-166 0 0,20-4 198 0 0,1-2-1 0 0,-1-4 1 0 0,0-2-1 0 0,10-5-197 0 0,-17 3-80 0 0,210-43-2640 0 0,-225 43 1160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08.240"/>
    </inkml:context>
    <inkml:brush xml:id="br0">
      <inkml:brushProperty name="width" value="0.05" units="cm"/>
      <inkml:brushProperty name="height" value="0.05" units="cm"/>
      <inkml:brushProperty name="color" value="#FFFFFF"/>
    </inkml:brush>
  </inkml:definitions>
  <inkml:trace contextRef="#ctx0" brushRef="#br0">304 55 8288 0 0,'-1'-10'889'0'0,"-3"5"-729"0"0,3 3 203 0 0,-1 0 1 0 0,1 0-1 0 0,0 0 1 0 0,-1-1-1 0 0,1 1 0 0 0,0 0 1 0 0,0 0-1 0 0,0-1 1 0 0,0-1-364 0 0,-1 2 341 0 0,1 2-332 0 0,1 0 0 0 0,0 0-1 0 0,0 0 1 0 0,0 0 0 0 0,0 0-1 0 0,0 0 1 0 0,-1 0-1 0 0,1-1 1 0 0,0 1 0 0 0,0 0-1 0 0,0 0 1 0 0,0 0 0 0 0,0 0-1 0 0,-1 0 1 0 0,1 0 0 0 0,0 0-1 0 0,0 0 1 0 0,0 0-1 0 0,0 0 1 0 0,0-1 0 0 0,0 1-1 0 0,0 0 1 0 0,0 0 0 0 0,0 0-1 0 0,-1 0 1 0 0,1 0 0 0 0,0 0-1 0 0,0-1 1 0 0,0 1 0 0 0,0 0-1 0 0,0 0 1 0 0,0 0-1 0 0,0 0 1 0 0,0 0 0 0 0,0-1-1 0 0,0 1 1 0 0,0 0 0 0 0,0 0-1 0 0,0 0-8 0 0,0-1 48 0 0,0 1-1 0 0,0 0 1 0 0,0-1-1 0 0,0 1 1 0 0,0 0 0 0 0,0-1-1 0 0,0 1 1 0 0,0-1-1 0 0,-1 1 1 0 0,1 0-1 0 0,0-1 1 0 0,0 1-1 0 0,0 0 1 0 0,-1 0-1 0 0,1-1 1 0 0,0 1-1 0 0,0 0 1 0 0,-1-1 0 0 0,1 1-1 0 0,0 0 1 0 0,0 0-1 0 0,-1 0 1 0 0,1-1-1 0 0,0 1 1 0 0,-1 0-1 0 0,1 0 1 0 0,0 0-1 0 0,-1 0 1 0 0,1-1-1 0 0,-1 1-47 0 0,-14 0 448 0 0,11 0-427 0 0,0 1-1 0 0,1 0 0 0 0,-1 0 0 0 0,1 0 1 0 0,-1 0-1 0 0,1 1 0 0 0,0-1 0 0 0,-3 3-20 0 0,-2 2 3 0 0,0 0 0 0 0,1 1-1 0 0,0 0 1 0 0,0 0 0 0 0,0 1-3 0 0,-43 47 481 0 0,27-21-217 0 0,1 0 0 0 0,1 1 0 0 0,2 2 0 0 0,-1 7-264 0 0,15-32 117 0 0,0 0 0 0 0,1 0-1 0 0,1 0 1 0 0,0 0 0 0 0,0 7-117 0 0,2-14 92 0 0,0 0 0 0 0,1 0 0 0 0,0 0 0 0 0,0 0 0 0 0,0 1-1 0 0,0-1 1 0 0,1 0 0 0 0,0 0 0 0 0,0 0 0 0 0,0 0 0 0 0,1 0 0 0 0,0-1 0 0 0,0 1-1 0 0,2 4-91 0 0,22 19 650 0 0,-25-28-635 0 0,-1 1 0 0 0,1 0 1 0 0,0-1-1 0 0,-1 1 0 0 0,1-1 1 0 0,0 1-1 0 0,-1-1 0 0 0,1 0 1 0 0,0 1-1 0 0,-1-1 0 0 0,1 0 1 0 0,0 1-1 0 0,0-1 0 0 0,-1 0 1 0 0,1 0-1 0 0,0 0 0 0 0,0 0 1 0 0,0 1-1 0 0,-1-1 0 0 0,1 0-15 0 0,1 0 44 0 0,20 1 231 0 0,-17-1-218 0 0,0-3 90 0 0,64-60 356 0 0,-60 53-458 0 0,-1 1 1 0 0,0-1-1 0 0,0 0 1 0 0,-1-1-1 0 0,4-7-45 0 0,5-7 15 0 0,-1 0 49 0 0,6-14-64 0 0,3-5 8 0 0,-12 24-56 0 0,-1-1 0 0 0,-1 1 0 0 0,-1-2 0 0 0,1-5 48 0 0,-6 9-87 0 0,-3 13-18 0 0,-2 14 65 0 0,-1 9 71 0 0,1 1 0 0 0,0-1 0 0 0,2 0 0 0 0,1 7-31 0 0,0 24 147 0 0,-1-28-70 0 0,0 0 1 0 0,2 0-78 0 0,0-1 38 0 0,-2 1 0 0 0,0 0-38 0 0,0-6 15 0 0,0 0 0 0 0,1 0 0 0 0,1-1 0 0 0,0 1 0 0 0,2 2-15 0 0,-3-9-1 0 0,3 30 16 0 0,-4-30-1499 0 0,-1 0 0 0 0,2-1 0 0 0,-1 1 0 0 0,2 4 1484 0 0,3 1-6566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42.780"/>
    </inkml:context>
    <inkml:brush xml:id="br0">
      <inkml:brushProperty name="width" value="0.05" units="cm"/>
      <inkml:brushProperty name="height" value="0.05" units="cm"/>
      <inkml:brushProperty name="color" value="#F4C310"/>
    </inkml:brush>
  </inkml:definitions>
  <inkml:trace contextRef="#ctx0" brushRef="#br0">357 1 6448 0 0,'-4'0'94'0'0,"1"0"1"0"0,0 0-1 0 0,-1 0 0 0 0,1 1 1 0 0,-1 0-1 0 0,1-1 0 0 0,0 1 1 0 0,0 1-1 0 0,-1-1 1 0 0,1 0-1 0 0,0 1 0 0 0,0-1 1 0 0,0 1-1 0 0,-1 1-94 0 0,-17 10 440 0 0,-25 15 1723 0 0,-16 15-2163 0 0,48-32 417 0 0,1 0 1 0 0,0 1-1 0 0,0 1 0 0 0,1 0 0 0 0,1 1 1 0 0,-2 3-418 0 0,-1 3 519 0 0,1 0 0 0 0,1 1 0 0 0,1 1 0 0 0,1 0 0 0 0,-4 11-519 0 0,11-23 74 0 0,0 0 0 0 0,1 0 0 0 0,-1 0 1 0 0,2 0-1 0 0,0 1 0 0 0,0-1 0 0 0,1 0 1 0 0,0 1-1 0 0,1-1 0 0 0,0 0 0 0 0,0 1 1 0 0,1-1-1 0 0,1 0 0 0 0,0 1-74 0 0,-1-6 45 0 0,0 1 0 0 0,0-1 0 0 0,1 0 0 0 0,0 0 0 0 0,0-1 0 0 0,0 1 0 0 0,1-1 0 0 0,0 1 0 0 0,-1-1-1 0 0,1 0 1 0 0,1 0 0 0 0,-1-1 0 0 0,1 1 0 0 0,-1-1 0 0 0,1 0 0 0 0,0-1 0 0 0,0 1 0 0 0,0-1 0 0 0,0 0-45 0 0,4 2 71 0 0,0-2 0 0 0,-1 1 0 0 0,1-1 0 0 0,0-1 0 0 0,0 0 0 0 0,0 0 0 0 0,0-1 0 0 0,0 0 0 0 0,0 0 0 0 0,0-1 0 0 0,7-1-71 0 0,19-5 107 0 0,0-2 0 0 0,-1-1 0 0 0,0-1 0 0 0,-1-2 0 0 0,0-2 0 0 0,-1-1 0 0 0,0-1 0 0 0,-2-2 0 0 0,0-1 0 0 0,25-21-107 0 0,-46 32-24 0 0,1 0 0 0 0,-1-1-1 0 0,0 0 1 0 0,-1 0-1 0 0,0-1 1 0 0,-1 0 0 0 0,6-11 24 0 0,-10 15-4 0 0,0 1 1 0 0,0-1-1 0 0,-1 0 0 0 0,0 0 1 0 0,0 1-1 0 0,-1-2 1 0 0,0 1-1 0 0,0 0 1 0 0,-1 0-1 0 0,0 0 1 0 0,0 0-1 0 0,-1 0 1 0 0,1 0-1 0 0,-1 0 0 0 0,-2-3 4 0 0,2 4 5 0 0,0 0 0 0 0,-1 0 0 0 0,0 0 0 0 0,0 1 0 0 0,-1-1 0 0 0,0 1 0 0 0,1-1 0 0 0,-2 1-1 0 0,1 0 1 0 0,-1 0 0 0 0,0 0 0 0 0,0 1 0 0 0,0-1 0 0 0,0 1 0 0 0,-1 0 0 0 0,0 0 0 0 0,0 1-1 0 0,-4-3-4 0 0,-3-1 30 0 0,0 0 0 0 0,-1 1-1 0 0,0 1 1 0 0,-1 0 0 0 0,1 0-1 0 0,-1 1 1 0 0,0 1-1 0 0,0 1 1 0 0,-3-1-30 0 0,0 1-113 0 0,0 0 0 0 0,0 1 0 0 0,1 1 0 0 0,-1 1 0 0 0,0 0 0 0 0,0 1 0 0 0,1 1 0 0 0,-15 4 113 0 0,11-1-1107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02.987"/>
    </inkml:context>
    <inkml:brush xml:id="br0">
      <inkml:brushProperty name="width" value="0.05" units="cm"/>
      <inkml:brushProperty name="height" value="0.05" units="cm"/>
      <inkml:brushProperty name="color" value="#FFFFFF"/>
    </inkml:brush>
  </inkml:definitions>
  <inkml:trace contextRef="#ctx0" brushRef="#br0">1 0 3224 0 0,'0'0'645'0'0,"0"9"4315"0"0,3 63 2801 0 0,7 35-4043 0 0,3 36-2023 0 0,-8-34-845 0 0,3 151 320 0 0,-7-156-1077 0 0,-1 100-618 0 0,-1-177 76 0 0,1 0 0 0 0,2 0 0 0 0,1 0 0 0 0,3 14 449 0 0,-1-31-980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03.516"/>
    </inkml:context>
    <inkml:brush xml:id="br0">
      <inkml:brushProperty name="width" value="0.05" units="cm"/>
      <inkml:brushProperty name="height" value="0.05" units="cm"/>
      <inkml:brushProperty name="color" value="#FFFFFF"/>
    </inkml:brush>
  </inkml:definitions>
  <inkml:trace contextRef="#ctx0" brushRef="#br0">1 149 3224 0 0,'0'0'143'0'0,"0"0"531"0"0,0 0 2130 0 0,0 0 931 0 0,0 0 186 0 0,0 1 477 0 0,0-1-4351 0 0,0 0 1 0 0,1 1-1 0 0,-1-1 0 0 0,0 0 0 0 0,0 0 0 0 0,0 1 0 0 0,1-1 0 0 0,-1 0 0 0 0,0 0 0 0 0,1 0 0 0 0,-1 0 0 0 0,0 1 0 0 0,0-1 0 0 0,1 0 0 0 0,-1 0 0 0 0,0 0 0 0 0,1 0 0 0 0,-1 0 0 0 0,0 0 0 0 0,1 0 0 0 0,-1 0 0 0 0,0 0 0 0 0,1 0 0 0 0,-1 0 0 0 0,1 0-47 0 0,11-1 1259 0 0,1-1 0 0 0,0 0 0 0 0,9-3-1259 0 0,16-3 967 0 0,8-2-540 0 0,0-1 0 0 0,-1-3 0 0 0,-1-1 0 0 0,1-3-427 0 0,13-4 136 0 0,-37 15-584 0 0,10-5 701 0 0,28-5-253 0 0,-47 14-2050 0 0,-1 1 1 0 0,1 0 0 0 0,0 1-1 0 0,3 1 2050 0 0,6 0-7862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03.857"/>
    </inkml:context>
    <inkml:brush xml:id="br0">
      <inkml:brushProperty name="width" value="0.05" units="cm"/>
      <inkml:brushProperty name="height" value="0.05" units="cm"/>
      <inkml:brushProperty name="color" value="#FFFFFF"/>
    </inkml:brush>
  </inkml:definitions>
  <inkml:trace contextRef="#ctx0" brushRef="#br0">0 40 18887 0 0,'0'0'832'0'0,"0"0"184"0"0,0 0-816 0 0,0 0-200 0 0,17 4 0 0 0,-5-4 0 0 0,5 0 704 0 0,5 0 104 0 0,-1 0 24 0 0,1-4 0 0 0,7 0-416 0 0,4 4-72 0 0,6-6-24 0 0,0 2 0 0 0,0-3-664 0 0,-6 3-136 0 0,6-6-24 0 0,1 6-9223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11.907"/>
    </inkml:context>
    <inkml:brush xml:id="br0">
      <inkml:brushProperty name="width" value="0.05" units="cm"/>
      <inkml:brushProperty name="height" value="0.05" units="cm"/>
      <inkml:brushProperty name="color" value="#FFFFFF"/>
    </inkml:brush>
  </inkml:definitions>
  <inkml:trace contextRef="#ctx0" brushRef="#br0">232 54 5840 0 0,'0'0'266'0'0,"0"0"1"0"0,0 0-184 0 0,1-1 0 0 0,-1 1 0 0 0,0 0 0 0 0,0 0 0 0 0,0-1 0 0 0,1 1 0 0 0,-1 0 0 0 0,0 0 0 0 0,0-1 0 0 0,1 1 0 0 0,-1 0 0 0 0,0 0 0 0 0,0 0 0 0 0,1 0 0 0 0,-1-1 0 0 0,0 1 0 0 0,1 0 0 0 0,-1 0 0 0 0,0 0-1 0 0,1 0 1 0 0,-1 0 0 0 0,0 0-83 0 0,1 0 52 0 0,-1 0-29 0 0,1 0 1 0 0,-1 0-1 0 0,0 0 1 0 0,1 0-1 0 0,-1 0 1 0 0,0 0-1 0 0,1 0 1 0 0,-1 0-1 0 0,0 0 1 0 0,1 0-1 0 0,-1 0 1 0 0,0 0-1 0 0,1 0 1 0 0,-1 0-1 0 0,0 0 1 0 0,1 0-1 0 0,-1-1 1 0 0,0 1-1 0 0,0 0 1 0 0,1 0-1 0 0,-1 0 1 0 0,0 0-1 0 0,0-1 1 0 0,1 1-1 0 0,-1 0 1 0 0,0 0-1 0 0,0-1 1 0 0,0 1-1 0 0,1 0 1 0 0,-1 0-1 0 0,0-1 1 0 0,0 1-1 0 0,0 0 1 0 0,0 0-1 0 0,1-1 1 0 0,-1 1-24 0 0,0-1 448 0 0,11-9 1169 0 0,-11 9-1189 0 0,7-14-30 0 0,-3 8 4781 0 0,-6 3-4644 0 0,2 3-503 0 0,0 1 1 0 0,0 0 0 0 0,0 0 0 0 0,0-1-1 0 0,0 1 1 0 0,-1 0 0 0 0,1 0 0 0 0,0-1-1 0 0,0 1 1 0 0,0 0 0 0 0,0 0 0 0 0,0-1-1 0 0,0 1 1 0 0,0 0 0 0 0,0 0 0 0 0,-1 0-1 0 0,1-1 1 0 0,0 1 0 0 0,0 0 0 0 0,0 0-1 0 0,0 0 1 0 0,-1 0 0 0 0,1-1 0 0 0,0 1-1 0 0,0 0 1 0 0,0 0 0 0 0,-1 0 0 0 0,1 0-1 0 0,0 0 1 0 0,0 0 0 0 0,-1 0 0 0 0,1 0-1 0 0,0-1 1 0 0,-1 1-33 0 0,-1 1 38 0 0,0-1 1 0 0,0 0-1 0 0,0 0 1 0 0,0 1-1 0 0,0-1 0 0 0,0 1 1 0 0,0 0-1 0 0,0 0 0 0 0,1-1 1 0 0,-1 1-1 0 0,0 0 1 0 0,0 1-1 0 0,1-1 0 0 0,-1 0 1 0 0,-1 1-39 0 0,-21 26 79 0 0,9-10-13 0 0,-3 3-74 0 0,1 1-1 0 0,-6 10 9 0 0,-12 18-31 0 0,21-32 87 0 0,1 1-1 0 0,1 1 0 0 0,0 0 0 0 0,2 0 1 0 0,1 1-1 0 0,0 0 0 0 0,1 1-55 0 0,5-10 77 0 0,0-1 1 0 0,1 0-1 0 0,0 1 0 0 0,1 3-77 0 0,0-11 48 0 0,1 0 0 0 0,0 0 0 0 0,0-1 0 0 0,0 1 0 0 0,1 0 0 0 0,-1 0 0 0 0,1-1 0 0 0,0 1 0 0 0,0 0 0 0 0,0-1 0 0 0,1 1 0 0 0,-1-1 0 0 0,1 1 0 0 0,0-1 0 0 0,1 1-48 0 0,-2-2 20 0 0,0 0 0 0 0,0 0 0 0 0,1 0-1 0 0,-1 0 1 0 0,1-1 0 0 0,0 1 0 0 0,0-1-1 0 0,-1 1 1 0 0,1-1 0 0 0,0 0 0 0 0,0 1 0 0 0,0-1-1 0 0,0 0 1 0 0,0 0 0 0 0,1-1 0 0 0,-1 1-1 0 0,0 0 1 0 0,0-1 0 0 0,1 1 0 0 0,-1-1-1 0 0,0 0 1 0 0,0 0 0 0 0,1 0 0 0 0,-1 0-1 0 0,0 0 1 0 0,1 0 0 0 0,-1-1 0 0 0,0 1-1 0 0,0-1 1 0 0,1 1 0 0 0,-1-1 0 0 0,0 0 0 0 0,0 0-1 0 0,1-1-19 0 0,17-8 85 0 0,0-1 0 0 0,-1-1 0 0 0,0-1 0 0 0,-2-1-1 0 0,1 0 1 0 0,-1-2 0 0 0,-1 0 0 0 0,-1 0 0 0 0,1-3-85 0 0,2-5 3 0 0,-1 0 0 0 0,-1-1 0 0 0,-1 0 0 0 0,-1-2 0 0 0,-1 1 0 0 0,6-21-3 0 0,-12 25-311 0 0,0-1 0 0 0,1-8 311 0 0,-2-16 116 0 0,-9 58-65 0 0,0 0 1 0 0,0 1-1 0 0,1-1 0 0 0,1 1 0 0 0,0 2-51 0 0,-1 61 284 0 0,6 26 148 0 0,-3-73-120 0 0,4 25-312 0 0,2 8 134 0 0,-6-42-125 0 0,1 0 0 0 0,1 0 0 0 0,1-1 0 0 0,0 1 0 0 0,2-1 0 0 0,0 0 1 0 0,7 14-10 0 0,-12-30-197 0 0,1 1 0 0 0,-1-1 0 0 0,1 0 1 0 0,-1 0-1 0 0,1 1 0 0 0,0-1 0 0 0,0 0 1 0 0,0 0-1 0 0,0-1 0 0 0,0 1 0 0 0,0 0 1 0 0,1-1-1 0 0,-1 1 0 0 0,2 0 197 0 0,-2-2-1499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14.094"/>
    </inkml:context>
    <inkml:brush xml:id="br0">
      <inkml:brushProperty name="width" value="0.05" units="cm"/>
      <inkml:brushProperty name="height" value="0.05" units="cm"/>
      <inkml:brushProperty name="color" value="#FFFFFF"/>
    </inkml:brush>
  </inkml:definitions>
  <inkml:trace contextRef="#ctx0" brushRef="#br0">914 123 5984 0 0,'0'-20'622'0'0,"0"16"186"0"0,0 1-1 0 0,1 0 1 0 0,-1-1-1 0 0,1 1 1 0 0,0 0-1 0 0,1-2-807 0 0,-1 3 414 0 0,0 0-1 0 0,0 0 1 0 0,-1-1 0 0 0,1 1-1 0 0,-1 0 1 0 0,1 0 0 0 0,-1 0-1 0 0,0 0 1 0 0,0 0-1 0 0,0-1 1 0 0,0 1 0 0 0,0 0-1 0 0,0 0 1 0 0,-1 0 0 0 0,1 0-1 0 0,-1-1 1 0 0,0 1-1 0 0,1 0 1 0 0,-1 0-414 0 0,0 0 100 0 0,0-1 1 0 0,0 1-1 0 0,-1 0 0 0 0,1 0 0 0 0,0 1 1 0 0,-1-1-1 0 0,1 0 0 0 0,-1 0 0 0 0,1 1 1 0 0,-1-1-1 0 0,0 1 0 0 0,1-1 1 0 0,-1 1-1 0 0,0 0 0 0 0,0-1 0 0 0,0 1 1 0 0,0 0-1 0 0,-1 1 0 0 0,1-1 0 0 0,0 0 1 0 0,0 0-1 0 0,0 1 0 0 0,-1 0 0 0 0,1-1 1 0 0,0 1-1 0 0,-1 0 0 0 0,1 0 0 0 0,0 0 1 0 0,-1 0-1 0 0,1 1 0 0 0,0-1 1 0 0,0 0-1 0 0,-1 1 0 0 0,1 0 0 0 0,-1 0-100 0 0,-56 26 865 0 0,-31 22-865 0 0,74-41 43 0 0,-23 16 61 0 0,0 2 0 0 0,-9 9-104 0 0,19-10 28 0 0,1 1 1 0 0,-14 17-29 0 0,16-15 7 0 0,1-3-7 0 0,2 1 0 0 0,1 2 0 0 0,1 0 0 0 0,-15 29 0 0 0,23-35 0 0 0,5-11 0 0 0,1 2 0 0 0,-4 9 0 0 0,10-18 0 0 0,-1-1 0 0 0,1 0 0 0 0,0 1 0 0 0,0-1 0 0 0,1 0 0 0 0,-1 1 0 0 0,1-1 0 0 0,0 1 0 0 0,-1-1 0 0 0,2 1 0 0 0,-1 0 0 0 0,0-1 0 0 0,1 1 0 0 0,0 2 2 0 0,1-1 0 0 0,0 0-1 0 0,1 0 1 0 0,-1 0 0 0 0,1 0-1 0 0,0 0 1 0 0,0 0 0 0 0,1-1-1 0 0,-1 0 1 0 0,1 1 0 0 0,0-1-1 0 0,0-1 1 0 0,1 1 0 0 0,-1-1 0 0 0,1 1-1 0 0,-1-1 1 0 0,1 0 0 0 0,0-1-1 0 0,3 2-1 0 0,11 4 14 0 0,1 0 0 0 0,0-1 0 0 0,1-1 0 0 0,9 1-14 0 0,161 43 179 0 0,-149-37-379 0 0,-1 3 0 0 0,-1 1 0 0 0,18 11 200 0 0,-43-20 88 0 0,-1 1 1 0 0,0 1 0 0 0,-1 0-1 0 0,0 0 1 0 0,-1 2-1 0 0,0-1 1 0 0,0 2-1 0 0,-1 0 1 0 0,-1 0-1 0 0,0 0 1 0 0,0 3-89 0 0,-5-7 35 0 0,1 1 1 0 0,-1 0-1 0 0,-1 0 0 0 0,0 1 1 0 0,0-1-1 0 0,-1 1 1 0 0,-1 0-1 0 0,0 0 1 0 0,0 0-1 0 0,-1 0 0 0 0,0 0 1 0 0,-1 0-1 0 0,0 1 1 0 0,-1-1-1 0 0,0 0 0 0 0,-1 0 1 0 0,0 0-36 0 0,-2 5 64 0 0,0 0 0 0 0,-1 0 0 0 0,-1-1-1 0 0,0 0 1 0 0,-1 0 0 0 0,-1-1 0 0 0,0 0 0 0 0,-1 0 0 0 0,0 0 0 0 0,-1-1 0 0 0,-9 8-64 0 0,1-3 52 0 0,0-1 0 0 0,-1-1 0 0 0,-1 0 1 0 0,0-2-1 0 0,-1 0 0 0 0,-1-1 0 0 0,0-1 0 0 0,-1-2 1 0 0,0 0-1 0 0,-1-1 0 0 0,-2 0-52 0 0,-28 5-347 0 0,0-2-1 0 0,0-3 1 0 0,-1-2-1 0 0,0-2 1 0 0,-29-3 347 0 0,69-2-150 0 0,-39-2-2730 0 0,0-2-1 0 0,-34-7 2881 0 0,48 4-4910 0 0,1 3-1139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22.124"/>
    </inkml:context>
    <inkml:brush xml:id="br0">
      <inkml:brushProperty name="width" value="0.05" units="cm"/>
      <inkml:brushProperty name="height" value="0.05" units="cm"/>
      <inkml:brushProperty name="color" value="#FFFFFF"/>
    </inkml:brush>
  </inkml:definitions>
  <inkml:trace contextRef="#ctx0" brushRef="#br0">249 4 11256 0 0,'0'0'514'0'0,"0"0"-6"0"0,-7-3-306 0 0,2 3-19 0 0,1 0 0 0 0,-1 0 0 0 0,1 1 0 0 0,-1 0 0 0 0,0 0 0 0 0,1 0 1 0 0,0 0-1 0 0,-1 1 0 0 0,1-1 0 0 0,0 1 0 0 0,0 1 0 0 0,0-1 0 0 0,0 0 0 0 0,0 1 1 0 0,0 0-1 0 0,1 0 0 0 0,-1 0-183 0 0,-90 89 975 0 0,71-70-566 0 0,15-14-63 0 0,0 1 0 0 0,0 0 0 0 0,-2 5-346 0 0,8-12 81 0 0,1 1-1 0 0,-1-1 1 0 0,1 0-1 0 0,0 1 1 0 0,-1 0-1 0 0,1-1 1 0 0,0 1-1 0 0,0-1 1 0 0,1 1-1 0 0,-1 0 1 0 0,1 0-1 0 0,-1 0 1 0 0,1-1-1 0 0,0 1 1 0 0,0 0-1 0 0,0 2-80 0 0,1-3 35 0 0,0 0 0 0 0,0 0 0 0 0,-1 0 0 0 0,1 0 0 0 0,1 0 0 0 0,-1 0 0 0 0,0 0 0 0 0,0-1 0 0 0,1 1 0 0 0,-1 0-1 0 0,1-1 1 0 0,-1 0 0 0 0,1 1 0 0 0,0-1 0 0 0,-1 0 0 0 0,1 1 0 0 0,0-1 0 0 0,0 0 0 0 0,0 0 0 0 0,1 0-35 0 0,7 3 80 0 0,0-1 0 0 0,0 0 0 0 0,8 1-80 0 0,-9-1 35 0 0,26 4 27 0 0,-18-4-26 0 0,-1 0 0 0 0,0 2 0 0 0,5 1-36 0 0,-5 0 4 0 0,-1 1 0 0 0,0 0-1 0 0,0 1 1 0 0,-1 1-1 0 0,8 6-3 0 0,-18-12 6 0 0,0 0 0 0 0,0 0 0 0 0,0 1 0 0 0,-1-1 0 0 0,0 1 0 0 0,1 0 0 0 0,-2 0 0 0 0,1 0-1 0 0,0 1 1 0 0,-1-1 0 0 0,0 0 0 0 0,0 1 0 0 0,0 0 0 0 0,0 0 0 0 0,-1-1 0 0 0,0 1 0 0 0,0 0 0 0 0,0 0-1 0 0,-1 0 1 0 0,1 3-6 0 0,-1 1 22 0 0,0-1-1 0 0,-1 1 0 0 0,0 0 0 0 0,-1 0 0 0 0,0-1 0 0 0,0 1 0 0 0,0-1 0 0 0,-1 1 1 0 0,-1-1-1 0 0,-2 5-21 0 0,1-5 24 0 0,-1 1 0 0 0,1-1-1 0 0,-2-1 1 0 0,1 1 0 0 0,-1-1 0 0 0,0 0 0 0 0,-1 0 0 0 0,1-1 0 0 0,-3 1-24 0 0,1-1 5 0 0,-1 1 0 0 0,0-2 0 0 0,0 1 1 0 0,-1-1-1 0 0,0-1 0 0 0,1 0 0 0 0,-2 0 0 0 0,1-1 0 0 0,0-1 1 0 0,-11 2-6 0 0,8-3-721 0 0,-1 0 1 0 0,0-1-1 0 0,1 0 1 0 0,-1-2-1 0 0,-4 0 721 0 0,-7-3-6419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23.370"/>
    </inkml:context>
    <inkml:brush xml:id="br0">
      <inkml:brushProperty name="width" value="0.05" units="cm"/>
      <inkml:brushProperty name="height" value="0.05" units="cm"/>
      <inkml:brushProperty name="color" value="#FFFFFF"/>
    </inkml:brush>
  </inkml:definitions>
  <inkml:trace contextRef="#ctx0" brushRef="#br0">120 215 9328 0 0,'0'0'429'0'0,"0"0"-13"0"0,8 3-112 0 0,0-3 557 0 0,1 0 0 0 0,-1 0 0 0 0,1-1-1 0 0,-1 0 1 0 0,1 0 0 0 0,-1-1 0 0 0,1 0 0 0 0,-1-1 0 0 0,5-2-861 0 0,-10 4 111 0 0,0-1 0 0 0,0 0 1 0 0,0 1-1 0 0,0-2 0 0 0,0 1 1 0 0,0 0-1 0 0,0 0 0 0 0,-1-1 0 0 0,2-2-111 0 0,9-7 219 0 0,-9 8-218 0 0,0-1 0 0 0,0 0 0 0 0,-1 0 1 0 0,0 0-1 0 0,1 0 0 0 0,-2-1 0 0 0,1 1 1 0 0,1-6-2 0 0,3-3 0 0 0,-6 11-26 0 0,0-1 0 0 0,0 1 1 0 0,0-1-1 0 0,-1 1 0 0 0,1-1 0 0 0,-1 0 0 0 0,1 1 0 0 0,-1-1 0 0 0,0 0 0 0 0,-1 1 0 0 0,1-1 0 0 0,-1 0 0 0 0,0 1 0 0 0,0-2 26 0 0,1 3-183 0 0,-1-1 1 0 0,0 0-1 0 0,0 1 1 0 0,0-1-1 0 0,0 1 1 0 0,0 0-1 0 0,0-1 1 0 0,-1 1-1 0 0,1 0 0 0 0,-1 0 1 0 0,0 0-1 0 0,0 0 1 0 0,0 0-1 0 0,0 0 1 0 0,0 0-1 0 0,0 0 1 0 0,0 1-1 0 0,0-1 1 0 0,-1 1 182 0 0,-1 0-243 0 0,0 0-1 0 0,0 0 1 0 0,0 0 0 0 0,-1 0 0 0 0,1 1 0 0 0,0 0 0 0 0,0 0 0 0 0,-1 0 0 0 0,1 1 0 0 0,0-1 0 0 0,0 1 0 0 0,0 0 0 0 0,-1 0 243 0 0,-9 3-741 0 0,0 0-1 0 0,1 1 1 0 0,-4 3 741 0 0,8-4 76 0 0,-1 1 0 0 0,1 1 0 0 0,0 0 0 0 0,1 0 0 0 0,-1 1 0 0 0,1 0 0 0 0,1 0 0 0 0,-7 7-76 0 0,6-4 511 0 0,1 0 0 0 0,-1 0 0 0 0,2 1-1 0 0,-1 0 1 0 0,1 0 0 0 0,1 0 0 0 0,0 1 0 0 0,1 0 0 0 0,0-1 0 0 0,1 2-1 0 0,-1 6-510 0 0,3-12 156 0 0,1-1 0 0 0,-1 1 0 0 0,2-1-1 0 0,-1 1 1 0 0,1-1 0 0 0,0 1-1 0 0,0-1 1 0 0,0 1 0 0 0,1-1 0 0 0,0 0-1 0 0,1 1 1 0 0,-1-1 0 0 0,1 0-1 0 0,0-1 1 0 0,1 1 0 0 0,-1-1 0 0 0,1 1-1 0 0,0-1 1 0 0,1 0 0 0 0,-1 0-1 0 0,4 2-155 0 0,-2-2 54 0 0,0 0-1 0 0,0 0 0 0 0,0-1 1 0 0,0 0-1 0 0,1 0 1 0 0,0 0-1 0 0,0-1 0 0 0,0 0 1 0 0,0-1-1 0 0,0 0 0 0 0,1 0 1 0 0,-1 0-1 0 0,0-1 1 0 0,1 0-1 0 0,0 0 0 0 0,-1-1 1 0 0,1 0-1 0 0,4-1-53 0 0,9-2-267 0 0,1-1 1 0 0,-1-1-1 0 0,1-1 0 0 0,-2 0 1 0 0,6-4 266 0 0,2-2-6933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24.711"/>
    </inkml:context>
    <inkml:brush xml:id="br0">
      <inkml:brushProperty name="width" value="0.05" units="cm"/>
      <inkml:brushProperty name="height" value="0.05" units="cm"/>
      <inkml:brushProperty name="color" value="#FFFFFF"/>
    </inkml:brush>
  </inkml:definitions>
  <inkml:trace contextRef="#ctx0" brushRef="#br0">1 39 1840 0 0,'0'0'309'0'0,"4"21"5455"0"0,-3 7-2349 0 0,0-15-3137 0 0,-1-1-1 0 0,0 1 1 0 0,-2 6-278 0 0,0 4 1037 0 0,1 1-1 0 0,1-1 1 0 0,1 3-1037 0 0,1 19 1226 0 0,-2-30-869 0 0,0-9 254 0 0,0-11 1355 0 0,1-28-1344 0 0,2 0-1 0 0,1 0 0 0 0,7-28-621 0 0,7-3 448 0 0,-16 58-412 0 0,0-1 0 0 0,1 1 0 0 0,0 0 0 0 0,0-1-1 0 0,1 1 1 0 0,0 1 0 0 0,0-1 0 0 0,2-1-36 0 0,-4 5-12 0 0,0 0 0 0 0,0 0 0 0 0,1 0 1 0 0,-1 0-1 0 0,0 0 0 0 0,1 1 0 0 0,0 0 0 0 0,-1-1 0 0 0,1 1 0 0 0,0 0 0 0 0,0 0 1 0 0,0 0-1 0 0,0 1 0 0 0,0-1 0 0 0,0 1 0 0 0,-1-1 0 0 0,1 1 0 0 0,0 0 0 0 0,0 0 1 0 0,0 1-1 0 0,0-1 0 0 0,0 0 0 0 0,2 2 12 0 0,0-1-78 0 0,-1 0 0 0 0,1 1 0 0 0,0 0 0 0 0,-1 0 0 0 0,1 0 0 0 0,-1 1 0 0 0,0-1 0 0 0,0 1 0 0 0,0 0 0 0 0,0 0 0 0 0,-1 0 0 0 0,1 1 0 0 0,-1 0 0 0 0,1 0 78 0 0,18 21-3079 0 0,-12-13-3403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25.739"/>
    </inkml:context>
    <inkml:brush xml:id="br0">
      <inkml:brushProperty name="width" value="0.05" units="cm"/>
      <inkml:brushProperty name="height" value="0.05" units="cm"/>
      <inkml:brushProperty name="color" value="#FFFFFF"/>
    </inkml:brush>
  </inkml:definitions>
  <inkml:trace contextRef="#ctx0" brushRef="#br0">1 123 9648 0 0,'0'0'216'0'0,"0"0"32"0"0,0 0 12 0 0,0 0 70 0 0,0 0 236 0 0,0 0 104 0 0,0 0 24 0 0,0 0-30 0 0,0 0-135 0 0,0 0-60 0 0,0 0-11 0 0,0 0-1 0 0,0 0 6 0 0,9 13 928 0 0,22 75 2227 0 0,3 25-3618 0 0,-17-56 542 0 0,-17-55-500 0 0,1 0-1 0 0,0 0 0 0 0,0 0 1 0 0,0 0-1 0 0,0 0 0 0 0,0-1 1 0 0,0 1-1 0 0,1 0 0 0 0,-1-1 1 0 0,1 1-1 0 0,-1 0 0 0 0,1-1 1 0 0,-1 0-1 0 0,1 1 0 0 0,0-1 1 0 0,0 0-1 0 0,0 0 0 0 0,1 1-41 0 0,-2-2 23 0 0,0 0-1 0 0,-1 0 1 0 0,1 1-1 0 0,0-1 0 0 0,0 0 1 0 0,0 0-1 0 0,0 0 1 0 0,-1 0-1 0 0,1-1 1 0 0,0 1-1 0 0,0 0 0 0 0,0 0 1 0 0,-1 0-1 0 0,1-1 1 0 0,0 1-1 0 0,0 0 1 0 0,-1-1-1 0 0,1 1 0 0 0,0-1 1 0 0,0 1-1 0 0,-1-1 1 0 0,1 0-23 0 0,14-13 249 0 0,-14 13-206 0 0,11-17 121 0 0,0 1 0 0 0,-1-1 0 0 0,-1-1 0 0 0,-1 0 0 0 0,-1 0 0 0 0,4-13-164 0 0,-5 13 54 0 0,25-65 56 0 0,23-55-356 0 0,-46 118-794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26.707"/>
    </inkml:context>
    <inkml:brush xml:id="br0">
      <inkml:brushProperty name="width" value="0.05" units="cm"/>
      <inkml:brushProperty name="height" value="0.05" units="cm"/>
      <inkml:brushProperty name="color" value="#FFFFFF"/>
    </inkml:brush>
  </inkml:definitions>
  <inkml:trace contextRef="#ctx0" brushRef="#br0">48 160 1840 0 0,'-5'7'3032'0'0,"4"-4"4616"0"0,2-2-7374 0 0,1 1 0 0 0,-1 0 1 0 0,1-1-1 0 0,-1 1 1 0 0,1-1-1 0 0,0 1 1 0 0,0-1-1 0 0,0 0 0 0 0,0 1 1 0 0,0-1-1 0 0,0 0 1 0 0,0-1-1 0 0,0 1 1 0 0,1 0-1 0 0,-1-1 0 0 0,0 1 1 0 0,0-1-1 0 0,1 1 1 0 0,-1-1-1 0 0,0 0 0 0 0,1 0 1 0 0,-1 0-1 0 0,0 0 1 0 0,0-1-1 0 0,1 1 1 0 0,0-1-275 0 0,3 0 136 0 0,1-1 0 0 0,0 1 0 0 0,-1-1 1 0 0,1-1-1 0 0,-1 1 0 0 0,0-1 0 0 0,0 0 1 0 0,4-3-137 0 0,-1 0 56 0 0,0 0-1 0 0,0-1 1 0 0,-1 0 0 0 0,0-1 0 0 0,6-6-56 0 0,-11 10 2 0 0,0 0 0 0 0,-1 0 0 0 0,1 0 0 0 0,-1 0 0 0 0,0 0 0 0 0,0 0 1 0 0,0-1-1 0 0,-1 1 0 0 0,1-1 0 0 0,-1 1 0 0 0,0-1 0 0 0,0 0 0 0 0,-1 1 0 0 0,1-1 0 0 0,-1 0-2 0 0,0 3-46 0 0,0 0-1 0 0,0 0 1 0 0,0 0-1 0 0,0 0 1 0 0,0 1 0 0 0,0-1-1 0 0,0 0 1 0 0,-1 0-1 0 0,1 1 1 0 0,-1-1-1 0 0,1 0 1 0 0,-1 0-1 0 0,1 1 1 0 0,-1-1-1 0 0,0 0 1 0 0,0 1-1 0 0,0-1 1 0 0,0 1-1 0 0,0-1 1 0 0,0 1-1 0 0,-1 0 1 0 0,1 0-1 0 0,0-1 1 0 0,-1 1-1 0 0,1 0 1 0 0,-1 0 0 0 0,1 0-1 0 0,-1 0 47 0 0,0 0-40 0 0,1 1-1 0 0,0 0 1 0 0,0-1-1 0 0,0 1 1 0 0,-1 0-1 0 0,1-1 1 0 0,0 1-1 0 0,-1 0 1 0 0,1 0-1 0 0,0 0 1 0 0,0 0-1 0 0,-1 0 1 0 0,1 1-1 0 0,0-1 1 0 0,0 0-1 0 0,-1 1 1 0 0,0-1 40 0 0,-23 11-370 0 0,18-7 216 0 0,-5 2 123 0 0,0 0 0 0 0,1 1 0 0 0,-1 1 0 0 0,2 0 1 0 0,-1 0-1 0 0,1 1 0 0 0,1 0 0 0 0,-1 1 0 0 0,2 0 0 0 0,-1 1 0 0 0,1 0 0 0 0,1 0 0 0 0,0 0 0 0 0,1 1 0 0 0,0 0 0 0 0,-1 3 31 0 0,5-4 258 0 0,-1 1-1 0 0,1 0 0 0 0,1 0 0 0 0,0 0 0 0 0,1-1 0 0 0,0 4-257 0 0,1-11 70 0 0,-1 0 1 0 0,1 0-1 0 0,0 0 0 0 0,0 0 0 0 0,0 0 1 0 0,1 0-1 0 0,-1-1 0 0 0,1 1 0 0 0,0 0 1 0 0,0-1-1 0 0,0 1 0 0 0,0-1 0 0 0,1 0 1 0 0,-1 0-1 0 0,1 0 0 0 0,0 0 0 0 0,0 0 1 0 0,0-1-1 0 0,1 2-70 0 0,2 0 53 0 0,0 0 0 0 0,0 0 0 0 0,0 0 0 0 0,1-1 0 0 0,-1 0 0 0 0,1 0 0 0 0,0 0 0 0 0,-1-1 0 0 0,1 0 0 0 0,3 0-53 0 0,6 0-62 0 0,1 0-1 0 0,0-1 1 0 0,0-1-1 0 0,3-1 63 0 0,38-6-2911 0 0,-35 2-3767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0:10.500"/>
    </inkml:context>
    <inkml:brush xml:id="br0">
      <inkml:brushProperty name="width" value="0.1" units="cm"/>
      <inkml:brushProperty name="height" value="0.1" units="cm"/>
      <inkml:brushProperty name="color" value="#FFC114"/>
    </inkml:brush>
  </inkml:definitions>
  <inkml:trace contextRef="#ctx0" brushRef="#br0">143 133 3536 0 0,'0'0'6521'0'0,"0"2"-6122"0"0,-59 110 2029 0 0,15-32-1304 0 0,43-77-1085 0 0,-1 2 76 0 0,0-1 0 0 0,-1 1 0 0 0,1 0 0 0 0,-1-1 0 0 0,0 0 0 0 0,0 0 0 0 0,-1 0 0 0 0,1 0 0 0 0,-1 0 0 0 0,-5 4 608 0 0,10-9-547 0 0,17-15-3 0 0,-1-1 0 0 0,-1-1 0 0 0,18-25 0 0 0,1 0-58 0 0,36-31-47 0 0,-7 7-72 0 0,-14 19 4 0 0,-5 5 0 0 0,-37 35 0 0 0,-7 7 0 0 0,-1 1 0 0 0,0 0 0 0 0,0 0 0 0 0,1 0 0 0 0,-1 0 0 0 0,0-1 0 0 0,1 1 0 0 0,-1 0 0 0 0,0 0 0 0 0,1 0 0 0 0,-1 0 0 0 0,0 0 0 0 0,1 0 0 0 0,-1 0 0 0 0,0 0 0 0 0,1 0 0 0 0,-1 0 0 0 0,0 0 0 0 0,1 0 0 0 0,-1 0 0 0 0,0 0 0 0 0,1 0 0 0 0,-1 0 0 0 0,1 1 0 0 0,-1 0 0 0 0,1-1 0 0 0,-1 1 0 0 0,0 0 0 0 0,1 0 0 0 0,-1-1 0 0 0,0 1 0 0 0,0 0 0 0 0,1 0 0 0 0,-1 0 0 0 0,0 0 0 0 0,0 0 0 0 0,0-1 0 0 0,0 1 0 0 0,0 0 0 0 0,0 0 0 0 0,0 0 0 0 0,-1 0 0 0 0,1 0 0 0 0,0-1 0 0 0,0 1 0 0 0,-1 0 0 0 0,1 0 0 0 0,0 0 0 0 0,-2 1 0 0 0,-11 21 0 0 0,-21 48 239 0 0,7-28-47 0 0,-31 59 167 0 0,-20 39 8 0 0,32-61-428 0 0,20-41 45 0 0,26-39 16 0 0,0 0 0 0 0,0 0 0 0 0,-1 0 0 0 0,1 1 0 0 0,0-1 0 0 0,0 0 0 0 0,0 0 0 0 0,0 0 0 0 0,-1 0 0 0 0,1 1 0 0 0,0-1 0 0 0,0 0 0 0 0,0 0 0 0 0,0 0 0 0 0,0 1 0 0 0,0-1 0 0 0,0 0 0 0 0,-1 0 0 0 0,1 1 0 0 0,0-1 0 0 0,0 0 0 0 0,0 0 0 0 0,0 1 0 0 0,0-1 0 0 0,0 0 0 0 0,0 0 0 0 0,0 0 0 0 0,0 1 0 0 0,0-1 0 0 0,0 0 0 0 0,1 0 0 0 0,-1 1 0 0 0,0-1 0 0 0,0 0 0 0 0,0 0 0 0 0,0 0 0 0 0,0 1 0 0 0,0-1 0 0 0,1 0 0 0 0,0 0 3 0 0,0 0-1 0 0,1-1 1 0 0,-1 1 0 0 0,0-1-1 0 0,1 1 1 0 0,-1-1-1 0 0,0 0 1 0 0,0 1-1 0 0,1-1 1 0 0,-1 0-1 0 0,0 0 1 0 0,0 0-1 0 0,0 0 1 0 0,0 0-1 0 0,1-1 1 0 0,18-24 87 0 0,-10 13-65 0 0,78-87-13 0 0,35-37-108 0 0,-8 8-77 0 0,-63 75 106 0 0,-15 17 67 0 0,-49 54 648 0 0,-18 21 0 0 0,-2-3-300 0 0,-51 73 0 0 0,70-87-261 0 0,-20 41-1 0 0,2-1 29 0 0,0-10-45 0 0,-34 60-14 0 0,38-53-135 0 0,27-58 77 0 0,-1 0 1 0 0,1 0-1 0 0,0 0 1 0 0,0 1-1 0 0,0-1 1 0 0,0 0-1 0 0,0 0 0 0 0,0 0 1 0 0,0 0-1 0 0,0 0 1 0 0,-1 1-1 0 0,1-1 1 0 0,0 0-1 0 0,0 0 0 0 0,0 0 1 0 0,0 0-1 0 0,0 1 1 0 0,0-1-1 0 0,0 0 1 0 0,0 0-1 0 0,0 0 0 0 0,0 0 1 0 0,0 1-1 0 0,0-1 1 0 0,0 0-1 0 0,0 0 0 0 0,0 0 1 0 0,0 0-1 0 0,0 1 1 0 0,1-1-1 0 0,-1 0 1 0 0,0 0-1 0 0,0 0 0 0 0,0 0 1 0 0,0 1-1 0 0,0-1 1 0 0,0 0-1 0 0,0 0 1 0 0,0 0-1 0 0,1 0 0 0 0,-1 0 1 0 0,0 0-1 0 0,0 1 1 0 0,3-3 5 0 0,0 1-1 0 0,-1 0 1 0 0,1-1 0 0 0,0 1 0 0 0,-1-1 0 0 0,1 0 0 0 0,-1 0 0 0 0,0 0-1 0 0,4-4 1 0 0,-1 1 7 0 0,26-27-6 0 0,33-44 1 0 0,-13 15-73 0 0,41-47-173 0 0,29-31-243 0 0,-33 40 275 0 0,-93 107 278 0 0,-21 36 204 0 0,22-40-256 0 0,-94 129 356 0 0,43-62-239 0 0,4-4-38 0 0,-49 71 77 0 0,-20 31 15 0 0,97-135-153 0 0,2-4 5 0 0,-16 33-1 0 0,16-24 20 0 0,19-31-49 0 0,4-8-7 0 0,6-5 1 0 0,-8 5-2 0 0,72-61 56 0 0,-3-3 0 0 0,78-92 0 0 0,106-159-591 0 0,-240 297 495 0 0,69-78-67 0 0,-36 42 77 0 0,-38 43 40 0 0,-8 11-12 0 0,0 0 0 0 0,0 0 0 0 0,0 0 0 0 0,0 0 0 0 0,0 0 0 0 0,0 0 0 0 0,0 0 0 0 0,0 0 0 0 0,0 0 0 0 0,0 0 0 0 0,0 0 0 0 0,0 0 0 0 0,0 0 0 0 0,0 0 0 0 0,0 0 0 0 0,0 0 0 0 0,0 0 0 0 0,0 0 0 0 0,0 0 0 0 0,-1 0 0 0 0,1 0 0 0 0,0 0 0 0 0,0-1 0 0 0,0 1 0 0 0,0 0 0 0 0,0 0 0 0 0,0 0 0 0 0,0 0 0 0 0,0 0 0 0 0,0 0 0 0 0,0 0 0 0 0,0 0 0 0 0,0 0 0 0 0,0 0 0 0 0,0 0 0 0 0,0 0 0 0 0,0 0 0 0 0,0 0 0 0 0,0 0 0 0 0,0 0 0 0 0,0 0 0 0 0,0 0 0 0 0,0 0 0 0 0,0-1 0 0 0,0 1 0 0 0,0 0 0 0 0,0 0-1 0 0,0 0 1 0 0,0 0 0 0 0,0 0 0 0 0,0 0 0 0 0,0 0 0 0 0,0 0 0 0 0,0 0 0 0 0,0 0 0 0 0,0 0 0 0 0,1 0 0 0 0,-1 0 0 0 0,0 0 0 0 0,0 0 0 0 0,0 0 0 0 0,-16 13 104 0 0,-9 18 14 0 0,-27 43 1 0 0,-8 11-18 0 0,-23 21-4 0 0,-84 100 63 0 0,-75 117 58 0 0,164-199-106 0 0,49-76-60 0 0,-1 7 13 0 0,29-55-66 0 0,1 0 0 0 0,0 1 1 0 0,0-1-1 0 0,-1 0 1 0 0,1 1-1 0 0,0-1 0 0 0,0 1 1 0 0,0-1-1 0 0,-1 0 1 0 0,1 1-1 0 0,0-1 0 0 0,0 0 1 0 0,0 1-1 0 0,0-1 1 0 0,0 1-1 0 0,0-1 0 0 0,0 1 1 0 0,0-1-1 0 0,0 0 1 0 0,0 1-1 0 0,0-1 0 0 0,0 1 1 0 0,0-1-1 0 0,0 0 1 0 0,0 1-1 0 0,1 0 0 0 0,0-1 1 0 0,-1 0 0 0 0,1 0 0 0 0,0 0 0 0 0,0 0-1 0 0,0 0 1 0 0,-1 0 0 0 0,1 0 0 0 0,0-1 0 0 0,0 1 0 0 0,-1 0-1 0 0,1 0 1 0 0,0-1 0 0 0,0 1 0 0 0,-1 0 0 0 0,1-1 0 0 0,0 1-1 0 0,-1 0 1 0 0,2-2 0 0 0,16-12 37 0 0,132-141 153 0 0,-49 47 68 0 0,6-1-585 0 0,102-132 0 0 0,61-71 98 0 0,-198 237 300 0 0,-65 70-84 0 0,-6 4 20 0 0,-2 2 5 0 0,0 0 0 0 0,0-1 1 0 0,0 1-1 0 0,0 0 0 0 0,0 0 0 0 0,0 0 0 0 0,1-1 0 0 0,-1 1 0 0 0,0 0 0 0 0,0 0 0 0 0,0 2 0 0 0,0-1 10 0 0,-80 116 127 0 0,-3 13-113 0 0,-5 5 0 0 0,26-50-37 0 0,-33 42 0 0 0,-29 36 0 0 0,80-105 0 0 0,25-33 0 0 0,-31 51 0 0 0,42-62 0 0 0,7-12 8 0 0,0 0 0 0 0,0 0 0 0 0,0 1 0 0 0,0-1 1 0 0,1 0-1 0 0,-1 1 0 0 0,1-1 0 0 0,0 1 0 0 0,-1 6 1 0 0,16-18 189 0 0,22-32-17 0 0,-5 6-239 0 0,230-255-561 0 0,-114 97 283 0 0,108-133-121 0 0,-209 269 393 0 0,-29 38 65 0 0,0-1 1 0 0,-2-2-1 0 0,25-41 0 0 0,-40 58 58 0 0,-6 6-30 0 0,-7 7 17 0 0,3-2-29 0 0,-16 14 12 0 0,1 0 1 0 0,-34 39-1 0 0,-110 155 49 0 0,18-20-24 0 0,74-104 20 0 0,-118 153 88 0 0,-93 192 43 0 0,282-426-187 0 0,0 0 0 0 0,-6 18 0 0 0,12-27-17 0 0,-1 0-1 0 0,1-1 1 0 0,-1 1 0 0 0,1 0 0 0 0,0 0 0 0 0,0 0-1 0 0,0 0 1 0 0,-1 0 0 0 0,1 0 0 0 0,0 0 0 0 0,0 0 0 0 0,1 2-1 0 0,-1-3 0 0 0,0 1 0 0 0,1-1 0 0 0,-1 0 0 0 0,0 0 0 0 0,1 1 0 0 0,-1-1 0 0 0,1 0 0 0 0,-1 0 0 0 0,0 0 0 0 0,1 0 0 0 0,-1 0 0 0 0,1 1 0 0 0,-1-1 0 0 0,1 0 0 0 0,-1 0 0 0 0,0 0 0 0 0,1 0 0 0 0,-1 0 0 0 0,1 0 0 0 0,-1 0 0 0 0,1 0 0 0 0,-1-1 0 0 0,1 1 0 0 0,-1 0 0 0 0,0 0 0 0 0,1 0 0 0 0,-1 0 0 0 0,1-1 0 0 0,-1 1 0 0 0,17-8 0 0 0,-1-3-22 0 0,0 0-1 0 0,-1-1 1 0 0,16-17-1 0 0,39-46-104 0 0,-26 27 76 0 0,69-82-23 0 0,-49 56 43 0 0,374-492-900 0 0,-267 349 888 0 0,-112 146-96 0 0,-58 69 134 0 0,21-25 305 0 0,22-35-1 0 0,-43 61-136 0 0,-4 2-10 0 0,-7 5-82 0 0,0 1 0 0 0,1 0 0 0 0,0 0 1 0 0,1 0-1 0 0,-12 14 0 0 0,0-2-18 0 0,-9 12 96 0 0,1 2 0 0 0,-45 68 0 0 0,29-36 44 0 0,-34 41-44 0 0,-141 202-538 0 0,25-44 389 0 0,50-72 0 0 0,117-154 0 0 0,-124 189 0 0 0,144-215 0 0 0,2 0 0 0 0,-8 19 0 0 0,11-20 0 0 0,2-10 0 0 0,0-1 0 0 0,0 0 0 0 0,0 0 0 0 0,0 0 0 0 0,0 0 0 0 0,0 0 0 0 0,0 0 0 0 0,0 0 0 0 0,0 0 0 0 0,0 0 0 0 0,0 0 0 0 0,0 0 0 0 0,0 0 0 0 0,0 0 0 0 0,0 1 0 0 0,0-1 0 0 0,0 0 0 0 0,0 0 0 0 0,0 0 0 0 0,0 0 0 0 0,0 0 0 0 0,0 0 0 0 0,0 0 0 0 0,0 0 0 0 0,0 0 0 0 0,0 0 0 0 0,0 0 0 0 0,0 0 0 0 0,0 0 0 0 0,0 0 0 0 0,0 0 0 0 0,1 0 0 0 0,-1 0 0 0 0,0 0 0 0 0,0 0 0 0 0,0 0 0 0 0,0 0 0 0 0,0 0 0 0 0,0 0 0 0 0,0 0 0 0 0,0 0 0 0 0,0 0 0 0 0,0 0 0 0 0,0 0 0 0 0,0 0 0 0 0,0 0 0 0 0,1 0 0 0 0,-1 0 0 0 0,0 0 0 0 0,0 0 0 0 0,0 0 0 0 0,0 0 0 0 0,0 0 0 0 0,0 0 0 0 0,0 0 0 0 0,9-8 0 0 0,-8 6 0 0 0,406-431-425 0 0,106-162-455 0 0,-330 376 708 0 0,-98 125 152 0 0,-6 5 123 0 0,-75 85-72 0 0,-4 2-20 0 0,1 1 1 0 0,0 0 0 0 0,0 0 0 0 0,-1 0-1 0 0,1 0 1 0 0,0 0 0 0 0,0 0 0 0 0,0 0-1 0 0,0 0 1 0 0,0 1 0 0 0,0-1 0 0 0,1 0 0 0 0,-1 0-1 0 0,0 1 1 0 0,0-1 0 0 0,0 1 0 0 0,3-1-1 0 0,-6 3 71 0 0,-78 116 166 0 0,-96 107 1 0 0,-227 262-153 0 0,224-269-33 0 0,28-36-25 0 0,15 11 32 0 0,57-49-6 0 0,74-131-54 0 0,5-13-10 0 0,0 0 0 0 0,0 0 0 0 0,0 0 0 0 0,0 0 0 0 0,0 1 0 0 0,0-1 0 0 0,0 0 0 0 0,0 0 0 0 0,0 0 0 0 0,0 0 0 0 0,0 0 0 0 0,0 0 0 0 0,0 0 0 0 0,0 0 0 0 0,0 0 0 0 0,0 0 0 0 0,0 1 0 0 0,0-1 0 0 0,1 0 0 0 0,-1 0 0 0 0,0 0 0 0 0,0 0 0 0 0,0 0 0 0 0,0 0 0 0 0,0 0 1 0 0,0 0-1 0 0,0 0 0 0 0,0 0 0 0 0,0 0 0 0 0,0 0 0 0 0,0 0 0 0 0,0 0 0 0 0,0 0 0 0 0,1 0 0 0 0,-1 0 0 0 0,0 1 0 0 0,0-1 0 0 0,0 0 0 0 0,0 0 0 0 0,0 0 0 0 0,0 0 0 0 0,0 0 0 0 0,0 0 0 0 0,0 0 0 0 0,0 0 0 0 0,1 0 0 0 0,-1 0 0 0 0,0-1 0 0 0,0 1 0 0 0,7-4-1 0 0,0-2 1 0 0,1 0 0 0 0,-1 0 0 0 0,-1 0 0 0 0,1-1 0 0 0,-1 0 0 0 0,9-14 0 0 0,8-10 0 0 0,85-86 1 0 0,-9 10-12 0 0,105-141-218 0 0,71-79-201 0 0,112-144 299 0 0,-286 338 213 0 0,-79 109 99 0 0,-21 23-92 0 0,-2 1-76 0 0,1 1 0 0 0,-1-1 0 0 0,0 1 0 0 0,0 0 0 0 0,0-1 0 0 0,0 1 0 0 0,0 0 0 0 0,1-1-1 0 0,-1 1 1 0 0,0 0 0 0 0,-1 1 0 0 0,-1 2 18 0 0,-25 27 139 0 0,-28 40 1 0 0,3-3-123 0 0,-97 98 79 0 0,37-35-118 0 0,51-57 12 0 0,-112 148 231 0 0,-43 47-240 0 0,-22 16-144 0 0,68-37 307 0 0,154-221-114 0 0,12-14-49 0 0,5-12-12 0 0,0-1 0 0 0,-1 0 0 0 0,1 0 0 0 0,0 0 0 0 0,0 0 0 0 0,0 0 0 0 0,0 0 0 0 0,0 0 0 0 0,0 0 0 0 0,0 0 0 0 0,0 0 0 0 0,0 0 0 0 0,0 0 0 0 0,0 0 0 0 0,0 1 0 0 0,0-1 0 0 0,0 0 0 0 0,0 0 0 0 0,0 0 0 0 0,0 0 0 0 0,0 0 0 0 0,0 0 0 0 0,1 0 0 0 0,-1 0 0 0 0,0 0 0 0 0,0 0 0 0 0,0 0 0 0 0,0 0 0 0 0,0 0 0 0 0,0 0 1 0 0,0 0-1 0 0,0 1 0 0 0,0-1 0 0 0,0 0 0 0 0,0 0 0 0 0,0 0 0 0 0,0 0 0 0 0,0 0 0 0 0,0 0 0 0 0,0 0 0 0 0,0 0 0 0 0,1 0 0 0 0,-1 0 0 0 0,0 0 0 0 0,0 0 0 0 0,0 0 0 0 0,0 0 0 0 0,0 0 0 0 0,0 0 0 0 0,0 0 0 0 0,0 0 0 0 0,0 0 0 0 0,0 0 0 0 0,0 0 0 0 0,0 0 0 0 0,0 0 0 0 0,1 0 0 0 0,-1 0 0 0 0,0 0 0 0 0,7-5-1 0 0,10-11 1 0 0,29-32 0 0 0,-20 19 0 0 0,376-422-158 0 0,-143 156 170 0 0,0 0-227 0 0,27-48-319 0 0,-163 197 568 0 0,-62 79 733 0 0,-66 72-718 0 0,-28 27 26 0 0,-38 65 59 0 0,31-39-84 0 0,-18 22-37 0 0,-93 122-112 0 0,-263 330 99 0 0,101-113 0 0 0,238-317 91 0 0,-90 164 0 0 0,157-252-81 0 0,5-9-5 0 0,0-1 1 0 0,0 1-1 0 0,1 0 1 0 0,0 0-1 0 0,0 0 0 0 0,0 1 1 0 0,0-1-1 0 0,1 0 0 0 0,-1 7 1 0 0,2-11-6 0 0,0-1 1 0 0,0 0 0 0 0,0 0-1 0 0,0 0 1 0 0,0 1 0 0 0,0-1-1 0 0,0 0 1 0 0,0 0-1 0 0,0 0 1 0 0,0 1 0 0 0,0-1-1 0 0,0 0 1 0 0,0 0 0 0 0,0 0-1 0 0,0 0 1 0 0,0 1 0 0 0,0-1-1 0 0,1 0 1 0 0,-1 0 0 0 0,0 0-1 0 0,0 0 1 0 0,0 0-1 0 0,0 1 1 0 0,0-1 0 0 0,1 0-1 0 0,-1 0 1 0 0,0 0 0 0 0,0 0-1 0 0,0 0 1 0 0,1 0 0 0 0,-1 0-1 0 0,0 0 1 0 0,0 1 0 0 0,0-1-1 0 0,0 0 1 0 0,1 0-1 0 0,-1 0 1 0 0,0 0 0 0 0,0 0-1 0 0,0 0 1 0 0,1 0 0 0 0,-1 0-1 0 0,0 0 1 0 0,0 0 0 0 0,0-1-1 0 0,1 1 1 0 0,-1 0-1 0 0,0 0 1 0 0,12-5 32 0 0,-4-1-23 0 0,0-1 1 0 0,0 1 0 0 0,9-12 0 0 0,1 0 10 0 0,211-244-12 0 0,-173 193-8 0 0,517-596-65 0 0,-293 356 23 0 0,-51 58 10 0 0,-194 214 31 0 0,11-13 0 0 0,-42 44 3 0 0,-3 4 2 0 0,0 1 0 0 0,0-1 1 0 0,0 1-1 0 0,1 0 0 0 0,-1-1 0 0 0,0 1 0 0 0,1 0 1 0 0,-1 0-1 0 0,1 0 0 0 0,0 0 0 0 0,-1 0 1 0 0,4-1-1 0 0,-8 4 11 0 0,0 1 1 0 0,0 0-1 0 0,1 0 1 0 0,-1 1-1 0 0,-2 4 1 0 0,-6 8 16 0 0,-52 56 52 0 0,-19 25-61 0 0,-25 30-23 0 0,0 0 72 0 0,66-75-52 0 0,-194 238 63 0 0,-248 301-31 0 0,294-361-53 0 0,87-110 0 0 0,99-116 0 0 0,-3 2 0 0 0,1 1 0 0 0,0 0 0 0 0,0 1 0 0 0,-7 12 0 0 0,9-8 0 0 0,3-11 0 0 0,0-1 0 0 0,0 0 0 0 0,0 0 0 0 0,0 0 0 0 0,0 0 0 0 0,0 0 0 0 0,0 0 0 0 0,0 0 0 0 0,0 0 0 0 0,0 0 0 0 0,0 1 0 0 0,0-1 0 0 0,0 0 0 0 0,0 0 0 0 0,0 0 0 0 0,0 0 0 0 0,0 0 0 0 0,0 0 0 0 0,0 0 0 0 0,0 0 0 0 0,0 0 0 0 0,0 0 0 0 0,0 1 0 0 0,0-1 0 0 0,0 0 0 0 0,0 0 0 0 0,1 0 0 0 0,-1 0 0 0 0,0 0 0 0 0,0 0 0 0 0,0 0 0 0 0,0 0 0 0 0,0 0 0 0 0,0 0 0 0 0,0 0 0 0 0,0 0 0 0 0,0 0 0 0 0,1 0 0 0 0,-1 0 0 0 0,0 0 0 0 0,0 0 0 0 0,0 0 0 0 0,0 0 0 0 0,0 0 0 0 0,0 0 0 0 0,7-4 0 0 0,10-6-9 0 0,-1-1 0 0 0,-1-1 0 0 0,0 0 0 0 0,15-17 0 0 0,51-61-73 0 0,-61 66 65 0 0,86-105-91 0 0,60-68-42 0 0,-39 62 34 0 0,99-110-72 0 0,216-236 46 0 0,-63 52 142 0 0,-361 411 0 0 0,-15 15 1 0 0,-1 1 0 0 0,1 0 0 0 0,-1-1 1 0 0,1 1-1 0 0,-1-1 0 0 0,0 0 0 0 0,0 0 0 0 0,0 0 0 0 0,3-6 0 0 0,-7 13 24 0 0,0-1 0 0 0,0 1 0 0 0,0 0 0 0 0,-5 5 0 0 0,-1 2-11 0 0,-20 29 15 0 0,-55 63 0 0 0,-44 28 10 0 0,-59 69-6 0 0,96-86-33 0 0,-103 126 0 0 0,-120 127 0 0 0,-6 49 0 0 0,256-337 0 0 0,-1 1 0 0 0,53-64 0 0 0,0 0 0 0 0,2 0 0 0 0,-10 23 0 0 0,18-39 0 0 0,1 0 0 0 0,0 0 0 0 0,0 1 0 0 0,0-1 0 0 0,-1 0 0 0 0,1 1 0 0 0,0-1 0 0 0,0 0 0 0 0,0 1 0 0 0,0-1 0 0 0,0 0 0 0 0,0 0 0 0 0,-1 1 0 0 0,1-1 0 0 0,0 0 0 0 0,0 1 0 0 0,0-1 0 0 0,0 1 0 0 0,0-1 0 0 0,0 0 0 0 0,0 1 0 0 0,1-1 0 0 0,-1 0 0 0 0,0 1 0 0 0,0-1 0 0 0,0 0 0 0 0,0 0 0 0 0,0 1 0 0 0,4-2 0 0 0,-1 0 0 0 0,1-1 0 0 0,-1 1 0 0 0,0-1 0 0 0,1 0 0 0 0,-1 0 0 0 0,0 0 0 0 0,0 0 0 0 0,4-5 0 0 0,-5 5 0 0 0,89-86 0 0 0,-58 55 0 0 0,96-113 1 0 0,-55 58-20 0 0,388-437-387 0 0,-145 190 166 0 0,202-197-26 0 0,-366 381 212 0 0,-47 55 65 0 0,-85 75 57 0 0,-20 19 1 0 0,-3 4-1 0 0,-33 33 133 0 0,1 1-1 0 0,-43 62 0 0 0,12-15-157 0 0,-5 2-116 0 0,-117 137-42 0 0,-83 102 117 0 0,199-235 8 0 0,-134 171 88 0 0,64-79-56 0 0,17-16-47 0 0,26-33-63 0 0,-70 96 132 0 0,128-174-35 0 0,-40 77 1 0 0,78-128-39 0 0,1 0 1 0 0,0 0 0 0 0,0-1 0 0 0,0 1 0 0 0,0 0-1 0 0,0 0 1 0 0,0 5 0 0 0,1-8 8 0 0,0 0-1 0 0,0 1 1 0 0,0-1-1 0 0,0 0 1 0 0,0 1 0 0 0,0-1-1 0 0,0 0 1 0 0,0 1-1 0 0,0-1 1 0 0,0 0 0 0 0,0 1-1 0 0,0-1 1 0 0,1 0 0 0 0,-1 0-1 0 0,0 1 1 0 0,0-1-1 0 0,0 0 1 0 0,0 1 0 0 0,1-1-1 0 0,-1 0 1 0 0,0 0-1 0 0,0 1 1 0 0,0-1 0 0 0,1 0-1 0 0,-1 1 1 0 0,1-1 0 0 0,0 0 0 0 0,-1 0 0 0 0,1 0 0 0 0,0 0 0 0 0,-1 0 1 0 0,1 0-1 0 0,-1-1 0 0 0,1 1 0 0 0,0 0 0 0 0,-1 0 0 0 0,1 0 0 0 0,-1-1 1 0 0,1 1-1 0 0,0 0 0 0 0,-1 0 0 0 0,1-1 0 0 0,-1 1 0 0 0,2-1 0 0 0,4-4 0 0 0,0 0 0 0 0,-1 0 0 0 0,9-10 0 0 0,5-5 0 0 0,-1 3-1 0 0,265-268 56 0 0,-247 243-76 0 0,288-329-140 0 0,-179 209 160 0 0,205-222-64 0 0,-276 304 44 0 0,119-124-52 0 0,-84 87 73 0 0,-9 9 0 0 0,69-71 80 0 0,-151 159-80 0 0,-14 14 0 0 0,0 1 0 0 0,0 0 0 0 0,1 0 0 0 0,0 0 0 0 0,8-5 0 0 0,-6 7 0 0 0,-6 5 0 0 0,-4 7 0 0 0,3-8 0 0 0,-11 24 55 0 0,-1 0 0 0 0,-1-1-1 0 0,-19 26 1 0 0,-52 65 24 0 0,80-111-81 0 0,-430 558 128 0 0,196-268-156 0 0,-12 19 6 0 0,85-102 24 0 0,-123 170 0 0 0,276-364 0 0 0,-16 31 0 0 0,23-34 0 0 0,7-11 0 0 0,7-8 0 0 0,-8 4 0 0 0,17-13 0 0 0,0 0 0 0 0,0-2 0 0 0,-1 0 0 0 0,23-31 0 0 0,-10 13 0 0 0,784-852-549 0 0,-384 436 342 0 0,-292 305 102 0 0,133-130-58 0 0,-213 220 163 0 0,49-41 15 0 0,-90 81 39 0 0,-14 12-33 0 0,0 0 0 0 0,0 1 0 0 0,0-1 0 0 0,0 1 0 0 0,0-1 0 0 0,6-2 0 0 0,-14 14 134 0 0,-36 44 95 0 0,-38 47 52 0 0,-65 71-281 0 0,-3 11-21 0 0,40-50 0 0 0,11-15 0 0 0,-136 161 0 0 0,73-90 0 0 0,-10 10 0 0 0,-181 211 203 0 0,336-389-176 0 0,13-19-24 0 0,1-1-1 0 0,0 1 1 0 0,0-1 0 0 0,-1 0 0 0 0,1 1 0 0 0,0-1 0 0 0,0 1 0 0 0,-1-1 0 0 0,1 1 0 0 0,0-1 0 0 0,0 1 0 0 0,0-1-1 0 0,0 1 1 0 0,0-1 0 0 0,0 1 0 0 0,0-1 0 0 0,0 1 0 0 0,0-1 0 0 0,0 1 0 0 0,0-1 0 0 0,0 1 0 0 0,0 0-1 0 0,1-1 0 0 0,-1 0 0 0 0,1 0 0 0 0,-1 0 0 0 0,0 1 0 0 0,1-1 0 0 0,-1 0 0 0 0,1 0 0 0 0,-1 0 1 0 0,1 0-1 0 0,-1 0 0 0 0,1 0 0 0 0,-1 0 0 0 0,1 0 0 0 0,-1 0 0 0 0,1 0 0 0 0,-1 0 0 0 0,1 0 0 0 0,-1 0 0 0 0,0 0 1 0 0,1 0-1 0 0,-1-1 0 0 0,1 1 0 0 0,-1 0 0 0 0,1 0 0 0 0,-1-1 0 0 0,1 1 0 0 0,16-12 17 0 0,142-140 46 0 0,-12-15-21 0 0,-10 10-36 0 0,164-177-124 0 0,218-230-60 0 0,-110 154 116 0 0,-334 341 60 0 0,-49 47 0 0 0,-26 22 0 0 0,0 0 0 0 0,0 0 0 0 0,0 0 0 0 0,0 0 0 0 0,0 0 0 0 0,0 0 0 0 0,0 0 0 0 0,0 0 0 0 0,0 0 0 0 0,0 0 0 0 0,0 0 0 0 0,0 1 0 0 0,0-1 0 0 0,0 0 0 0 0,0 0 0 0 0,0 0 0 0 0,0 0 0 0 0,0 0 0 0 0,0 0 0 0 0,0 0 0 0 0,0 0 0 0 0,0 0 0 0 0,1 0-1 0 0,-1 0 1 0 0,0 0 0 0 0,0 0 0 0 0,0 0 0 0 0,0 0 0 0 0,0 0 0 0 0,0 0 0 0 0,0 0 0 0 0,0 0 0 0 0,-6 9-12 0 0,-10 16-25 0 0,15-24 34 0 0,-95 123-8 0 0,38-52 11 0 0,-105 124 0 0 0,6-8 0 0 0,-73 94 0 0 0,62-94-4 0 0,-206 239 136 0 0,288-326-65 0 0,-52 66 170 0 0,106-119-77 0 0,31-48-157 0 0,1 0-1 0 0,0 0 0 0 0,0 1 0 0 0,-1-1 0 0 0,1 0 1 0 0,0 0-1 0 0,0 1 0 0 0,-1-1 0 0 0,1 0 1 0 0,0 1-1 0 0,0-1 0 0 0,0 0 0 0 0,0 1 0 0 0,0-1 1 0 0,0 0-1 0 0,-1 1 0 0 0,1-1 0 0 0,0 0 1 0 0,0 1-1 0 0,0-1 0 0 0,0 0 0 0 0,0 1 0 0 0,0-1 1 0 0,0 0-1 0 0,0 1 0 0 0,1-1 0 0 0,-1 0 1 0 0,0 1-1 0 0,0-1 0 0 0,1 0-1 0 0,0 0 0 0 0,0 0 0 0 0,0 0 0 0 0,0-1 0 0 0,0 1 0 0 0,1 0 0 0 0,-1-1-1 0 0,0 1 1 0 0,0-1 0 0 0,-1 1 0 0 0,1-1 0 0 0,0 1 0 0 0,0-1 0 0 0,1-1 0 0 0,18-14 4 0 0,-17 13 0 0 0,179-187 49 0 0,-91 88-72 0 0,-3 10-81 0 0,166-186-242 0 0,211-226 38 0 0,-234 259 303 0 0,-133 140-34 0 0,33-33-60 0 0,-100 110 266 0 0,-48 46-106 0 0,0 0-1 0 0,-16 22 0 0 0,5-4-46 0 0,-172 175 90 0 0,27-32-41 0 0,-3 32-53 0 0,23-25-18 0 0,-126 149 3 0 0,45-53 0 0 0,62-67 0 0 0,51-63 0 0 0,104-130 24 0 0,-17 26 0 0 0,30-40-14 0 0,-1 0 0 0 0,1-1 0 0 0,1 1 0 0 0,0 1 0 0 0,0-1 0 0 0,0 0 0 0 0,-2 14 0 0 0,5-22-7 0 0,0 1-1 0 0,0 0 0 0 0,0 0 1 0 0,0 0-1 0 0,0 0 1 0 0,0-1-1 0 0,0 1 0 0 0,0 0 1 0 0,0 0-1 0 0,1 0 0 0 0,-1 0 1 0 0,0-1-1 0 0,0 1 1 0 0,1 0-1 0 0,0 1 0 0 0,-1-1 0 0 0,0-1 0 0 0,1 0 0 0 0,-1 1 0 0 0,1-1 0 0 0,-1 0 0 0 0,0 0 0 0 0,1 1 0 0 0,-1-1 0 0 0,1 0 0 0 0,-1 0 0 0 0,1 0 0 0 0,-1 0 0 0 0,1 1 0 0 0,-1-1 0 0 0,0 0 0 0 0,1 0 0 0 0,-1 0 0 0 0,1 0 0 0 0,-1 0 0 0 0,2 0 0 0 0,1-1 4 0 0,0 0 0 0 0,0 0 0 0 0,0 0 0 0 0,0 0 0 0 0,0 0 0 0 0,0-1 0 0 0,4-1 0 0 0,6-6-6 0 0,-1 0 0 0 0,22-20 0 0 0,-16 12 0 0 0,265-247 0 0 0,-219 198-8 0 0,409-407-241 0 0,-337 342 161 0 0,338-315-256 0 0,-130 122-94 0 0,-26-25 348 0 0,-278 302 523 0 0,-39 45-75 0 0,-3 5-230 0 0,-27 34-24 0 0,-43 52 106 0 0,-398 466-212 0 0,190-231 42 0 0,67-86-5 0 0,-186 189-12 0 0,382-411-31 0 0,-96 94-74 0 0,87-81 64 0 0,1 0 0 0 0,-23 37 0 0 0,47-66 18 0 0,-1 2 19 0 0,1 1 0 0 0,-1-1-1 0 0,1 1 1 0 0,-1-1 0 0 0,1 1-1 0 0,0-1 1 0 0,0 1 0 0 0,0 0-1 0 0,0-1 1 0 0,1 1 0 0 0,-1 0-1 0 0,0 4 1 0 0,14-15 490 0 0,37-31-561 0 0,79-80 0 0 0,320-351-476 0 0,193-191 291 0 0,-332 331 167 0 0,-233 246 132 0 0,-8 6 6 0 0,60-61 869 0 0,-133 143-889 0 0,1 1-1 0 0,0 0 0 0 0,-1 0 1 0 0,2 0-1 0 0,-4 7 0 0 0,-6 11-3 0 0,-147 193 56 0 0,-16-13-184 0 0,29-35 116 0 0,-194 207-104 0 0,-90 78 214 0 0,328-337-175 0 0,-45 48-129 0 0,57-64 149 0 0,16-17 15 0 0,126-164-714 0 0,83-141-286 0 0,-9 16 252 0 0,295-459-383 0 0,-351 553 1522 0 0,56-102 1069 0 0,-122 206-1430 0 0,7-16 478 0 0,-11 24-505 0 0,0 0-1 0 0,0 0 0 0 0,0 0 1 0 0,0 0-1 0 0,0 0 0 0 0,0 0 0 0 0,0 0 1 0 0,0 1-1 0 0,0-1 0 0 0,0 0 0 0 0,0 0 1 0 0,0 0-1 0 0,0 0 0 0 0,0 0 0 0 0,0 0 1 0 0,-1 0-1 0 0,1 0 0 0 0,0 0 1 0 0,0 0-1 0 0,0 0 0 0 0,0 0 0 0 0,0 0 1 0 0,0 0-1 0 0,0 0 0 0 0,0 0 0 0 0,0 0 1 0 0,0 0-1 0 0,0 0 0 0 0,0 0 0 0 0,-1 0 1 0 0,1 0-1 0 0,0 0 0 0 0,0 0 1 0 0,0 0-1 0 0,0 0 0 0 0,0 0 0 0 0,0-1 1 0 0,0 1-1 0 0,0 0 0 0 0,0 0 0 0 0,0 0 1 0 0,0 0-1 0 0,0 0 0 0 0,0 0 0 0 0,0 0 1 0 0,0 0-1 0 0,0 0 0 0 0,0 0 0 0 0,0 0 1 0 0,-1 0-1 0 0,1 0 0 0 0,0 0 1 0 0,0 0-1 0 0,0-1 0 0 0,0 1 0 0 0,0 0 1 0 0,0 0-1 0 0,0 0 0 0 0,0 0 0 0 0,0 0 1 0 0,0 0-1 0 0,0 0 0 0 0,0 0 0 0 0,0 0 1 0 0,0 0-1 0 0,1 0 0 0 0,-15 11 154 0 0,-4 9-68 0 0,-22 32 0 0 0,2-1-48 0 0,-139 156 123 0 0,-108 136 144 0 0,9-4-539 0 0,162-208 158 0 0,-76 81 358 0 0,149-169-438 0 0,123-165 296 0 0,228-276-300 0 0,104-105-544 0 0,-168 208 507 0 0,-198 235 209 0 0,-36 45 28 0 0,28-37 242 0 0,-35 46-177 0 0,-1-1-1 0 0,0 0 1 0 0,-1 0-1 0 0,0 0 1 0 0,5-14-1 0 0,-7 11 65 0 0,-6 14-38 0 0,0 1-119 0 0,-452 428 368 0 0,-7-11-378 0 0,174-158-62 0 0,97-82 58 0 0,139-131-2 0 0,29-26 0 0 0,-53 40 0 0 0,111-104-136 0 0,102-126-291 0 0,23-24-220 0 0,-142 171 581 0 0,161-175-698 0 0,-14-9 135 0 0,10-50 121 0 0,-25-14 468 0 0,-136 241 116 0 0,-1-1 1 0 0,-1-1-1 0 0,8-33 0 0 0,-17 57-50 0 0,-1 0-1 0 0,1 0 0 0 0,-1-1 1 0 0,0 1-1 0 0,1 0 1 0 0,-2 0-1 0 0,1-1 0 0 0,0 1 1 0 0,-1 0-1 0 0,1 0 0 0 0,-1 0 1 0 0,0 0-1 0 0,-2-5 0 0 0,3 7-5 0 0,-1-1-1 0 0,0 1 0 0 0,0 0 1 0 0,0 0-1 0 0,0 0 0 0 0,0-1 1 0 0,-1 1-1 0 0,1 0 0 0 0,0 1 1 0 0,0-1-1 0 0,-1 0 0 0 0,1 0 1 0 0,-1 0-1 0 0,1 1 0 0 0,0-1 1 0 0,-1 1-1 0 0,1-1 0 0 0,-1 1 0 0 0,0-1 1 0 0,1 1-1 0 0,-1 0 0 0 0,1 0 1 0 0,-1 0-1 0 0,1 0 0 0 0,-1 0 1 0 0,1 0-1 0 0,-3 1 0 0 0,-4 0 35 0 0,-1 1 0 0 0,1 0-1 0 0,0 1 1 0 0,0 0-1 0 0,0 0 1 0 0,1 0-1 0 0,-11 7 1 0 0,-50 37 76 0 0,51-34-89 0 0,-131 100 7 0 0,-219 215 0 0 0,160-126-48 0 0,-108 115 0 0 0,43-14 11 0 0,151-177 42 0 0,62-66-37 0 0,32-36 58 0 0,0 2 87 0 0,176-225-88 0 0,12-15-303 0 0,-107 148 102 0 0,334-435-518 0 0,-309 392 562 0 0,111-163-53 0 0,-173 245 194 0 0,24-55 1 0 0,-40 81-54 0 0,-1 0 1 0 0,1 0 0 0 0,-1 1 0 0 0,0-1 0 0 0,1 0-1 0 0,-1 0 1 0 0,0 0 0 0 0,0 1 0 0 0,1-1-1 0 0,-1 0 1 0 0,0 0 0 0 0,0 0 0 0 0,0 0 0 0 0,0 0-1 0 0,0 1 1 0 0,0-1 0 0 0,0 0 0 0 0,-1 0 0 0 0,1-1-1 0 0,-1 2 0 0 0,1 0 0 0 0,0 0 0 0 0,-1 0 0 0 0,1-1 0 0 0,-1 1 0 0 0,1 0 0 0 0,-1 0 0 0 0,1 0 0 0 0,0 0 0 0 0,-1 0 0 0 0,1 0 0 0 0,-1 0 0 0 0,1 0 0 0 0,-1 0 0 0 0,1 0 0 0 0,-1 0-1 0 0,1 0 1 0 0,0 1 0 0 0,-1-1 0 0 0,1 0 0 0 0,-1 0 0 0 0,1 0 0 0 0,-1 1 0 0 0,0-1 0 0 0,-31 22 135 0 0,30-20-134 0 0,-222 206 244 0 0,137-122-196 0 0,-563 583-28 0 0,533-545 14 0 0,-57 53 280 0 0,114-120-116 0 0,-69 48 0 0 0,124-102-213 0 0,4-1 7 0 0,0-1 0 0 0,-1 0 0 0 0,1 0 0 0 0,0 0 0 0 0,-1 0 0 0 0,1 0 0 0 0,-1 0 0 0 0,1-1 0 0 0,-1 1 0 0 0,1 0 0 0 0,-1-1 0 0 0,0 1 0 0 0,1-1 0 0 0,-1 1 0 0 0,0-1 0 0 0,1 0 0 0 0,-1 0 0 0 0,-1 0 0 0 0,2 0 3 0 0,1 0 0 0 0,0 0 0 0 0,0 0 0 0 0,-1 0 0 0 0,1 0 0 0 0,0-1 0 0 0,0 1 0 0 0,0 0 0 0 0,0 0 0 0 0,-1 0 0 0 0,1 0 0 0 0,0-1 0 0 0,0 1 0 0 0,0 0 0 0 0,0 0 0 0 0,-1 0 0 0 0,1-1 0 0 0,0 1 0 0 0,0 0 0 0 0,0 0 0 0 0,0 0 0 0 0,0-1 0 0 0,0 1 0 0 0,0 0 0 0 0,0 0 0 0 0,0-1 0 0 0,0 1 0 0 0,0 0 0 0 0,0 0 0 0 0,0-1 0 0 0,0 1 0 0 0,0 0 0 0 0,0 0 0 0 0,0-5 8 0 0,1 1 0 0 0,0 0 0 0 0,0 0 0 0 0,1 0 0 0 0,-1 0 0 0 0,1 0 0 0 0,0 1-1 0 0,0-1 1 0 0,5-6 0 0 0,-4 4 5 0 0,245-346 85 0 0,-157 229-182 0 0,-65 89 34 0 0,339-438-580 0 0,-357 462 622 0 0,182-222-162 0 0,-186 226 170 0 0,-4 6 0 0 0,0 0 0 0 0,0 0 0 0 0,0-1 0 0 0,0 1 0 0 0,0 0 0 0 0,0 0 0 0 0,0 0 0 0 0,0 0 0 0 0,0 0 0 0 0,0 0 0 0 0,0 0 0 0 0,0 0 0 0 0,0 0 0 0 0,0 0 0 0 0,0 0 0 0 0,0 0 0 0 0,0 0 0 0 0,0 0 0 0 0,0 0 0 0 0,0 0 0 0 0,0 0 0 0 0,0-1 0 0 0,0 1 0 0 0,0 0 0 0 0,0 0 0 0 0,0 0 0 0 0,0 0 0 0 0,0 0 0 0 0,0 0 0 0 0,0 0 0 0 0,0 0 0 0 0,0 0 0 0 0,0 0 0 0 0,0 0 0 0 0,0 0 0 0 0,0 0 0 0 0,0 0 0 0 0,0 0 0 0 0,0 0 0 0 0,0 0 0 0 0,-1 0 0 0 0,1 0 0 0 0,0 0 0 0 0,0 0 0 0 0,0 0 0 0 0,0 0 0 0 0,0 0 0 0 0,0-1 0 0 0,0 1 0 0 0,0 0 0 0 0,0 0 0 0 0,0 0 0 0 0,0 0 0 0 0,0 0 0 0 0,0 0 0 0 0,0 0 0 0 0,0 0 0 0 0,0 0 0 0 0,0 0 0 0 0,-1 1 0 0 0,-6 2 2 0 0,0 1-1 0 0,0 1 1 0 0,0-1-1 0 0,0 1 1 0 0,1 0-1 0 0,-7 7 1 0 0,-130 139 53 0 0,54-52-57 0 0,-134 117 2 0 0,-49 53 0 0 0,-92 140-53 0 0,319-360-678 0 0,-67 95 1 0 0,78-88-828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27.529"/>
    </inkml:context>
    <inkml:brush xml:id="br0">
      <inkml:brushProperty name="width" value="0.05" units="cm"/>
      <inkml:brushProperty name="height" value="0.05" units="cm"/>
      <inkml:brushProperty name="color" value="#FFFFFF"/>
    </inkml:brush>
  </inkml:definitions>
  <inkml:trace contextRef="#ctx0" brushRef="#br0">1 69 2304 0 0,'0'0'101'0'0,"1"0"2414"0"0,3 1 9959 0 0,-3 0-11419 0 0,0 0-3304 0 0,0 0 2306 0 0,-1 0 0 0 0,0 0 0 0 0,1 0 1 0 0,-1 0-1 0 0,0 0 0 0 0,0 1 1 0 0,1-1-1 0 0,-1 0 0 0 0,0 0 0 0 0,0 0 1 0 0,0 0-1 0 0,-1 0 0 0 0,1 0 1 0 0,0 1-1 0 0,0 0-57 0 0,-1 11 340 0 0,5 7 129 0 0,-3-15-325 0 0,0 0-1 0 0,0 1 1 0 0,0-1 0 0 0,0 6-144 0 0,1 44 637 0 0,0-24 90 0 0,-2 17-727 0 0,2-14 331 0 0,-1-27-214 0 0,0 0 1 0 0,0 0-1 0 0,-1 0 0 0 0,0 5-117 0 0,0 18 616 0 0,0-28-408 0 0,0-2-194 0 0,0 0-1 0 0,-1 0 0 0 0,1 0 1 0 0,0 0-1 0 0,-1 0 1 0 0,1-1-1 0 0,0 1 0 0 0,-1 0 1 0 0,1 0-1 0 0,0 0 0 0 0,-1 0 1 0 0,1 0-1 0 0,0-1 1 0 0,0 1-1 0 0,-1 0 0 0 0,1 0 1 0 0,0 0-1 0 0,0-1 0 0 0,-1 1 1 0 0,1 0-1 0 0,0 0 1 0 0,0-1-1 0 0,0 1 0 0 0,-1 0 1 0 0,1-1-1 0 0,0 1 0 0 0,0 0 1 0 0,0 0-1 0 0,0-1 1 0 0,0 1-1 0 0,0 0 0 0 0,0-1 1 0 0,-1 1-1 0 0,1 0 0 0 0,0-1-13 0 0,1-15 117 0 0,0 5-27 0 0,-2 2-53 0 0,1-1 0 0 0,1 0 0 0 0,-1 0 0 0 0,2 1 0 0 0,-1-1 0 0 0,2 0 0 0 0,-1 1 0 0 0,3-7-37 0 0,-3 9 24 0 0,9-27 316 0 0,0 0-1 0 0,8-10-339 0 0,-12 29 75 0 0,0 0 0 0 0,1 1 0 0 0,1 0 0 0 0,1 1 0 0 0,-1 0 0 0 0,6-4-75 0 0,-10 12 159 0 0,0 1 0 0 0,0-1 0 0 0,1 1 0 0 0,0-1 0 0 0,0 2 0 0 0,0-1 0 0 0,0 1 0 0 0,1 0-1 0 0,3-2-158 0 0,-5 4-123 0 0,0-1 0 0 0,0 1 0 0 0,-1 0 0 0 0,1 0 0 0 0,0 1 0 0 0,3-1 123 0 0,-4 1-716 0 0,-1 0 1 0 0,0 1-1 0 0,0-1 1 0 0,1 1-1 0 0,-1-1 1 0 0,0 1-1 0 0,0 0 1 0 0,1 0-1 0 0,1 2 716 0 0,11 3-7655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28.287"/>
    </inkml:context>
    <inkml:brush xml:id="br0">
      <inkml:brushProperty name="width" value="0.05" units="cm"/>
      <inkml:brushProperty name="height" value="0.05" units="cm"/>
      <inkml:brushProperty name="color" value="#FFFFFF"/>
    </inkml:brush>
  </inkml:definitions>
  <inkml:trace contextRef="#ctx0" brushRef="#br0">1 0 6448 0 0,'0'0'498'0'0,"2"7"-42"0"0,15 88 7800 0 0,-12-65-6931 0 0,-1 1 0 0 0,-2 0 1 0 0,-1 29-1326 0 0,0 2 1033 0 0,1-14-591 0 0,-3 0-1 0 0,-4 19-441 0 0,4-40 117 0 0,1 0 1 0 0,2 21-118 0 0,1 12-94 0 0,-3-51-167 0 0,1-1 0 0 0,0 1 0 0 0,0-1 0 0 0,1 0 0 0 0,0 1 0 0 0,1 0 261 0 0,2 6-1566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29.196"/>
    </inkml:context>
    <inkml:brush xml:id="br0">
      <inkml:brushProperty name="width" value="0.05" units="cm"/>
      <inkml:brushProperty name="height" value="0.05" units="cm"/>
      <inkml:brushProperty name="color" value="#FFFFFF"/>
    </inkml:brush>
  </inkml:definitions>
  <inkml:trace contextRef="#ctx0" brushRef="#br0">91 174 13824 0 0,'1'1'141'0'0,"0"-1"1"0"0,0 1 0 0 0,1-1-1 0 0,-1 1 1 0 0,0-1 0 0 0,0 0 0 0 0,1 1-1 0 0,-1-1 1 0 0,0 0 0 0 0,1 0-1 0 0,-1 0 1 0 0,0 0 0 0 0,0 0 0 0 0,1 0-1 0 0,-1 0 1 0 0,0 0 0 0 0,1-1-1 0 0,-1 1 1 0 0,0 0 0 0 0,0-1-1 0 0,1 1 1 0 0,-1-1 0 0 0,0 0 0 0 0,0 1-1 0 0,0-1 1 0 0,0 0 0 0 0,0 0-1 0 0,1 0-141 0 0,17-13 927 0 0,-1-1-1 0 0,0-1 0 0 0,8-11-926 0 0,-23 24 20 0 0,0 0 1 0 0,-1 0-1 0 0,0-1 0 0 0,0 1 1 0 0,0-1-1 0 0,0 0 0 0 0,0 0 1 0 0,-1 0-1 0 0,1 0 0 0 0,-1 0-20 0 0,-1 2 1 0 0,1 0-1 0 0,-1-1 0 0 0,0 1 1 0 0,0 0-1 0 0,0 0 0 0 0,0 0 1 0 0,0-1-1 0 0,0 1 0 0 0,0 0 0 0 0,-1 0 1 0 0,1-1-1 0 0,-1 1 0 0 0,0 0 1 0 0,0 0-1 0 0,1 0 0 0 0,-1 0 0 0 0,-1 0 1 0 0,1 0-1 0 0,0 0 0 0 0,-1 0 0 0 0,1 1-13 0 0,-1-1 0 0 0,1 1 1 0 0,0 0-1 0 0,-1 0 0 0 0,1 0 0 0 0,-1 0 0 0 0,0 1 0 0 0,1-1 0 0 0,-1 0 0 0 0,0 1 0 0 0,0-1 0 0 0,1 1 0 0 0,-1-1 0 0 0,0 1 0 0 0,0 0 0 0 0,0 0 0 0 0,1 0 0 0 0,-1 0 0 0 0,0 0 1 0 0,0 0-1 0 0,0 1 0 0 0,1-1 0 0 0,-1 0 0 0 0,-1 1 13 0 0,-5 1-38 0 0,-1 1 1 0 0,1 0 0 0 0,0 0-1 0 0,-3 2 38 0 0,3-1-15 0 0,1 0 0 0 0,-1 0-1 0 0,0 1 1 0 0,1 0 0 0 0,0 1-1 0 0,0 0 1 0 0,1 0 0 0 0,0 0 0 0 0,0 1-1 0 0,0 0 1 0 0,1 0 0 0 0,-2 2 15 0 0,1 2 8 0 0,1 0 1 0 0,0 0-1 0 0,0 0 1 0 0,1 1-1 0 0,0-1 0 0 0,1 1 1 0 0,0 0-1 0 0,0 7-8 0 0,1-5 12 0 0,1-9 14 0 0,0 0 0 0 0,0 1 0 0 0,0-1 0 0 0,1 0 0 0 0,0 1 0 0 0,0-1 0 0 0,0 0 0 0 0,1 1 0 0 0,0-1 0 0 0,0 0 0 0 0,0 0 0 0 0,1 2-26 0 0,1 0 65 0 0,-1 0-1 0 0,2 0 0 0 0,-1 0 1 0 0,1 0-1 0 0,3 4-64 0 0,-5-8 14 0 0,0-1-1 0 0,0 0 1 0 0,0 1 0 0 0,0-1-1 0 0,0 0 1 0 0,1-1 0 0 0,-1 1-1 0 0,1 0 1 0 0,-1-1-1 0 0,1 1 1 0 0,-1-1 0 0 0,1 0-1 0 0,0 0 1 0 0,0 0 0 0 0,0 0-1 0 0,0 0-13 0 0,6 1-142 0 0,-1-1 0 0 0,1 0 0 0 0,0 0 0 0 0,1 0 0 0 0,-1-1 0 0 0,0 0 0 0 0,0-1 0 0 0,0 0 0 0 0,0-1 0 0 0,-1 0 0 0 0,3-1 142 0 0,6-3-6993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29.743"/>
    </inkml:context>
    <inkml:brush xml:id="br0">
      <inkml:brushProperty name="width" value="0.05" units="cm"/>
      <inkml:brushProperty name="height" value="0.05" units="cm"/>
      <inkml:brushProperty name="color" value="#FFFFFF"/>
    </inkml:brush>
  </inkml:definitions>
  <inkml:trace contextRef="#ctx0" brushRef="#br0">189 0 10944 0 0,'0'0'497'0'0,"0"0"-8"0"0,0 0-189 0 0,0 0 354 0 0,0 0 186 0 0,0 0 37 0 0,-13 6 1232 0 0,-15 3-861 0 0,0 2 0 0 0,-5 3-1248 0 0,20-8 69 0 0,0 1 0 0 0,1 1 0 0 0,0 0 0 0 0,0 0 0 0 0,-6 7-69 0 0,17-15-1 0 0,1 1 0 0 0,-1-1-1 0 0,1 0 1 0 0,-1 1-1 0 0,1-1 1 0 0,0 1 0 0 0,-1-1-1 0 0,1 0 1 0 0,0 1-1 0 0,0-1 1 0 0,-1 1 0 0 0,1-1-1 0 0,0 1 1 0 0,0-1-1 0 0,0 1 1 0 0,-1-1 0 0 0,1 1-1 0 0,0-1 1 0 0,0 1-1 0 0,0-1 1 0 0,0 1 0 0 0,0-1-1 0 0,0 1 1 0 0,0-1-1 0 0,0 1 1 0 0,0-1-1 0 0,0 1 1 0 0,0-1 0 0 0,1 1-1 0 0,-1-1 1 0 0,0 1-1 0 0,0-1 1 0 0,0 1 0 0 0,1-1-1 0 0,-1 1 1 0 0,0-1-1 0 0,0 1 1 0 0,1-1 0 0 0,-1 0-1 0 0,0 1 1 0 0,1-1-1 0 0,-1 1 1 0 0,1-1 1 0 0,-1 0 2 0 0,2 2 35 0 0,0-1 1 0 0,1 1 0 0 0,-1-1-1 0 0,0 0 1 0 0,0 0-1 0 0,1 0 1 0 0,-1 0 0 0 0,1 0-1 0 0,-1 0 1 0 0,1-1 0 0 0,-1 1-1 0 0,1-1 1 0 0,1 0-38 0 0,37 2 5 0 0,-32-2-131 0 0,4-1 161 0 0,0 2 1 0 0,1 0 0 0 0,-1 0-1 0 0,0 1 1 0 0,0 1 0 0 0,5 1-36 0 0,-14-3 38 0 0,0 1 1 0 0,-1-1-1 0 0,1 1 0 0 0,0 0 1 0 0,-1 0-1 0 0,0 0 1 0 0,1 0-1 0 0,-1 1 1 0 0,0-1-1 0 0,0 1 1 0 0,-1 0-1 0 0,1 0 1 0 0,0 0-1 0 0,-1 0 1 0 0,0 0-1 0 0,0 0 1 0 0,0 1-1 0 0,0-1 0 0 0,0 1 1 0 0,-1 0-1 0 0,1-1 1 0 0,-1 1-1 0 0,1 3-38 0 0,-2-1 54 0 0,1 0-1 0 0,-1-1 1 0 0,0 1-1 0 0,0 0 0 0 0,-1 0 1 0 0,1-1-1 0 0,-1 1 0 0 0,-1 0 1 0 0,1-1-1 0 0,-1 1 1 0 0,-1 2-54 0 0,-3 6 172 0 0,0 0 0 0 0,-1-1 0 0 0,-7 12-172 0 0,12-22 26 0 0,-1 1 0 0 0,0-1-1 0 0,0 1 1 0 0,0-1 0 0 0,0 0-1 0 0,0 0 1 0 0,-1 0 0 0 0,1-1-1 0 0,-1 1 1 0 0,0-1 0 0 0,0 0-1 0 0,-2 1-25 0 0,-2 0-273 0 0,0 0-1 0 0,1-1 1 0 0,-1 0-1 0 0,0 0 1 0 0,0-1-1 0 0,-5 0 274 0 0,-9 0-1595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30.408"/>
    </inkml:context>
    <inkml:brush xml:id="br0">
      <inkml:brushProperty name="width" value="0.05" units="cm"/>
      <inkml:brushProperty name="height" value="0.05" units="cm"/>
      <inkml:brushProperty name="color" value="#FFFFFF"/>
    </inkml:brush>
  </inkml:definitions>
  <inkml:trace contextRef="#ctx0" brushRef="#br0">262 1 11744 0 0,'0'0'538'0'0,"0"0"-8"0"0,-4 3-318 0 0,-48 14 2741 0 0,18-1-780 0 0,-18 5-2173 0 0,20-8 367 0 0,-25 14-367 0 0,46-22 33 0 0,9-3 44 0 0,-1-1-1 0 0,1 0 1 0 0,-1 1 0 0 0,1-1 0 0 0,-1 1 0 0 0,1 0-1 0 0,0 0-76 0 0,1-2 188 0 0,9 8 152 0 0,-1-4-245 0 0,0 0-1 0 0,1-1 0 0 0,-1 0 0 0 0,1-1 0 0 0,-1 0 0 0 0,1 0 0 0 0,6 0-94 0 0,-6 0 69 0 0,15 3 97 0 0,-1 1-1 0 0,0 1 1 0 0,0 0-1 0 0,8 6-165 0 0,-21-9 40 0 0,-1 0 0 0 0,0 1 1 0 0,-1 0-1 0 0,1 0 0 0 0,-1 0 0 0 0,0 1 0 0 0,0 0 1 0 0,-1 1-1 0 0,1 0 0 0 0,-1 0 0 0 0,-1 0 0 0 0,3 4-40 0 0,-5-6 75 0 0,0 1 0 0 0,-1-1 0 0 0,0 1 0 0 0,0-1 0 0 0,0 1 0 0 0,0 0 0 0 0,-1-1 0 0 0,0 1 0 0 0,0 0 0 0 0,-1 0 0 0 0,0 0 0 0 0,0 0 0 0 0,0 0 0 0 0,-1 0 0 0 0,1 0 0 0 0,-1 0 0 0 0,-1-1 0 0 0,1 1 0 0 0,-1 0 0 0 0,0-1 0 0 0,-1 1 0 0 0,1-1 0 0 0,-1 1 0 0 0,0-1 0 0 0,0 0 0 0 0,-1 0 0 0 0,1-1 0 0 0,-1 1 0 0 0,0-1 0 0 0,0 0 0 0 0,-1 0 0 0 0,1 0 0 0 0,-1 0 0 0 0,0-1 0 0 0,0 0 0 0 0,0 0 0 0 0,-1 0-75 0 0,-10 4-91 0 0,-1-1 0 0 0,0-1 1 0 0,0-1-1 0 0,0 0 0 0 0,-14 0 91 0 0,-18-1-6479 0 0,16-5-970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49.234"/>
    </inkml:context>
    <inkml:brush xml:id="br0">
      <inkml:brushProperty name="width" value="0.025" units="cm"/>
      <inkml:brushProperty name="height" value="0.025" units="cm"/>
      <inkml:brushProperty name="color" value="#FFFFFF"/>
    </inkml:brush>
  </inkml:definitions>
  <inkml:trace contextRef="#ctx0" brushRef="#br0">254 0 1840 0 0,'0'0'352'0'0,"0"0"805"0"0,0 0 349 0 0,0 0 65 0 0,-11 13 1591 0 0,-7 15-2159 0 0,1 0 1 0 0,1 0-1 0 0,1 2 0 0 0,-3 11-1003 0 0,-44 128 1951 0 0,38-99-1079 0 0,8-23-340 0 0,1 2 1 0 0,3 0 0 0 0,2 1 0 0 0,2 0 0 0 0,2 0 0 0 0,2 0 0 0 0,3 1 0 0 0,4 37-533 0 0,-1-66 206 0 0,1 1-1 0 0,2-1 0 0 0,0 0 0 0 0,1-1 0 0 0,1 1 0 0 0,3 2-205 0 0,-3-8 81 0 0,1 0 0 0 0,0-1 0 0 0,1 0 0 0 0,1 0-1 0 0,0-1 1 0 0,1-1 0 0 0,1 1 0 0 0,3 2-81 0 0,-5-7 71 0 0,0-1 1 0 0,1 0-1 0 0,0-1 1 0 0,0 0-1 0 0,1-1 1 0 0,-1 0-1 0 0,1-1 1 0 0,11 4-72 0 0,-4-3-494 0 0,0-1 1 0 0,7 0 493 0 0,37 4-5711 0 0,-20-7-1344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1:50.146"/>
    </inkml:context>
    <inkml:brush xml:id="br0">
      <inkml:brushProperty name="width" value="0.025" units="cm"/>
      <inkml:brushProperty name="height" value="0.025" units="cm"/>
      <inkml:brushProperty name="color" value="#FFFFFF"/>
    </inkml:brush>
  </inkml:definitions>
  <inkml:trace contextRef="#ctx0" brushRef="#br0">1 0 8288 0 0,'0'0'381'0'0,"1"1"-6"0"0,4 4-347 0 0,0-1 0 0 0,0-1 0 0 0,1 1 0 0 0,4 2-28 0 0,-3-2 570 0 0,0 0 0 0 0,0 1 0 0 0,5 3-570 0 0,0 4 1011 0 0,-1 0-1 0 0,0 1 1 0 0,0 0 0 0 0,-1 0-1 0 0,-1 1 1 0 0,0 1-1 0 0,3 7-1010 0 0,9 24 1315 0 0,13 40-1315 0 0,-30-74 203 0 0,17 48 864 0 0,9 47-1067 0 0,-23-71 147 0 0,-2 0 1 0 0,-2 0 0 0 0,-2 0 0 0 0,-1 0-1 0 0,-2 18-147 0 0,-2-17 43 0 0,-2-1 0 0 0,0 1 0 0 0,-3-1 0 0 0,-1-1 0 0 0,-2 1 0 0 0,-1-2 0 0 0,-1 0 0 0 0,-3 1-43 0 0,5-14-742 0 0,0 0 0 0 0,-1-1 0 0 0,-10 12 742 0 0,-13 15-7013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2:15.588"/>
    </inkml:context>
    <inkml:brush xml:id="br0">
      <inkml:brushProperty name="width" value="0.05" units="cm"/>
      <inkml:brushProperty name="height" value="0.05" units="cm"/>
      <inkml:brushProperty name="color" value="#FFFFFF"/>
    </inkml:brush>
  </inkml:definitions>
  <inkml:trace contextRef="#ctx0" brushRef="#br0">3461 1135 6448 0 0,'3'-1'160'0'0,"6"-4"196"0"0,-8 3-314 0 0,-1 1 1 0 0,1 0 0 0 0,0-1-1 0 0,0 1 1 0 0,-1-1 0 0 0,1 1-1 0 0,0-1 1 0 0,-1 1 0 0 0,1-1-43 0 0,0-1 438 0 0,0 1 0 0 0,0-1 0 0 0,0 1-1 0 0,1-1 1 0 0,-1 1 0 0 0,2-1-438 0 0,-1 0 718 0 0,0-1 0 0 0,0 1 0 0 0,0-1-1 0 0,1-2-717 0 0,2-4 549 0 0,0 0 0 0 0,4-6-549 0 0,-2 4 246 0 0,0 1-60 0 0,2 0 0 0 0,-1 1 0 0 0,1-1 1 0 0,1 2-1 0 0,0-1 0 0 0,8-5-186 0 0,0-1 283 0 0,12-14-283 0 0,35-40 155 0 0,92-108 124 0 0,-110 125-172 0 0,1-1-22 0 0,-35 38-51 0 0,1 0 1 0 0,0 1 0 0 0,2 1-1 0 0,-1 1 1 0 0,15-10-35 0 0,6-6 93 0 0,-27 21-50 0 0,1 0 1 0 0,0 1-1 0 0,0 0 0 0 0,5-2-43 0 0,79-36 241 0 0,11-7-2 0 0,-77 39-140 0 0,27-9-99 0 0,-7 3 43 0 0,93-33 31 0 0,108-24-74 0 0,-157 45 0 0 0,-48 15 0 0 0,23-4 0 0 0,-46 15 0 0 0,102-23 0 0 0,-100 25 0 0 0,0 1 0 0 0,0 1 0 0 0,14 1 0 0 0,-11 1 0 0 0,-4-1 0 0 0,1 2 0 0 0,0 0 0 0 0,13 4 0 0 0,11 6 0 0 0,7 3 0 0 0,-39-11 0 0 0,-1 0 0 0 0,0 0 0 0 0,-1 1 0 0 0,0 0 0 0 0,5 4 0 0 0,2 4-1 0 0,12 10 1 0 0,8 6 15 0 0,-32-24 3 0 0,0 1 1 0 0,-1 1 0 0 0,1-1 0 0 0,0 3-19 0 0,13 11 73 0 0,-14-13-24 0 0,0 0 1 0 0,-1 0-1 0 0,1 1-49 0 0,14 17 114 0 0,-9-12-66 0 0,-1 1-1 0 0,-1 0 0 0 0,2 4-47 0 0,-8-11 13 0 0,-1-1 0 0 0,1 1 0 0 0,-1 0 0 0 0,-1 0 0 0 0,2 6-13 0 0,3 9 9 0 0,5 3 7 0 0,-9-20-7 0 0,-1 1 1 0 0,1 0-1 0 0,-1-1 1 0 0,0 1 0 0 0,0 0-1 0 0,0 0 1 0 0,-1 3-10 0 0,3 28 58 0 0,-2 1 1 0 0,-4 37-59 0 0,1-50 13 0 0,-2-1 0 0 0,-1 0-1 0 0,-1 1 1 0 0,-2-1 0 0 0,0 1-13 0 0,-25 76 0 0 0,19-45 0 0 0,8-29 12 0 0,-5 9-12 0 0,8-30 12 0 0,1-1 0 0 0,0 0 0 0 0,0 0 0 0 0,0 1 0 0 0,1 4-12 0 0,0-8 13 0 0,0 0-1 0 0,-1 1 1 0 0,1-1-1 0 0,0 0 0 0 0,-1 0 1 0 0,1 0-1 0 0,-1 0 1 0 0,1 0-1 0 0,-1 0 0 0 0,-1 2-12 0 0,1-2 107 0 0,1-2-10 0 0,0 0-6 0 0,0 0-10 0 0,2 0-51 0 0,1 0 0 0 0,-1-1-1 0 0,1 1 1 0 0,-1-1-1 0 0,1 1 1 0 0,-1-1 0 0 0,1 0-1 0 0,-1 0 1 0 0,0 0 0 0 0,1 0-1 0 0,-1 0 1 0 0,0 0-1 0 0,0-1-29 0 0,7-4 88 0 0,0-1 0 0 0,3-3-88 0 0,-9 6 45 0 0,34-31 232 0 0,-21 19 4 0 0,16-13-281 0 0,-17 17 68 0 0,-4 3 6 0 0,1 0 0 0 0,0 0-1 0 0,0 1 1 0 0,10-4-74 0 0,-5 5 18 0 0,-6 2 5 0 0,-1 0 1 0 0,1-1-1 0 0,5-3-23 0 0,-2-2 13 0 0,-8 7-2 0 0,0-1-1 0 0,0 1 1 0 0,1 0 0 0 0,-1 1 0 0 0,4-2-11 0 0,-3 2 4 0 0,18-7-1 0 0,-1-1 0 0 0,16-9-3 0 0,14-9 0 0 0,2 3 0 0 0,1 2 0 0 0,1 2 0 0 0,46-9 0 0 0,-68 20 0 0 0,1 2 0 0 0,0 2 0 0 0,1 1 0 0 0,1 2 0 0 0,31-3 0 0 0,-40 2 0 0 0,1 3 0 0 0,6 0 0 0 0,285 7 64 0 0,-253 1-64 0 0,1 3 0 0 0,18 2 0 0 0,-22-2 0 0 0,-1 3 0 0 0,14 7 0 0 0,-74-18 0 0 0,62 19 0 0 0,-41-11 0 0 0,27 5 0 0 0,-40-12 0 0 0,0 0 0 0 0,0 1 0 0 0,0 1 0 0 0,0 0 0 0 0,0 0 0 0 0,0 1 0 0 0,6 4 0 0 0,13 6 0 0 0,24 8 0 0 0,21 8 0 0 0,-63-24 0 0 0,27 12 0 0 0,12 9 0 0 0,-36-18 0 0 0,13 7 0 0 0,-1 2 0 0 0,0 0 0 0 0,16 17 0 0 0,-5-3 0 0 0,18 12 0 0 0,-55-43 0 0 0,7 6 0 0 0,-1 0 0 0 0,0 1 0 0 0,-1 0 0 0 0,5 7 0 0 0,10 9 0 0 0,-16-16 0 0 0,-1-1 0 0 0,0 1 0 0 0,0 0 0 0 0,0 1 0 0 0,-2-1 0 0 0,2 3 0 0 0,1 3 0 0 0,-5-11 0 0 0,0 1 0 0 0,-1 0 0 0 0,0 1 0 0 0,1-1 0 0 0,-2 0 0 0 0,1 0 0 0 0,0 0 0 0 0,-1 1 0 0 0,0-1 0 0 0,-1 0 0 0 0,1 0 0 0 0,-1 2 0 0 0,1-2 0 0 0,0 0 0 0 0,0 0 0 0 0,1 0 0 0 0,0 0 0 0 0,0 0 0 0 0,1 2 0 0 0,-1-3 0 0 0,0 1 0 0 0,0-1 0 0 0,-1 1 0 0 0,1-1 0 0 0,-1 1 0 0 0,0-1 0 0 0,0 1 0 0 0,-1 2 0 0 0,-2 9 0 0 0,1-6 0 0 0,1 0 0 0 0,-1 0 0 0 0,1 7 0 0 0,0 2 10 0 0,0 0 0 0 0,-5 18-10 0 0,1-10 34 0 0,2-7-25 0 0,-2 0 0 0 0,-3 6-9 0 0,-4 20 46 0 0,5-20-39 0 0,0 0 0 0 0,-2-1 0 0 0,-11 22-7 0 0,9-22 32 0 0,0 1-24 0 0,-1 0 0 0 0,-1-1 0 0 0,-1-1 0 0 0,-2 1-8 0 0,-9 8 71 0 0,-14 13-71 0 0,26-32 13 0 0,-1-1 1 0 0,0-1 0 0 0,-1 0-1 0 0,-5 2-13 0 0,-7 4 5 0 0,-4 3 54 0 0,-12 10-59 0 0,34-24 2 0 0,-1 0-1 0 0,1-1 0 0 0,-1-1 0 0 0,0 0 0 0 0,0 0 1 0 0,-1-1-2 0 0,-33 18 46 0 0,22-9-36 0 0,11-6 9 0 0,0-1 1 0 0,-6 3-20 0 0,-28 10 308 0 0,-41 21 545 0 0,71-34-687 0 0,13-5-124 0 0,-1 0 0 0 0,1 0 0 0 0,0 0 0 0 0,0 0 0 0 0,-1 1 1 0 0,1-1-1 0 0,0 0 0 0 0,0 1 0 0 0,0 0 0 0 0,0-1 0 0 0,0 1 0 0 0,1 0-42 0 0,-1 0 216 0 0,1-1-7 0 0,-7 4-1 0 0,6-4-24 0 0,5 0-106 0 0,5 0-54 0 0,0 0 0 0 0,0 0 0 0 0,0 0 1 0 0,0-1-1 0 0,6-1-24 0 0,43-5 89 0 0,-9 0-62 0 0,-1 2 0 0 0,-22 1-1 0 0,23 0-26 0 0,-8 3-1 0 0,87 2-21 0 0,-94 0 7 0 0,-1 2 0 0 0,31 7 15 0 0,-20-2-11 0 0,-12-3 11 0 0,-1 1 0 0 0,20 8 0 0 0,-49-14 0 0 0,25 8 0 0 0,25 7 0 0 0,-33-12 0 0 0,-1 2 0 0 0,1 0 0 0 0,8 4 0 0 0,-3 0 0 0 0,11 2 0 0 0,-20-8 0 0 0,-1 1 0 0 0,0 0 0 0 0,0 1 0 0 0,0 0 0 0 0,-1 1 0 0 0,1 2 0 0 0,58 37 0 0 0,-50-34 0 0 0,5 6 0 0 0,17 16 0 0 0,7 5 0 0 0,-35-27-12 0 0,-1 0-1 0 0,0 1 1 0 0,-1 0-1 0 0,-1 2 1 0 0,1 0 12 0 0,20 22-18 0 0,2 3 18 0 0,-1 2 0 0 0,-2 1 0 0 0,-1 3 0 0 0,-14-20 0 0 0,2 2 0 0 0,11 25 0 0 0,-8-9 0 0 0,-2 2 0 0 0,3 18 0 0 0,-4-13 0 0 0,4 15 0 0 0,-12-24 0 0 0,0 9 0 0 0,-3-11 0 0 0,4 17-10 0 0,1 25 10 0 0,-3-23-47 0 0,-5-33 44 0 0,-1-1-1 0 0,-1 8 4 0 0,-3 81 0 0 0,2 19 0 0 0,-1-73 0 0 0,-5 41 0 0 0,2-50 0 0 0,1-38 0 0 0,0 19 0 0 0,-5 29 0 0 0,-10 34 0 0 0,-27 87 0 0 0,34-152 0 0 0,-15 50 0 0 0,-4-1 0 0 0,-7 9 0 0 0,3-18 5 0 0,-3-2 0 0 0,-3-1 0 0 0,-32 39-5 0 0,28-43 88 0 0,19-27 44 0 0,-20 22-132 0 0,8-18 5 0 0,11-12-90 0 0,-4 6 85 0 0,-18 34-112 0 0,30-43 123 0 0,-1 0-1 0 0,-2-1 0 0 0,0 0 0 0 0,-4 1-10 0 0,-109 108 118 0 0,100-102-249 0 0,-20 16 131 0 0,1-2-60 0 0,25-20 51 0 0,5-4 8 0 0,-2-1 1 0 0,0 0-1 0 0,-6 1 1 0 0,-34 19 60 0 0,0-3 0 0 0,-3-3 0 0 0,-1-3 0 0 0,-2-3-60 0 0,32-12 0 0 0,-18 10 0 0 0,44-21 0 0 0,0 0 0 0 0,-1-1 0 0 0,1 0 0 0 0,-1-1 0 0 0,0 0 0 0 0,1-1 0 0 0,-1-1 0 0 0,-2 0 0 0 0,-24 5 0 0 0,13-2 0 0 0,-15 3 0 0 0,0-2 0 0 0,-35 0 0 0 0,43-5-23 0 0,0-1 0 0 0,0-2 0 0 0,-26-5 23 0 0,33 2 51 0 0,1-1 1 0 0,0-1-1 0 0,0-1 0 0 0,-14-7-51 0 0,15 3 46 0 0,-1 2-1 0 0,-1 1 0 0 0,0 1 1 0 0,-8-1-46 0 0,-30-6 362 0 0,-32-13-362 0 0,85 26 34 0 0,-1 0-1 0 0,0 1 1 0 0,0 1 0 0 0,0 0-1 0 0,-1 0-33 0 0,-3 0 58 0 0,1 0 0 0 0,0-1 0 0 0,-8-3-58 0 0,10 3 4 0 0,0 0 0 0 0,0 1 1 0 0,-1 0-5 0 0,-1 0-1 0 0,-1-1-1 0 0,0-1 2 0 0,13 3 0 0 0,-1-1 0 0 0,0 0 0 0 0,-1 0 0 0 0,1 1 0 0 0,0-1 0 0 0,-1 1 0 0 0,1 0 0 0 0,0 0 0 0 0,-1 0 0 0 0,1 0 0 0 0,0 1 0 0 0,-1-1 0 0 0,1 1 0 0 0,0 0 0 0 0,-1 0 0 0 0,0 0 0 0 0,-17 7 0 0 0,17-7 0 0 0,0 1 0 0 0,0-1 0 0 0,0 1 0 0 0,0 0 0 0 0,0-1 0 0 0,1 2 0 0 0,-1-1 0 0 0,1 0 0 0 0,-1 1 0 0 0,-2 2 0 0 0,-10 11 0 0 0,0-1 0 0 0,-16 10 0 0 0,17-14 0 0 0,1 1 0 0 0,0 0 0 0 0,1 1 0 0 0,-5 7 0 0 0,7-6 0 0 0,5-6 0 0 0,-1 1 0 0 0,0-1 0 0 0,-6 5 0 0 0,-75 61 0 0 0,51-41 0 0 0,-1-2 0 0 0,-31 18 0 0 0,-9 3 0 0 0,-20 12 0 0 0,71-48 0 0 0,0-2 0 0 0,-24 9 0 0 0,-1-4 0 0 0,-23 10 0 0 0,54-21 0 0 0,0-1 0 0 0,-5 0 0 0 0,-30 10 0 0 0,12-2 56 0 0,-1-2 0 0 0,-28 5-56 0 0,27-8 184 0 0,0-3 0 0 0,-25 0-184 0 0,-10-4 500 0 0,-46-6-500 0 0,71 1 140 0 0,29 2-66 0 0,-1-2 0 0 0,-2-1-74 0 0,-45-6 27 0 0,27 4 30 0 0,-37-9-57 0 0,30 2 22 0 0,1-3-1 0 0,1-2 0 0 0,-25-13-21 0 0,-4-5 26 0 0,36 17 23 0 0,0-3-1 0 0,1-2 0 0 0,0-2-48 0 0,-49-41 149 0 0,32 21-93 0 0,37 27-36 0 0,-13-14-20 0 0,16 13 34 0 0,-13-7-34 0 0,24 18 2 0 0,0 0 0 0 0,0-1 0 0 0,1-1 0 0 0,0 1 0 0 0,-3-7-2 0 0,-10-7 15 0 0,-20-17-15 0 0,20 20 25 0 0,1 0-1 0 0,-5-9-24 0 0,-40-45 108 0 0,-16-19 186 0 0,37 45-268 0 0,36 37-13 0 0,-42-47 34 0 0,21 31-47 0 0,0 0 0 0 0,-14-6 0 0 0,26 19 0 0 0,11 8 0 0 0,-1 0 0 0 0,1 0 0 0 0,-8-2 0 0 0,12 6 0 0 0,0-1 0 0 0,0 1 0 0 0,0-1 0 0 0,-3-2 0 0 0,4 2 0 0 0,1 1 0 0 0,-1 0 0 0 0,1 1 0 0 0,-1-1 0 0 0,0 0 0 0 0,0 1 0 0 0,0-1 0 0 0,0 1 0 0 0,-3-1 0 0 0,-26-4 0 0 0,27 4 0 0 0,0 0 0 0 0,0 1 0 0 0,0 0 0 0 0,-1 0 0 0 0,1 0 0 0 0,-1 0 0 0 0,1 1 0 0 0,-1 0 0 0 0,1 0 0 0 0,0 0 0 0 0,-8 0 0 0 0,0 0 0 0 0,0 1 0 0 0,0 1 0 0 0,0 0 0 0 0,-9 2-8 0 0,8-1-14 0 0,1 0-1 0 0,-10 4 23 0 0,-32 20-11 0 0,16-7 11 0 0,-1 0 0 0 0,-30 24 0 0 0,2-1 0 0 0,8-6 0 0 0,27-16 0 0 0,-37 26 0 0 0,34-21 0 0 0,0-2 0 0 0,-2-2 0 0 0,-1-2 0 0 0,-7 2 0 0 0,30-15 0 0 0,0 2 0 0 0,-9 7 0 0 0,9-7 0 0 0,1 0 0 0 0,-12 4 0 0 0,-17 6 0 0 0,-1-3 0 0 0,0-2 0 0 0,-2-1 0 0 0,-41 5 0 0 0,80-17 0 0 0,-1 0 0 0 0,1-1 0 0 0,-1 1 0 0 0,1-2 0 0 0,-1 1 0 0 0,-7-2 0 0 0,-5-1 0 0 0,0 1-1 0 0,-18 2 1 0 0,11 0 12 0 0,-13-3-12 0 0,-8-5 46 0 0,-25-7-46 0 0,25 4 7 0 0,-2-1-7 0 0,-6 0 0 0 0,-26-2 0 0 0,11 3 0 0 0,-33-10 0 0 0,52 9 0 0 0,-4-1 11 0 0,-23-11-11 0 0,23 3 55 0 0,1-3 0 0 0,-38-22-55 0 0,55 26 7 0 0,-22-14-7 0 0,1-3 0 0 0,2-3 0 0 0,-13-14 0 0 0,38 27 0 0 0,1-1 0 0 0,2-2 0 0 0,0-1 0 0 0,3-1 0 0 0,-3-6 0 0 0,7 8 0 0 0,6 8 0 0 0,1 0 0 0 0,-12-23 0 0 0,12 16 0 0 0,-15-20 0 0 0,18 29 19 0 0,1 0-1 0 0,1-1 0 0 0,-8-19-18 0 0,-20-67 76 0 0,37 101-71 0 0,-5-14 41 0 0,1 0 1 0 0,1-3-47 0 0,3 16 9 0 0,1 0 1 0 0,1-1-1 0 0,-1 1 1 0 0,1 0-1 0 0,1 0 0 0 0,-1 0 1 0 0,1-1-1 0 0,1 0-9 0 0,2-10 0 0 0,1 0 0 0 0,1 0 0 0 0,0 0 0 0 0,2 1 0 0 0,0 0 0 0 0,10-15 0 0 0,-14 24 0 0 0,0 0 0 0 0,1 1 0 0 0,0 0 0 0 0,0 0 0 0 0,0 0 0 0 0,3-2 0 0 0,27-29 0 0 0,-19 19 0 0 0,15-13 0 0 0,-24 26 0 0 0,-1-1 0 0 0,0 0 0 0 0,0 0 0 0 0,-2 1 0 0 0,1 0 0 0 0,0 1 0 0 0,0 0 0 0 0,0 0 0 0 0,8-6-1 0 0,-8 7 0 0 0,0-1-1 0 0,0 2 0 0 0,0-1 1 0 0,0 1-1 0 0,0-1 0 0 0,6-1 2 0 0,22-11-26 0 0,-22 10 17 0 0,1 0 0 0 0,0 1 0 0 0,9-3 9 0 0,-3 2 0 0 0,-9 4-1 0 0,-9 2 1 0 0,0 0 0 0 0,0 0 0 0 0,0 0 0 0 0,0 0 0 0 0,0 0 0 0 0,0 0 0 0 0,0 0 0 0 0,0 0 0 0 0,0 0 0 0 0,0 0 0 0 0,0 0 0 0 0,0 0-1 0 0,0 0 1 0 0,0 0 0 0 0,1 0 0 0 0,-1 0 0 0 0,0 0 0 0 0,0 1 0 0 0,0-1 0 0 0,0 0 0 0 0,0 0 0 0 0,0 0 0 0 0,0 0 0 0 0,0 0 0 0 0,0 0 0 0 0,0 0 0 0 0,0 0 0 0 0,0 0 0 0 0,0 0 0 0 0,0 0 0 0 0,0 0 0 0 0,0 0 0 0 0,0 0 0 0 0,0 0 0 0 0,0 0 0 0 0,0 1 0 0 0,0-1 0 0 0,0 0 0 0 0,0 0 0 0 0,0 0 0 0 0,0 0 0 0 0,0 0 0 0 0,0 0 0 0 0,0 0 0 0 0,0 0 0 0 0,0 0-1 0 0,0 0 1 0 0,0 0 0 0 0,-5 6 12 0 0,5-6-10 0 0,-1 2 8 0 0,-1-1 1 0 0,1 1-1 0 0,-1-1 0 0 0,0 1 1 0 0,1-1-1 0 0,-1 0 1 0 0,0 0-1 0 0,0 0 0 0 0,0 0 1 0 0,0 0-1 0 0,0 0 0 0 0,-2 0-10 0 0,-28 5 61 0 0,5-2-141 0 0,4 2 38 0 0,-1-2 1 0 0,-9 0 41 0 0,7-2-25 0 0,1 2 1 0 0,-11 4 24 0 0,7-2 0 0 0,0-2 0 0 0,0-1 0 0 0,0-1 0 0 0,-22-2 0 0 0,39-1 0 0 0,1 0 0 0 0,-1-1 0 0 0,0 0 0 0 0,1-1 0 0 0,0 0 0 0 0,-3-2 0 0 0,-23-6 0 0 0,28 8 0 0 0,-1-1 0 0 0,1-1 0 0 0,0 0 0 0 0,0 0 0 0 0,0 0 0 0 0,1-1 0 0 0,0 0 0 0 0,-5-5 0 0 0,-17-13 0 0 0,11 9 0 0 0,1-1 0 0 0,0 0 0 0 0,1-2 0 0 0,-7-10 0 0 0,18 21 0 0 0,-7-9 0 0 0,0-2 0 0 0,1 1 0 0 0,1-2 0 0 0,1 1 0 0 0,0-2 0 0 0,1 1 0 0 0,2-1 0 0 0,0 0 0 0 0,1-1 0 0 0,-2-10 0 0 0,-3-18 0 0 0,3-1 0 0 0,1 1 0 0 0,1-43 0 0 0,6 44 0 0 0,-1-12 0 0 0,3 0 0 0 0,5-17 0 0 0,4-10 0 0 0,4-26 0 0 0,10-27 0 0 0,-7 55 0 0 0,-6 25 0 0 0,14-40 0 0 0,-13 55 0 0 0,-2-6 0 0 0,7-23 0 0 0,42-129 0 0 0,-43 150 0 0 0,2 1 0 0 0,22-41 0 0 0,-22 51 0 0 0,-11 24 0 0 0,2 0 0 0 0,0 1 0 0 0,1 0 0 0 0,3-2 0 0 0,12-13 0 0 0,14-13 0 0 0,-27 32 0 0 0,1 0 0 0 0,5-2 0 0 0,-6 4 0 0 0,0 0 0 0 0,10-12 0 0 0,4-7 0 0 0,-9 15 0 0 0,15-8 0 0 0,3-3 0 0 0,-27 19 0 0 0,-1 1 0 0 0,1 0 0 0 0,0 0 0 0 0,0 1 0 0 0,8-3 0 0 0,24-9-6 0 0,-16 5-10 0 0,1 1 1 0 0,0 2-1 0 0,6-1 16 0 0,13 0-4 0 0,0 1 1 0 0,0 2-1 0 0,5 2 4 0 0,-8 5 0 0 0,-22 0 0 0 0,15-1 0 0 0,-26 0 0 0 0,-1 0 0 0 0,1 1 0 0 0,0 0 0 0 0,-1 1 0 0 0,1 0 0 0 0,-1 1 0 0 0,9 1 0 0 0,19 5 0 0 0,-22-6 0 0 0,-1 1 0 0 0,2 1 0 0 0,3 1 0 0 0,-2 0 0 0 0,-6 1 0 0 0,-2-3 0 0 0,-10-5 0 0 0,-10-5 5 0 0,11 6 1 0 0,0 0-4 0 0,0 0 1 0 0,0 0-1 0 0,0 0 0 0 0,0 0 1 0 0,0-1-1 0 0,0 1 0 0 0,0 0 1 0 0,1-1-1 0 0,-1 1 0 0 0,0-1 1 0 0,1 1-1 0 0,-1-1 1 0 0,1 1-1 0 0,0-1 0 0 0,-1 1 1 0 0,1-1-1 0 0,0 1 0 0 0,0-1 1 0 0,0 1-1 0 0,0-2-2 0 0,-1-10 6 0 0,-1 7-6 0 0,1 0 0 0 0,0 1 0 0 0,1-1 0 0 0,-1 0 0 0 0,1 0 0 0 0,0 1 0 0 0,0-2 0 0 0,4-28 0 0 0,9-56 0 0 0,-8 49 0 0 0,-3 26 0 0 0,0 0 0 0 0,3-8 0 0 0,5-16 0 0 0,21-74 0 0 0,-21 79 0 0 0,3-7 0 0 0,1 0 0 0 0,2 0 0 0 0,10-9 0 0 0,6-9 0 0 0,22-41 0 0 0,-33 56 0 0 0,8 0 0 0 0,30-35 0 0 0,-41 56 0 0 0,1 1 0 0 0,1 0 0 0 0,20-16 0 0 0,-1 9 0 0 0,-4 0 0 0 0,16-2 0 0 0,-26 17 0 0 0,3-1 0 0 0,1 2 0 0 0,19-7 0 0 0,-16 8 0 0 0,-22 9-2 0 0,-1 1 0 0 0,1 0 0 0 0,0 1 0 0 0,0 0 0 0 0,0 0-1 0 0,7 1 3 0 0,16-1-27 0 0,13 3 27 0 0,-9 0-13 0 0,18 0 9 0 0,0 2 1 0 0,-1 2-1 0 0,46 12 4 0 0,-31-2 0 0 0,-1 2 0 0 0,29 14 0 0 0,-11 3 0 0 0,37 22 0 0 0,-76-31 0 0 0,22 11 0 0 0,-57-31-15 0 0,81 37-626 0 0,17 1 641 0 0,-57-24-1226 0 0,2-1-388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9:34.631"/>
    </inkml:context>
    <inkml:brush xml:id="br0">
      <inkml:brushProperty name="width" value="0.05" units="cm"/>
      <inkml:brushProperty name="height" value="0.05" units="cm"/>
      <inkml:brushProperty name="color" value="#008C3A"/>
    </inkml:brush>
  </inkml:definitions>
  <inkml:trace contextRef="#ctx0" brushRef="#br0">0 699 7024 0 0,'0'0'322'0'0,"0"0"-7"0"0,0 0-87 0 0,0 0 392 0 0,0 0 196 0 0,0 0 43 0 0,0 0 26 0 0,0 0 90 0 0,0 0 38 0 0,0 0 10 0 0,0 0-69 0 0,0 0-288 0 0,0 0-122 0 0,8 1 483 0 0,-6-1-920 0 0,0-1-1 0 0,-1 1 0 0 0,1 0 1 0 0,0-1-1 0 0,0 0 0 0 0,-1 1 1 0 0,1-1-1 0 0,-1 0 0 0 0,1 0 1 0 0,-1 0-1 0 0,1 0 0 0 0,-1 0 1 0 0,1 0-1 0 0,-1 0 0 0 0,0 0 1 0 0,0 0-1 0 0,1-1 0 0 0,-1 1 1 0 0,0-1-1 0 0,0 1 0 0 0,0-1 1 0 0,-1 1-1 0 0,1-1 0 0 0,0 0-106 0 0,3-7 458 0 0,0 0-1 0 0,-1 0 0 0 0,2-9-457 0 0,-3 11 166 0 0,100-340 1952 0 0,-85 292-2118 0 0,-2-1 0 0 0,-2-7 0 0 0,-10 50 0 0 0,0 0 0 0 0,1 1 0 0 0,0 0-1 0 0,2-3 1 0 0,0-1-11 0 0,3 34-102 0 0,-1 4 96 0 0,0 0-1 0 0,-2 0 1 0 0,-1 1 0 0 0,1 9 17 0 0,-1-4-6 0 0,1 1 5 0 0,37 161-33 0 0,-32-148 24 0 0,3 0 1 0 0,2-1-1 0 0,8 16 10 0 0,-22-54 0 0 0,0 1-1 0 0,-1-1 0 0 0,2 0 0 0 0,-1 0 1 0 0,0 0-1 0 0,0 0 0 0 0,1 0 0 0 0,0-1 1 0 0,0 1-1 0 0,-1-1 0 0 0,1 0 0 0 0,1 1 1 0 0,-1-1-1 0 0,0-1 0 0 0,1 1 1 0 0,-2-1 8 0 0,0 0 0 0 0,0-1 0 0 0,0 1 1 0 0,0-1-1 0 0,0 1 0 0 0,0-1 0 0 0,0 0 0 0 0,0 0 0 0 0,0 0 0 0 0,0 0 0 0 0,0 0 0 0 0,0-1 1 0 0,0 1-1 0 0,0 0 0 0 0,0-1 0 0 0,0 0 0 0 0,0 1 0 0 0,0-1 0 0 0,0 0 0 0 0,0 0 1 0 0,0 0-1 0 0,-1 0 0 0 0,1-1 0 0 0,0 1 0 0 0,-1 0 0 0 0,1-1 0 0 0,0 0-8 0 0,9-10 136 0 0,-1-1 0 0 0,0 1 0 0 0,0-2 0 0 0,-2 1 0 0 0,0-1 0 0 0,5-13-136 0 0,8-20 808 0 0,5-24-808 0 0,-25 66 24 0 0,8-23 107 0 0,-1-1-1 0 0,-2 0 1 0 0,0-7-131 0 0,9-91-571 0 0,-9 69-51 0 0,-3 16-147 0 0,-1 2-29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9:53.159"/>
    </inkml:context>
    <inkml:brush xml:id="br0">
      <inkml:brushProperty name="width" value="0.05" units="cm"/>
      <inkml:brushProperty name="height" value="0.05" units="cm"/>
      <inkml:brushProperty name="color" value="#008C3A"/>
    </inkml:brush>
  </inkml:definitions>
  <inkml:trace contextRef="#ctx0" brushRef="#br0">0 23 920 0 0,'6'-8'336'0'0,"-6"8"992"0"0,-1-11 6791 0 0,4 7-3402 0 0,1 7-4593 0 0,-2 1 101 0 0,1 0-1 0 0,0 1 1 0 0,-1 0 0 0 0,0-1 0 0 0,0 1 0 0 0,-1 0 0 0 0,1 0 0 0 0,-1 0 0 0 0,1 3-225 0 0,4 48 1002 0 0,-2 63 207 0 0,-2-14-647 0 0,-1-35-354 0 0,-1-41-68 0 0,1 1 0 0 0,3 17-140 0 0,0-8 70 0 0,3 12 42 0 0,-7-46-52 0 0,1-12-13 0 0,0 1 0 0 0,0-1 0 0 0,1 1 0 0 0,0-1 0 0 0,0 1-1 0 0,2-3-46 0 0,2-8 26 0 0,7-29 29 0 0,-10 32-53 0 0,1-1-1 0 0,1 1 1 0 0,0 0 0 0 0,1 0 0 0 0,0 1-1 0 0,2-1-1 0 0,-3 6 20 0 0,0 0 0 0 0,1 0 0 0 0,-1 1 0 0 0,2 0 0 0 0,-1 0 0 0 0,1 1 0 0 0,7-6-20 0 0,-13 11 37 0 0,1-1 0 0 0,0 1-1 0 0,-1 0 1 0 0,1 0-1 0 0,0 0 1 0 0,0 0 0 0 0,0 0-1 0 0,0 1 1 0 0,0-1 0 0 0,0 0-1 0 0,0 1 1 0 0,0 0 0 0 0,0-1-1 0 0,0 1 1 0 0,0 0 0 0 0,1 0-1 0 0,-1 0 1 0 0,0 0 0 0 0,0 1-1 0 0,0-1 1 0 0,0 0 0 0 0,0 1-1 0 0,0-1 1 0 0,0 1-1 0 0,0 0 1 0 0,0 0 0 0 0,0 0-1 0 0,0 0 1 0 0,-1 0 0 0 0,1 0-1 0 0,0 0 1 0 0,-1 1 0 0 0,1-1-1 0 0,-1 1 1 0 0,1-1 0 0 0,-1 1-1 0 0,1 1-36 0 0,2 2 70 0 0,-1 1 0 0 0,0 0-1 0 0,-1 0 1 0 0,1 0-1 0 0,-1 1 1 0 0,-1-1 0 0 0,1 0-1 0 0,-1 1 1 0 0,0 0-70 0 0,2 9 65 0 0,30 131 847 0 0,-31-141-1465 0 0,0 1-1 0 0,0-1 1 0 0,1 0-1 0 0,2 4 554 0 0,-3-4-1256 0 0,2 2-6417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1:45.687"/>
    </inkml:context>
    <inkml:brush xml:id="br0">
      <inkml:brushProperty name="width" value="0.05" units="cm"/>
      <inkml:brushProperty name="height" value="0.05" units="cm"/>
      <inkml:brushProperty name="color" value="#FFFFFF"/>
    </inkml:brush>
  </inkml:definitions>
  <inkml:trace contextRef="#ctx0" brushRef="#br0">101 94 11920 0 0,'-14'-12'158'0'0,"-21"-17"276"0"0,33 28-392 0 0,0-1 1 0 0,1 0 0 0 0,-1 0-1 0 0,0 1 1 0 0,0-1 0 0 0,2 0-1 0 0,-1 0 1 0 0,-1 1 0 0 0,2-1-1 0 0,-2-1 1 0 0,2 1 0 0 0,-2 0-1 0 0,2-1 1 0 0,-1 1 0 0 0,1-3-1 0 0,0 5-40 0 0,0-2 0 0 0,0 2 0 0 0,0-2 0 0 0,0 2 0 0 0,0 0 0 0 0,0-1 0 0 0,0 1 0 0 0,0-2-1 0 0,0 2 1 0 0,-2 0 0 0 0,2-2 0 0 0,0 2 0 0 0,0-1 0 0 0,0 1 0 0 0,-2 0 0 0 0,2-2 0 0 0,0 2 0 0 0,0 0 0 0 0,-2-2-1 0 0,2 2 1 0 0,0 0 0 0 0,-1-2 0 0 0,1 2 0 0 0,0 0 0 0 0,-2 0 0 0 0,2-1 0 0 0,0 1 0 0 0,-2 0 0 0 0,2 0-1 0 0,-2 0 1 0 0,2 0 0 0 0,0-2 0 0 0,-1 2 0 0 0,1 0 0 0 0,-2 0 0 0 0,2 0 0 0 0,-2 0 0 0 0,2 0 0 0 0,0 0 0 0 0,-2 0-1 0 0,2 0 1 0 0,-1 0 0 0 0,1 0 0 0 0,-2 0 0 0 0,2 2 0 0 0,-2-2 0 0 0,-3 0 55 0 0,3 8 591 0 0,4 18-46 0 0,1 2 1 0 0,6 25-1 0 0,5 31 251 0 0,-7-26-307 0 0,2 1 0 0 0,19 66 0 0 0,56 277 999 0 0,-38-169-931 0 0,102 826 961 0 0,-90 20-1005 0 0,-65 445 30 0 0,-76 4-72 0 0,18-329-328 0 0,53-942-277 0 0,-13 475-153 0 0,29-532 270 0 0,47 324 1 0 0,-37-442-801 0 0,40 131 0 0 0,-50-199 457 0 0,1-2 1 0 0,0 2 0 0 0,2 0-1 0 0,0-2 1 0 0,9 13-1 0 0,-14-21 226 0 0,-1-1 0 0 0,3-1 0 0 0,-2 1 0 0 0,0-1 0 0 0,-1 1 0 0 0,3-1 0 0 0,-2 0 0 0 0,1 0 0 0 0,1 1 0 0 0,-3-1 0 0 0,3-1 0 0 0,-1 1 0 0 0,-1-2-1 0 0,2 2 1 0 0,-1 0 0 0 0,1-1 0 0 0,-1-1 0 0 0,1 0 0 0 0,-1 2 0 0 0,1-2 0 0 0,-1 0 0 0 0,1 0 0 0 0,3 0 0 0 0,-2-2-70 0 0,0 1 0 0 0,1-1 0 0 0,-1-2 0 0 0,2 1 0 0 0,-2 0 1 0 0,-1-1-1 0 0,1 1 0 0 0,0-1 0 0 0,0 1 0 0 0,-1-2 0 0 0,-1 1 0 0 0,10-9 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56.093"/>
    </inkml:context>
    <inkml:brush xml:id="br0">
      <inkml:brushProperty name="width" value="0.1" units="cm"/>
      <inkml:brushProperty name="height" value="0.1" units="cm"/>
      <inkml:brushProperty name="color" value="#FFC114"/>
    </inkml:brush>
  </inkml:definitions>
  <inkml:trace contextRef="#ctx0" brushRef="#br0">10 0 14280 0 0,'-8'20'1528'0'0,"6"19"-362"0"0,5 18 341 0 0,0-22-823 0 0,6 66 919 0 0,0-23-628 0 0,14 151 389 0 0,10 123-733 0 0,-5-20 53 0 0,3 53-455 0 0,-13-180-131 0 0,-1-33-88 0 0,-14-133-358 0 0,2 1-1 0 0,2-1 0 0 0,15 51 1 0 0,-10-60-928 0 0,1-11-62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9:38.330"/>
    </inkml:context>
    <inkml:brush xml:id="br0">
      <inkml:brushProperty name="width" value="0.05" units="cm"/>
      <inkml:brushProperty name="height" value="0.05" units="cm"/>
      <inkml:brushProperty name="color" value="#008C3A"/>
    </inkml:brush>
  </inkml:definitions>
  <inkml:trace contextRef="#ctx0" brushRef="#br0">107 30 2760 0 0,'0'0'125'0'0,"4"-8"22"0"0,-3 7 66 0 0,-1 0 0 0 0,1 0 1 0 0,0 0-1 0 0,-1 0 0 0 0,1 0 0 0 0,0 0 1 0 0,-1 0-1 0 0,0 0 0 0 0,1 0 0 0 0,-1 0 0 0 0,0 0 1 0 0,1 0-1 0 0,-1 0 0 0 0,0-1-213 0 0,0 1 989 0 0,0 1-339 0 0,0 0-535 0 0,0 0 0 0 0,0 0 0 0 0,0 0 0 0 0,-1 0 0 0 0,1 0 0 0 0,0 0 1 0 0,0 0-1 0 0,0 0 0 0 0,0 0 0 0 0,0 0 0 0 0,0 0 0 0 0,-1 0 0 0 0,1 0 0 0 0,0-1 0 0 0,0 1 0 0 0,0 0 1 0 0,0 0-1 0 0,0 0 0 0 0,0 0 0 0 0,0 0 0 0 0,0 0 0 0 0,0 0 0 0 0,0 0 0 0 0,0-1 0 0 0,-1 1 1 0 0,1 0-1 0 0,0 0 0 0 0,0 0 0 0 0,0 0 0 0 0,0 0 0 0 0,0 0 0 0 0,0-1 0 0 0,0 1 0 0 0,0 0 1 0 0,0 0-1 0 0,0 0 0 0 0,0 0 0 0 0,0 0 0 0 0,0-1 0 0 0,0 1 0 0 0,0 0 0 0 0,0 0 0 0 0,0 0 1 0 0,1 0-1 0 0,-1 0 0 0 0,0 0 0 0 0,0-1 0 0 0,0 1-115 0 0,-4 3 154 0 0,-1 0 1 0 0,1 0-1 0 0,0 1 0 0 0,1-1 0 0 0,-1 1 1 0 0,0-1-1 0 0,1 1 0 0 0,0 1 1 0 0,0-1-1 0 0,0 0 0 0 0,1 1 1 0 0,-2 1-155 0 0,-10 17 272 0 0,6-10-224 0 0,0 0-1 0 0,2 0 1 0 0,-1 0 0 0 0,2 1 0 0 0,0 0 0 0 0,-1 4-48 0 0,3-8 139 0 0,1-1 1 0 0,0 1 0 0 0,1 0 0 0 0,0 1 0 0 0,0-1 0 0 0,1 0 0 0 0,0 2-140 0 0,1-8 71 0 0,-1 0 1 0 0,1 1-1 0 0,0-1 1 0 0,0 0 0 0 0,0 0-1 0 0,0-1 1 0 0,1 1-1 0 0,-1 0 1 0 0,1 0-1 0 0,0-1 1 0 0,0 1-1 0 0,0-1 1 0 0,1 1-1 0 0,0-1 1 0 0,-1 0-1 0 0,1 0 1 0 0,0 0 0 0 0,0-1-1 0 0,1 1-71 0 0,-1-1 81 0 0,1 0-1 0 0,-1-1 0 0 0,1 1 1 0 0,-1-1-1 0 0,1 0 1 0 0,0 0-1 0 0,-1 0 0 0 0,1 0 1 0 0,0-1-1 0 0,0 1 1 0 0,-1-1-1 0 0,1 0 0 0 0,0 0 1 0 0,0-1-1 0 0,0 1 1 0 0,0-1-1 0 0,-1 0 1 0 0,1 0-1 0 0,1 0-80 0 0,8-4 220 0 0,-1 1 1 0 0,1-1-1 0 0,-1-1 0 0 0,11-7-220 0 0,-9 3 119 0 0,1-1-1 0 0,-2-1 1 0 0,0 0-1 0 0,0-1 1 0 0,8-11-119 0 0,-2 3-13 0 0,-15 16 2 0 0,1-1-1 0 0,-1 1 1 0 0,0-1 0 0 0,0 0-1 0 0,-1 1 1 0 0,0-2-1 0 0,0 1 1 0 0,0 0-1 0 0,1-6 12 0 0,-4 10-6 0 0,1 0 0 0 0,-1 0 0 0 0,1 0 0 0 0,-1-1 0 0 0,0 1 0 0 0,0 0 0 0 0,0 0 0 0 0,0 0 0 0 0,0-1 0 0 0,0 1 0 0 0,-1 0 0 0 0,1 0 0 0 0,-1 0 0 0 0,1 0 0 0 0,-1 0 0 0 0,0 0 0 0 0,0 0 0 0 0,0 0 0 0 0,0 0 0 0 0,0 0 0 0 0,-1 0 0 0 0,1 0 0 0 0,0 1 0 0 0,-1-1 0 0 0,1 1 0 0 0,-1-1 0 0 0,0 1-1 0 0,1-1 1 0 0,-1 1 0 0 0,0 0 0 0 0,0 0 0 0 0,-1-1 6 0 0,-5-1-26 0 0,1 0-1 0 0,-1 0 0 0 0,0 1 0 0 0,0 0 0 0 0,1 0 0 0 0,-1 1 0 0 0,-1 0 1 0 0,1 0-1 0 0,-6 1 27 0 0,-5 0-323 0 0,-1 2 1 0 0,1 0-1 0 0,-10 3 323 0 0,19-4-288 0 0,0 2 0 0 0,0-1 0 0 0,0 1-1 0 0,0 1 1 0 0,0 0 0 0 0,1 0 0 0 0,0 1 0 0 0,-2 1 288 0 0,3 1-6173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9:39.392"/>
    </inkml:context>
    <inkml:brush xml:id="br0">
      <inkml:brushProperty name="width" value="0.05" units="cm"/>
      <inkml:brushProperty name="height" value="0.05" units="cm"/>
      <inkml:brushProperty name="color" value="#008C3A"/>
    </inkml:brush>
  </inkml:definitions>
  <inkml:trace contextRef="#ctx0" brushRef="#br0">5 49 4144 0 0,'0'0'191'0'0,"0"0"178"0"0,0 0 645 0 0,0 0 282 0 0,0 0 59 0 0,-3 14 1826 0 0,1 180 218 0 0,4-171-1171 0 0,8-81-347 0 0,-8 41-1730 0 0,0 0-1 0 0,1 0 0 0 0,1 0 1 0 0,0 1-1 0 0,1 0 1 0 0,1 0-1 0 0,4-9-150 0 0,-7 19 28 0 0,1 1 0 0 0,-1 0 0 0 0,1-1 0 0 0,-1 2 0 0 0,1-1 0 0 0,1 0 0 0 0,-1 1 0 0 0,1 0 0 0 0,-1 0 0 0 0,1 0 0 0 0,1 0 0 0 0,-1 1 0 0 0,0 0 0 0 0,1 0 0 0 0,0 0 0 0 0,-1 1 0 0 0,6-2-28 0 0,-4 2-584 0 0,1 1-1 0 0,-1-1 0 0 0,1 1 0 0 0,-1 1 0 0 0,7-1 585 0 0,-4 1-6439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9:40.017"/>
    </inkml:context>
    <inkml:brush xml:id="br0">
      <inkml:brushProperty name="width" value="0.05" units="cm"/>
      <inkml:brushProperty name="height" value="0.05" units="cm"/>
      <inkml:brushProperty name="color" value="#008C3A"/>
    </inkml:brush>
  </inkml:definitions>
  <inkml:trace contextRef="#ctx0" brushRef="#br0">25 1 4608 0 0,'-3'3'737'0'0,"1"0"-1"0"0,-1 0 1 0 0,1 0-1 0 0,0 0 1 0 0,0 1 0 0 0,1-1-1 0 0,-1 1 1 0 0,1 0 0 0 0,-1-1-1 0 0,1 1 1 0 0,0 0 0 0 0,1-1-1 0 0,-1 1 1 0 0,0 2-737 0 0,0 10 1152 0 0,1-1 0 0 0,1 1 0 0 0,0 2-1152 0 0,0 16 573 0 0,6 88 766 0 0,-3-67-347 0 0,-3 43-992 0 0,-1-74-1336 0 0,1-1 1 0 0,3 17 1335 0 0,-1-29-1083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9:40.345"/>
    </inkml:context>
    <inkml:brush xml:id="br0">
      <inkml:brushProperty name="width" value="0.05" units="cm"/>
      <inkml:brushProperty name="height" value="0.05" units="cm"/>
      <inkml:brushProperty name="color" value="#008C3A"/>
    </inkml:brush>
  </inkml:definitions>
  <inkml:trace contextRef="#ctx0" brushRef="#br0">12 37 18055 0 0,'0'0'76'0'0,"-1"-1"0"0"0,1 1-1 0 0,-1 0 1 0 0,0 0-1 0 0,1 0 1 0 0,-1 0 0 0 0,1 0-1 0 0,-1 0 1 0 0,0 0-1 0 0,1 0 1 0 0,-1 1-1 0 0,1-1 1 0 0,-1 0 0 0 0,0 0-1 0 0,1 0 1 0 0,-1 1-1 0 0,1-1 1 0 0,-1 0 0 0 0,0 1-76 0 0,10 4 917 0 0,19 3-63 0 0,-16-7-563 0 0,0 1-1 0 0,1-2 1 0 0,-1 0-1 0 0,0 0 1 0 0,12-3-291 0 0,61-13 225 0 0,-63 12-215 0 0,-2-1-841 0 0,0 0-1 0 0,0-2 1 0 0,0-1 831 0 0,0 1-1338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9:40.689"/>
    </inkml:context>
    <inkml:brush xml:id="br0">
      <inkml:brushProperty name="width" value="0.05" units="cm"/>
      <inkml:brushProperty name="height" value="0.05" units="cm"/>
      <inkml:brushProperty name="color" value="#008C3A"/>
    </inkml:brush>
  </inkml:definitions>
  <inkml:trace contextRef="#ctx0" brushRef="#br0">38 1 8288 0 0,'0'0'381'0'0,"0"0"-6"0"0,-5 14-227 0 0,3 6 2436 0 0,1-1 0 0 0,0 12-2584 0 0,0-1 1812 0 0,-2 69 312 0 0,-1 6-443 0 0,-11 60-1681 0 0,13-151 145 0 0,0 0 0 0 0,1 0 0 0 0,1-1 0 0 0,0 1-1 0 0,1 0 1 0 0,0 0 0 0 0,2 7-145 0 0,-3-20 17 0 0,0-1 0 0 0,1 1 0 0 0,-1 0 0 0 0,0-1-1 0 0,0 1 1 0 0,0 0 0 0 0,1-1 0 0 0,-1 1 0 0 0,0-1-1 0 0,1 1 1 0 0,-1 0 0 0 0,0-1 0 0 0,1 1 0 0 0,-1-1 0 0 0,1 1-1 0 0,-1-1 1 0 0,1 1 0 0 0,-1-1 0 0 0,1 1 0 0 0,-1-1-1 0 0,1 0 1 0 0,-1 1 0 0 0,1-1 0 0 0,0 0 0 0 0,-1 1-1 0 0,1-1-16 0 0,0 0 9 0 0,0 0-1 0 0,0 0 0 0 0,0 0 1 0 0,0-1-1 0 0,0 1 0 0 0,0 0 1 0 0,-1 0-1 0 0,1-1 0 0 0,0 1 1 0 0,0-1-1 0 0,0 1 0 0 0,0-1 1 0 0,-1 1-1 0 0,1-1 0 0 0,0 1 0 0 0,-1-1 1 0 0,1 0-9 0 0,4-4 16 0 0,0 0 1 0 0,0-1-1 0 0,-1 0 0 0 0,3-3-16 0 0,10-15 29 0 0,0 2 0 0 0,2 0 0 0 0,13-10-29 0 0,-30 30 46 0 0,-1 0 1 0 0,1 0-1 0 0,0 1 0 0 0,0-1 0 0 0,0 0 1 0 0,0 1-1 0 0,1 0 0 0 0,-1-1 1 0 0,0 1-1 0 0,1 0 0 0 0,-1 0 1 0 0,0 0-1 0 0,1 0 0 0 0,-1 1 0 0 0,1-1 1 0 0,0 1-1 0 0,-1 0 0 0 0,1-1 1 0 0,-1 1-1 0 0,1 0 0 0 0,0 1 0 0 0,-1-1 1 0 0,1 0-1 0 0,-1 1 0 0 0,1-1 1 0 0,-1 1-1 0 0,1 0 0 0 0,-1 0 1 0 0,1 0-1 0 0,-1 0-46 0 0,3 2 61 0 0,1 1 0 0 0,-1-1 1 0 0,-1 1-1 0 0,1 0 0 0 0,0 0 0 0 0,-1 1 1 0 0,0-1-1 0 0,0 1 0 0 0,-1 0 0 0 0,1 0 1 0 0,-1 0-1 0 0,1 3-61 0 0,10 21-22 0 0,-1 2 0 0 0,-1-1 0 0 0,4 23 22 0 0,-16-53-23 0 0,3 13-1391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9:48.031"/>
    </inkml:context>
    <inkml:brush xml:id="br0">
      <inkml:brushProperty name="width" value="0.05" units="cm"/>
      <inkml:brushProperty name="height" value="0.05" units="cm"/>
      <inkml:brushProperty name="color" value="#008C3A"/>
    </inkml:brush>
  </inkml:definitions>
  <inkml:trace contextRef="#ctx0" brushRef="#br0">3 0 8288 0 0,'-3'8'861'0'0,"5"10"-558"0"0,0-10 523 0 0,3 40 4560 0 0,5 12-5386 0 0,4 34 783 0 0,17 115-399 0 0,-31-204-639 0 0,5 22 437 0 0,-4-10-4956 0 0,-1-9-378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9:48.359"/>
    </inkml:context>
    <inkml:brush xml:id="br0">
      <inkml:brushProperty name="width" value="0.05" units="cm"/>
      <inkml:brushProperty name="height" value="0.05" units="cm"/>
      <inkml:brushProperty name="color" value="#008C3A"/>
    </inkml:brush>
  </inkml:definitions>
  <inkml:trace contextRef="#ctx0" brushRef="#br0">17 112 7832 0 0,'-1'0'65'0'0,"0"0"0"0"0,0-1 0 0 0,1 1 0 0 0,-1 0 0 0 0,0 0 0 0 0,0 0 1 0 0,0-1-1 0 0,0 1 0 0 0,1 0 0 0 0,-1-1 0 0 0,0 1 0 0 0,0-1 0 0 0,1 1 0 0 0,-1-1 1 0 0,0 1-1 0 0,0-1 0 0 0,1 1 0 0 0,-1-1 0 0 0,0 0-65 0 0,1 0 2021 0 0,0 1 703 0 0,57-27 6238 0 0,1 1-5481 0 0,1 3-5337 0 0,0 1-5195 0 0,-47 18-419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9:58.143"/>
    </inkml:context>
    <inkml:brush xml:id="br0">
      <inkml:brushProperty name="width" value="0.05" units="cm"/>
      <inkml:brushProperty name="height" value="0.05" units="cm"/>
      <inkml:brushProperty name="color" value="#008C3A"/>
    </inkml:brush>
  </inkml:definitions>
  <inkml:trace contextRef="#ctx0" brushRef="#br0">292 30 8952 0 0,'0'0'200'0'0,"0"0"33"0"0,0 0 15 0 0,1-8 7 0 0,1 2-147 0 0,-2 5 446 0 0,0 0-280 0 0,0 0 0 0 0,0 0 0 0 0,0 0 0 0 0,0 0 0 0 0,-1 1 0 0 0,1-1 0 0 0,0 0 0 0 0,-1 0 0 0 0,1 0 0 0 0,0 1 0 0 0,-1-1 0 0 0,1 0 0 0 0,-1 0 0 0 0,1 1 0 0 0,-1-1 0 0 0,0 0 0 0 0,0 0-274 0 0,-3 2 199 0 0,0-1 0 0 0,1 1 0 0 0,-1 0 0 0 0,0 0 0 0 0,0 1 0 0 0,1-1 0 0 0,-1 1 0 0 0,0-1 0 0 0,1 1-1 0 0,0 0 1 0 0,-1 0 0 0 0,1 1 0 0 0,0-1 0 0 0,0 1 0 0 0,0 0-199 0 0,-9 8 272 0 0,1 1 0 0 0,0 0-1 0 0,1 2-271 0 0,-12 12 130 0 0,2 1 0 0 0,1 1 0 0 0,1 1 0 0 0,0 3-130 0 0,17-30 3 0 0,0 1-1 0 0,0-1 1 0 0,0 1-1 0 0,0-1 0 0 0,1 1 1 0 0,-1 0-1 0 0,1-1 0 0 0,-1 1 1 0 0,1 0-1 0 0,0-1 1 0 0,0 1-1 0 0,0 0 0 0 0,0-1 1 0 0,1 1-1 0 0,-1 0 1 0 0,1-1-1 0 0,0 1 0 0 0,-1 0 1 0 0,1-1-1 0 0,0 1 0 0 0,1-1 1 0 0,-1 0-1 0 0,1 2-2 0 0,1 0 26 0 0,-1-1 1 0 0,1 0-1 0 0,0 0 0 0 0,0-1 0 0 0,0 1 1 0 0,0 0-1 0 0,0-1 0 0 0,1 0 0 0 0,-1 0 0 0 0,1 0 1 0 0,0 0-1 0 0,-1 0 0 0 0,1-1 0 0 0,0 0 0 0 0,2 1-26 0 0,34 7 296 0 0,-24-6-232 0 0,0 1-1 0 0,-1 0 1 0 0,0 1-1 0 0,0 0 1 0 0,11 7-64 0 0,-23-10 13 0 0,0 0 1 0 0,0 0 0 0 0,0 1 0 0 0,0-1 0 0 0,-1 1-1 0 0,1-1 1 0 0,-1 1 0 0 0,1 0 0 0 0,-1 0-1 0 0,0 0 1 0 0,0 0 0 0 0,-1 1 0 0 0,1-1-1 0 0,-1 0 1 0 0,1 1 0 0 0,-1-1 0 0 0,0 1 0 0 0,0 0-1 0 0,-1-1 1 0 0,1 1 0 0 0,-1 0-14 0 0,1 3 109 0 0,-1 1 0 0 0,0-1 0 0 0,0 1 1 0 0,-1-1-1 0 0,0 0 0 0 0,0 0 0 0 0,0 1 1 0 0,-1-1-1 0 0,-1 0 0 0 0,0 2-109 0 0,-1-2 114 0 0,-1 1 0 0 0,0-1-1 0 0,0 1 1 0 0,0-2 0 0 0,-1 1 0 0 0,0 0-1 0 0,-1-1 1 0 0,1 0 0 0 0,-1-1 0 0 0,0 0 0 0 0,0 0-1 0 0,-3 1-113 0 0,-16 8 97 0 0,-1-1-1 0 0,-4-1-96 0 0,17-7-162 0 0,1-1-1 0 0,-1-1 0 0 0,1 0 0 0 0,-1-1 0 0 0,-9 1 163 0 0,-22-3-2859 0 0,23-3 1171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9:59.162"/>
    </inkml:context>
    <inkml:brush xml:id="br0">
      <inkml:brushProperty name="width" value="0.05" units="cm"/>
      <inkml:brushProperty name="height" value="0.05" units="cm"/>
      <inkml:brushProperty name="color" value="#008C3A"/>
    </inkml:brush>
  </inkml:definitions>
  <inkml:trace contextRef="#ctx0" brushRef="#br0">84 59 8952 0 0,'0'0'200'0'0,"0"0"33"0"0,-6 12 270 0 0,-13 10 670 0 0,0 0 0 0 0,-2 7-1173 0 0,18-24 279 0 0,0 0 0 0 0,1 0-1 0 0,0 0 1 0 0,0 1-1 0 0,1-1 1 0 0,-1 0 0 0 0,1 1-1 0 0,0-1 1 0 0,0 1-1 0 0,1 3-278 0 0,-1-1 183 0 0,1 0-1 0 0,0 0 0 0 0,1-1 0 0 0,0 1 0 0 0,0-1 0 0 0,1 1 1 0 0,0 2-183 0 0,-1-7 68 0 0,1 1 0 0 0,-1-1 0 0 0,0 0 0 0 0,1 0 0 0 0,0 0 0 0 0,0 0 0 0 0,0-1 0 0 0,0 1 0 0 0,0 0 0 0 0,0-1 1 0 0,1 0-1 0 0,-1 1 0 0 0,1-1 0 0 0,-1 0 0 0 0,1 0 0 0 0,0 0 0 0 0,0-1 0 0 0,0 1 0 0 0,0-1 0 0 0,0 1 0 0 0,1-1 1 0 0,0 0-69 0 0,0 0 90 0 0,0 0 0 0 0,0-1 0 0 0,1 1 1 0 0,-1-1-1 0 0,0 0 0 0 0,0-1 1 0 0,1 1-1 0 0,-1 0 0 0 0,0-1 1 0 0,0 0-1 0 0,0 0 0 0 0,0-1 1 0 0,0 1-1 0 0,0-1 0 0 0,0 0 0 0 0,0 0 1 0 0,3-2-91 0 0,0-1 39 0 0,0 0 0 0 0,0-1 1 0 0,-1 0-1 0 0,0 0 0 0 0,0-1 1 0 0,0 1-1 0 0,-1-1 0 0 0,0 0 0 0 0,3-7-39 0 0,-2 3 2 0 0,0-1 0 0 0,-1 1 0 0 0,0-1-1 0 0,-1 0 1 0 0,-1-1 0 0 0,2-5-2 0 0,-4 11-47 0 0,0 0 0 0 0,-1 0 0 0 0,0 0 0 0 0,0 0 0 0 0,0 0 0 0 0,-1 0 0 0 0,0 0 0 0 0,0 0 0 0 0,-1 1 0 0 0,0-1 47 0 0,1 2-3 0 0,-1 0 1 0 0,0 0 0 0 0,0 0-1 0 0,-1 0 1 0 0,1 1-1 0 0,-1-1 1 0 0,0 1 0 0 0,0 0-1 0 0,0 0 1 0 0,-1 0-1 0 0,0 0 1 0 0,0 1-1 0 0,-2-3 3 0 0,4 5-55 0 0,-1-1 0 0 0,0 1 0 0 0,0-1-1 0 0,0 1 1 0 0,0 0 0 0 0,0 0-1 0 0,0 0 1 0 0,0 1 0 0 0,-1-1-1 0 0,1 1 1 0 0,0 0 0 0 0,0 0 0 0 0,0 0-1 0 0,-1 0 1 0 0,1 0 0 0 0,0 1-1 0 0,0-1 1 0 0,0 1 0 0 0,0 0 0 0 0,-1 0-1 0 0,1 0 1 0 0,1 0 0 0 0,-1 1-1 0 0,0-1 1 0 0,0 1 0 0 0,0 0-1 0 0,1 0 1 0 0,-1 0 0 0 0,1 0 0 0 0,-1 0-1 0 0,1 0 1 0 0,0 1 0 0 0,0-1-1 0 0,-2 3 56 0 0,-2 5-4298 0 0,-2 0-1315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0:08.149"/>
    </inkml:context>
    <inkml:brush xml:id="br0">
      <inkml:brushProperty name="width" value="0.05" units="cm"/>
      <inkml:brushProperty name="height" value="0.05" units="cm"/>
      <inkml:brushProperty name="color" value="#008C3A"/>
    </inkml:brush>
  </inkml:definitions>
  <inkml:trace contextRef="#ctx0" brushRef="#br0">6 11 4144 0 0,'0'0'191'0'0,"-1"-1"-1100"0"0,-1 0 10419 0 0,2 1-8160 0 0,-1 8-749 0 0,0 0 0 0 0,1 0 0 0 0,-1 0 0 0 0,2-1 0 0 0,-1 3-601 0 0,1 11-228 0 0,-1-8 176 0 0,0 16 334 0 0,1 0-1 0 0,2 4-281 0 0,-2-25 228 0 0,0 0 0 0 0,1 0-1 0 0,0-1 1 0 0,0 1-1 0 0,1-1 1 0 0,-1 0-1 0 0,2 0 1 0 0,-1 0 0 0 0,1 0-1 0 0,2 3-227 0 0,-5-8 76 0 0,1 0 0 0 0,-1-1 0 0 0,0 1-1 0 0,0-1 1 0 0,1 1 0 0 0,-1-1 0 0 0,1 1 0 0 0,0-1-1 0 0,-1 0 1 0 0,1 0 0 0 0,0 0 0 0 0,0 0 0 0 0,0 0 0 0 0,0 0-1 0 0,0 0 1 0 0,0 0 0 0 0,0-1 0 0 0,0 1 0 0 0,0-1 0 0 0,0 0-1 0 0,0 0 1 0 0,0 1 0 0 0,0-1 0 0 0,0 0 0 0 0,0-1-1 0 0,0 1 1 0 0,0 0 0 0 0,0-1 0 0 0,0 1 0 0 0,0-1 0 0 0,0 1-1 0 0,0-1-75 0 0,5-2 166 0 0,-1-1 0 0 0,-1 1-1 0 0,1-1 1 0 0,0 0 0 0 0,-1-1-1 0 0,0 1 1 0 0,0-1 0 0 0,0 0-1 0 0,0-1-165 0 0,5-6 48 0 0,7-6 80 0 0,-2 0 0 0 0,9-14-128 0 0,-20 25-106 0 0,1-1 1 0 0,-1 1-1 0 0,-1-1 0 0 0,0 1 0 0 0,0-1 1 0 0,0 0-1 0 0,-1 0 0 0 0,0 0 0 0 0,0-6 106 0 0,0-15-153 0 0,-1 16 38 0 0,0 0-1 0 0,4-12 116 0 0,-7 34 184 0 0,2 0 1 0 0,0 1-1 0 0,0-1 0 0 0,0 0 0 0 0,2 9-184 0 0,0 5 263 0 0,1 16 566 0 0,5 21-829 0 0,-6-47-286 0 0,1 0 1 0 0,0 0-1 0 0,1-1 1 0 0,1 1 0 0 0,0-1-1 0 0,4 7 286 0 0,-6-14-860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19:58.809"/>
    </inkml:context>
    <inkml:brush xml:id="br0">
      <inkml:brushProperty name="width" value="0.1" units="cm"/>
      <inkml:brushProperty name="height" value="0.1" units="cm"/>
      <inkml:brushProperty name="color" value="#FFC114"/>
    </inkml:brush>
  </inkml:definitions>
  <inkml:trace contextRef="#ctx0" brushRef="#br0">1 45 5152 0 0,'2'0'233'0'0,"108"-6"650"0"0,-104 5-742 0 0,161-6 1314 0 0,113-2-387 0 0,-53-10 68 0 0,-178 17-757 0 0,1 1 0 0 0,-1 3 1 0 0,68 11-1 0 0,39 2 201 0 0,-101-13-538 0 0,401 24 167 0 0,-126-17 473 0 0,-90-6 341 0 0,197 9-8 0 0,-16-2-261 0 0,-391-9-735 0 0,141 0 41 0 0,24 2 87 0 0,-161-2-113 0 0,452 10 583 0 0,-152-11-213 0 0,-38 1 48 0 0,24 0 175 0 0,-111 1-163 0 0,25-1-151 0 0,261-3-273 0 0,-320-5 77 0 0,58-2-38 0 0,43 4-8 0 0,-2-1-70 0 0,-100 8-1 0 0,151-3 0 0 0,69 1 0 0 0,-340 3-37 0 0,0 2 0 0 0,-1 2-1 0 0,71 20 1 0 0,-60-12-2920 0 0,-40-9 1824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0:57.766"/>
    </inkml:context>
    <inkml:brush xml:id="br0">
      <inkml:brushProperty name="width" value="0.05" units="cm"/>
      <inkml:brushProperty name="height" value="0.05" units="cm"/>
      <inkml:brushProperty name="color" value="#FFFFFF"/>
    </inkml:brush>
  </inkml:definitions>
  <inkml:trace contextRef="#ctx0" brushRef="#br0">2260 645 10136 0 0,'-1'-1'777'0'0,"-9"-11"377"0"0,9 11-863 0 0,0 0 0 0 0,0-1-1 0 0,0 1 1 0 0,0-1 0 0 0,1 1-1 0 0,-1-1 1 0 0,0 1 0 0 0,1-1 0 0 0,-1 0-1 0 0,1 1 1 0 0,-1-2-291 0 0,-1-2-284 0 0,2 4 282 0 0,0 0-1 0 0,0 0 1 0 0,0 0 0 0 0,-1 0-1 0 0,1 0 1 0 0,0 1 0 0 0,-1-1 0 0 0,1 0-1 0 0,-1 0 1 0 0,1 0 0 0 0,-1 1 0 0 0,1-1-1 0 0,-1 0 1 0 0,0 1 0 0 0,1-1-1 0 0,-1 0 1 0 0,0 1 0 0 0,0-1 2 0 0,-2-3-12 0 0,2 1 16 0 0,-1 0 0 0 0,1 0 1 0 0,0 1-1 0 0,-1-1 1 0 0,0 0-1 0 0,0 1 0 0 0,0 0 1 0 0,0-1-1 0 0,0 1 1 0 0,0 0-1 0 0,0 0 0 0 0,-1 0 1 0 0,-1-1-5 0 0,-3-3 7 0 0,2 2 72 0 0,0 0 0 0 0,-1 1 0 0 0,0-1 0 0 0,0 1 0 0 0,0 0 0 0 0,0 0 0 0 0,0 1 0 0 0,-1 0-79 0 0,-55-14 985 0 0,38 11-795 0 0,-5-1 514 0 0,0 2 0 0 0,-23 0-704 0 0,30 3 160 0 0,-26-1 424 0 0,0 1-1 0 0,-5 4-583 0 0,-37 8 457 0 0,63-6-440 0 0,0 1 0 0 0,0 2-1 0 0,1 0 1 0 0,0 2 0 0 0,-13 7-17 0 0,-12 4 60 0 0,-20 9-28 0 0,2 2 0 0 0,-7 9-32 0 0,38-18 0 0 0,-23 19 0 0 0,36-24 0 0 0,-4 4 32 0 0,1 2 0 0 0,-17 20-32 0 0,-15 13 0 0 0,-143 137 0 0 0,139-137 0 0 0,33-30 0 0 0,-13 16 0 0 0,13-10 9 0 0,-12 12 75 0 0,3 1 1 0 0,1 3 0 0 0,-1 6-85 0 0,6-6 116 0 0,12-16-36 0 0,-7 13-80 0 0,-1 8 75 0 0,3 0-1 0 0,2 2 1 0 0,3 1 0 0 0,2 2-75 0 0,17-49 15 0 0,1 1 0 0 0,0-1 0 0 0,0 1-1 0 0,1 0 1 0 0,1 10-15 0 0,0-16 7 0 0,0 1-1 0 0,1 0 1 0 0,0 0 0 0 0,0-1-1 0 0,0 1 1 0 0,0 0-1 0 0,1-1 1 0 0,0 1-1 0 0,1-1 1 0 0,-1 0-1 0 0,3 4-6 0 0,-2-5 0 0 0,0-1 0 0 0,0 0 0 0 0,1 0 0 0 0,-1 0 0 0 0,1 0 0 0 0,-1-1 0 0 0,1 1 0 0 0,2 0 0 0 0,7 5 0 0 0,-11-7 0 0 0,0 0 0 0 0,0 0 0 0 0,0 0 0 0 0,0 0 0 0 0,1 0 0 0 0,-1 0 0 0 0,0-1 0 0 0,0 1 0 0 0,3-1 0 0 0,9 4 12 0 0,-2-1 27 0 0,0-1 1 0 0,0 0-1 0 0,0 0 0 0 0,0-2 0 0 0,1 1 0 0 0,-1-2 0 0 0,7 0-39 0 0,13 0 110 0 0,-10 0-30 0 0,0-1-1 0 0,12-3-79 0 0,-20 3 24 0 0,1-1 0 0 0,0 2 0 0 0,0 0-1 0 0,1 1 1 0 0,-1 1 0 0 0,2 0-24 0 0,-16-1-3 0 0,0 0 0 0 0,0 0 0 0 0,0 0 0 0 0,1 0-1 0 0,-1 1 1 0 0,0-1 0 0 0,0 0 0 0 0,0 1 0 0 0,0-1 0 0 0,1 0 0 0 0,-1 1 0 0 0,0 0 0 0 0,0-1 0 0 0,0 1 0 0 0,0 0 0 0 0,0-1 0 0 0,0 1 0 0 0,0 0 0 0 0,-1 0 0 0 0,1 0 0 0 0,0 0 0 0 0,0 0 0 0 0,-1 0 0 0 0,1 0 0 0 0,0 0 0 0 0,-1 0 0 0 0,1 0-1 0 0,-1 0 1 0 0,1 1 3 0 0,-1 1 10 0 0,0-1 0 0 0,0 0 0 0 0,0 1 0 0 0,-1-1-1 0 0,1 0 1 0 0,-1 1 0 0 0,1-1 0 0 0,-1 0 0 0 0,0 1 0 0 0,-1 0-10 0 0,1 2 18 0 0,-5 6 10 0 0,1 0 0 0 0,-1 0 0 0 0,-1-1 0 0 0,0 0 0 0 0,0 0 0 0 0,-4 3-28 0 0,-2 3 61 0 0,1 0 0 0 0,-1 3-61 0 0,-33 54 16 0 0,-31 32-16 0 0,32-40 0 0 0,3 1 0 0 0,3 2 0 0 0,3 2 0 0 0,0 9 0 0 0,-13 30 0 0 0,25-60 0 0 0,14-28 0 0 0,0 0 0 0 0,-4 18 0 0 0,-43 150 0 0 0,48-157 0 0 0,2-8 0 0 0,-2 19 0 0 0,-3 20-41 0 0,-15 105 18 0 0,25-147 23 0 0,-3 21 0 0 0,2-1 0 0 0,2 1 0 0 0,2-1 0 0 0,1 6 0 0 0,4-3 55 0 0,1-1 0 0 0,2 0 0 0 0,3 0 0 0 0,1-1 0 0 0,17 39-55 0 0,-14-46 107 0 0,2-1 0 0 0,1-1-1 0 0,2-1 1 0 0,15 20-107 0 0,-21-35 51 0 0,0 0-1 0 0,0-1 1 0 0,2-1-1 0 0,0 0 0 0 0,1-1 1 0 0,0-1-1 0 0,1-1 1 0 0,12 7-51 0 0,0-3 94 0 0,0-1 1 0 0,1-2-1 0 0,1-1 0 0 0,0-1 1 0 0,0-2-1 0 0,19 3-94 0 0,-22-7 91 0 0,39 6-42 0 0,1-2 1 0 0,54-1-50 0 0,-12-12 15 0 0,0-4 0 0 0,0-6 1 0 0,-1-4-1 0 0,34-13-15 0 0,293-59 347 0 0,-433 89-345 0 0,20-4 30 0 0,0 2 0 0 0,1 0 0 0 0,0 2 0 0 0,-1 1 0 0 0,6 1-32 0 0,19 14 64 0 0,-47-14-62 0 0,1 0-1 0 0,-1 0 1 0 0,0 1 0 0 0,0-1-1 0 0,0 1 1 0 0,0 0 0 0 0,0 0-1 0 0,0 0 1 0 0,-1 1-1 0 0,1-1 1 0 0,-1 0 0 0 0,1 1-1 0 0,-1 0 1 0 0,0-1 0 0 0,0 1-1 0 0,0 0 1 0 0,1 3-2 0 0,4 8 11 0 0,0 0 1 0 0,-1 0 0 0 0,2 6-12 0 0,-4-9 1 0 0,-1 1 15 0 0,1 1 0 0 0,-1 0 0 0 0,-1 4-16 0 0,3 10 16 0 0,3 10-16 0 0,10 45 0 0 0,-14-69 0 0 0,0 0 0 0 0,1 0 0 0 0,0 0 0 0 0,6 9 0 0 0,-8-18 0 0 0,-1 0 0 0 0,1-1 0 0 0,0 1 0 0 0,0 0 0 0 0,0-1 0 0 0,0 0 0 0 0,0 0 0 0 0,1 0 0 0 0,0 0 0 0 0,-1 0 0 0 0,1-1 0 0 0,0 0 0 0 0,0 0 0 0 0,1 0 0 0 0,-1 0 0 0 0,1 0 0 0 0,8 1 0 0 0,1 0 0 0 0,-1-1 0 0 0,1 0 0 0 0,-1-1 0 0 0,5 0 0 0 0,37 3 0 0 0,-37-2 0 0 0,-1-1 0 0 0,1-1 0 0 0,-1-1 0 0 0,6 0 0 0 0,-5-1 0 0 0,1 1 0 0 0,-1 1 0 0 0,14 2 0 0 0,0 2 9 0 0,12 1 55 0 0,0 2 0 0 0,-1 2 1 0 0,1 1-1 0 0,14 8-64 0 0,-55-17 13 0 0,197 80 604 0 0,-99-35-473 0 0,62 18-144 0 0,-131-54 49 0 0,1-1-1 0 0,0-2 1 0 0,1-1 0 0 0,0-1-1 0 0,17-2-48 0 0,3-1 29 0 0,0-4 1 0 0,-1-1-1 0 0,7-4-29 0 0,-9-2 16 0 0,-1-1 0 0 0,45-16-16 0 0,94-41 21 0 0,-157 55-21 0 0,74-32 0 0 0,49-31 0 0 0,-67 31 0 0 0,9-8 0 0 0,26-22 0 0 0,-14 8 0 0 0,146-90 144 0 0,-153 99-45 0 0,-83 47-121 0 0,-15 7 18 0 0,1 0-1 0 0,0 0 1 0 0,0 0-1 0 0,0 1 1 0 0,1 0-1 0 0,-1 0 1 0 0,0 0-1 0 0,1 1 1 0 0,0-1-1 0 0,3 1 5 0 0,1 2 0 0 0,-2 3 0 0 0,-6-3-2 0 0,-1 0-1 0 0,1 0 0 0 0,-1 0 1 0 0,1 0-1 0 0,-1 1 0 0 0,1-1 1 0 0,-1 0-1 0 0,0 1 0 0 0,0-1 1 0 0,0 1-1 0 0,0 0 1 0 0,0-1-1 0 0,0 1 0 0 0,0 1 3 0 0,1 1-16 0 0,1 2 14 0 0,1 1-1 0 0,-2-1 1 0 0,1 1 0 0 0,-1-1 0 0 0,2 7 2 0 0,-4-9 0 0 0,1 0 0 0 0,1 0 0 0 0,-1 0 0 0 0,1 0 0 0 0,1 2 0 0 0,-1-1 0 0 0,1 0 0 0 0,0-1 0 0 0,-1 1 0 0 0,2-1 0 0 0,-1 0 0 0 0,0 0 0 0 0,1 0 0 0 0,0 0 0 0 0,0-1 0 0 0,0 0 0 0 0,0 1 0 0 0,1-2 0 0 0,-1 1 0 0 0,1 0 0 0 0,6 2 0 0 0,0 0 0 0 0,0-1 0 0 0,0 0 0 0 0,0-1 0 0 0,0 0 0 0 0,1 0 0 0 0,0-2 0 0 0,-1 1 0 0 0,1-1 0 0 0,0-1 0 0 0,-1 0 0 0 0,10-2 0 0 0,20-3 0 0 0,0-3 0 0 0,40-11 0 0 0,-38 8 0 0 0,81-25 0 0 0,108-46 0 0 0,-102 26 78 0 0,89-55-78 0 0,-80 34 159 0 0,81-62-159 0 0,-134 77 17 0 0,-2-3 1 0 0,69-72-18 0 0,-126 109 0 0 0,-2-1 0 0 0,0-2 0 0 0,-3 0 0 0 0,12-21 0 0 0,5-16 0 0 0,22-56 0 0 0,-48 93 16 0 0,-2 0 0 0 0,-1 0 0 0 0,-2-1 0 0 0,2-18-16 0 0,-8 38 13 0 0,-1 0 0 0 0,0 1 1 0 0,-1-1-1 0 0,-1 0 0 0 0,0 0 0 0 0,-1-7-13 0 0,-4-13 119 0 0,-9-24-119 0 0,7 32 62 0 0,-1 1 1 0 0,-2 1 0 0 0,0 0-1 0 0,-1 0 1 0 0,-1 1 0 0 0,-1 1-1 0 0,-10-11-62 0 0,4 9 3 0 0,-1 1-1 0 0,0 1 0 0 0,-1 1 1 0 0,-2 0-1 0 0,-19-11-2 0 0,42 29 0 0 0,-14-9 0 0 0,-1 2 0 0 0,0-1 0 0 0,-14-4 0 0 0,4 1 0 0 0,-22-7 0 0 0,-1 2 0 0 0,-51-11 0 0 0,67 19 0 0 0,-23-3 16 0 0,39 9-6 0 0,0-1-1 0 0,-1 0 1 0 0,2-1 0 0 0,-1-1-1 0 0,-12-6-9 0 0,27 11 2 0 0,0 0-1 0 0,0-1 1 0 0,1 1-1 0 0,-1 0 0 0 0,0 0 1 0 0,1-1-1 0 0,-1 1 1 0 0,1-1-1 0 0,-1 1 1 0 0,1-1-1 0 0,0 0 1 0 0,0 1-1 0 0,0-1 1 0 0,0 0-1 0 0,0 0 0 0 0,0 0 1 0 0,0 0-1 0 0,0 0 1 0 0,1 0-1 0 0,-1 0 1 0 0,1 0-1 0 0,0-2-1 0 0,0 1 2 0 0,0-1 1 0 0,0 1-1 0 0,0 0 0 0 0,1 0 1 0 0,-1-1-1 0 0,1 1 0 0 0,0 0 0 0 0,0 0 1 0 0,0 0-1 0 0,1 0 0 0 0,-1 0 1 0 0,1 0-1 0 0,0 0 0 0 0,0-1-2 0 0,37-52 0 0 0,12-21 0 0 0,-36 57 0 0 0,9-10 0 0 0,13-13 0 0 0,61-68 0 0 0,-50 55 0 0 0,43-43 0 0 0,-33 39 0 0 0,22-34 0 0 0,-51 55 55 0 0,-2-2-1 0 0,-1 0 1 0 0,12-31-55 0 0,-23 40 33 0 0,-1-1 0 0 0,-2-1 0 0 0,-1 0-1 0 0,-2 0 1 0 0,1-14-33 0 0,-7 29 8 0 0,-2 1 0 0 0,0 0 0 0 0,-1-1 0 0 0,-1 1 0 0 0,-1 0 0 0 0,0-1 0 0 0,-2 1 0 0 0,-1-7-8 0 0,-6-11 21 0 0,0 0 1 0 0,-3 1-1 0 0,-10-20-21 0 0,12 33 51 0 0,-1 1-1 0 0,-2 0 1 0 0,1 1 0 0 0,-2 0-1 0 0,-1 1 1 0 0,-18-16-51 0 0,20 22-18 0 0,-1 0 1 0 0,0 0-1 0 0,-1 2 1 0 0,-12-6 17 0 0,2 0-10 0 0,7 5 19 0 0,-1 1 1 0 0,0 1-1 0 0,-1 1 1 0 0,-8-2-10 0 0,-92-24 42 0 0,111 32-42 0 0,-33-6 0 0 0,0 2 0 0 0,0 1 0 0 0,-16 2 0 0 0,20 4-3 0 0,0 2 0 0 0,0 1 0 0 0,0 3 0 0 0,-24 6 3 0 0,6 2-52 0 0,1 3 0 0 0,-12 6 52 0 0,-20 7-20 0 0,29-10 11 0 0,-37 10-25 0 0,80-26 29 0 0,0-1 0 0 0,0 0-1 0 0,0-1 1 0 0,-13 0 5 0 0,22-3 7 0 0,1 1 0 0 0,0-1 0 0 0,0 0 0 0 0,1 0-1 0 0,-1-1 1 0 0,0 0 0 0 0,0 0 0 0 0,1-1 0 0 0,-1 0 0 0 0,1 0 0 0 0,0 0-1 0 0,0-1 1 0 0,0 0 0 0 0,0 0 0 0 0,1 0 0 0 0,0-1 0 0 0,-1 0 0 0 0,2 0-1 0 0,-1 0 1 0 0,1-1 0 0 0,-4-5-7 0 0,-3-5 32 0 0,-1 0 0 0 0,-4-3-32 0 0,13 14 0 0 0,0 1 0 0 0,1-1 0 0 0,-1 0 0 0 0,1 0 0 0 0,0 0 0 0 0,0 0 0 0 0,0-1 0 0 0,1 1 0 0 0,0-1 0 0 0,-5-14 11 0 0,-12-39 63 0 0,7 21-17 0 0,-2 1 1 0 0,-5-8-58 0 0,-23-41 64 0 0,-20-24-64 0 0,50 93 0 0 0,0 1 0 0 0,-1 0 0 0 0,-1 1 0 0 0,-1 0 0 0 0,0 1 0 0 0,-1 1 0 0 0,0 0 0 0 0,-1 1 0 0 0,0 1 0 0 0,-12-7 0 0 0,2 6 0 0 0,0 0 0 0 0,0 2 0 0 0,-1 1 0 0 0,-14-3 0 0 0,-8 1 0 0 0,0 2 0 0 0,-5 1 0 0 0,-87-6 0 0 0,87 10 0 0 0,-1 1 0 0 0,-15 4 0 0 0,16 0 0 0 0,-7 1-40 0 0,-40 8 40 0 0,62-6-13 0 0,-13 2 10 0 0,-1 3 0 0 0,1 2 1 0 0,1 1-1 0 0,-30 14 3 0 0,8-1-25 0 0,-24 9-14 0 0,46-15 39 0 0,19-7 0 0 0,-22 12 0 0 0,-163 75-64 0 0,86-30 64 0 0,54-27 0 0 0,-21 5 0 0 0,0-1 76 0 0,81-38-50 0 0,7-3 6 0 0,0-1-1 0 0,0-1 0 0 0,0 1 1 0 0,-1-2-1 0 0,-3 2-31 0 0,10-4 10 0 0,1 0-1 0 0,0 0 1 0 0,-1 0 0 0 0,1 0-1 0 0,-1 0 1 0 0,1 0 0 0 0,0-1-1 0 0,-1 0 1 0 0,1 0 0 0 0,0 0-1 0 0,0 0 1 0 0,0 0 0 0 0,0-1-1 0 0,0 1 1 0 0,0-1 0 0 0,0 0-1 0 0,0 0 1 0 0,0 0 0 0 0,0-1-10 0 0,0 1 5 0 0,1-1 0 0 0,-1 0 0 0 0,1 0 0 0 0,0 0 0 0 0,0 0 0 0 0,0 0 0 0 0,0 0 0 0 0,1-1 0 0 0,-1 1 0 0 0,1-1 0 0 0,0 0-5 0 0,-11-42 57 0 0,10 32-52 0 0,-7-48-7 0 0,8 44 6 0 0,-1-1 0 0 0,-1 2 1 0 0,-5-16-5 0 0,5 23 4 0 0,0-1-1 0 0,-1 0 1 0 0,0 1 0 0 0,-1 0 0 0 0,0 0 0 0 0,-1 0-1 0 0,0 1 1 0 0,0 0 0 0 0,-1 0 0 0 0,0 0 0 0 0,-1 1-1 0 0,0 0 1 0 0,0 1 0 0 0,-2-1-4 0 0,4 2 11 0 0,-1 1 1 0 0,0 1-1 0 0,0-1 0 0 0,0 1 0 0 0,0 1 1 0 0,-1-1-1 0 0,1 1 0 0 0,-1 0 1 0 0,0 1-1 0 0,0 0 0 0 0,-4-1-11 0 0,-13 1 15 0 0,0 1 1 0 0,1 1-1 0 0,-1 1 0 0 0,0 1 0 0 0,0 2-15 0 0,-10 2 0 0 0,0 1 0 0 0,0 2 0 0 0,1 2 0 0 0,1 1 0 0 0,0 1 0 0 0,-11 7 0 0 0,-13 12 0 0 0,2 1 0 0 0,-36 30 0 0 0,-38 43-64 0 0,-33 41 64 0 0,152-136-404 0 0,0 1 0 0 0,1-1 0 0 0,-3 7 404 0 0,-7 8-2821 0 0,5-7-6265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1:01.127"/>
    </inkml:context>
    <inkml:brush xml:id="br0">
      <inkml:brushProperty name="width" value="0.05" units="cm"/>
      <inkml:brushProperty name="height" value="0.05" units="cm"/>
      <inkml:brushProperty name="color" value="#FFFFFF"/>
    </inkml:brush>
  </inkml:definitions>
  <inkml:trace contextRef="#ctx0" brushRef="#br0">340 214 4144 0 0,'0'0'191'0'0,"-2"0"-11"0"0,-1 0-56 0 0,0 0 0 0 0,0 0 1 0 0,0 0-1 0 0,0 1 0 0 0,0-1 1 0 0,0 1-1 0 0,1 0 0 0 0,-1 0 1 0 0,0 0-1 0 0,1 0 0 0 0,-1 0 1 0 0,0 1-1 0 0,1-1 0 0 0,0 1 1 0 0,-1 0-1 0 0,1 0 0 0 0,0-1 1 0 0,0 1-1 0 0,-2 2-124 0 0,-14 12 1715 0 0,-6 6-291 0 0,7-1-809 0 0,4-6-159 0 0,1 1 0 0 0,0 0-1 0 0,-7 16-455 0 0,-20 38 659 0 0,10-18-60 0 0,2 0 1 0 0,1 8-600 0 0,15-29 321 0 0,2 0 0 0 0,0 0 1 0 0,3 1-1 0 0,0 1 0 0 0,3-1 1 0 0,0 16-322 0 0,2-29 126 0 0,2 0 0 0 0,1 0 0 0 0,0-1 0 0 0,1 1 1 0 0,1 0-1 0 0,1-1 0 0 0,1 0 0 0 0,0 0 0 0 0,3 3-126 0 0,-3-8 38 0 0,0-2-1 0 0,1 1 0 0 0,0-1 0 0 0,0 0 0 0 0,1 0 0 0 0,1-1 0 0 0,3 3-37 0 0,-6-7 52 0 0,0 0 0 0 0,1 0 0 0 0,0-1 0 0 0,0 0 0 0 0,0 0 0 0 0,1-1 0 0 0,-1 0 0 0 0,1 0 0 0 0,0-1 0 0 0,0 0 0 0 0,9 2-52 0 0,0-2 171 0 0,1 0-1 0 0,0-1 1 0 0,0-1-1 0 0,0-1 1 0 0,0 0-1 0 0,0-1 1 0 0,-1-1-1 0 0,1-1 0 0 0,0 0 1 0 0,3-3-171 0 0,6-2 181 0 0,0-2 0 0 0,-1 0 0 0 0,0-2 0 0 0,-1-1 0 0 0,0-1 0 0 0,3-3-181 0 0,2-3 122 0 0,0-1 0 0 0,-2-2 0 0 0,0-1-1 0 0,-1 0 1 0 0,17-23-122 0 0,75-99 143 0 0,-52 61-75 0 0,-48 60-3 0 0,6-12-65 0 0,-4 5 42 0 0,-6 9-18 0 0,-1 1 0 0 0,-2-2 1 0 0,0 0-1 0 0,-2 0 1 0 0,0-1-1 0 0,-2 0 0 0 0,4-21-24 0 0,-10 33 37 0 0,0 0-1 0 0,-2-1 1 0 0,1 1-1 0 0,-2 0 1 0 0,1-1-1 0 0,-2 1 1 0 0,0 0-1 0 0,0-1 1 0 0,-2 1-1 0 0,1 0 1 0 0,-2 1-1 0 0,0-1 1 0 0,0 1-1 0 0,-1 0 1 0 0,0 0-1 0 0,-4-4-36 0 0,2 3 40 0 0,0 0 0 0 0,0 1 0 0 0,-1 0 0 0 0,-1 0 0 0 0,0 1 0 0 0,-1 1 0 0 0,-6-6-40 0 0,8 8 17 0 0,-1 1-1 0 0,0 0 1 0 0,0 0 0 0 0,-1 1-1 0 0,0 1 1 0 0,0 0-1 0 0,0 0 1 0 0,-1 1 0 0 0,-8-2-17 0 0,2 2 10 0 0,-1 0 1 0 0,0 1 0 0 0,0 2-1 0 0,0 0 1 0 0,0 0 0 0 0,-1 2-1 0 0,-9 2-10 0 0,1 1 0 0 0,0 1 0 0 0,0 2 0 0 0,0 0 0 0 0,1 2 0 0 0,-14 7 0 0 0,-5 5 0 0 0,-42 25 0 0 0,66-32 0 0 0,1 0 0 0 0,1 1 0 0 0,0 1 0 0 0,-16 17 0 0 0,-18 20 20 0 0,-28 30-1385 0 0,64-64 654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1:05.461"/>
    </inkml:context>
    <inkml:brush xml:id="br0">
      <inkml:brushProperty name="width" value="0.05" units="cm"/>
      <inkml:brushProperty name="height" value="0.05" units="cm"/>
      <inkml:brushProperty name="color" value="#FFFFFF"/>
    </inkml:brush>
  </inkml:definitions>
  <inkml:trace contextRef="#ctx0" brushRef="#br0">567 12 1376 0 0,'0'0'325'0'0,"-6"-4"3952"0"0,-2-3 321 0 0,6 6-1319 0 0,5 5-2650 0 0,-3-2 13 0 0,0-1-8 0 0,-1 13 14 0 0,-1-1 1 0 0,-1 0 0 0 0,0 0 0 0 0,-3 6-649 0 0,-1 9 571 0 0,-4 8-151 0 0,-2 0-1 0 0,-1-1 1 0 0,-1 0-420 0 0,-12 28 253 0 0,-47 109 787 0 0,-70 112-1040 0 0,26-87 236 0 0,98-161-197 0 0,-3 6 39 0 0,-2 9-78 0 0,5-18 0 0 0,17-29 1 0 0,0 0 0 0 0,0 0 0 0 0,0 0 0 0 0,0 1 0 0 0,1 0 0 0 0,0-1 0 0 0,0 1 0 0 0,0 0 0 0 0,1 0 0 0 0,0 0 0 0 0,-1 0 0 0 0,2 1-1 0 0,0-5 18 0 0,0 0 0 0 0,0 1 0 0 0,0-1 0 0 0,0 0-1 0 0,0 0 1 0 0,1 1 0 0 0,-1-1 0 0 0,0 0-1 0 0,1 0 1 0 0,-1 0 0 0 0,1 1 0 0 0,0-1 0 0 0,-1 0-1 0 0,1 0 1 0 0,0 0 0 0 0,0 0 0 0 0,0 0 0 0 0,-1 0-1 0 0,1 0 1 0 0,0 0 0 0 0,0-1 0 0 0,0 1 0 0 0,1 0-1 0 0,-1-1 1 0 0,0 1 0 0 0,0 0 0 0 0,0-1-1 0 0,0 1 1 0 0,1-1 0 0 0,-1 0 0 0 0,0 1 0 0 0,0-1-1 0 0,1 0 1 0 0,0 0-18 0 0,0 1 17 0 0,22 4 366 0 0,-1-2 0 0 0,7 0-383 0 0,11-1 248 0 0,-1-2-1 0 0,1-1 0 0 0,5-3-247 0 0,41-2 132 0 0,48 7-516 0 0,-44 0 400 0 0,7 1 214 0 0,-30 0 226 0 0,57-6-456 0 0,-11-4-377 0 0,17 5 377 0 0,-80 11-303 0 0,-56-19 143 0 0,-7-5 160 0 0,-1 2 0 0 0,0-1 0 0 0,0 2 0 0 0,-8-6 0 0 0,12 11 0 0 0,0 0 131 0 0,0-1 1 0 0,1 0-1 0 0,0 0 0 0 0,0-1 0 0 0,-5-8-131 0 0,-19-32 40 0 0,3 5 27 0 0,-4-13-67 0 0,-40-65 107 0 0,37 65 5 0 0,-11-28-112 0 0,4-10 325 0 0,5-3 0 0 0,-13-60-325 0 0,27 68 195 0 0,17 58-230 0 0,-2 0 1 0 0,-1 1 0 0 0,-9-18 34 0 0,6 31-236 0 0,6 12-4738 0 0,6 5 2910 0 0,-3-1-5689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1:12.520"/>
    </inkml:context>
    <inkml:brush xml:id="br0">
      <inkml:brushProperty name="width" value="0.05" units="cm"/>
      <inkml:brushProperty name="height" value="0.05" units="cm"/>
      <inkml:brushProperty name="color" value="#FFFFFF"/>
    </inkml:brush>
  </inkml:definitions>
  <inkml:trace contextRef="#ctx0" brushRef="#br0">17 10 21479 0 0,'-5'0'952'0'0,"5"0"200"0"0,-3 1-928 0 0,-1 0-224 0 0,1 1 0 0 0,3-2 0 0 0,-2 0 216 0 0,2 0-8 0 0,0 0 0 0 0,0 0 0 0 0,0 0-456 0 0,0 0-88 0 0,4-4-16 0 0,0 0-6016 0 0,0-1-1207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1:12.867"/>
    </inkml:context>
    <inkml:brush xml:id="br0">
      <inkml:brushProperty name="width" value="0.05" units="cm"/>
      <inkml:brushProperty name="height" value="0.05" units="cm"/>
      <inkml:brushProperty name="color" value="#FFFFFF"/>
    </inkml:brush>
  </inkml:definitions>
  <inkml:trace contextRef="#ctx0" brushRef="#br0">3 25 23039 0 0,'0'0'528'0'0,"0"0"70"0"0,0 0 36 0 0,-1 0-79 0 0,0 0-292 0 0,1 0 122 0 0,0 0 95 0 0,0 0 21 0 0,0 0-57 0 0,1 0-454 0 0,0-1 0 0 0,-1 1-1 0 0,1-1 1 0 0,0 0 0 0 0,-1 1-1 0 0,1-1 1 0 0,0 0 0 0 0,-1 1-1 0 0,1-1 1 0 0,-1 0 0 0 0,1 0 0 0 0,-1 0-1 0 0,0 1 1 0 0,1-1 0 0 0,-1-1 10 0 0,4-7-3387 0 0,-3 6-5315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1:15.697"/>
    </inkml:context>
    <inkml:brush xml:id="br0">
      <inkml:brushProperty name="width" value="0.05" units="cm"/>
      <inkml:brushProperty name="height" value="0.05" units="cm"/>
      <inkml:brushProperty name="color" value="#FFFFFF"/>
    </inkml:brush>
  </inkml:definitions>
  <inkml:trace contextRef="#ctx0" brushRef="#br0">15 4 2760 0 0,'-4'0'207'0'0,"3"0"47"0"0,0 1-17 0 0,1-1-1 0 0,-1 0 1 0 0,1 0 0 0 0,-1 1-1 0 0,1-1 1 0 0,-1 0-1 0 0,1 1 1 0 0,0-1 0 0 0,-1 0-1 0 0,1 1 1 0 0,-1-1 0 0 0,1 0-1 0 0,0 1 1 0 0,-1-1-1 0 0,1 1 1 0 0,0-1 0 0 0,0 1-1 0 0,-1-1 1 0 0,1 1-1 0 0,0-1 1 0 0,0 1 0 0 0,0-1-1 0 0,0 1 1 0 0,0-1-1 0 0,-1 1 1 0 0,1 0 0 0 0,0 0-237 0 0,-1 16 2464 0 0,2-14-2207 0 0,-1 1 0 0 0,1 0 0 0 0,0 0 0 0 0,1 0-1 0 0,-1-1 1 0 0,1 1 0 0 0,-1-1 0 0 0,1 1 0 0 0,0-1 0 0 0,0 0-1 0 0,1 0 1 0 0,-1 0 0 0 0,1 0 0 0 0,-1 0 0 0 0,1 0 0 0 0,0 0-1 0 0,1-1-256 0 0,-1 1 183 0 0,1 0 0 0 0,0 0 0 0 0,0-1-1 0 0,1 1 1 0 0,-1-1 0 0 0,0 0-1 0 0,1 0 1 0 0,-1-1 0 0 0,1 1-1 0 0,0-1 1 0 0,0 0 0 0 0,-1 0-1 0 0,4-1-182 0 0,9 1 595 0 0,0-2-1 0 0,0 0 1 0 0,-1-1-1 0 0,1 0 0 0 0,12-5-594 0 0,-15 3-32 0 0,0 0 0 0 0,0-2 0 0 0,-1 0 0 0 0,1 0 0 0 0,-1-1 0 0 0,-1-1 0 0 0,1 0 0 0 0,-2 0 0 0 0,1-2 0 0 0,5-5 32 0 0,-4 3-988 0 0,0 0-292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5:04.017"/>
    </inkml:context>
    <inkml:brush xml:id="br0">
      <inkml:brushProperty name="width" value="0.05" units="cm"/>
      <inkml:brushProperty name="height" value="0.05" units="cm"/>
      <inkml:brushProperty name="color" value="#FFFFFF"/>
    </inkml:brush>
  </inkml:definitions>
  <inkml:trace contextRef="#ctx0" brushRef="#br0">1 34 8144 0 0,'0'0'182'0'0,"0"0"29"0"0,0 0 13 0 0,0 0 57 0 0,0 0 214 0 0,0 0 90 0 0,0 0 21 0 0,3-8 291 0 0,0 7 2846 0 0,0 3-3542 0 0,0 1 0 0 0,0 0 0 0 0,0-1 0 0 0,0 1 0 0 0,-1 0 0 0 0,1 1 0 0 0,-1-1 0 0 0,0 0 0 0 0,0 1 0 0 0,0-1-201 0 0,17 40 1238 0 0,-8-16-641 0 0,-3-5-151 0 0,0 0-1 0 0,-1 1 1 0 0,-2 1-446 0 0,6 16 341 0 0,5 16 60 0 0,1 4 194 0 0,9 19-595 0 0,-8-24 147 0 0,-10-29-10 0 0,10 23-137 0 0,-15-42 29 0 0,1 0 1 0 0,0 0-1 0 0,0 0 1 0 0,1 0 0 0 0,-1-1-1 0 0,1 0 1 0 0,1 0-1 0 0,3 4-29 0 0,-4-5 29 0 0,-2-3-13 0 0,0 1 0 0 0,0-1-1 0 0,0 1 1 0 0,0-1 0 0 0,0 0-1 0 0,1 0 1 0 0,0 0-16 0 0,-2-1 7 0 0,-1-1 0 0 0,1 1 0 0 0,-1-1 0 0 0,1 0 0 0 0,-1 0 0 0 0,1 0 0 0 0,-1 0 0 0 0,1 0-1 0 0,-1 0 1 0 0,1 0 0 0 0,-1 0 0 0 0,1-1 0 0 0,-1 1 0 0 0,1-1 0 0 0,-1 1 0 0 0,1-1 0 0 0,-1 1 0 0 0,1-1 0 0 0,-1 0 0 0 0,1 0-7 0 0,8-6 17 0 0,0-1 0 0 0,0 0 1 0 0,-1 0-1 0 0,0-1 0 0 0,-1 0 0 0 0,0-1 1 0 0,0 0-1 0 0,4-8-17 0 0,-2 4 0 0 0,1 1 0 0 0,0 0 0 0 0,0 0 0 0 0,1 1 0 0 0,-10 11 0 0 0,-1-1 0 0 0,1 1 0 0 0,0-1 0 0 0,-1 1 0 0 0,1 0 0 0 0,0 0 0 0 0,0 0 0 0 0,0 0 0 0 0,0 0 0 0 0,0 0 0 0 0,0 0 0 0 0,0 1 0 0 0,1-1 0 0 0,-1 1 0 0 0,-1 0 0 0 0,0 1 0 0 0,0-1 0 0 0,0 0 0 0 0,0 1 0 0 0,0-1 0 0 0,0 1 0 0 0,0-1 0 0 0,0 1 0 0 0,0 0 0 0 0,0-1 0 0 0,0 1 0 0 0,0 0 0 0 0,0 0 0 0 0,0 0 0 0 0,-1 0 0 0 0,1 0 0 0 0,0 0 0 0 0,-1 0 0 0 0,1 0 0 0 0,-1 0 0 0 0,1 0 0 0 0,-1 0 0 0 0,1 0 0 0 0,4 9 29 0 0,-1 0 0 0 0,0 1-1 0 0,0 0 1 0 0,-1-1-29 0 0,0 2 81 0 0,1-1-1 0 0,0 0 1 0 0,5 8-81 0 0,-7-15 19 0 0,0-1 0 0 0,0 0-1 0 0,0 0 1 0 0,0 0 0 0 0,1-1-1 0 0,-1 1 1 0 0,1-1 0 0 0,0 1-1 0 0,0-1 1 0 0,0 0 0 0 0,0 0 0 0 0,0 0-1 0 0,0 0 1 0 0,1 0-19 0 0,-2-1 8 0 0,-1 0-1 0 0,1-1 1 0 0,-1 1 0 0 0,1-1-1 0 0,-1 0 1 0 0,1 1 0 0 0,0-1-1 0 0,-1 0 1 0 0,1 0 0 0 0,-1 0-1 0 0,1 0 1 0 0,0 0 0 0 0,-1 0-1 0 0,1 0 1 0 0,-1-1 0 0 0,1 1-1 0 0,-1 0 1 0 0,1-1 0 0 0,-1 0-1 0 0,1 1 1 0 0,-1-1 0 0 0,1 0-1 0 0,-1 0 1 0 0,1 1 0 0 0,-1-1-8 0 0,3-3 51 0 0,0 0 0 0 0,0-1 0 0 0,0 1 0 0 0,0-1-1 0 0,-1 0 1 0 0,2-1-51 0 0,12-17 140 0 0,3 1-27 0 0,-2-1-1 0 0,-1 0 1 0 0,0-1 0 0 0,8-18-113 0 0,49-106 87 0 0,-65 130-67 0 0,119-242-1338 0 0,-113 230-2367 0 0,-4 20-3581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5:18.759"/>
    </inkml:context>
    <inkml:brush xml:id="br0">
      <inkml:brushProperty name="width" value="0.05" units="cm"/>
      <inkml:brushProperty name="height" value="0.05" units="cm"/>
      <inkml:brushProperty name="color" value="#FFFFFF"/>
    </inkml:brush>
  </inkml:definitions>
  <inkml:trace contextRef="#ctx0" brushRef="#br0">1 57 10680 0 0,'1'-1'231'0'0,"-1"0"1"0"0,1 1 0 0 0,0-1 0 0 0,0 0 0 0 0,-1 1-1 0 0,1-1 1 0 0,0 1 0 0 0,0-1 0 0 0,0 1 0 0 0,0-1-1 0 0,0 1 1 0 0,0-1 0 0 0,-1 1 0 0 0,1 0 0 0 0,0 0-1 0 0,0-1 1 0 0,0 1 0 0 0,0 0 0 0 0,1 0-232 0 0,27-3 2168 0 0,-13 2-898 0 0,7-2-286 0 0,-7 1-497 0 0,0-1 0 0 0,0 0 0 0 0,0-1 0 0 0,6-3-487 0 0,21-9 217 0 0,-31 11-217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4:59.277"/>
    </inkml:context>
    <inkml:brush xml:id="br0">
      <inkml:brushProperty name="width" value="0.05" units="cm"/>
      <inkml:brushProperty name="height" value="0.05" units="cm"/>
      <inkml:brushProperty name="color" value="#FFFFFF"/>
    </inkml:brush>
  </inkml:definitions>
  <inkml:trace contextRef="#ctx0" brushRef="#br0">0 264 6848 0 0,'3'0'314'0'0,"25"0"-55"0"0,1-2 0 0 0,23-5-259 0 0,253-31 4027 0 0,-99 15-2144 0 0,165-21 55 0 0,-34 1-1204 0 0,-300 39-679 0 0,164-11 203 0 0,0 0-51 0 0,-75 5-104 0 0,7 5-103 0 0,109-1 82 0 0,-66-2-27 0 0,-2 0 141 0 0,-149 7-132 0 0,17-3-64 0 0,-17 1-99 0 0,19 0 99 0 0,-35 3 52 0 0,0-1 0 0 0,0-1 0 0 0,0 0-1 0 0,0 0 1 0 0,0 0 0 0 0,1-2-52 0 0,-1 1 201 0 0,-1 1-224 0 0,1 0 0 0 0,-1 1 0 0 0,1 0-1 0 0,-1 0 1 0 0,1 1 0 0 0,-1 0-1 0 0,3 1 24 0 0,19-1 27 0 0,-21 0-27 0 0,-3-3 0 0 0,0 3 0 0 0,1 4 0 0 0,-6 1 0 0 0,-1 0 0 0 0,1 0 0 0 0,-1 0 0 0 0,1 0 0 0 0,-1 0 0 0 0,-1 0 0 0 0,1-1 0 0 0,-2 6 0 0 0,-4 39 0 0 0,0 41 0 0 0,5-56 0 0 0,-3 145 0 0 0,-3 228 0 0 0,10-224 0 0 0,0-52 0 0 0,1-10 127 0 0,7 8-127 0 0,0 10 124 0 0,-8-113-73 0 0,2 0 1 0 0,3 15-52 0 0,2 2-1316 0 0,-6-22-4633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5:00.671"/>
    </inkml:context>
    <inkml:brush xml:id="br0">
      <inkml:brushProperty name="width" value="0.05" units="cm"/>
      <inkml:brushProperty name="height" value="0.05" units="cm"/>
      <inkml:brushProperty name="color" value="#FFFFFF"/>
    </inkml:brush>
  </inkml:definitions>
  <inkml:trace contextRef="#ctx0" brushRef="#br0">1 105 3224 0 0,'100'-7'1625'0'0,"-17"-1"1465"0"0,-45 4-773 0 0,29 0-2317 0 0,210-4 2701 0 0,-14-7-814 0 0,-78 6-731 0 0,215-8 765 0 0,-31 1-960 0 0,73 3-326 0 0,-326 10-457 0 0,175 2-61 0 0,-168 2-578 0 0,1 4-1623 0 0,-44-1-113 0 0,-37-4 759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0:00.289"/>
    </inkml:context>
    <inkml:brush xml:id="br0">
      <inkml:brushProperty name="width" value="0.1" units="cm"/>
      <inkml:brushProperty name="height" value="0.1" units="cm"/>
      <inkml:brushProperty name="color" value="#FFC114"/>
    </inkml:brush>
  </inkml:definitions>
  <inkml:trace contextRef="#ctx0" brushRef="#br0">0 108 3224 0 0,'1'-2'240'0'0,"1"1"-184"0"0,0-1 1 0 0,0 1-1 0 0,0 0 0 0 0,0 0 1 0 0,0 0-1 0 0,0 0 0 0 0,0 0 1 0 0,0 0-1 0 0,1 0 0 0 0,3 0 1 0 0,28-3 1686 0 0,-11 1-1268 0 0,123-24-129 0 0,109 12 890 0 0,-164 13-696 0 0,116-11 874 0 0,70-1 172 0 0,96 6-917 0 0,-111 5-718 0 0,-83 3 13 0 0,619-4 443 0 0,-574 4-296 0 0,776 26 2667 0 0,-778-20-2200 0 0,36 2-356 0 0,155 9 139 0 0,76 5-176 0 0,-307-16-113 0 0,42 4-3 0 0,254 24-15 0 0,-177-11-42 0 0,99 6-14 0 0,-68 1 45 0 0,-252-21-22 0 0,463 62 123 0 0,-444-56-144 0 0,72 13 0 0 0,-52-5-60 0 0,107 26-2745 0 0,-183-33 1863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5:12.575"/>
    </inkml:context>
    <inkml:brush xml:id="br0">
      <inkml:brushProperty name="width" value="0.05" units="cm"/>
      <inkml:brushProperty name="height" value="0.05" units="cm"/>
      <inkml:brushProperty name="color" value="#FFFFFF"/>
    </inkml:brush>
  </inkml:definitions>
  <inkml:trace contextRef="#ctx0" brushRef="#br0">306 6 8352 0 0,'0'0'381'0'0,"0"-1"-6"0"0,0-1-242 0 0,0 0 47 0 0,0 1 679 0 0,0 1 298 0 0,0 0 54 0 0,0 0-50 0 0,0 0-230 0 0,0 0-106 0 0,0 13 1436 0 0,0-10-2038 0 0,-1-1 0 0 0,1 1 1 0 0,-1 0-1 0 0,0 0 0 0 0,0 0 0 0 0,0 0 0 0 0,0 0 0 0 0,-2 2-223 0 0,-4 11 567 0 0,-55 148 1380 0 0,25-71-1662 0 0,-40 96-59 0 0,-32 88-2067 0 0,105-260-287 0 0,3-4-4723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5:12.996"/>
    </inkml:context>
    <inkml:brush xml:id="br0">
      <inkml:brushProperty name="width" value="0.05" units="cm"/>
      <inkml:brushProperty name="height" value="0.05" units="cm"/>
      <inkml:brushProperty name="color" value="#FFFFFF"/>
    </inkml:brush>
  </inkml:definitions>
  <inkml:trace contextRef="#ctx0" brushRef="#br0">1 2 2760 0 0,'0'0'553'0'0,"0"0"1285"0"0,0 0 567 0 0,1 1 910 0 0,2 5-1792 0 0,3 13 241 0 0,0 0-1 0 0,-2 0 1 0 0,3 17-1764 0 0,-5-21 376 0 0,21 128 1785 0 0,-7-60-1259 0 0,-2-7 64 0 0,10 23-966 0 0,18 64 72 0 0,-28-107-751 0 0,-10-40-154 0 0,-1 1-50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5:13.370"/>
    </inkml:context>
    <inkml:brush xml:id="br0">
      <inkml:brushProperty name="width" value="0.05" units="cm"/>
      <inkml:brushProperty name="height" value="0.05" units="cm"/>
      <inkml:brushProperty name="color" value="#FFFFFF"/>
    </inkml:brush>
  </inkml:definitions>
  <inkml:trace contextRef="#ctx0" brushRef="#br0">1 0 11520 0 0,'0'0'528'0'0,"0"0"-16"0"0,7 4-22 0 0,6 0 956 0 0,-1 0 1 0 0,1-1-1 0 0,-1-1 0 0 0,1 0 0 0 0,0-1 0 0 0,0 0-1446 0 0,24 0 1795 0 0,17-3-1795 0 0,-27 0-333 0 0,0-2-1 0 0,14-4 334 0 0,-19 2-1024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5:14.065"/>
    </inkml:context>
    <inkml:brush xml:id="br0">
      <inkml:brushProperty name="width" value="0.05" units="cm"/>
      <inkml:brushProperty name="height" value="0.05" units="cm"/>
      <inkml:brushProperty name="color" value="#FFFFFF"/>
    </inkml:brush>
  </inkml:definitions>
  <inkml:trace contextRef="#ctx0" brushRef="#br0">33 3 9216 0 0,'-10'-1'1013'0'0,"-7"0"3108"0"0,17 1-4013 0 0,0 0 1 0 0,-1 1-1 0 0,1-1 0 0 0,0 0 1 0 0,-1 1-1 0 0,1-1 0 0 0,0 0 1 0 0,-1 0-1 0 0,1 1 0 0 0,0-1 0 0 0,0 0 1 0 0,-1 1-1 0 0,1-1 0 0 0,0 1 1 0 0,0-1-1 0 0,0 0 0 0 0,0 1 1 0 0,-1-1-1 0 0,1 1 0 0 0,0-1 1 0 0,0 0-1 0 0,0 1 0 0 0,0-1 0 0 0,0 1 1 0 0,0-1-1 0 0,0 0 0 0 0,0 1 1 0 0,0-1-1 0 0,0 1 0 0 0,1-1 1 0 0,-1 1-1 0 0,0-1 0 0 0,0 0 1 0 0,0 1-1 0 0,0-1 0 0 0,1 0 0 0 0,-1 1 1 0 0,0-1-1 0 0,0 1-108 0 0,4 14 863 0 0,-1 1 1 0 0,0 0-1 0 0,-2 0 1 0 0,0 0-1 0 0,0 2-863 0 0,0 12 530 0 0,5 111 719 0 0,1 3-871 0 0,-4-59-561 0 0,4 5 183 0 0,-6-80-465 0 0,0 0 0 0 0,1 0 1 0 0,0 0-1 0 0,1 0 1 0 0,0-1-1 0 0,1 0 1 0 0,1 4 464 0 0,0-7-5405 0 0,2-4-1587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5:14.453"/>
    </inkml:context>
    <inkml:brush xml:id="br0">
      <inkml:brushProperty name="width" value="0.05" units="cm"/>
      <inkml:brushProperty name="height" value="0.05" units="cm"/>
      <inkml:brushProperty name="color" value="#FFFFFF"/>
    </inkml:brush>
  </inkml:definitions>
  <inkml:trace contextRef="#ctx0" brushRef="#br0">4 101 14424 0 0,'-1'-1'62'0'0,"1"1"0"0"0,0 0 0 0 0,0 0 0 0 0,-1-1 0 0 0,1 1 0 0 0,0 0-1 0 0,0 0 1 0 0,0-1 0 0 0,0 1 0 0 0,0 0 0 0 0,-1-1 0 0 0,1 1 0 0 0,0 0 0 0 0,0-1 0 0 0,0 1 0 0 0,0 0 0 0 0,0-1 0 0 0,0 1 0 0 0,0 0 0 0 0,0-1 0 0 0,0 1 0 0 0,0 0 0 0 0,0-1 0 0 0,0 1 0 0 0,0 0 0 0 0,0-1 0 0 0,1 1 0 0 0,-1 0 0 0 0,0 0 0 0 0,0-1 0 0 0,0 1 0 0 0,0 0 0 0 0,1-1 0 0 0,-1 1 0 0 0,0 0 0 0 0,0 0 0 0 0,0-1 0 0 0,1 1 0 0 0,-1 0-62 0 0,17-14 1843 0 0,24-7 694 0 0,-18 10-1994 0 0,1 2 0 0 0,0 0 0 0 0,1 2 0 0 0,-1 1 0 0 0,2 0 0 0 0,11 1-543 0 0,-1 4-3382 0 0,-27 1-4307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5:35.310"/>
    </inkml:context>
    <inkml:brush xml:id="br0">
      <inkml:brushProperty name="width" value="0.05" units="cm"/>
      <inkml:brushProperty name="height" value="0.05" units="cm"/>
      <inkml:brushProperty name="color" value="#FFFFFF"/>
    </inkml:brush>
  </inkml:definitions>
  <inkml:trace contextRef="#ctx0" brushRef="#br0">4 0 5528 0 0,'0'0'422'0'0,"-3"12"1884"0"0,2-3-946 0 0,1-1 1 0 0,0 0-1 0 0,1 1 0 0 0,0 1-1360 0 0,1 19 1359 0 0,6 214 4411 0 0,0-45-4114 0 0,-9 635-203 0 0,3-751-1694 0 0,0-40-2619 0 0,-1-27-4710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8:54.789"/>
    </inkml:context>
    <inkml:brush xml:id="br0">
      <inkml:brushProperty name="width" value="0.05" units="cm"/>
      <inkml:brushProperty name="height" value="0.05" units="cm"/>
      <inkml:brushProperty name="color" value="#FFC114"/>
    </inkml:brush>
  </inkml:definitions>
  <inkml:trace contextRef="#ctx0" brushRef="#br0">1 778 6416 0 0,'56'-7'482'0'0,"10"-5"-482"0"0,9-2 158 0 0,1 4-158 0 0,28-4 32 0 0,112-14 739 0 0,-109 16-350 0 0,-14 2 37 0 0,-18 3 500 0 0,24-8-958 0 0,416-75 2600 0 0,-413 78-1849 0 0,34 3-751 0 0,8-2 238 0 0,106-14 142 0 0,121-17 34 0 0,-33 3-109 0 0,717-25 935 0 0,-702 44-965 0 0,66-3-278 0 0,819-26 317 0 0,-353 26-196 0 0,-494 6-118 0 0,-76 2 0 0 0,-256 13 0 0 0,592-21 10 0 0,-360 9 35 0 0,381-13 76 0 0,90 3-42 0 0,-385 2-80 0 0,-43 2 16 0 0,49-1 85 0 0,157-7 21 0 0,363 13 71 0 0,-480 10-117 0 0,-137 5-64 0 0,56-2-1 0 0,-237-1 12 0 0,199 0 9 0 0,-301 3-31 0 0,872 13 75 0 0,-386 2 32 0 0,-313-10-96 0 0,-44-2-116 0 0,69 12 105 0 0,-139-6-279 0 0,0 0-733 0 0,37 0 1012 0 0,68-2-790 0 0,-34-1-8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9:08.006"/>
    </inkml:context>
    <inkml:brush xml:id="br0">
      <inkml:brushProperty name="width" value="0.05" units="cm"/>
      <inkml:brushProperty name="height" value="0.05" units="cm"/>
      <inkml:brushProperty name="color" value="#FFC114"/>
    </inkml:brush>
  </inkml:definitions>
  <inkml:trace contextRef="#ctx0" brushRef="#br0">621 586 11520 0 0,'0'0'886'0'0,"-1"-1"-678"0"0,-2-1 1095 0 0,-1-1 503 0 0,-2-1 153 0 0,-13-12 2516 0 0,-9-12-1588 0 0,-4-3-1629 0 0,-75-73 502 0 0,39 37-1183 0 0,-134-117 335 0 0,167 153-864 0 0,-14-15-3457 0 0,-11-15 3409 0 0,54 53-1247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39:09.536"/>
    </inkml:context>
    <inkml:brush xml:id="br0">
      <inkml:brushProperty name="width" value="0.05" units="cm"/>
      <inkml:brushProperty name="height" value="0.05" units="cm"/>
      <inkml:brushProperty name="color" value="#FFC114"/>
    </inkml:brush>
  </inkml:definitions>
  <inkml:trace contextRef="#ctx0" brushRef="#br0">676 7 5064 0 0,'0'0'389'0'0,"0"-1"-250"0"0,1 1 809 0 0,0-2 532 0 0,-1-1 5456 0 0,-13 7-2665 0 0,-8 11-1733 0 0,11-6-1766 0 0,-35 22 840 0 0,-77 60 17 0 0,-188 163-760 0 0,180-143-8298 0 0,103-89-821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0:34.581"/>
    </inkml:context>
    <inkml:brush xml:id="br0">
      <inkml:brushProperty name="width" value="0.05" units="cm"/>
      <inkml:brushProperty name="height" value="0.05" units="cm"/>
      <inkml:brushProperty name="color" value="#FFFFFF"/>
    </inkml:brush>
  </inkml:definitions>
  <inkml:trace contextRef="#ctx0" brushRef="#br0">1 316 4144 0 0,'0'0'319'0'0,"0"0"66"0"0,0 0 1059 0 0,0 0 482 0 0,0 0 98 0 0,0 0-166 0 0,0 0-788 0 0,0-3-344 0 0,0-1-521 0 0,1 0 0 0 0,0-1 0 0 0,0 1 1 0 0,0 0-1 0 0,1 0 0 0 0,-1 0 1 0 0,1 0-1 0 0,0 0 0 0 0,0 1 0 0 0,0-1 1 0 0,1 1-1 0 0,-1-1 0 0 0,1 1 0 0 0,0-1-205 0 0,12-12 1114 0 0,1-1-1 0 0,4-1-1113 0 0,-8 7 303 0 0,20-16 430 0 0,2 1-1 0 0,0 2 1 0 0,14-6-733 0 0,-36 22 174 0 0,6-2 24 0 0,0 0 0 0 0,1 1 0 0 0,0 2 0 0 0,0 0 0 0 0,1 1 0 0 0,0 0 0 0 0,0 2 0 0 0,3 0-198 0 0,-2 0 111 0 0,37-6 110 0 0,-52 10-199 0 0,0 0-1 0 0,-1 0 1 0 0,1 0-1 0 0,0 1 1 0 0,0-1-1 0 0,0 2 1 0 0,0-1-1 0 0,4 2-21 0 0,37 15 102 0 0,-44-17-95 0 0,-1 0 1 0 0,1 0 0 0 0,-1 0 0 0 0,1 0-1 0 0,-1 0 1 0 0,1 1 0 0 0,-1-1 0 0 0,0 1-1 0 0,0 0 1 0 0,0-1 0 0 0,0 1 0 0 0,2 2-8 0 0,8 7 40 0 0,-10-10-36 0 0,1 1-1 0 0,-1-1 1 0 0,0 1 0 0 0,0 0-1 0 0,0 0 1 0 0,0 0 0 0 0,0 0-1 0 0,-1 0 1 0 0,1 0 0 0 0,-1 0-1 0 0,1 0 1 0 0,-1 1 0 0 0,0-1-1 0 0,0 0 1 0 0,0 1 0 0 0,0-1-1 0 0,0 1 1 0 0,0 0 0 0 0,-1-1-1 0 0,1 1 1 0 0,-1 0 0 0 0,0-1-1 0 0,0 1 1 0 0,0 0-4 0 0,0 10 11 0 0,0 0 1 0 0,-1 0-1 0 0,-1 0 1 0 0,0 0-1 0 0,-1-1 0 0 0,0 1 1 0 0,-1-1-1 0 0,0 0 0 0 0,-1 0 1 0 0,-1 0-1 0 0,-4 8-11 0 0,7-16 0 0 0,-26 46 0 0 0,-27 34 0 0 0,17-33-82 0 0,3 2-1 0 0,3 1 0 0 0,-6 15 83 0 0,-14 31-71 0 0,20-40-15 0 0,-23 59 86 0 0,49-101-25 0 0,2 0 1 0 0,0 1-1 0 0,1-1 1 0 0,1 1 0 0 0,0 6 24 0 0,-1 26-113 0 0,3 17 113 0 0,2-55 0 0 0,0 0 0 0 0,0 1 0 0 0,1-1 0 0 0,1 0 0 0 0,0 0 0 0 0,1 0 0 0 0,1 0 0 0 0,4 10 0 0 0,0 3 0 0 0,-8-21 0 0 0,0-1 0 0 0,0 0 0 0 0,1 1 0 0 0,-1-1 0 0 0,1 0 0 0 0,0 0 0 0 0,1 0 0 0 0,-1 0 0 0 0,1 0 0 0 0,0 0 0 0 0,2 3 0 0 0,0-3 22 0 0,0 0 0 0 0,0 0 1 0 0,1 0-1 0 0,-1-1 0 0 0,1 0 0 0 0,-1 0 0 0 0,1 0 0 0 0,0-1 0 0 0,0 0 0 0 0,2 0-22 0 0,4 1-495 0 0,-1-1-1 0 0,1 0 1 0 0,0-1 0 0 0,0-1-1 0 0,2 0 496 0 0,9 0-1368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0:01.611"/>
    </inkml:context>
    <inkml:brush xml:id="br0">
      <inkml:brushProperty name="width" value="0.1" units="cm"/>
      <inkml:brushProperty name="height" value="0.1" units="cm"/>
      <inkml:brushProperty name="color" value="#FFC114"/>
    </inkml:brush>
  </inkml:definitions>
  <inkml:trace contextRef="#ctx0" brushRef="#br0">1 12 2304 0 0,'7'2'473'0'0,"23"-16"9858"0"0,-23 26-8383 0 0,-5-6-1542 0 0,-1-1 1 0 0,0 1 0 0 0,0 0 0 0 0,0-1-1 0 0,-1 1 1 0 0,1 7 0 0 0,-1 6 208 0 0,2 122 1983 0 0,-3-74-1891 0 0,-4 77 382 0 0,1-46-519 0 0,0 226 788 0 0,-3 73-727 0 0,5-321-559 0 0,-3 67 222 0 0,-18 250 644 0 0,21-3-1762 0 0,10-311-1414 0 0,-3-49 68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0:34.582"/>
    </inkml:context>
    <inkml:brush xml:id="br0">
      <inkml:brushProperty name="width" value="0.05" units="cm"/>
      <inkml:brushProperty name="height" value="0.05" units="cm"/>
      <inkml:brushProperty name="color" value="#FFFFFF"/>
    </inkml:brush>
  </inkml:definitions>
  <inkml:trace contextRef="#ctx0" brushRef="#br0">136 193 3224 0 0,'0'0'549'0'0,"0"0"1098"0"0,0 0 479 0 0,0 0 97 0 0,0 0-172 0 0,0 0-790 0 0,0 0-350 0 0,0 0-71 0 0,0 0-71 0 0,0 0-262 0 0,-1-1-113 0 0,-3-1-249 0 0,0-1-1 0 0,0 0 1 0 0,1 0-1 0 0,0-1 1 0 0,-1 1 0 0 0,1-1-1 0 0,1 0 1 0 0,-1 0-1 0 0,0 0 1 0 0,1 0 0 0 0,0 0-1 0 0,0 0 1 0 0,0-1-1 0 0,0 1 1 0 0,1-1-1 0 0,0 0-144 0 0,0 2 52 0 0,1-1 41 0 0,-1 0-1 0 0,0 0 1 0 0,0 1 0 0 0,0-1 0 0 0,0 0-1 0 0,-2-2-92 0 0,3 4 56 0 0,-1 1 0 0 0,1-1 0 0 0,-1 1 0 0 0,1-1 0 0 0,0 0 0 0 0,-1 1 0 0 0,1-1 0 0 0,0 0 0 0 0,0 1 0 0 0,0-1 0 0 0,1 1-1 0 0,-1-1 1 0 0,0-1-56 0 0,1 0 113 0 0,-1 1-70 0 0,1 0 0 0 0,0 0 0 0 0,-1 0 0 0 0,1 0 0 0 0,0 0 0 0 0,0 1 0 0 0,0-1 0 0 0,1 0 0 0 0,-1 1 0 0 0,0-1 0 0 0,1 0 0 0 0,-1 1 0 0 0,1-1 0 0 0,-1 1 0 0 0,2-1-43 0 0,-1 0 63 0 0,-2 2-51 0 0,1 0-1 0 0,-1-1 1 0 0,1 1 0 0 0,-1-1-1 0 0,0 1 1 0 0,0-1-1 0 0,1 1 1 0 0,-1-1-1 0 0,0 1 1 0 0,0-1-1 0 0,0 0 1 0 0,1 1 0 0 0,-1-1-1 0 0,0 1 1 0 0,0-1-1 0 0,0 1 1 0 0,0-1-1 0 0,0 0 1 0 0,0 1-1 0 0,0-1 1 0 0,0 1-1 0 0,-1-1 1 0 0,1 1 0 0 0,0-1-1 0 0,0 0 1 0 0,0 1-12 0 0,0 0 23 0 0,0-3 141 0 0,10-1 143 0 0,-8 3-250 0 0,0 0 127 0 0,3-1-14 0 0,13-8-61 0 0,-14 7-21 0 0,-4 3-7 0 0,0 0 13 0 0,0 0 54 0 0,0 0 20 0 0,0 2-134 0 0,0 0 1 0 0,1 0-1 0 0,-1 0 1 0 0,0-1-1 0 0,1 1 1 0 0,0 0-1 0 0,-1 0 1 0 0,1-1-1 0 0,0 1 0 0 0,0-1 1 0 0,0 2-35 0 0,6 12 163 0 0,-7-12-122 0 0,1 1 0 0 0,-1-1-1 0 0,0 1 1 0 0,1-1 0 0 0,-1 1-1 0 0,-1-1 1 0 0,1 1 0 0 0,-1-1-1 0 0,1 1 1 0 0,-1-1 0 0 0,0 1-1 0 0,0 0-40 0 0,-4 7 174 0 0,1 0-1 0 0,-2-1 0 0 0,0 1-173 0 0,-10 22 690 0 0,13-26-538 0 0,2-4-135 0 0,1-1 0 0 0,-1 0 0 0 0,0 0-1 0 0,0 0 1 0 0,0-1 0 0 0,0 1 0 0 0,0 0-1 0 0,0 0 1 0 0,-1 0 0 0 0,1-1-1 0 0,0 1 1 0 0,-1-1 0 0 0,1 1 0 0 0,-1-1-1 0 0,0 1 1 0 0,0-1 0 0 0,1 0-1 0 0,-1 0 1 0 0,-2 1-17 0 0,-24 8 0 0 0,26-9 0 0 0,1-1 0 0 0,0 0 0 0 0,-1 1 0 0 0,1-1 0 0 0,-1 0 0 0 0,1 0 0 0 0,-1 0 0 0 0,1 0 0 0 0,-1 0 0 0 0,1 0 0 0 0,0 0 0 0 0,-1-1 0 0 0,1 1 0 0 0,-1 0 0 0 0,1-1 0 0 0,-1 1 0 0 0,1-1 0 0 0,0 0 0 0 0,0 1 0 0 0,-1-1 0 0 0,-12-11 0 0 0,6 2 0 0 0,6 6-224 0 0,1 1-1 0 0,0 0 0 0 0,0-1 1 0 0,0 1-1 0 0,0-1 0 0 0,1 1 1 0 0,-1 0-1 0 0,1-1 0 0 0,0 0 1 0 0,0 1-1 0 0,0-1 0 0 0,1-2 225 0 0,6-9-1512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1:36.208"/>
    </inkml:context>
    <inkml:brush xml:id="br0">
      <inkml:brushProperty name="width" value="0.05" units="cm"/>
      <inkml:brushProperty name="height" value="0.05" units="cm"/>
      <inkml:brushProperty name="color" value="#FFC114"/>
    </inkml:brush>
  </inkml:definitions>
  <inkml:trace contextRef="#ctx0" brushRef="#br0">15 9 11344 0 0,'0'0'521'0'0,"0"0"-12"0"0,-2-1-327 0 0,-3-2 347 0 0,-2-2 3686 0 0,9 12-889 0 0,1 3-4197 0 0,1 0 1074 0 0,0-1-1 0 0,1 0 0 0 0,0 0 1 0 0,0-1-1 0 0,1 1 1 0 0,0-1-203 0 0,9 15 311 0 0,42 60 441 0 0,25 41-63 0 0,-17-15-333 0 0,140 249 511 0 0,-124-202-85 0 0,83 118-782 0 0,-115-202 130 0 0,298 463 412 0 0,-113-178-201 0 0,-206-317-306 0 0,208 277 288 0 0,31 9-323 0 0,132 136 46 0 0,-229-266-39 0 0,36 25 31 0 0,-141-155-22 0 0,52 47-271 0 0,13 3 255 0 0,-11-7-177 0 0,28 25 35 0 0,-128-119 146 0 0,64 54 242 0 0,15 20-246 0 0,-91-82 25 0 0,3 3 27 0 0,0 0 1 0 0,1-1 0 0 0,0 0 0 0 0,3 2-53 0 0,-6-6-129 0 0,-1 0 1 0 0,0 1-1 0 0,0 1 1 0 0,1 1 128 0 0,21 17-1249 0 0,-28-24-107 0 0,-1-1-307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2:28.916"/>
    </inkml:context>
    <inkml:brush xml:id="br0">
      <inkml:brushProperty name="width" value="0.05" units="cm"/>
      <inkml:brushProperty name="height" value="0.05" units="cm"/>
      <inkml:brushProperty name="color" value="#FFC114"/>
    </inkml:brush>
  </inkml:definitions>
  <inkml:trace contextRef="#ctx0" brushRef="#br0">72 992 6448 0 0,'0'0'297'0'0,"0"0"-9"0"0,0 0 169 0 0,0 0 1410 0 0,0 0 638 0 0,-1-2 2119 0 0,-1-6-2617 0 0,0-65 3236 0 0,-9-36-3718 0 0,8 82-1116 0 0,-12-99 350 0 0,-14-167-240 0 0,29 288-545 0 0,-9-302-1545 0 0,11 266-117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2:30.103"/>
    </inkml:context>
    <inkml:brush xml:id="br0">
      <inkml:brushProperty name="width" value="0.05" units="cm"/>
      <inkml:brushProperty name="height" value="0.05" units="cm"/>
      <inkml:brushProperty name="color" value="#FFC114"/>
    </inkml:brush>
  </inkml:definitions>
  <inkml:trace contextRef="#ctx0" brushRef="#br0">1157 400 4608 0 0,'5'2'656'0'0,"-5"-2"298"0"0,0 0 314 0 0,0 0 63 0 0,0 0-32 0 0,0 0-185 0 0,0 0-80 0 0,-1 0-12 0 0,-29-7 3584 0 0,-1 2-1 0 0,-16-1-4605 0 0,-34-5 2334 0 0,-35-13-1574 0 0,1-6 0 0 0,2-4 0 0 0,1-5 0 0 0,2-5 0 0 0,-48-30-760 0 0,79 35-151 0 0,-66-36-3460 0 0,121 61-5418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5:45.662"/>
    </inkml:context>
    <inkml:brush xml:id="br0">
      <inkml:brushProperty name="width" value="0.05" units="cm"/>
      <inkml:brushProperty name="height" value="0.05" units="cm"/>
      <inkml:brushProperty name="color" value="#FFC114"/>
    </inkml:brush>
  </inkml:definitions>
  <inkml:trace contextRef="#ctx0" brushRef="#br0">1 142 3224 0 0,'19'-1'147'0'0,"0"0"0"0"0,15-4-147 0 0,14-2-6 0 0,33-2 392 0 0,-30 2 1144 0 0,9 2-1530 0 0,31 1 1307 0 0,229-3 1134 0 0,-166 5-505 0 0,108-16-1936 0 0,-85 4 629 0 0,812-13 2312 0 0,-717 19-2514 0 0,-3 1-130 0 0,-84 10-146 0 0,80-1 62 0 0,634-13 201 0 0,-80 1-260 0 0,-775 9-132 0 0,366-2 63 0 0,-319 9-43 0 0,16 6-42 0 0,-33-4-698 0 0,-54-5-1205 0 0,0 0 1 0 0,3 2 1902 0 0,35 14-5144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5:50.686"/>
    </inkml:context>
    <inkml:brush xml:id="br0">
      <inkml:brushProperty name="width" value="0.05" units="cm"/>
      <inkml:brushProperty name="height" value="0.05" units="cm"/>
      <inkml:brushProperty name="color" value="#FFC114"/>
    </inkml:brush>
  </inkml:definitions>
  <inkml:trace contextRef="#ctx0" brushRef="#br0">742 0 10136 0 0,'-5'4'490'0'0,"-29"25"369"0"0,-12 13-859 0 0,-14 13 1187 0 0,-39 33-71 0 0,-46 39 424 0 0,86-82-1548 0 0,-88 72-160 0 0,119-91-22 0 0,0 0 0 0 0,2 2 0 0 0,-19 26 190 0 0,26-25-1022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5:52.830"/>
    </inkml:context>
    <inkml:brush xml:id="br0">
      <inkml:brushProperty name="width" value="0.05" units="cm"/>
      <inkml:brushProperty name="height" value="0.05" units="cm"/>
      <inkml:brushProperty name="color" value="#FFC114"/>
    </inkml:brush>
  </inkml:definitions>
  <inkml:trace contextRef="#ctx0" brushRef="#br0">786 550 11720 0 0,'0'0'264'0'0,"0"0"34"0"0,0 0 22 0 0,0 0-32 0 0,-7-5 1835 0 0,-18-16 4537 0 0,-9-10-6660 0 0,-9-8 2022 0 0,-45-29-1079 0 0,-2 4-1 0 0,-24-8-942 0 0,-55-38 219 0 0,38 23-873 0 0,67 46-7462 0 0,44 30 783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6:24.882"/>
    </inkml:context>
    <inkml:brush xml:id="br0">
      <inkml:brushProperty name="width" value="0.05" units="cm"/>
      <inkml:brushProperty name="height" value="0.05" units="cm"/>
      <inkml:brushProperty name="color" value="#CC0066"/>
    </inkml:brush>
  </inkml:definitions>
  <inkml:trace contextRef="#ctx0" brushRef="#br0">1 1901 1840 0 0,'11'-7'1720'0'0,"0"1"0"0"0,1 0-1 0 0,0 0 1 0 0,0 2 0 0 0,4-2-1720 0 0,64-15 4465 0 0,-14 5-4649 0 0,5-5 397 0 0,215-69 827 0 0,13-15-294 0 0,-85 36 122 0 0,24-9-224 0 0,-226 74-624 0 0,770-287 2432 0 0,-154 35-307 0 0,-291 116-1370 0 0,-131 53-315 0 0,181-69 256 0 0,228-92-432 0 0,-438 174-215 0 0,15-7-82 0 0,50-29-2140 0 0,-201 92 406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6:24.883"/>
    </inkml:context>
    <inkml:brush xml:id="br0">
      <inkml:brushProperty name="width" value="0.05" units="cm"/>
      <inkml:brushProperty name="height" value="0.05" units="cm"/>
      <inkml:brushProperty name="color" value="#CC0066"/>
    </inkml:brush>
  </inkml:definitions>
  <inkml:trace contextRef="#ctx0" brushRef="#br0">304 1 12464 0 0,'0'0'281'0'0,"-3"12"687"0"0,-4 18-792 0 0,-13 16 1855 0 0,3-5-493 0 0,-93 262 2554 0 0,70-195-3626 0 0,-45 119-529 0 0,69-181-1264 0 0,10-25-68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6:24.884"/>
    </inkml:context>
    <inkml:brush xml:id="br0">
      <inkml:brushProperty name="width" value="0.05" units="cm"/>
      <inkml:brushProperty name="height" value="0.05" units="cm"/>
      <inkml:brushProperty name="color" value="#CC0066"/>
    </inkml:brush>
  </inkml:definitions>
  <inkml:trace contextRef="#ctx0" brushRef="#br0">1170 219 3224 0 0,'1'0'8'0'0,"1"-1"-1"0"0,0 0 1 0 0,-1 0 0 0 0,1 1 0 0 0,-1-1 0 0 0,1 0-1 0 0,-1-1 1 0 0,1 1 0 0 0,0-1-8 0 0,-1 1 333 0 0,-1 0 1 0 0,1 1-1 0 0,0-1 1 0 0,-1 0-1 0 0,1 0 1 0 0,-1 0-1 0 0,1 0 1 0 0,-1 0-1 0 0,0 0 1 0 0,1 0-1 0 0,-1 0 1 0 0,0 0-1 0 0,0 0 1 0 0,0 0-1 0 0,1 0 1 0 0,-1 0-1 0 0,0 0 1 0 0,0 0-1 0 0,-1 0 1 0 0,1-1-334 0 0,0 1 443 0 0,0 0 1 0 0,-1-1 0 0 0,1 1-1 0 0,-1 0 1 0 0,0 0 0 0 0,1-1-1 0 0,-1 1 1 0 0,0 0 0 0 0,1 0-1 0 0,-1 0 1 0 0,0 0 0 0 0,0 0-1 0 0,0 0 1 0 0,0 0 0 0 0,0 0-1 0 0,-1 0-443 0 0,-15-7 833 0 0,-30-1 872 0 0,-1 2 0 0 0,-13 1-1705 0 0,-327-43 2178 0 0,180 20-1574 0 0,73 13-574 0 0,-61-9-876 0 0,181 23-511 0 0,-1-1-1 0 0,1-1 0 0 0,-9-3 1358 0 0,15 3-1335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0:16.862"/>
    </inkml:context>
    <inkml:brush xml:id="br0">
      <inkml:brushProperty name="width" value="0.1" units="cm"/>
      <inkml:brushProperty name="height" value="0.1" units="cm"/>
      <inkml:brushProperty name="color" value="#FFC114"/>
    </inkml:brush>
  </inkml:definitions>
  <inkml:trace contextRef="#ctx0" brushRef="#br0">1053 717 5064 0 0,'-8'3'62'0'0,"0"1"1"0"0,0 0-1 0 0,0 0 0 0 0,1 0 1 0 0,0 1-1 0 0,0 0 0 0 0,-11 11 1 0 0,3-4-66 0 0,-28 27 1955 0 0,-61 69 0 0 0,66-66-1058 0 0,-51 54 524 0 0,-115 163-1 0 0,-134 186 790 0 0,225-319-824 0 0,107-120-1179 0 0,1 1 0 0 0,-1-1 0 0 0,1 1 0 0 0,1 0 0 0 0,-8 14 0 0 0,33-33 140 0 0,3-5-216 0 0,0-1 0 0 0,0-1 0 0 0,22-25-1 0 0,61-75 208 0 0,-32 34-133 0 0,209-198 324 0 0,-106 110-640 0 0,361-340-122 0 0,-348 330 344 0 0,-76 72 112 0 0,-105 101-190 0 0,1 0-14 0 0,0-1 1 0 0,0 2-1 0 0,0-1 1 0 0,2 2-1 0 0,18-11 0 0 0,-25 16-16 0 0,-5 6 0 0 0,-3 3 0 0 0,-1 1 0 0 0,0-1 0 0 0,-1-1 0 0 0,0 1 0 0 0,-6 8 0 0 0,-1 1 0 0 0,-34 43 7 0 0,-52 53 0 0 0,33-41 33 0 0,-379 412 482 0 0,-39 38 570 0 0,339-356-616 0 0,-72 87 272 0 0,185-215-630 0 0,2 2-1 0 0,-29 53 0 0 0,53-84-105 0 0,-7 13 2 0 0,11-19-11 0 0,0 0-1 0 0,-1 0 0 0 0,1 0 1 0 0,0 0-1 0 0,0 0 0 0 0,-1 0 1 0 0,1 0-1 0 0,0 0 1 0 0,0 0-1 0 0,0 0 0 0 0,0 0 1 0 0,0 0-1 0 0,0-1 0 0 0,1 1 1 0 0,-1 0-1 0 0,0 0 1 0 0,0 0-1 0 0,1 0 0 0 0,0 1 1 0 0,-1-2-3 0 0,0 1 0 0 0,1-1 1 0 0,-1 1-1 0 0,1-1 1 0 0,-1 1-1 0 0,0-1 1 0 0,1 0-1 0 0,-1 1 0 0 0,1-1 1 0 0,-1 0-1 0 0,1 1 1 0 0,0-1-1 0 0,-1 0 0 0 0,1 0 1 0 0,-1 1-1 0 0,1-1 1 0 0,0 0-1 0 0,-1 0 1 0 0,1 0-1 0 0,-1 0 0 0 0,1 0 1 0 0,0 0-1 0 0,-1 0 1 0 0,1 0-1 0 0,-1 0 0 0 0,1 0 1 0 0,0 0-1 0 0,-1 0 1 0 0,1-1-1 0 0,-1 1 1 0 0,2-1-1 0 0,20-12-3 0 0,35-32 30 0 0,58-61 1 0 0,-60 53-19 0 0,1074-1039-1089 0 0,-1068 1031 977 0 0,281-287-146 0 0,-278 280 254 0 0,-12 14-60 0 0,-2-2 1 0 0,45-66 0 0 0,-90 115 40 0 0,-1 0 0 0 0,1-1 1 0 0,-1 1-1 0 0,4-15 1 0 0,-8 22 17 0 0,1-1 0 0 0,-1 1 0 0 0,0-1 0 0 0,0 1 0 0 0,0-1 0 0 0,0 0 0 0 0,0 1 1 0 0,0-1-1 0 0,0 1 0 0 0,0-1 0 0 0,-1 1 0 0 0,1-1 0 0 0,0 1 0 0 0,0-1 0 0 0,0 1 0 0 0,0-1 1 0 0,-1 1-1 0 0,1-1 0 0 0,0 1 0 0 0,-1-1 0 0 0,1 1 0 0 0,0-1 0 0 0,-1 1 0 0 0,1 0 0 0 0,0-1 1 0 0,-1 1-1 0 0,1 0 0 0 0,-1-1 0 0 0,1 1 0 0 0,-1 0 0 0 0,1-1 0 0 0,-1 1 0 0 0,1 0 0 0 0,-1 0 0 0 0,1 0 1 0 0,-1 0-1 0 0,1-1 0 0 0,-1 1 0 0 0,1 0 0 0 0,-1 0 0 0 0,1 0 0 0 0,-1 0 0 0 0,0 0 0 0 0,1 0 1 0 0,-1 0-1 0 0,1 0 0 0 0,-1 0 0 0 0,0 1 0 0 0,-5 1 26 0 0,-1 1 1 0 0,1 0-1 0 0,0 0 0 0 0,-10 7 0 0 0,-1 0 22 0 0,-3 3 7 0 0,0 2 0 0 0,1 0 0 0 0,0 1 0 0 0,-18 21 1 0 0,7-7-2 0 0,-60 55 82 0 0,-104 103 92 0 0,-335 405-66 0 0,265-289-116 0 0,-39 57-50 0 0,303-361 0 0 0,-10 14 0 0 0,0-1 0 0 0,0 1 0 0 0,-8 17 0 0 0,14-17 0 0 0,4-14 0 0 0,0 1 0 0 0,0-1 0 0 0,-1 0 0 0 0,1 0 0 0 0,0 1 0 0 0,0-1 0 0 0,0 0 0 0 0,0 1 0 0 0,1-1 0 0 0,-1 0 0 0 0,0 0 0 0 0,0 1 0 0 0,0-1 0 0 0,0 0 0 0 0,0 0 0 0 0,0 1 0 0 0,0-1 0 0 0,0 0 0 0 0,1 0 0 0 0,-1 1 0 0 0,0-1 0 0 0,0 0 0 0 0,0 0 0 0 0,0 0 0 0 0,1 1 0 0 0,0-1 0 0 0,0 0 0 0 0,1 0 0 0 0,-1 0 0 0 0,0 0 0 0 0,1 0 0 0 0,-1 0 0 0 0,0-1 0 0 0,0 1 0 0 0,1 0 0 0 0,-1-1 0 0 0,0 1 0 0 0,0-1 0 0 0,0 1 0 0 0,0-1 0 0 0,0 1 0 0 0,2-2 0 0 0,25-14 15 0 0,0-2-1 0 0,48-39 1 0 0,44-54 62 0 0,-59 53-51 0 0,577-564-590 0 0,-404 386 244 0 0,192-209 289 0 0,-412 428 38 0 0,4-2 34 0 0,-1-2 1 0 0,18-28-1 0 0,-31 41 53 0 0,-5 5 30 0 0,-9 9 76 0 0,3-2-190 0 0,-35 22 200 0 0,-60 52 0 0 0,-33 44 67 0 0,-15 36 18 0 0,56-57-171 0 0,-59 58-184 0 0,-269 289-291 0 0,97-86 351 0 0,248-278 77 0 0,24-29 77 0 0,-50 70-1 0 0,102-123-141 0 0,-1 1 0 0 0,0 0 0 0 0,0-1 0 0 0,1 1 0 0 0,0 0 0 0 0,-1 0 0 0 0,0 3 0 0 0,2-6-11 0 0,0 0-1 0 0,0 0 1 0 0,0 0-1 0 0,0 0 1 0 0,0 0-1 0 0,0 1 1 0 0,0-1 0 0 0,0 0-1 0 0,0 0 1 0 0,0 0-1 0 0,0 0 1 0 0,0 0-1 0 0,0 0 1 0 0,0 1-1 0 0,0-1 1 0 0,0 0-1 0 0,0 0 1 0 0,0 0-1 0 0,1 0 1 0 0,-1 0-1 0 0,0 0 1 0 0,0 0 0 0 0,0 1-1 0 0,0-1 1 0 0,0 0-1 0 0,0 0 1 0 0,0 0-1 0 0,0 0 1 0 0,0 0-1 0 0,1 0 1 0 0,-1 0-1 0 0,0 0 1 0 0,0 0-1 0 0,0 0 1 0 0,0 0-1 0 0,0 0 1 0 0,0 0 0 0 0,1 0-1 0 0,-1 0 1 0 0,0 0-1 0 0,0 0 1 0 0,0 0-1 0 0,0 0 1 0 0,1 0-1 0 0,11-4 8 0 0,21-15-45 0 0,-1-1 0 0 0,-1-1 0 0 0,39-35 0 0 0,78-87-226 0 0,-75 71 172 0 0,78-73-105 0 0,273-274-306 0 0,-99 97 126 0 0,-48 49 230 0 0,116-124 68 0 0,-390 393 77 0 0,14-13 71 0 0,0-1 0 0 0,20-31-1 0 0,-34 44-6 0 0,-5 4-13 0 0,-7 4 25 0 0,-6 9-31 0 0,1 1 1 0 0,0 0-1 0 0,-19 25 0 0 0,14-17-17 0 0,-253 252 211 0 0,245-248-220 0 0,-271 308 47 0 0,107-108-12 0 0,90-117-41 0 0,-116 132-14 0 0,91-90 11 0 0,-178 205 74 0 0,252-297 147 0 0,-46 68 0 0 0,94-120-213 0 0,-1 0-1 0 0,1 0 0 0 0,1 1 0 0 0,-1-1 1 0 0,1 1-1 0 0,1 0 0 0 0,-1 0 1 0 0,-1 8-1 0 0,4-14-18 0 0,0-1-1 0 0,0 1 1 0 0,-1-1 0 0 0,1 1 0 0 0,0-1 0 0 0,0 1-1 0 0,0-1 1 0 0,0 1 0 0 0,0-1 0 0 0,0 1-1 0 0,0-1 1 0 0,0 1 0 0 0,1-1 0 0 0,-1 1-1 0 0,0-1 1 0 0,0 0 0 0 0,0 1 0 0 0,0-1-1 0 0,1 1 1 0 0,-1-1 0 0 0,0 1 0 0 0,1-1-1 0 0,-1 0 1 0 0,0 1 0 0 0,0-1 0 0 0,1 1 0 0 0,-1-1-1 0 0,1 0 1 0 0,-1 1 0 0 0,1-1 0 0 0,0 0-3 0 0,1 1 0 0 0,-1-1 0 0 0,0 0 0 0 0,0 0 0 0 0,0 0 0 0 0,1-1 0 0 0,-1 1 0 0 0,0 0 0 0 0,0 0 0 0 0,0-1 0 0 0,0 1 0 0 0,0 0 0 0 0,2-1 0 0 0,12-6-10 0 0,1-1-1 0 0,-1-1 0 0 0,-1 0 1 0 0,16-12-1 0 0,55-52 28 0 0,-43 37-18 0 0,265-254-244 0 0,-209 194 164 0 0,138-140-182 0 0,16-14-56 0 0,202-207-84 0 0,-240 253 333 0 0,-52 52 100 0 0,-68 61 849 0 0,-234 242-261 0 0,15-15-398 0 0,-77 78-194 0 0,-9 10-3 0 0,-224 271 176 0 0,237-258-319 0 0,19-12 125 0 0,158-193 0 0 0,21-32 0 0 0,-1 1 0 0 0,1 0 0 0 0,-1 0 0 0 0,1-1 0 0 0,-1 1 0 0 0,1 0 0 0 0,-1 0 0 0 0,1 0 0 0 0,0-1 0 0 0,-1 1 0 0 0,1 0 0 0 0,0 0 0 0 0,0 0 0 0 0,0 0 0 0 0,0 0 0 0 0,0 0 0 0 0,-1 0 0 0 0,2 1 0 0 0,0-2-1 0 0,0 0 0 0 0,1 0-1 0 0,-1 0 1 0 0,0 0-1 0 0,1 0 1 0 0,-1 0 0 0 0,0-1-1 0 0,1 1 1 0 0,-1 0 0 0 0,0-1-1 0 0,0 1 1 0 0,1-1 0 0 0,-1 1-1 0 0,0-1 1 0 0,0 0 0 0 0,1 0-1 0 0,29-18-44 0 0,-28 18 42 0 0,33-24-56 0 0,52-46 1 0 0,31-40-176 0 0,-81 75 165 0 0,655-590-1202 0 0,-460 432 1070 0 0,95-84 53 0 0,-178 150 149 0 0,-79 69 11 0 0,-8 0 87 0 0,-22 20 57 0 0,-40 37-139 0 0,0 1-1 0 0,1 0 1 0 0,-1 0-1 0 0,1-1 1 0 0,-1 1-1 0 0,1 0 1 0 0,-1 0-1 0 0,1 0 1 0 0,0 0-1 0 0,-1 1 0 0 0,1-1 1 0 0,0 0-1 0 0,0 1 1 0 0,3-1-1 0 0,-5 1-11 0 0,0 0 0 0 0,0 1 0 0 0,0-1-1 0 0,0 0 1 0 0,0 0 0 0 0,0 1 0 0 0,0-1-1 0 0,1 0 1 0 0,-1 1 0 0 0,0-1 0 0 0,0 0-1 0 0,0 0 1 0 0,0 1 0 0 0,0-1 0 0 0,0 0 0 0 0,-1 1-1 0 0,1-1 1 0 0,0 0 0 0 0,0 1 0 0 0,0-1-1 0 0,0 0 1 0 0,0 0 0 0 0,0 1 0 0 0,0-1-1 0 0,-1 0 1 0 0,1 0 0 0 0,0 1 0 0 0,0-1 0 0 0,0 0-1 0 0,0 0 1 0 0,-1 0 0 0 0,1 1 0 0 0,-1-1-1 0 0,-19 27 128 0 0,-32 33-1 0 0,32-39-120 0 0,-194 185 130 0 0,48-52-73 0 0,16 2-24 0 0,-90 88-12 0 0,-225 241-111 0 0,83-57 364 0 0,365-409-236 0 0,15-13-37 0 0,5-4-10 0 0,1-4-1 0 0,0 0 0 0 0,0 0 0 0 0,-1 0 0 0 0,1-1 0 0 0,-1 0 0 0 0,0 1 0 0 0,1-1 0 0 0,-1 0 0 0 0,4-6 0 0 0,8-5 0 0 0,181-198-105 0 0,-39 40 0 0 0,-120 134 32 0 0,370-384-805 0 0,-63 65 407 0 0,-144 151 307 0 0,-36 35 120 0 0,39-55 670 0 0,-193 212-124 0 0,-29 32-243 0 0,-49 54 20 0 0,-69 68 38 0 0,-310 293-292 0 0,216-210-25 0 0,42-42 0 0 0,2 16 23 0 0,-100 97 18 0 0,159-178-23 0 0,-103 99 28 0 0,210-198-46 0 0,16-16 0 0 0,8-11 0 0 0,5-3-28 0 0,0 0 0 0 0,0 1-1 0 0,17-19 1 0 0,7-8-77 0 0,179-302-782 0 0,-170 270 680 0 0,81-157-164 0 0,26-44 276 0 0,5 31-193 0 0,-50 81 612 0 0,-67 97 50 0 0,10-13 274 0 0,-34 53-298 0 0,-11 20-204 0 0,-6 18 133 0 0,-13 22-164 0 0,-1 0 0 0 0,-34 49 0 0 0,27-45-49 0 0,-35 56 69 0 0,-210 349 142 0 0,248-404-253 0 0,-132 228 22 0 0,-13-9-50 0 0,144-228 4 0 0,-9 14 0 0 0,-46 81 0 0 0,68-104 0 0 0,12-24 0 0 0,-1 0 0 0 0,0 0 0 0 0,0 0 0 0 0,1 0 0 0 0,-1 0 0 0 0,0-1 0 0 0,0 1 0 0 0,1 0 0 0 0,-1 0 0 0 0,0 0 0 0 0,0 0 0 0 0,1 0 0 0 0,-1 0 0 0 0,0 0 0 0 0,1 0 0 0 0,-1 0 0 0 0,0 0 0 0 0,0 0 0 0 0,1 0 0 0 0,-1 0 0 0 0,0 0 0 0 0,1 0 0 0 0,-1 0 0 0 0,0 0 0 0 0,0 0 0 0 0,1 1 0 0 0,-1-1 0 0 0,0 0 0 0 0,0 0 0 0 0,1 0 0 0 0,-1 0 0 0 0,0 0 0 0 0,0 1 0 0 0,0-1 0 0 0,1 0 0 0 0,-1 0 0 0 0,0 1 0 0 0,0-1 0 0 0,0 0 0 0 0,0 0 0 0 0,1 1 0 0 0,-1-1 0 0 0,0 0 0 0 0,0 0 0 0 0,0 1 0 0 0,0-1 0 0 0,0 0 0 0 0,0 0 0 0 0,0 1 0 0 0,0-1 0 0 0,0 0 0 0 0,0 1 0 0 0,0-1 0 0 0,0 0 0 0 0,0 0 0 0 0,0 1 0 0 0,0-1 0 0 0,0 0 0 0 0,0 1 0 0 0,0-1 0 0 0,0 0 0 0 0,0 0 0 0 0,-1 1 0 0 0,1-1 0 0 0,0 0 0 0 0,0 0 0 0 0,0 1 0 0 0,-1-1 0 0 0,26-13 0 0 0,-5-1 0 0 0,0-1 1 0 0,0-1-1 0 0,18-20 0 0 0,53-64-10 0 0,-78 85 5 0 0,84-100-62 0 0,55-61-40 0 0,380-402-497 0 0,-273 305 354 0 0,-49 53 390 0 0,-154 160-52 0 0,74-85 78 0 0,-129 143-166 0 0,-2 3 0 0 0,-7 5 0 0 0,-12 13 0 0 0,-104 88 0 0 0,15-13 0 0 0,-153 169 0 0 0,45-40 20 0 0,44-48 24 0 0,-97 128 100 0 0,238-264-135 0 0,-226 265-2 0 0,114-127 95 0 0,138-169-91 0 0,-1 1 0 0 0,1 0 0 0 0,1 1 0 0 0,-1-1 0 0 0,-5 17 0 0 0,11-24-11 0 0,-1-1 0 0 0,1 0 0 0 0,0 0 0 0 0,-1 0 0 0 0,1 1 0 0 0,0-1 0 0 0,0 0 0 0 0,0 0 0 0 0,0 1 0 0 0,0-1 0 0 0,0 2 0 0 0,1-2 0 0 0,-1-1 0 0 0,0 0 0 0 0,0 1 0 0 0,0-1 0 0 0,0 0 0 0 0,1 1 0 0 0,-1-1 0 0 0,0 0 0 0 0,0 1 0 0 0,1-1 0 0 0,-1 0 0 0 0,0 0 0 0 0,1 1 0 0 0,-1-1 0 0 0,0 0 0 0 0,1 0 0 0 0,-1 0 0 0 0,0 1 0 0 0,1-1 0 0 0,-1 0 0 0 0,0 0 0 0 0,1 0 0 0 0,-1 0 0 0 0,0 0 0 0 0,1 0 0 0 0,2 0 0 0 0,0 0 0 0 0,0 0 0 0 0,-1-1 0 0 0,1 1 0 0 0,0-1 0 0 0,-1 0 0 0 0,1 0 0 0 0,-1 0 0 0 0,5-2 0 0 0,15-9 2 0 0,0-1-1 0 0,-1 0 0 0 0,32-28 0 0 0,54-60-26 0 0,-54 43-37 0 0,66-65-54 0 0,56-43-8 0 0,120-119-371 0 0,-245 234 396 0 0,154-155-290 0 0,-123 130 294 0 0,195-198-137 0 0,-101 79 142 0 0,55-61 20 0 0,-214 238 71 0 0,21-20 109 0 0,48-69-1 0 0,-77 89 162 0 0,-8 17-263 0 0,0 1 0 0 0,0 0 0 0 0,0 0 0 0 0,0 0 0 0 0,0 0 0 0 0,0-1 0 0 0,0 1 0 0 0,0 0 0 0 0,0 0 0 0 0,0 0 1 0 0,0-1-1 0 0,0 1 0 0 0,0 0 0 0 0,0 0 0 0 0,0 0 0 0 0,0-1 0 0 0,-1 1 0 0 0,1 0 0 0 0,0 0 0 0 0,0 0 0 0 0,0 0 0 0 0,0-1 0 0 0,0 1 0 0 0,0 0 0 0 0,0 0 0 0 0,-1 0 0 0 0,1 0 0 0 0,0 0 0 0 0,0-1 0 0 0,0 1 0 0 0,-11 3 212 0 0,5 2-162 0 0,-1 0-1 0 0,1 1 0 0 0,0-1 0 0 0,1 1 1 0 0,-7 9-1 0 0,4-6-38 0 0,-99 117 110 0 0,-157 181 115 0 0,-34 73-183 0 0,257-325-58 0 0,-157 227-45 0 0,0 0-120 0 0,131-192 153 0 0,-69 94 5 0 0,16 6 16 0 0,115-182-4 0 0,1-1-1 0 0,0 1 1 0 0,1 0-1 0 0,0 0 1 0 0,0 1 0 0 0,-2 11-1 0 0,5-20-7 0 0,0 1 1 0 0,0 0-1 0 0,0 0 0 0 0,0 0 0 0 0,0 0 0 0 0,0 0 0 0 0,0 0 0 0 0,0 0 1 0 0,0 0-1 0 0,1 0 0 0 0,-1 0 0 0 0,0 0 0 0 0,1-1 0 0 0,-1 1 0 0 0,1 1 1 0 0,-1-2-2 0 0,1 1 0 0 0,-1-1 0 0 0,0 0 1 0 0,1 1-1 0 0,-1-1 0 0 0,1 0 1 0 0,-1 1-1 0 0,0-1 0 0 0,1 0 1 0 0,-1 0-1 0 0,1 0 0 0 0,-1 1 1 0 0,1-1-1 0 0,-1 0 0 0 0,1 0 1 0 0,-1 0-1 0 0,1 0 0 0 0,-1 0 0 0 0,1 0 1 0 0,0 0-1 0 0,2-1-8 0 0,0 1 1 0 0,0-1-1 0 0,0 0 0 0 0,-1 0 0 0 0,1 0 1 0 0,0 0-1 0 0,-1-1 0 0 0,5-2 1 0 0,39-27-241 0 0,-1-2 0 0 0,55-54 0 0 0,73-89-314 0 0,-39 37 333 0 0,-6 13 50 0 0,201-203-266 0 0,-57 59 146 0 0,-17 17 280 0 0,-206 202 22 0 0,110-120 128 0 0,-106 113-4 0 0,24-31 434 0 0,-71 80-323 0 0,-6 9-230 0 0,0 0 0 0 0,0 0 0 0 0,0 0 0 0 0,0 0-1 0 0,0 0 1 0 0,0 0 0 0 0,0 0 0 0 0,0 0 0 0 0,0 0 0 0 0,0 0 0 0 0,0 0-1 0 0,0 0 1 0 0,0 0 0 0 0,0 0 0 0 0,0 0 0 0 0,0 0 0 0 0,0 0 0 0 0,0 0-1 0 0,0 0 1 0 0,-1 0 0 0 0,1 0 0 0 0,0 0 0 0 0,0 0 0 0 0,0 0 0 0 0,0 0-1 0 0,0 0 1 0 0,0 0 0 0 0,0 0 0 0 0,0 0 0 0 0,0 0 0 0 0,0 0 0 0 0,0-1-1 0 0,0 1 1 0 0,0 0 0 0 0,0 0 0 0 0,0 0 0 0 0,0 0 0 0 0,0 0 0 0 0,0 0-1 0 0,0 0 1 0 0,0 0 0 0 0,0 0 0 0 0,0 0 0 0 0,0 0 0 0 0,0 0 0 0 0,0 0-1 0 0,0 0 1 0 0,0 0 0 0 0,0 0 0 0 0,0 0 0 0 0,0 0 0 0 0,0 0 0 0 0,0 0-1 0 0,0 0 1 0 0,0 0 0 0 0,0 0 0 0 0,0-1 0 0 0,0 1 0 0 0,0 0 0 0 0,-15 14 350 0 0,-45 54-121 0 0,-48 49 40 0 0,-282 303-129 0 0,158-176-133 0 0,26-28-15 0 0,-24 57 79 0 0,18-16-21 0 0,202-245-58 0 0,-47 65-63 0 0,55-75 59 0 0,0 0 0 0 0,1 0 0 0 0,-1 0 0 0 0,1 0 0 0 0,0 0 0 0 0,0 0 0 0 0,0 0 0 0 0,0 0 0 0 0,0 1 0 0 0,0-1 0 0 0,0 0 1 0 0,0 5-1 0 0,1-6-19 0 0,4-2-10 0 0,15-11-32 0 0,-2 0 0 0 0,26-22 0 0 0,34-38-48 0 0,-48 44 64 0 0,305-281-607 0 0,-169 159 403 0 0,21-30 9 0 0,-48 44 69 0 0,-128 127 171 0 0,241-235-144 0 0,-20-15 221 0 0,-191 212 19 0 0,-23 28 43 0 0,-2 0 0 0 0,20-30-1 0 0,-34 47-86 0 0,1 0 0 0 0,-1 0 0 0 0,0 0 0 0 0,0-1 0 0 0,0 1 0 0 0,0 0 0 0 0,-1-1 0 0 0,1 1 0 0 0,0-5 0 0 0,-16 16 653 0 0,-22 27-362 0 0,-48 59 1 0 0,29-31-248 0 0,-227 246-77 0 0,-55 50-14 0 0,215-231 0 0 0,22-25 0 0 0,-77 84 0 0 0,52-56 0 0 0,50-53 0 0 0,-67 88 0 0 0,126-142 0 0 0,13-18-2 0 0,5-5-14 0 0,5-5-9 0 0,-1 0 0 0 0,0-1 1 0 0,0 0-1 0 0,-1 1 0 0 0,7-8 1 0 0,5-3-18 0 0,95-94-401 0 0,-41 38 126 0 0,395-366-795 0 0,-266 251 892 0 0,-115 106 188 0 0,634-566-134 0 0,-519 469 376 0 0,-100 87 73 0 0,-45 46 410 0 0,-64 63-278 0 0,-2-2-313 0 0,-1 1 0 0 0,0-2 0 0 0,-21 22 0 0 0,-52 42 17 0 0,36-34-101 0 0,-340 337 146 0 0,90-85-121 0 0,54-56-26 0 0,77-73-17 0 0,-117 124 0 0 0,196-187 0 0 0,90-107-1 0 0,-1 1-1 0 0,0-1 0 0 0,1 1 0 0 0,-1-1 1 0 0,1 1-1 0 0,-1-1 0 0 0,1 1 0 0 0,-1-1 1 0 0,1 1-1 0 0,-1-1 0 0 0,1 1 0 0 0,0 0 1 0 0,-1-1-1 0 0,1 1 0 0 0,0 0 1 0 0,0-1-1 0 0,-1 1 0 0 0,1 0 0 0 0,0 1 1 0 0,2-2-15 0 0,-1 0 0 0 0,1-1 0 0 0,0 1 0 0 0,0 0 1 0 0,-1 0-1 0 0,1-1 0 0 0,0 1 0 0 0,0-1 0 0 0,-1 0 1 0 0,1 1-1 0 0,-1-1 0 0 0,4-2 0 0 0,27-15-185 0 0,-30 17 193 0 0,29-19-242 0 0,49-42 1 0 0,26-34-208 0 0,-49 43 213 0 0,-26 25 123 0 0,243-215-802 0 0,89-91-29 0 0,-213 190 759 0 0,-83 82 118 0 0,120-111-40 0 0,-102 91 1135 0 0,114-140-1 0 0,-195 213 120 0 0,-18 23-603 0 0,-163 155 176 0 0,98-97-700 0 0,-100 121 0 0 0,-29 28 50 0 0,145-164-46 0 0,-63 62 47 0 0,-47 58-49 0 0,-173 165-15 0 0,107-102 1 0 0,238-239 0 0 0,-15 19 0 0 0,16-20-1 0 0,0 0 1 0 0,0 0-1 0 0,0 1 1 0 0,0-1-1 0 0,0 0 1 0 0,0 0-1 0 0,0 0 1 0 0,0 0-1 0 0,0 0 1 0 0,0 0 0 0 0,0 0-1 0 0,0 1 1 0 0,0-1-1 0 0,0 0 1 0 0,-1 0-1 0 0,1 0 1 0 0,0 0-1 0 0,0 0 1 0 0,0 1-1 0 0,0-1 1 0 0,0 0-1 0 0,1 0 1 0 0,-1 0 0 0 0,0 0-1 0 0,0 0 1 0 0,0 1-1 0 0,0-1 1 0 0,0 0-1 0 0,0 0 1 0 0,0 0-1 0 0,0 0 1 0 0,0 0-1 0 0,0 0 1 0 0,0 0 0 0 0,0 1-1 0 0,0-1 1 0 0,1 0-1 0 0,-1 0 1 0 0,0 0-1 0 0,0 0 1 0 0,12-2-53 0 0,3-5 9 0 0,0 0 0 0 0,0-1-1 0 0,-1 0 1 0 0,19-15 0 0 0,55-50-234 0 0,-68 56 217 0 0,750-694-1176 0 0,-477 444 1058 0 0,-22 21 67 0 0,-256 232 115 0 0,247-255 452 0 0,-159 153 713 0 0,-98 111-830 0 0,-7 7-59 0 0,-10 11-194 0 0,-8 10-172 0 0,-24 19-1 0 0,-6 6 13 0 0,-116 109 298 0 0,47-49-72 0 0,-178 200-126 0 0,53-52-30 0 0,-230 235-203 0 0,332-345 98 0 0,-110 125-172 0 0,243-261 263 0 0,5-6 7 0 0,1 0-1 0 0,-1 0 1 0 0,1 0-1 0 0,0 0 1 0 0,0 1-1 0 0,0-1 1 0 0,1 1-1 0 0,-1 0 1 0 0,-2 9-1 0 0,5-13 10 0 0,-1-1 0 0 0,1 0 0 0 0,0 1 0 0 0,0-1 0 0 0,0 0 0 0 0,0 0 0 0 0,0 1 0 0 0,0-1 0 0 0,0 0 0 0 0,0 1 0 0 0,0-1 0 0 0,0 0 0 0 0,0 1-1 0 0,0-1 1 0 0,0 0 0 0 0,0 1 0 0 0,0-1 0 0 0,0 0 0 0 0,0 1 0 0 0,1-1 0 0 0,-1 0 0 0 0,0 1 0 0 0,0-1 0 0 0,0 0 0 0 0,0 0 0 0 0,1 1 0 0 0,-1-1 0 0 0,0 0 0 0 0,0 0 0 0 0,1 1 0 0 0,-1-1-1 0 0,0 0 1 0 0,0 0 0 0 0,1 0 0 0 0,-1 0 0 0 0,0 1 0 0 0,0-1 0 0 0,1 0 0 0 0,-1 0 0 0 0,0 0 0 0 0,1 0 0 0 0,-1 0 0 0 0,0 0 0 0 0,1 0 0 0 0,-1 0 0 0 0,0 0 0 0 0,1 0 0 0 0,1 0-31 0 0,0-1 0 0 0,0 1 1 0 0,0-1-1 0 0,-1 0 0 0 0,1 1 1 0 0,0-1-1 0 0,3-2 0 0 0,51-37-637 0 0,70-64-1 0 0,-87 71 487 0 0,338-314-1102 0 0,-120 107 638 0 0,419-394 53 0 0,-430 393 788 0 0,-47 29 1440 0 0,-185 195-1162 0 0,22-36 0 0 0,-36 53-460 0 0,0 0-1 0 0,0 0 1 0 0,-1 0-1 0 0,1 0 0 0 0,0 0 1 0 0,0 0-1 0 0,0 0 1 0 0,0 0-1 0 0,0 0 0 0 0,0 0 1 0 0,0 0-1 0 0,0 0 1 0 0,0-1-1 0 0,0 1 1 0 0,0 0-1 0 0,0 0 0 0 0,0 0 1 0 0,0 0-1 0 0,0 0 1 0 0,0 0-1 0 0,0 0 0 0 0,0 0 1 0 0,-1 0-1 0 0,1 0 1 0 0,0 0-1 0 0,0 0 0 0 0,0 0 1 0 0,0 0-1 0 0,0 0 1 0 0,0 0-1 0 0,0 0 1 0 0,0 0-1 0 0,0 0 0 0 0,0 0 1 0 0,0 0-1 0 0,0-1 1 0 0,0 1-1 0 0,0 0 0 0 0,0 0 1 0 0,0 0-1 0 0,0 0 1 0 0,0 0-1 0 0,0 0 1 0 0,0 0-1 0 0,0 0 0 0 0,0 0 1 0 0,0 0-1 0 0,0 0 1 0 0,0 0-1 0 0,0 0 0 0 0,0 0 1 0 0,0 0-1 0 0,0 0 1 0 0,0 0-1 0 0,1-1 0 0 0,-1 1 1 0 0,0 0-1 0 0,0 0 1 0 0,0 0-1 0 0,-6 3 200 0 0,-18 17 292 0 0,0 2-1 0 0,-29 31 1 0 0,17-15-427 0 0,-23 22-59 0 0,-147 152-100 0 0,14-12 85 0 0,-85 93 0 0 0,225-234-1 0 0,-292 311-206 0 0,-138 130-83 0 0,388-387 276 0 0,91-109 3 0 0,0 0-34 0 0,4-3-37 0 0,26-20-101 0 0,33-30 0 0 0,-25 19 74 0 0,287-260-951 0 0,-46 39 639 0 0,-15 28 172 0 0,400-336-230 0 0,-365 302 327 0 0,-210 180 489 0 0,47-48 748 0 0,-76 54-949 0 0,-89 99-136 0 0,-16 20 0 0 0,-33 29 0 0 0,-321 291 0 0 0,-1 31 656 0 0,-5 9-497 0 0,228-224-241 0 0,85-90 19 0 0,-101 129 1 0 0,188-213 58 0 0,5-8 0 0 0,1 0 0 0 0,0 1 0 0 0,0-1 0 0 0,0 1 0 0 0,0 0 0 0 0,1-1 0 0 0,-1 1 0 0 0,1 0 0 0 0,0 0 0 0 0,0 0 0 0 0,0 0 0 0 0,-2 7 0 0 0,3-10-4 0 0,0 0-1 0 0,0 0 0 0 0,0 1 0 0 0,0-1 1 0 0,0 0-1 0 0,0 1 0 0 0,0-1 1 0 0,1 0-1 0 0,-1 0 0 0 0,0 1 1 0 0,0-1-1 0 0,0 0 0 0 0,0 1 1 0 0,0-1-1 0 0,0 0 0 0 0,1 0 0 0 0,-1 1 1 0 0,0-1-1 0 0,0 0 0 0 0,0 0 1 0 0,1 0-1 0 0,-1 1 0 0 0,0-1 1 0 0,0 0-1 0 0,0 0 0 0 0,1 0 1 0 0,-1 1-1 0 0,0-1 0 0 0,1 0 0 0 0,-1 0 1 0 0,0 0-1 0 0,0 0 0 0 0,1 0 1 0 0,-1 0-1 0 0,0 0 0 0 0,1 0 1 0 0,-1 0-1 0 0,0 0 0 0 0,0 0 1 0 0,1 0-1 0 0,-1 0 0 0 0,0 0 0 0 0,1 0 1 0 0,14-5-259 0 0,11-9-68 0 0,0-1 0 0 0,44-37 0 0 0,-52 39 229 0 0,207-182-913 0 0,-107 88 657 0 0,236-195-514 0 0,53-46-315 0 0,156-184-177 0 0,-476 441 1349 0 0,147-165 378 0 0,-223 242 41 0 0,0 0-1 0 0,-1 0 0 0 0,-1-1 0 0 0,13-26 0 0 0,-22 39-143 0 0,-3 4 0 0 0,-13 8 79 0 0,1 0 0 0 0,0 1 0 0 0,1 1 0 0 0,-21 22-1 0 0,2-2 40 0 0,-694 674 746 0 0,299-274-1789 0 0,41-42 256 0 0,317-318 397 0 0,-165 188-35 0 0,234-259 50 0 0,0 0 0 0 0,0 1 0 0 0,0-1-1 0 0,0 0 1 0 0,0 1 0 0 0,1-1 0 0 0,-1 0 0 0 0,0 1 0 0 0,1-1-1 0 0,-1 1 1 0 0,1-1 0 0 0,-1 3 0 0 0,1-4 0 0 0,0 1 1 0 0,0-1-1 0 0,0 0 0 0 0,0 0 1 0 0,0 0-1 0 0,0 0 0 0 0,1 1 0 0 0,-1-1 1 0 0,0 0-1 0 0,0 0 0 0 0,0 0 1 0 0,0 0-1 0 0,0 0 0 0 0,0 0 1 0 0,0 1-1 0 0,0-1 0 0 0,1 0 1 0 0,-1 0-1 0 0,0 0 0 0 0,0 0 1 0 0,0 0-1 0 0,0 0 0 0 0,0 0 1 0 0,1 0-1 0 0,-1 0 0 0 0,0 0 1 0 0,0 0-1 0 0,0 0 0 0 0,0 0 0 0 0,0 0 1 0 0,1 0-1 0 0,-1 0 0 0 0,0 0 1 0 0,0 0-1 0 0,0 0 0 0 0,1 0 1 0 0,12-5-63 0 0,13-12-112 0 0,-1-1-1 0 0,0-1 0 0 0,42-46 0 0 0,-27 27 41 0 0,-17 17 75 0 0,228-209-462 0 0,542-486-566 0 0,-702 632 964 0 0,93-89-24 0 0,-136 124 174 0 0,180-194 818 0 0,-140 145 2153 0 0,-229 249-2822 0 0,29-33-185 0 0,-207 231 10 0 0,110-132 163 0 0,22-23 122 0 0,-67 52-186 0 0,102-103-252 0 0,135-126 143 0 0,-132 131-50 0 0,14 9 40 0 0,128-149 20 0 0,1 0 0 0 0,1 1 0 0 0,0-1 0 0 0,-8 18 0 0 0,11-18-4 0 0,4-6-26 0 0,4-4-13 0 0,-1-1 0 0 0,1 0 0 0 0,-1 0 0 0 0,0 0 1 0 0,-1-1-1 0 0,6-4 0 0 0,6-4-39 0 0,313-271-835 0 0,-271 229 794 0 0,419-380-685 0 0,-222 200 603 0 0,-27 24 270 0 0,-166 155-55 0 0,165-154-8 0 0,-151 134-2 0 0,123-130 0 0 0,-170 174 76 0 0,-20 21 540 0 0,0 0-1 0 0,10-14 1 0 0,-29 39-571 0 0,-2 0 0 0 0,0 0 0 0 0,-17 16 1 0 0,-49 39-75 0 0,41-38 42 0 0,34-29-13 0 0,-282 267 0 0 0,-189 206 0 0 0,272-274-31 0 0,-101 95-260 0 0,-28 26 53 0 0,317-306 233 0 0,-18 26 0 0 0,26-30-34 0 0,6-13 37 0 0,0 1-1 0 0,0-1 1 0 0,0 0-1 0 0,0 0 1 0 0,0 1-1 0 0,0-1 1 0 0,0 0-1 0 0,0 0 1 0 0,0 1-1 0 0,0-1 1 0 0,0 0-1 0 0,0 0 1 0 0,0 1-1 0 0,0-1 1 0 0,1 0-1 0 0,-1 0 1 0 0,0 1-1 0 0,0-1 1 0 0,0 0-1 0 0,0 0 1 0 0,0 0-1 0 0,0 1 1 0 0,1-1-1 0 0,-1 0 1 0 0,0 0-1 0 0,1 1 1 0 0,0-1-5 0 0,0 0 1 0 0,0 0-1 0 0,0 0 1 0 0,0 0-1 0 0,1 0 1 0 0,-1 0-1 0 0,0 0 1 0 0,0 0-1 0 0,0 0 1 0 0,0-1-1 0 0,0 1 1 0 0,1 0-1 0 0,-1-1 1 0 0,0 1-1 0 0,0-1 1 0 0,0 1-1 0 0,0-1 1 0 0,1-1-1 0 0,26-15-118 0 0,46-39 0 0 0,-38 28 27 0 0,238-219-533 0 0,-88 74 250 0 0,-125 121 262 0 0,112-103-198 0 0,-10-4 99 0 0,126-119-146 0 0,-267 256 331 0 0,279-263-674 0 0,-130 92 2993 0 0,-159 176-1748 0 0,-7 8 213 0 0,-11 19-424 0 0,-14 16-323 0 0,-1 0 0 0 0,-1-2 0 0 0,-32 27 0 0 0,52-49-4 0 0,-308 315 0 0 0,27-26 0 0 0,-184 177-241 0 0,136-137-115 0 0,313-312 351 0 0,-21 29-1 0 0,38-47 7 0 0,0 0-1 0 0,0 0 0 0 0,1 0 0 0 0,-1 0 0 0 0,0 1 1 0 0,1-1-1 0 0,-1 0 0 0 0,1 0 0 0 0,-1 1 0 0 0,1-1 1 0 0,0 1-1 0 0,-1-1 0 0 0,1 3 0 0 0,0-4 0 0 0,0 0 0 0 0,0 0 0 0 0,0 1 0 0 0,0-1-1 0 0,0 0 1 0 0,1 0 0 0 0,-1 0 0 0 0,0 0 0 0 0,0 1 0 0 0,0-1-1 0 0,0 0 1 0 0,0 0 0 0 0,0 0 0 0 0,1 0 0 0 0,-1 1 0 0 0,0-1-1 0 0,0 0 1 0 0,0 0 0 0 0,0 0 0 0 0,1 0 0 0 0,-1 0 0 0 0,0 0-1 0 0,0 0 1 0 0,0 0 0 0 0,1 0 0 0 0,-1 0 0 0 0,0 0-1 0 0,0 0 1 0 0,0 0 0 0 0,1 0 0 0 0,-1 0 0 0 0,0 0 0 0 0,14-4-35 0 0,10-10-131 0 0,0-1-1 0 0,30-24 1 0 0,45-45-142 0 0,-84 70 263 0 0,423-364-1062 0 0,-362 311 992 0 0,360-324-406 0 0,-246 224 213 0 0,-56 49 40 0 0,51-64 54 0 0,-72 68 358 0 0,-99 100 736 0 0,-1 0 0 0 0,13-17 0 0 0,-34 34 309 0 0,-38 29-1173 0 0,-80 75 0 0 0,58-47-15 0 0,-352 344-1 0 0,287-270 0 0 0,-92 87 0 0 0,-179 185 0 0 0,311-309 0 0 0,-81 93 0 0 0,167-181-5 0 0,-18 23 15 0 0,23-30-20 0 0,1 1 1 0 0,-1-1 0 0 0,1 1 0 0 0,0 0-1 0 0,0 0 1 0 0,0-1 0 0 0,0 1 0 0 0,0 0-1 0 0,1 0 1 0 0,-1 5 0 0 0,1-8 8 0 0,0 0-1 0 0,0 0 1 0 0,0 1-1 0 0,0-1 1 0 0,0 0-1 0 0,0 0 1 0 0,0 0-1 0 0,0 0 1 0 0,0 1-1 0 0,0-1 1 0 0,0 0-1 0 0,0 0 1 0 0,0 0-1 0 0,0 0 1 0 0,0 0 0 0 0,0 1-1 0 0,0-1 1 0 0,0 0-1 0 0,0 0 1 0 0,0 0-1 0 0,0 0 1 0 0,0 0-1 0 0,1 1 1 0 0,-1-1-1 0 0,0 0 1 0 0,0 0-1 0 0,0 0 1 0 0,0 0-1 0 0,0 0 1 0 0,1 0 0 0 0,-1 0-1 0 0,0 0 1 0 0,0 0-1 0 0,0 0 1 0 0,0 1-1 0 0,0-1 1 0 0,1 0-1 0 0,-1 0 1 0 0,8-3-33 0 0,14-14-18 0 0,-15 12 16 0 0,136-116-333 0 0,-51 41 212 0 0,170-149-121 0 0,-37 33-20 0 0,318-292-276 0 0,-302 255 637 0 0,-183 183 1834 0 0,-88 83-1882 0 0,-68 79-14 0 0,-150 151-1 0 0,140-156 0 0 0,37-35 0 0 0,-380 376 0 0 0,84-95 502 0 0,359-344-505 0 0,-43 45-98 0 0,47-49 68 0 0,0 0-1 0 0,1 0 1 0 0,-1 1 0 0 0,1-1-1 0 0,0 1 1 0 0,1 0-1 0 0,-1 0 1 0 0,-2 10 0 0 0,5-16 31 0 0,0 0 1 0 0,0 0-1 0 0,1 0 1 0 0,-1-1 0 0 0,0 1-1 0 0,0 0 1 0 0,0 0-1 0 0,0 0 1 0 0,0 0 0 0 0,0 0-1 0 0,0 0 1 0 0,0 0-1 0 0,0 0 1 0 0,0 0 0 0 0,0 0-1 0 0,0 0 1 0 0,0 0-1 0 0,1 0 1 0 0,-1 0 0 0 0,0 0-1 0 0,0 0 1 0 0,0 0-1 0 0,0 0 1 0 0,0 0 0 0 0,0 0-1 0 0,0 0 1 0 0,0 0-1 0 0,0 0 1 0 0,0 0-1 0 0,0 0 1 0 0,0 0 0 0 0,1 0-1 0 0,-1 0 1 0 0,0 1-1 0 0,0-1 1 0 0,0 0 0 0 0,0 0-1 0 0,0 0 1 0 0,0 0-1 0 0,0 0 1 0 0,0 0 0 0 0,0 0-1 0 0,0 0 1 0 0,0 0-1 0 0,0 0 1 0 0,0 0 0 0 0,0 0-1 0 0,0 0 1 0 0,0 0-1 0 0,0 1 1 0 0,0-1 0 0 0,0 0-1 0 0,0 0 1 0 0,0 0-1 0 0,0 0 1 0 0,0 0 0 0 0,5-2-15 0 0,0-1 1 0 0,0 0 0 0 0,-1 0 0 0 0,0 0 0 0 0,1-1 0 0 0,3-3 0 0 0,4-4-9 0 0,97-71-188 0 0,-37 30 56 0 0,-58 41 129 0 0,246-198-483 0 0,94-79-174 0 0,31-30 385 0 0,-310 253 299 0 0,-36 32 0 0 0,50-55 0 0 0,-99 98 33 0 0,-13 17 0 0 0,-20 27 608 0 0,-2-2 0 0 0,-63 57 1 0 0,104-105-648 0 0,-84 88 26 0 0,1 1-56 0 0,-247 234-718 0 0,221-225 1047 0 0,-71 72 160 0 0,148-136-453 0 0,9-11 0 0 0,-25 35 0 0 0,48-56-3 0 0,6-3-23 0 0,1-3 0 0 0,0-1 1 0 0,0 0-1 0 0,0 0 0 0 0,1-1 1 0 0,-1 1-1 0 0,0 0 1 0 0,0-1-1 0 0,-1 0 0 0 0,1 0 1 0 0,0 0-1 0 0,2-2 0 0 0,9-6-81 0 0,236-172-741 0 0,-12-21 612 0 0,-151 127 68 0 0,256-227-88 0 0,-300 263 256 0 0,13-11 0 0 0,-50 46 0 0 0,-2 2 0 0 0,1 0 0 0 0,-1-1 0 0 0,0 0 0 0 0,0 0 0 0 0,4-5 0 0 0,-7 1 0 0 0,-1 8 0 0 0,0 0 0 0 0,0 0 0 0 0,-1 0 0 0 0,1 0 0 0 0,0-1 0 0 0,0 1 0 0 0,0 0 0 0 0,0 0 0 0 0,-1 0 0 0 0,1 0 0 0 0,0 0 0 0 0,0 0 0 0 0,0 0 0 0 0,-1 0 0 0 0,1 0 0 0 0,0 0 0 0 0,0 0 0 0 0,0 0 0 0 0,-1 0 0 0 0,1 0 0 0 0,0 0 0 0 0,0 0 0 0 0,0 0 0 0 0,0 0 0 0 0,-1 0 0 0 0,1 1 0 0 0,0-1 0 0 0,0 0 0 0 0,0 0 0 0 0,0 0 0 0 0,-1 0 0 0 0,1 0 0 0 0,0 0 0 0 0,0 1 0 0 0,0-1 0 0 0,-25 17 0 0 0,0 1 0 0 0,1 1 0 0 0,-27 29 0 0 0,4-5 0 0 0,-264 245 1788 0 0,99-85-2623 0 0,178-170 794 0 0,14-13 27 0 0,1 0 0 0 0,0 1-1 0 0,2 2 1 0 0,-27 43-1 0 0,38-52 15 0 0,6-13 0 0 0,0-1 0 0 0,0 0 0 0 0,0 0-1 0 0,0 0 1 0 0,0 0 0 0 0,0 1 0 0 0,0-1 0 0 0,-1 0-1 0 0,1 0 1 0 0,0 0 0 0 0,0 0 0 0 0,0 1 0 0 0,0-1-1 0 0,0 0 1 0 0,0 0 0 0 0,0 0 0 0 0,0 0-1 0 0,0 1 1 0 0,0-1 0 0 0,0 0 0 0 0,0 0 0 0 0,1 0-1 0 0,-1 0 1 0 0,0 1 0 0 0,0-1 0 0 0,0 0-1 0 0,0 0 1 0 0,0 0 0 0 0,0 0 0 0 0,0 1 0 0 0,0-1-1 0 0,0 0 1 0 0,1 0 0 0 0,-1 0 0 0 0,0 0 0 0 0,0 0-1 0 0,0 0 1 0 0,0 0 0 0 0,0 1 0 0 0,1-1-1 0 0,-1 0 1 0 0,0 0 0 0 0,0 0 0 0 0,0 0 0 0 0,0 0-1 0 0,1 0 1 0 0,-1 0 0 0 0,0 0 0 0 0,4 0-6 0 0,-1-1 0 0 0,0 0 0 0 0,1 0 0 0 0,-1 0 1 0 0,0 0-1 0 0,0 0 0 0 0,0-1 0 0 0,4-1 0 0 0,31-20 7 0 0,-27 15-3 0 0,229-164-245 0 0,-118 82-83 0 0,180-151 27 0 0,-266 209 175 0 0,56-38 0 0 0,-91 69 130 0 0,-1 1-1 0 0,1 0 1 0 0,-1-1-1 0 0,0 1 1 0 0,1-1 0 0 0,-1 1-1 0 0,1 0 1 0 0,-1-1-1 0 0,1 1 1 0 0,-1 0-1 0 0,1 0 1 0 0,0 0-1 0 0,-1-1 1 0 0,1 1-1 0 0,-1 0 1 0 0,1 0-1 0 0,0 0 1 0 0,-1 0-1 0 0,2 0 1 0 0,-8 11 155 0 0,4-9-161 0 0,-13 18 44 0 0,-1 0 1 0 0,-26 23-1 0 0,1 0-41 0 0,-80 74 1 0 0,52-53 0 0 0,7-5 44 0 0,-6 6 218 0 0,-72 86 0 0 0,112-117-262 0 0,7-9 0 0 0,0 1 0 0 0,-29 51 0 0 0,48-74 2 0 0,1 1 0 0 0,-1-1-1 0 0,1 0 1 0 0,0 0-1 0 0,0 1 1 0 0,0-1 0 0 0,1 0-1 0 0,-1 1 1 0 0,1 5-1 0 0,-1-8 2 0 0,1-1-1 0 0,0 0 1 0 0,0 1-1 0 0,0-1 1 0 0,0 1-1 0 0,0-1 1 0 0,0 1-1 0 0,0-1 0 0 0,0 0 1 0 0,0 1-1 0 0,0-1 1 0 0,1 1-1 0 0,-1-1 1 0 0,0 1-1 0 0,0-1 1 0 0,0 0-1 0 0,0 1 1 0 0,1-1-1 0 0,-1 0 1 0 0,0 1-1 0 0,0-1 0 0 0,1 1 1 0 0,-1-1-1 0 0,0 0 1 0 0,1 0-1 0 0,-1 1 1 0 0,0-1-1 0 0,1 0 1 0 0,-1 0-1 0 0,0 1 1 0 0,1-1-1 0 0,-1 0 0 0 0,1 0 1 0 0,-1 0-1 0 0,0 1 1 0 0,1-1-1 0 0,-1 0 1 0 0,1 0-1 0 0,-1 0 1 0 0,0 0-1 0 0,1 0 1 0 0,-1 0-1 0 0,1 0 1 0 0,-1 0-1 0 0,1 0 0 0 0,-1 0 1 0 0,1-1-1 0 0,23-9 58 0 0,-14 5-62 0 0,18-11 2 0 0,0-1 0 0 0,0-1 0 0 0,36-31 0 0 0,-5 2 0 0 0,109-85-236 0 0,-58 37-458 0 0,16-15-792 0 0,-157 156 1198 0 0,-66 48 288 0 0,34-36 0 0 0,-2 4 1 0 0,-18 18 509 0 0,68-65-398 0 0,1 1 1 0 0,1 1-1 0 0,-13 23 0 0 0,8-1 91 0 0,17-37-103 0 0,3-2-84 0 0,-1 1 0 0 0,1 0 0 0 0,-1-1 0 0 0,1 0-1 0 0,0 1 1 0 0,-1-1 0 0 0,1 0 0 0 0,0 0 0 0 0,-1 0 0 0 0,1 0 0 0 0,2 0 0 0 0,2-2-3 0 0,1 1 1 0 0,-1-1 0 0 0,0 0 0 0 0,0 0-1 0 0,-1 0 1 0 0,1-1 0 0 0,6-4 0 0 0,40-27 28 0 0,-34 21-48 0 0,51-35-88 0 0,53-36-198 0 0,-120 83 286 0 0,-1 0 0 0 0,1 0 0 0 0,-1 0 0 0 0,1 1 1 0 0,-1-1-1 0 0,1 0 0 0 0,0 1 0 0 0,-1-1 0 0 0,1 1 1 0 0,3-1-1 0 0,-5 1 5 0 0,0 0 0 0 0,0 0 1 0 0,0 0-1 0 0,0 0 1 0 0,0 0-1 0 0,0 0 0 0 0,0 0 1 0 0,0 0-1 0 0,1 0 1 0 0,-1 0-1 0 0,0 0 0 0 0,0 0 1 0 0,0 0-1 0 0,0 0 0 0 0,0 0 1 0 0,0 0-1 0 0,0 0 1 0 0,0 0-1 0 0,0 0 0 0 0,0 0 1 0 0,0 0-1 0 0,0 0 0 0 0,0 0 1 0 0,0 0-1 0 0,0 0 1 0 0,0 0-1 0 0,0 0 0 0 0,0 0 1 0 0,0 0-1 0 0,0 0 1 0 0,0 1-1 0 0,0-1 0 0 0,0 0 1 0 0,0 0-1 0 0,0 0 0 0 0,0 0 1 0 0,0 0-1 0 0,0 0 1 0 0,0 0-1 0 0,0 0 0 0 0,0 0 1 0 0,0 0-1 0 0,0 0 0 0 0,0 0 1 0 0,0 0-1 0 0,0 0 1 0 0,0 0-1 0 0,0 0 0 0 0,0 0 1 0 0,0 1-1 0 0,0-1 1 0 0,0 0-1 0 0,0 0 0 0 0,0 0 1 0 0,0 0-1 0 0,0 0 0 0 0,0 0 1 0 0,0 0-1 0 0,0 0 1 0 0,0 0-1 0 0,0 0 0 0 0,0 0 1 0 0,0 0-1 0 0,0 0 0 0 0,0 0 1 0 0,0 0-1 0 0,0 0 1 0 0,0 0-1 0 0,-6 14 45 0 0,0 1 0 0 0,-1-2 0 0 0,-1 1 0 0 0,0-1-1 0 0,0 0 1 0 0,-14 14 0 0 0,-69 70 540 0 0,71-77-670 0 0,13-12 122 0 0,0 0-1 0 0,1 0 1 0 0,1 0 0 0 0,-1 1-1 0 0,1 0 1 0 0,1 0-1 0 0,0 1 1 0 0,0-1-1 0 0,1 1 1 0 0,0 0-1 0 0,-2 11 1 0 0,0-1 3 0 0,3-14-39 0 0,1 0 0 0 0,-1-1 0 0 0,1 1 0 0 0,0 9 0 0 0,0 2-899 0 0,-4 25 0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7:19.825"/>
    </inkml:context>
    <inkml:brush xml:id="br0">
      <inkml:brushProperty name="width" value="0.05" units="cm"/>
      <inkml:brushProperty name="height" value="0.05" units="cm"/>
      <inkml:brushProperty name="color" value="#FFC114"/>
    </inkml:brush>
  </inkml:definitions>
  <inkml:trace contextRef="#ctx0" brushRef="#br0">838 1 14080 0 0,'-5'3'1276'0'0,"-1"4"-1223"0"0,1-1 1 0 0,0 1 0 0 0,0 0-1 0 0,1 0 1 0 0,-3 5-54 0 0,1-2 102 0 0,-54 100 2265 0 0,5-7-1054 0 0,-321 602 1640 0 0,150-232-2025 0 0,206-428-1604 0 0,2 1-1 0 0,1 0 1 0 0,0 14 676 0 0,12-31-1147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7:19.826"/>
    </inkml:context>
    <inkml:brush xml:id="br0">
      <inkml:brushProperty name="width" value="0.05" units="cm"/>
      <inkml:brushProperty name="height" value="0.05" units="cm"/>
      <inkml:brushProperty name="color" value="#FFC114"/>
    </inkml:brush>
  </inkml:definitions>
  <inkml:trace contextRef="#ctx0" brushRef="#br0">94 736 9008 0 0,'1'-1'678'0'0,"-1"0"0"0"0,1 0 1 0 0,-1 0-1 0 0,0-1 0 0 0,1 1 1 0 0,-1 0-1 0 0,0 0 0 0 0,0-1 1 0 0,0 1-1 0 0,0 0 0 0 0,0-2-678 0 0,-6-28 4223 0 0,2 16-2998 0 0,-1-14-738 0 0,-45-276 3955 0 0,32 152-5887 0 0,6-1-5119 0 0,11 122-1529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7:19.827"/>
    </inkml:context>
    <inkml:brush xml:id="br0">
      <inkml:brushProperty name="width" value="0.05" units="cm"/>
      <inkml:brushProperty name="height" value="0.05" units="cm"/>
      <inkml:brushProperty name="color" value="#FFC114"/>
    </inkml:brush>
  </inkml:definitions>
  <inkml:trace contextRef="#ctx0" brushRef="#br0">1 564 10136 0 0,'0'0'464'0'0,"0"0"-10"0"0,12-2 942 0 0,18-12 6425 0 0,15-10-7821 0 0,27-22 3342 0 0,65-56-1154 0 0,-133 99-2070 0 0,277-233 1612 0 0,-161 132-2577 0 0,-81 71-172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7:49.539"/>
    </inkml:context>
    <inkml:brush xml:id="br0">
      <inkml:brushProperty name="width" value="0.05" units="cm"/>
      <inkml:brushProperty name="height" value="0.05" units="cm"/>
      <inkml:brushProperty name="color" value="#CC0066"/>
    </inkml:brush>
  </inkml:definitions>
  <inkml:trace contextRef="#ctx0" brushRef="#br0">0 0 2304 0 0,'2'2'167'0'0,"60"42"4022"0"0,5-5 261 0 0,-15-12-2202 0 0,2 0-2248 0 0,139 70 2154 0 0,-61-28-1084 0 0,376 169 1440 0 0,49 24-1035 0 0,-72-35-465 0 0,-19-2-466 0 0,638 291 2737 0 0,-815-392-3105 0 0,3-17-187 0 0,27-10 11 0 0,-160-50 0 0 0,-109-35-2627 0 0,0-3-1 0 0,30 1 2628 0 0,-70-9-355 0 0,23 3-1691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7:58.825"/>
    </inkml:context>
    <inkml:brush xml:id="br0">
      <inkml:brushProperty name="width" value="0.05" units="cm"/>
      <inkml:brushProperty name="height" value="0.05" units="cm"/>
      <inkml:brushProperty name="color" value="#CC0066"/>
    </inkml:brush>
  </inkml:definitions>
  <inkml:trace contextRef="#ctx0" brushRef="#br0">511 541 5096 0 0,'0'0'232'0'0,"0"0"92"0"0,-4-14 6349 0 0,-1 9-5614 0 0,0-1 1 0 0,0 0-1 0 0,-1 1 1 0 0,0 0-1 0 0,0 0 1 0 0,-3-1-1060 0 0,-11-9 1012 0 0,20 15-1003 0 0,-170-150 4602 0 0,123 104-4140 0 0,0-1 1 0 0,-13-26-472 0 0,-5-11 221 0 0,23 27-3129 0 0,29 40-5262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8:00.263"/>
    </inkml:context>
    <inkml:brush xml:id="br0">
      <inkml:brushProperty name="width" value="0.05" units="cm"/>
      <inkml:brushProperty name="height" value="0.05" units="cm"/>
      <inkml:brushProperty name="color" value="#CC0066"/>
    </inkml:brush>
  </inkml:definitions>
  <inkml:trace contextRef="#ctx0" brushRef="#br0">953 0 13824 0 0,'0'0'629'0'0,"-6"12"1531"0"0,4-10-1302 0 0,0 0 0 0 0,-1-1 0 0 0,1 1 0 0 0,-1-1 0 0 0,0 1 0 0 0,-2 0-858 0 0,-34 9 1429 0 0,23-7-692 0 0,-130 32 2135 0 0,-1-6 0 0 0,-92 5-2872 0 0,106-22-1867 0 0,-58 7-5850 0 0,176-19-938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8:19.949"/>
    </inkml:context>
    <inkml:brush xml:id="br0">
      <inkml:brushProperty name="width" value="0.05" units="cm"/>
      <inkml:brushProperty name="height" value="0.05" units="cm"/>
      <inkml:brushProperty name="color" value="#FFC114"/>
    </inkml:brush>
  </inkml:definitions>
  <inkml:trace contextRef="#ctx0" brushRef="#br0">1 0 13416 0 0,'60'45'1311'0'0,"103"81"1603"0"0,315 259 1982 0 0,-214-175-4263 0 0,-109-88-444 0 0,92 76 131 0 0,319 273 956 0 0,-234-199-736 0 0,-3-17 1344 0 0,-240-188-1648 0 0,46 27-3791 0 0,-51-37-1556 0 0,-63-40-3046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8:31.269"/>
    </inkml:context>
    <inkml:brush xml:id="br0">
      <inkml:brushProperty name="width" value="0.05" units="cm"/>
      <inkml:brushProperty name="height" value="0.05" units="cm"/>
      <inkml:brushProperty name="color" value="#FFC114"/>
    </inkml:brush>
  </inkml:definitions>
  <inkml:trace contextRef="#ctx0" brushRef="#br0">370 1256 14888 0 0,'-6'-8'319'0'0,"1"1"0"0"0,0-1 0 0 0,0 0 1 0 0,1-1-1 0 0,-4-8-319 0 0,-4-8 169 0 0,-24-53 2588 0 0,4-2-1 0 0,3 0 1 0 0,3-4-2757 0 0,-12-33 956 0 0,-7-24-34 0 0,-19-113-922 0 0,19-17-4118 0 0,40 234-1579 0 0,0 6-1633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8:33.147"/>
    </inkml:context>
    <inkml:brush xml:id="br0">
      <inkml:brushProperty name="width" value="0.05" units="cm"/>
      <inkml:brushProperty name="height" value="0.05" units="cm"/>
      <inkml:brushProperty name="color" value="#FFC114"/>
    </inkml:brush>
  </inkml:definitions>
  <inkml:trace contextRef="#ctx0" brushRef="#br0">1657 197 10592 0 0,'-1'1'242'0'0,"1"0"0"0"0,-1 1 1 0 0,0-1-1 0 0,0 0 0 0 0,0 0 1 0 0,0 0-1 0 0,0 0 0 0 0,0 0 0 0 0,0 0 1 0 0,0 0-1 0 0,0 0 0 0 0,0 0 1 0 0,-1 0-1 0 0,1-1 0 0 0,0 1 1 0 0,0-1-1 0 0,-1 1 0 0 0,1-1 1 0 0,-1 1-1 0 0,1-1 0 0 0,0 0 1 0 0,-1 1-1 0 0,1-1 0 0 0,-1 0 0 0 0,0 0-242 0 0,-6 0 1906 0 0,1 0 0 0 0,-1-1 0 0 0,0 1 0 0 0,-4-2-1906 0 0,-3 0-188 0 0,-153-23 5315 0 0,-40-15-5127 0 0,-15-4 571 0 0,-39 5-2163 0 0,-150 1 1592 0 0,259 26-2698 0 0,52 3-5992 0 0,60 5 1423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9:02.625"/>
    </inkml:context>
    <inkml:brush xml:id="br0">
      <inkml:brushProperty name="width" value="0.05" units="cm"/>
      <inkml:brushProperty name="height" value="0.05" units="cm"/>
      <inkml:brushProperty name="color" value="#CC0066"/>
    </inkml:brush>
  </inkml:definitions>
  <inkml:trace contextRef="#ctx0" brushRef="#br0">1 0 8752 0 0,'21'18'396'0'0,"9"4"29"0"0,-4-3-310 0 0,67 45 886 0 0,-34-24-61 0 0,97 68 1381 0 0,69 48-383 0 0,497 321 1557 0 0,-424-298-2711 0 0,-255-154-680 0 0,72 41 181 0 0,1015 574 1206 0 0,-978-554-1491 0 0,35 18 0 0 0,-8-5 0 0 0,26 12 0 0 0,-68-36 0 0 0,223 129 0 0 0,-356-202-116 0 0,113 68 571 0 0,-58-39-1648 0 0,3-4-4559 0 0,-39-17-889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0:19.603"/>
    </inkml:context>
    <inkml:brush xml:id="br0">
      <inkml:brushProperty name="width" value="0.1" units="cm"/>
      <inkml:brushProperty name="height" value="0.1" units="cm"/>
      <inkml:brushProperty name="color" value="#FFC114"/>
    </inkml:brush>
  </inkml:definitions>
  <inkml:trace contextRef="#ctx0" brushRef="#br0">7426 604 2760 0 0,'20'-39'248'0'0,"-20"38"-159"0"0,1 0 1 0 0,-1 0-1 0 0,0 0 1 0 0,0 0-1 0 0,0-1 1 0 0,0 1-1 0 0,0 0 1 0 0,0 0-1 0 0,0 0 1 0 0,0 0-1 0 0,0 0 1 0 0,0 0-1 0 0,-1 0 1 0 0,1 0-1 0 0,0 0 1 0 0,-1 0-1 0 0,1 0 1 0 0,-1 0-1 0 0,1 0 1 0 0,-1 0-1 0 0,1 0 0 0 0,-1 1 1 0 0,0-1-1 0 0,1 0 1 0 0,-1 0-1 0 0,0 0 1 0 0,-1 0-1 0 0,-2-3 434 0 0,0 1 0 0 0,0 0-1 0 0,0 0 1 0 0,-6-3-1 0 0,-8-3-51 0 0,0 1 0 0 0,-1 1-1 0 0,-29-8 1 0 0,-63-8-39 0 0,82 17-361 0 0,-122-26 242 0 0,-55-10 35 0 0,-866-76 964 0 0,817 101-1150 0 0,-316-22 191 0 0,254 18-96 0 0,-210-18 276 0 0,429 28-335 0 0,-183-15 560 0 0,-561-11 1159 0 0,266 49-1285 0 0,35 51-445 0 0,492-54-153 0 0,-40 4-3 0 0,82-12 28 0 0,15-1-34 0 0,20-1 11 0 0,471-25 42 0 0,-273 14-80 0 0,375-13 109 0 0,-318 15-54 0 0,887 10-198 0 0,-706 12 307 0 0,161 3-189 0 0,-345-6 13 0 0,-97-2 14 0 0,-13 0 0 0 0,145 1 11 0 0,0-12 42 0 0,-303 3-53 0 0,81-5 0 0 0,-88 4 0 0 0,-6-1 0 0 0,-4 0 0 0 0,1 1 0 0 0,-1 0 0 0 0,0 0 0 0 0,1 0 0 0 0,-1 0 0 0 0,0 1 0 0 0,0 0 0 0 0,0 0 0 0 0,0 0 0 0 0,-8 1 0 0 0,0-2 0 0 0,-383-47 0 0 0,101 33 0 0 0,112 10 0 0 0,-859-38 0 0 0,-870 76 0 0 0,1712-20 0 0 0,-590 52 0 0 0,23 65-25 0 0,762-128 19 0 0,-23 5-146 0 0,1 0 0 0 0,-1 2 0 0 0,-45 20-1 0 0,71-27 128 0 0,-1 0-1 0 0,1 0 0 0 0,0 0 1 0 0,0 0-1 0 0,0 1 0 0 0,0-1 1 0 0,1 1-1 0 0,-1-1 0 0 0,0 1 1 0 0,-2 2-1 0 0,4-3 22 0 0,0-1-1 0 0,0 0 1 0 0,0 1-1 0 0,0-1 1 0 0,0 0 0 0 0,0 0-1 0 0,0 1 1 0 0,-1-1-1 0 0,1 0 1 0 0,0 1 0 0 0,0-1-1 0 0,0 0 1 0 0,0 1 0 0 0,0-1-1 0 0,0 0 1 0 0,1 1-1 0 0,-1-1 1 0 0,0 0 0 0 0,0 1-1 0 0,0-1 1 0 0,0 0-1 0 0,0 1 1 0 0,0-1 0 0 0,0 0-1 0 0,1 0 1 0 0,-1 1-1 0 0,0-1 1 0 0,1 1-3 0 0,0 0 0 0 0,1 0 1 0 0,-1 0-1 0 0,0-1 0 0 0,0 1 0 0 0,0 0 1 0 0,1-1-1 0 0,-1 1 0 0 0,0-1 0 0 0,3 1 0 0 0,12 3-31 0 0,0-1-1 0 0,0-1 1 0 0,20 0-1 0 0,-9-1 17 0 0,503 16-112 0 0,1-25 113 0 0,-289 3 24 0 0,1598-27 179 0 0,-703 13 180 0 0,-844 13-213 0 0,156-3 192 0 0,-406 9-310 0 0,533 5 557 0 0,-3 29 202 0 0,-536-30-756 0 0,-6-2-5 0 0,0 2 0 0 0,-1 1 0 0 0,37 11-1 0 0,-42-5-12 0 0,-25-11-16 0 0,0 0 0 0 0,0 0 0 0 0,1 0 0 0 0,-1 0 0 0 0,0 0 0 0 0,0 1 0 0 0,0-1 0 0 0,0 0 0 0 0,1 0 0 0 0,-1 0 0 0 0,0 0 0 0 0,0 1 0 0 0,0-1 0 0 0,0 0 0 0 0,0 0 0 0 0,0 0 0 0 0,1 0 0 0 0,-1 1 0 0 0,0-1 0 0 0,0 0 0 0 0,0 0 0 0 0,0 1 0 0 0,0-1 0 0 0,0 0 0 0 0,0 0 0 0 0,0 0 0 0 0,0 1 0 0 0,0-1 0 0 0,0 0 0 0 0,0 0 0 0 0,0 0 0 0 0,0 1 0 0 0,0-1 0 0 0,0 0 0 0 0,0 0 0 0 0,-1 1 0 0 0,1-1 0 0 0,0 0 0 0 0,0 0 0 0 0,0 0 0 0 0,0 0 0 0 0,0 1 0 0 0,0-1 0 0 0,-1 0 0 0 0,1 0 0 0 0,0 0 0 0 0,0 0 0 0 0,0 1 0 0 0,0-1 0 0 0,-1 0 0 0 0,1 0 0 0 0,0 0 0 0 0,0 0 0 0 0,0 0 0 0 0,-1 0 0 0 0,1 0 0 0 0,0 0 0 0 0,0 0 0 0 0,0 0 0 0 0,-1 0 0 0 0,1 0 0 0 0,0 0 0 0 0,0 0 0 0 0,-1 0 0 0 0,-19 4 0 0 0,-183 5 0 0 0,-2-16 0 0 0,37 1 0 0 0,-1049-30 0 0 0,496 13 0 0 0,-1327 32 0 0 0,291 128 0 0 0,976-13 0 0 0,670-101 0 0 0,-40 8 0 0 0,111-20 0 0 0,-62 24 0 0 0,97-33 0 0 0,0 0 0 0 0,0 0 0 0 0,1 1 0 0 0,-1 0 0 0 0,1 0 0 0 0,0 0 0 0 0,0 0 0 0 0,-6 6 0 0 0,9-8 0 0 0,0 0 0 0 0,1 0 0 0 0,-1 0 0 0 0,0 1 0 0 0,1-1 0 0 0,-1 0 0 0 0,1 0 0 0 0,-1 0 0 0 0,1 0 0 0 0,-1 1 0 0 0,1-1 0 0 0,0 0 0 0 0,0 1 0 0 0,-1-1 0 0 0,1 0 0 0 0,0 0 0 0 0,0 1 0 0 0,0-1 0 0 0,1 0 0 0 0,-1 1 0 0 0,0-1 0 0 0,0 0 0 0 0,1 0 0 0 0,-1 1 0 0 0,1-1 0 0 0,-1 0 0 0 0,1 0 0 0 0,-1 0 0 0 0,1 0 0 0 0,0 0 0 0 0,0 0 0 0 0,-1 0 0 0 0,1 0 0 0 0,0 0 0 0 0,0 0 0 0 0,0 0 0 0 0,0 0 0 0 0,2 1 0 0 0,2 2 0 0 0,0-1 0 0 0,0 1 0 0 0,1-1 0 0 0,-1 0 0 0 0,1 0 0 0 0,11 3 0 0 0,44 10 0 0 0,173 16 2 0 0,9-19-12 0 0,-174-10-3 0 0,891 9-399 0 0,-736-12 351 0 0,1238-7-133 0 0,-981 8 194 0 0,493-2 0 0 0,180 23 412 0 0,-995-16-262 0 0,348 25 518 0 0,-506-31-668 0 0,18 2 6 0 0,1 0-1 0 0,-1 1 0 0 0,29 10 0 0 0,-47-13-2 0 0,1 1 0 0 0,-1-1 0 0 0,0 1 0 0 0,1-1 0 0 0,-1 1 0 0 0,0 0 0 0 0,0-1 0 0 0,1 1 1 0 0,-1 0-1 0 0,1 1 0 0 0,-2-2-3 0 0,0 1 0 0 0,0-1 1 0 0,0 0-1 0 0,0 0 1 0 0,0 0-1 0 0,0 0 0 0 0,1 1 1 0 0,-1-1-1 0 0,0 0 0 0 0,-1 0 1 0 0,1 0-1 0 0,0 1 1 0 0,0-1-1 0 0,0 0 0 0 0,0 0 1 0 0,0 0-1 0 0,0 1 1 0 0,0-1-1 0 0,0 0 0 0 0,0 0 1 0 0,0 0-1 0 0,0 0 0 0 0,0 0 1 0 0,0 1-1 0 0,-1-1 1 0 0,1 0-1 0 0,0 0 0 0 0,0 0 1 0 0,0 0-1 0 0,0 0 1 0 0,0 1-1 0 0,-1-1 0 0 0,1 0 1 0 0,0 0-1 0 0,0 0 0 0 0,0 0 1 0 0,0 0-1 0 0,-1 0 1 0 0,1 0-1 0 0,0 0 0 0 0,-1 0 1 0 0,-5 2 0 0 0,-1 0 0 0 0,0-1 0 0 0,-7 1 0 0 0,4 0-2 0 0,-204 14 1 0 0,135-13 0 0 0,-507 11 59 0 0,401-11-38 0 0,-505 0 113 0 0,-56 2-92 0 0,-1396 70 22 0 0,949 12-80 0 0,745-41-64 0 0,401-41 80 0 0,-1 1 0 0 0,-67 19 0 0 0,94-17 0 0 0,20-4 0 0 0,6 0 0 0 0,8-1 0 0 0,-1 1 0 0 0,1-1 0 0 0,0-1 0 0 0,25 1 0 0 0,193 4 0 0 0,-100-5 16 0 0,343 4 68 0 0,-42-1-88 0 0,218 5 5 0 0,544 17-160 0 0,-315-3-263 0 0,-521-16 290 0 0,473 42-83 0 0,-6 42 554 0 0,-710-76-213 0 0,149 42 0 0 0,-251-55-100 0 0,-1 0-1 0 0,0 1 0 0 0,0 1 0 0 0,-1 0 0 0 0,1 0 0 0 0,-1 2 1 0 0,18 12-1 0 0,-28-18-19 0 0,0-1 0 0 0,0 1 0 0 0,0 0 0 0 0,0 0 0 0 0,0 0 0 0 0,0 0 1 0 0,0 0-1 0 0,0 0 0 0 0,-1 0 0 0 0,1 0 0 0 0,-1 0 0 0 0,1 0 0 0 0,0 0 0 0 0,-1 0 1 0 0,0 1-1 0 0,1-1 0 0 0,-1 0 0 0 0,0 0 0 0 0,1 2 0 0 0,-2-2 1 0 0,1 0-1 0 0,-1 0 1 0 0,1 0 0 0 0,-1 1-1 0 0,1-1 1 0 0,-1 0-1 0 0,0 0 1 0 0,0 0 0 0 0,1 0-1 0 0,-1 0 1 0 0,0-1-1 0 0,0 1 1 0 0,0 0 0 0 0,0 0-1 0 0,0 0 1 0 0,0-1 0 0 0,0 1-1 0 0,0-1 1 0 0,-3 2-1 0 0,-12 5 16 0 0,-1-1-1 0 0,0-1 0 0 0,0 0 1 0 0,0-1-1 0 0,-28 2 0 0 0,41-5-21 0 0,-422 39-51 0 0,-8-29 83 0 0,393-10-9 0 0,-826 13 109 0 0,17-6-132 0 0,74-3 0 0 0,-614 40 0 0 0,1317-42 0 0 0,-897 60 0 0 0,661-29 0 0 0,255-28 0 0 0,31-2 0 0 0,21-4 0 0 0,4 1 0 0 0,17-3 0 0 0,-18 2 0 0 0,160-9 0 0 0,-56 5 0 0 0,410-19 0 0 0,-257 16 0 0 0,499-10 0 0 0,-327 14 0 0 0,326-2 0 0 0,-699 5 0 0 0,1276 17 0 0 0,-959-5 0 0 0,296 15 0 0 0,-479-18-1 0 0,121 10 56 0 0,-281-15-34 0 0,-23 0 7 0 0,-8-1-11 0 0,-17 0 2 0 0,-403 7 94 0 0,-6-15-60 0 0,169 2-30 0 0,-978 1 55 0 0,660 3-84 0 0,-393 14 6 0 0,4 46 0 0 0,531 2 0 0 0,431-63 0 0 0,0 0 0 0 0,1 1 0 0 0,-1-1 0 0 0,0 1 0 0 0,1-1 0 0 0,-1 1 0 0 0,0-1 0 0 0,1 1 0 0 0,-1 0 0 0 0,-2 1 0 0 0,5-1 0 0 0,0 0 0 0 0,0 0 0 0 0,0-1 0 0 0,0 1 0 0 0,0-1 0 0 0,0 1 0 0 0,0 0 0 0 0,0-1 0 0 0,0 0 0 0 0,1 1 0 0 0,-1-1 0 0 0,0 0 0 0 0,0 1 0 0 0,0-1 0 0 0,0 0 0 0 0,2 0 0 0 0,27 5 16 0 0,0-2 0 0 0,0-1-1 0 0,41-3 1 0 0,-2 1-15 0 0,379-4-1 0 0,-14 0 0 0 0,1072 43 0 0 0,-1460-36 0 0 0,1154 50 0 0 0,-176 1 0 0 0,-973-50 0 0 0,14 1 0 0 0,82 17 0 0 0,-135-17 0 0 0,-13-4 0 0 0,0-1 0 0 0,1 1 0 0 0,-1-1 0 0 0,0 0 0 0 0,0 1 0 0 0,0-1 0 0 0,0 0 0 0 0,0 0 0 0 0,0 1 0 0 0,0-1 0 0 0,0 0 0 0 0,0 0 0 0 0,0 0 0 0 0,-1 0 0 0 0,-158-1 0 0 0,82-2 0 0 0,-1422-67 0 0 0,1156 50 0 0 0,-644-21 0 0 0,564 25 0 0 0,-478 12 0 0 0,691 2 2 0 0,-118 4-76 0 0,328-1 74 0 0,9-1 0 0 0,23 0 0 0 0,-22 0 0 0 0,311 5-56 0 0,-90-1 48 0 0,613 34-77 0 0,-699-29 90 0 0,782 83-233 0 0,-425-11-1557 0 0,-248-37-4929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9:18.817"/>
    </inkml:context>
    <inkml:brush xml:id="br0">
      <inkml:brushProperty name="width" value="0.05" units="cm"/>
      <inkml:brushProperty name="height" value="0.05" units="cm"/>
      <inkml:brushProperty name="color" value="#CC0066"/>
    </inkml:brush>
  </inkml:definitions>
  <inkml:trace contextRef="#ctx0" brushRef="#br0">282 849 4608 0 0,'0'0'208'0'0,"-4"-9"4605"0"0,-20-54 6165 0 0,5 13-7614 0 0,-23-65-1218 0 0,-4-16-1196 0 0,-22-69-2400 0 0,6-10 1450 0 0,46 139-9170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49:23.248"/>
    </inkml:context>
    <inkml:brush xml:id="br0">
      <inkml:brushProperty name="width" value="0.05" units="cm"/>
      <inkml:brushProperty name="height" value="0.05" units="cm"/>
      <inkml:brushProperty name="color" value="#CC0066"/>
    </inkml:brush>
  </inkml:definitions>
  <inkml:trace contextRef="#ctx0" brushRef="#br0">925 1 6448 0 0,'-12'0'696'0'0,"-3"1"575"0"0,2 1-1 0 0,-1 0 1 0 0,0 1 0 0 0,1 0 0 0 0,-11 5-1271 0 0,-8 1 1586 0 0,-384 103 3023 0 0,80-26-5668 0 0,300-78-96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52:52.572"/>
    </inkml:context>
    <inkml:brush xml:id="br0">
      <inkml:brushProperty name="width" value="0.05" units="cm"/>
      <inkml:brushProperty name="height" value="0.05" units="cm"/>
      <inkml:brushProperty name="color" value="#FFC114"/>
    </inkml:brush>
  </inkml:definitions>
  <inkml:trace contextRef="#ctx0" brushRef="#br0">838 1 14080 0 0,'-5'3'1276'0'0,"-1"4"-1223"0"0,1-1 1 0 0,0 1 0 0 0,0 0-1 0 0,1 0 1 0 0,-3 5-54 0 0,1-2 102 0 0,-54 100 2265 0 0,5-7-1054 0 0,-321 602 1640 0 0,150-232-2025 0 0,206-428-1604 0 0,2 1-1 0 0,1 0 1 0 0,0 14 676 0 0,12-31-1147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52:52.573"/>
    </inkml:context>
    <inkml:brush xml:id="br0">
      <inkml:brushProperty name="width" value="0.05" units="cm"/>
      <inkml:brushProperty name="height" value="0.05" units="cm"/>
      <inkml:brushProperty name="color" value="#FFC114"/>
    </inkml:brush>
  </inkml:definitions>
  <inkml:trace contextRef="#ctx0" brushRef="#br0">94 736 9008 0 0,'1'-1'678'0'0,"-1"0"0"0"0,1 0 1 0 0,-1 0-1 0 0,0-1 0 0 0,1 1 1 0 0,-1 0-1 0 0,0 0 0 0 0,0-1 1 0 0,0 1-1 0 0,0 0 0 0 0,0-2-678 0 0,-6-28 4223 0 0,2 16-2998 0 0,-1-14-738 0 0,-45-276 3955 0 0,32 152-5887 0 0,6-1-5119 0 0,11 122-1529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52:52.574"/>
    </inkml:context>
    <inkml:brush xml:id="br0">
      <inkml:brushProperty name="width" value="0.05" units="cm"/>
      <inkml:brushProperty name="height" value="0.05" units="cm"/>
      <inkml:brushProperty name="color" value="#FFC114"/>
    </inkml:brush>
  </inkml:definitions>
  <inkml:trace contextRef="#ctx0" brushRef="#br0">1 564 10136 0 0,'0'0'464'0'0,"0"0"-10"0"0,12-2 942 0 0,18-12 6425 0 0,15-10-7821 0 0,27-22 3342 0 0,65-56-1154 0 0,-133 99-2070 0 0,277-233 1612 0 0,-161 132-2577 0 0,-81 71-172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53:06.204"/>
    </inkml:context>
    <inkml:brush xml:id="br0">
      <inkml:brushProperty name="width" value="0.05" units="cm"/>
      <inkml:brushProperty name="height" value="0.05" units="cm"/>
      <inkml:brushProperty name="color" value="#FFC114"/>
    </inkml:brush>
  </inkml:definitions>
  <inkml:trace contextRef="#ctx0" brushRef="#br0">838 1 14080 0 0,'-5'3'1276'0'0,"-1"4"-1223"0"0,1-1 1 0 0,0 1 0 0 0,0 0-1 0 0,1 0 1 0 0,-3 5-54 0 0,1-2 102 0 0,-54 100 2265 0 0,5-7-1054 0 0,-321 602 1640 0 0,150-232-2025 0 0,206-428-1604 0 0,2 1-1 0 0,1 0 1 0 0,0 14 676 0 0,12-31-1147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53:06.205"/>
    </inkml:context>
    <inkml:brush xml:id="br0">
      <inkml:brushProperty name="width" value="0.05" units="cm"/>
      <inkml:brushProperty name="height" value="0.05" units="cm"/>
      <inkml:brushProperty name="color" value="#FFC114"/>
    </inkml:brush>
  </inkml:definitions>
  <inkml:trace contextRef="#ctx0" brushRef="#br0">94 736 9008 0 0,'1'-1'678'0'0,"-1"0"0"0"0,1 0 1 0 0,-1 0-1 0 0,0-1 0 0 0,1 1 1 0 0,-1 0-1 0 0,0 0 0 0 0,0-1 1 0 0,0 1-1 0 0,0 0 0 0 0,0-2-678 0 0,-6-28 4223 0 0,2 16-2998 0 0,-1-14-738 0 0,-45-276 3955 0 0,32 152-5887 0 0,6-1-5119 0 0,11 122-1529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53:06.206"/>
    </inkml:context>
    <inkml:brush xml:id="br0">
      <inkml:brushProperty name="width" value="0.05" units="cm"/>
      <inkml:brushProperty name="height" value="0.05" units="cm"/>
      <inkml:brushProperty name="color" value="#FFC114"/>
    </inkml:brush>
  </inkml:definitions>
  <inkml:trace contextRef="#ctx0" brushRef="#br0">1 564 10136 0 0,'0'0'464'0'0,"0"0"-10"0"0,12-2 942 0 0,18-12 6425 0 0,15-10-7821 0 0,27-22 3342 0 0,65-56-1154 0 0,-133 99-2070 0 0,277-233 1612 0 0,-161 132-2577 0 0,-81 71-172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00:01.769"/>
    </inkml:context>
    <inkml:brush xml:id="br0">
      <inkml:brushProperty name="width" value="0.05" units="cm"/>
      <inkml:brushProperty name="height" value="0.05" units="cm"/>
      <inkml:brushProperty name="color" value="#FFFFFF"/>
    </inkml:brush>
  </inkml:definitions>
  <inkml:trace contextRef="#ctx0" brushRef="#br0">0 128 3224 0 0,'43'-4'291'0'0,"-17"2"1029"0"0,25-2-1320 0 0,49-1 3485 0 0,49-3-1211 0 0,138-1-631 0 0,29-2-407 0 0,301-11 1601 0 0,-144 10-2147 0 0,-139 4-169 0 0,168-4 296 0 0,68-2-513 0 0,-27-1-331 0 0,-445 14-726 0 0,-33 1-3913 0 0,-19 1-1010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00:59.738"/>
    </inkml:context>
    <inkml:brush xml:id="br0">
      <inkml:brushProperty name="width" value="0.05" units="cm"/>
      <inkml:brushProperty name="height" value="0.05" units="cm"/>
      <inkml:brushProperty name="color" value="#FFFFFF"/>
    </inkml:brush>
  </inkml:definitions>
  <inkml:trace contextRef="#ctx0" brushRef="#br0">69 126 10448 0 0,'0'0'233'0'0,"0"0"39"0"0,0 0 16 0 0,0 0-32 0 0,0 0-67 0 0,0 0 327 0 0,-14 10 2640 0 0,10-10-2927 0 0,1 0 22 0 0,-1 0 1 0 0,1 0-1 0 0,0 0 0 0 0,0-1 1 0 0,0 1-1 0 0,0-1 1 0 0,-3-1-252 0 0,5 2 48 0 0,1 0 1 0 0,-1-1-1 0 0,0 1 1 0 0,0-1-1 0 0,0 0 1 0 0,0 1-1 0 0,1-1 0 0 0,-1 0 1 0 0,0 1-1 0 0,1-1 1 0 0,-1 0-1 0 0,1 0 1 0 0,-1 0-1 0 0,0 1 1 0 0,1-1-1 0 0,0 0 0 0 0,-1 0 1 0 0,1 0-1 0 0,0 0 1 0 0,-1 0-1 0 0,1 0 1 0 0,0 0-1 0 0,0 0 1 0 0,0 0-1 0 0,0 0 1 0 0,0 0-1 0 0,0 0 0 0 0,0 0-48 0 0,0-1 63 0 0,-1-5 69 0 0,1 1 0 0 0,1 0 0 0 0,-1 0 0 0 0,1 0-1 0 0,0 0 1 0 0,0 0 0 0 0,1 0 0 0 0,0-1-132 0 0,-1 4 31 0 0,1 0 0 0 0,0 0 1 0 0,-1 0-1 0 0,1 0 0 0 0,0 0 1 0 0,0 0-1 0 0,1 0 0 0 0,-1 1 0 0 0,1-1 1 0 0,-1 1-1 0 0,1 0 0 0 0,0 0 1 0 0,-1-1-1 0 0,1 2 0 0 0,1-1 1 0 0,-1 0-1 0 0,0 1 0 0 0,0-1 1 0 0,0 1-1 0 0,1 0 0 0 0,-1 0 0 0 0,1 0 1 0 0,2 0-32 0 0,-5 1 7 0 0,0 0 0 0 0,1 0 1 0 0,-1 0-1 0 0,0 0 0 0 0,1 0 0 0 0,-1 1 1 0 0,0-1-1 0 0,1 0 0 0 0,-1 0 1 0 0,0 1-1 0 0,1-1 0 0 0,-1 1 1 0 0,0 0-1 0 0,0-1 0 0 0,1 1 0 0 0,-1 0 1 0 0,0-1-1 0 0,0 1 0 0 0,1 1-7 0 0,-1 0 16 0 0,-1 0 0 0 0,1 0 0 0 0,-1 0 0 0 0,1 0 0 0 0,-1-1 0 0 0,0 1 0 0 0,0 0 0 0 0,1 0 0 0 0,-1 0 0 0 0,-1 0 0 0 0,1 2-16 0 0,-1 0 20 0 0,0 1 0 0 0,-1 0 0 0 0,0 0 0 0 0,0-1 0 0 0,0 1 0 0 0,0-1 0 0 0,-1 1 0 0 0,0-1 0 0 0,0 0 0 0 0,0 0 0 0 0,0 0-1 0 0,0-1 1 0 0,-1 1-20 0 0,-10 13 53 0 0,13-16-31 0 0,0 1-1 0 0,0-1 0 0 0,-1 0 0 0 0,1 1 1 0 0,0-1-1 0 0,0 0 0 0 0,0 0 0 0 0,-1 0 1 0 0,1 0-1 0 0,-1 0 0 0 0,1 0 0 0 0,-1 0 1 0 0,1-1-1 0 0,-1 1 0 0 0,1-1 0 0 0,-1 1 1 0 0,0-1-1 0 0,1 1 0 0 0,-1-1 0 0 0,0 0 0 0 0,1 0 1 0 0,-1 0-1 0 0,0 0 0 0 0,0 0 0 0 0,1 0 1 0 0,-2 0-22 0 0,2-1-75 0 0,0 1 1 0 0,0-1-1 0 0,-1 1 1 0 0,1-1 0 0 0,0 1-1 0 0,0-1 1 0 0,0 0 0 0 0,0 1-1 0 0,0-1 1 0 0,0 0-1 0 0,1 0 1 0 0,-1 0 0 0 0,0 0-1 0 0,0 0 1 0 0,0 0 74 0 0,0-1-509 0 0,0 0 0 0 0,0 1 1 0 0,1-1-1 0 0,-1 0 0 0 0,0 0 1 0 0,1 0-1 0 0,0 0 0 0 0,-1 0 1 0 0,1 0-1 0 0,0 1 0 0 0,0-1 1 0 0,0-1 508 0 0,0-7-6244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0:33.034"/>
    </inkml:context>
    <inkml:brush xml:id="br0">
      <inkml:brushProperty name="width" value="0.05" units="cm"/>
      <inkml:brushProperty name="height" value="0.05" units="cm"/>
      <inkml:brushProperty name="color" value="#F4C310"/>
    </inkml:brush>
  </inkml:definitions>
  <inkml:trace contextRef="#ctx0" brushRef="#br0">221 163 2304 0 0,'0'0'101'0'0,"-10"9"22"0"0,-8 12 683 0 0,3-3 1429 0 0,5-8-1555 0 0,1 0 0 0 0,0 1-1 0 0,0 0 1 0 0,1 1 0 0 0,-4 7-680 0 0,-4 10 887 0 0,9-17-468 0 0,0 0-1 0 0,0 0 0 0 0,1 1 1 0 0,1 0-1 0 0,0 0 0 0 0,1 0 1 0 0,0 2-419 0 0,-4 20 849 0 0,5-29-696 0 0,1 0-1 0 0,1 1 0 0 0,-1-1 1 0 0,1 0-1 0 0,0 1 0 0 0,0-1 1 0 0,1 1-1 0 0,0-1 0 0 0,0 1 1 0 0,1-1-1 0 0,1 7-152 0 0,0-8 140 0 0,0 0 1 0 0,0 0 0 0 0,1-1-1 0 0,0 1 1 0 0,0-1-1 0 0,0 1 1 0 0,0-1 0 0 0,1 0-1 0 0,-1-1 1 0 0,1 1-1 0 0,4 2-140 0 0,-5-3 55 0 0,1-1 0 0 0,0 0 0 0 0,-1 0 0 0 0,1-1 0 0 0,0 1 0 0 0,0-1 0 0 0,1 1 0 0 0,-1-1-1 0 0,0-1 1 0 0,0 1 0 0 0,0-1 0 0 0,4 1-55 0 0,7-1 597 0 0,0-1 0 0 0,14-2-597 0 0,-6 1 566 0 0,-11 0-381 0 0,1-1 0 0 0,0 0 1 0 0,-1 0-1 0 0,0-1 0 0 0,6-3-185 0 0,27-9 247 0 0,-23 9-144 0 0,0-2 0 0 0,0-1-1 0 0,18-11-102 0 0,-29 15 34 0 0,-8 5-22 0 0,4-2 7 0 0,-1-1 0 0 0,0 1 0 0 0,0-1 1 0 0,0-1-1 0 0,0 1 0 0 0,-1-1 0 0 0,3-2-19 0 0,9-10 10 0 0,-11 12 12 0 0,-1-1-1 0 0,0 1 0 0 0,0-1 1 0 0,0 0-1 0 0,-1 0 1 0 0,0 0-1 0 0,0 0 1 0 0,2-6-22 0 0,-1 0 44 0 0,0 0-1 0 0,0-1 1 0 0,-2 1 0 0 0,1-1 0 0 0,-2 0 0 0 0,0 0 0 0 0,0 0-1 0 0,-1-11-43 0 0,-1 7 102 0 0,0-1 1 0 0,-1 1-1 0 0,-1 0 0 0 0,-1 0 0 0 0,-3-10-102 0 0,4 23-52 0 0,0 0 0 0 0,0 0 0 0 0,0 1 0 0 0,-1-1 0 0 0,1 1 0 0 0,-3-3 52 0 0,-5-7 344 0 0,5 5-270 0 0,0 0 0 0 0,-1 0 0 0 0,0 1 1 0 0,-1 0-1 0 0,0 0 0 0 0,0 1 0 0 0,0 0 0 0 0,-1 0 0 0 0,1 0 0 0 0,-1 1 0 0 0,-1 1 1 0 0,1-1-1 0 0,-1 1 0 0 0,0 1 0 0 0,-6-3-74 0 0,6 4-11 0 0,-5-3 67 0 0,0 0 0 0 0,-1 2 0 0 0,1 0-1 0 0,-1 0 1 0 0,0 2-56 0 0,10 0 3 0 0,0 1 0 0 0,0 1 0 0 0,-1-1 1 0 0,1 1-1 0 0,0 0 0 0 0,0 0 0 0 0,0 1 0 0 0,0-1 0 0 0,0 1 0 0 0,0 0 0 0 0,0 0 0 0 0,1 1 0 0 0,-1 0 0 0 0,1-1 0 0 0,0 2 0 0 0,-1-1-3 0 0,-19 16 16 0 0,2 1 0 0 0,0 2 0 0 0,1 0 0 0 0,-14 20-16 0 0,3 3 0 0 0,-15 30 0 0 0,31-48 0 0 0,9-16-8 0 0,1 0-1 0 0,0 1 1 0 0,1 0-1 0 0,1 0 1 0 0,0 0-1 0 0,0 1 1 0 0,1-1-1 0 0,1 3 9 0 0,0-5-6 0 0,1-1 0 0 0,1 0 0 0 0,0 1 0 0 0,0-1-1 0 0,1 1 1 0 0,0-1 0 0 0,1 0 0 0 0,0 1 0 0 0,0-1-1 0 0,1 0 1 0 0,2 4 6 0 0,-3-8-3 0 0,1-1-1 0 0,0 1 0 0 0,0-1 1 0 0,0 0-1 0 0,0 0 0 0 0,1 0 1 0 0,0 0-1 0 0,0 0 0 0 0,0-1 1 0 0,0 0-1 0 0,0 0 0 0 0,1 0 1 0 0,-1 0-1 0 0,1-1 0 0 0,0 1 1 0 0,0-1-1 0 0,0-1 0 0 0,0 1 1 0 0,0-1-1 0 0,0 1 0 0 0,0-1 1 0 0,1-1-1 0 0,-1 1 0 0 0,1-1 4 0 0,20 1 0 0 0,-18 0 0 0 0,1-1 0 0 0,-1 0 0 0 0,1-1 0 0 0,1 0 0 0 0,-8 1 0 0 0,34-5 32 0 0,-1-1 0 0 0,0-2 0 0 0,0-1 0 0 0,14-7-32 0 0,-42 13 1 0 0,1 0 0 0 0,0 0 0 0 0,-1-1 1 0 0,0 0-1 0 0,0 0 0 0 0,0 0 0 0 0,-1-1 0 0 0,1 0 0 0 0,-1-1 0 0 0,0 0-1 0 0,-3 4 11 0 0,-1-1 1 0 0,1 1-1 0 0,0-1 1 0 0,0 1-1 0 0,3-2-11 0 0,-4 3 0 0 0,1-1-1 0 0,-1 1 1 0 0,0-1-1 0 0,0 0 1 0 0,0 1-1 0 0,0-1 1 0 0,-1 0-1 0 0,3-2 1 0 0,5-11 0 0 0,0 0 0 0 0,-1-1 0 0 0,-1 0 0 0 0,0 0 0 0 0,0-5 0 0 0,-4 15 0 0 0,-2 0 0 0 0,1 1 0 0 0,-1-1 0 0 0,0 0 0 0 0,0-1 0 0 0,0 1 0 0 0,-1 0 0 0 0,0 0 0 0 0,0 0 0 0 0,-1 0 0 0 0,0 0 0 0 0,0 0 0 0 0,0 0 0 0 0,-1 0 0 0 0,-2-5 0 0 0,0-5 3 0 0,3 12 2 0 0,-1-1 0 0 0,1 1 0 0 0,-1 0 0 0 0,0-1 0 0 0,0 1 0 0 0,0 0 0 0 0,0 0 0 0 0,-1 0 1 0 0,0 0-1 0 0,0 0-5 0 0,-11-11 1 0 0,-3-2 18 0 0,-1 0 0 0 0,-6-3-19 0 0,19 16 9 0 0,-1 0 0 0 0,0 0 0 0 0,1 0-1 0 0,-1 1 1 0 0,-1 0 0 0 0,1 1 0 0 0,0-1 0 0 0,-1 1 0 0 0,1 0 0 0 0,-4 0-9 0 0,-10-1 13 0 0,13 1-7 0 0,-1 1 0 0 0,0 0 0 0 0,0 0 0 0 0,0 0 1 0 0,-1 1-1 0 0,1 1 0 0 0,0-1 0 0 0,0 1 0 0 0,0 1 0 0 0,-3 0-6 0 0,-19 4 0 0 0,24-5 0 0 0,0 0 0 0 0,0 0 0 0 0,1 0 0 0 0,-1 1 0 0 0,-2 1 0 0 0,5-2-92 0 0,0 0 0 0 0,0 0-1 0 0,0 1 1 0 0,0-1 0 0 0,0 1 0 0 0,0 0-1 0 0,0 0 1 0 0,1 0 0 0 0,-1 0-1 0 0,1 1 1 0 0,-1-1 0 0 0,1 0 0 0 0,0 1-1 0 0,-1 1 93 0 0,-12 14-6699 0 0,7-10-77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9:59:47.037"/>
    </inkml:context>
    <inkml:brush xml:id="br0">
      <inkml:brushProperty name="width" value="0.05" units="cm"/>
      <inkml:brushProperty name="height" value="0.05" units="cm"/>
      <inkml:brushProperty name="color" value="#FFFFFF"/>
    </inkml:brush>
  </inkml:definitions>
  <inkml:trace contextRef="#ctx0" brushRef="#br0">0 22 11256 0 0,'0'0'514'0'0,"0"0"-6"0"0,2-2-326 0 0,-2 3-167 0 0,4-3-25 0 0,-3 1 21 0 0,-1 0 1 0 0,1 0-1 0 0,-1 0 0 0 0,1 0 1 0 0,-1-1-1 0 0,0 1 1 0 0,0 0-1 0 0,0 0 0 0 0,1 0 1 0 0,-1 0-1 0 0,0-1 1 0 0,0 1-1 0 0,-1 0-11 0 0,1-2 688 0 0,0 3 224 0 0,0 0 44 0 0,0 0-16 0 0,1 8-572 0 0,0 0-1 0 0,0-1 1 0 0,0 1 0 0 0,1-1-1 0 0,1 2-367 0 0,4 21 540 0 0,3 38 950 0 0,-2 7-1490 0 0,-2-16 406 0 0,18 281 1092 0 0,-15-171-932 0 0,16 274 490 0 0,-23-53-1042 0 0,-4-196 60 0 0,-22 964 1886 0 0,17-855-1942 0 0,-5 57-20 0 0,-9-157 13 0 0,4 169 45 0 0,15 0-20 0 0,3-227-11 0 0,-2-43-13 0 0,9 367 48 0 0,-7-455-51 0 0,0 6-180 0 0,0-1 0 0 0,1 0-1 0 0,1 0 1 0 0,1 0-1 0 0,1 2 172 0 0,11 22-917 0 0,-8-17-38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19:59:48.018"/>
    </inkml:context>
    <inkml:brush xml:id="br0">
      <inkml:brushProperty name="width" value="0.05" units="cm"/>
      <inkml:brushProperty name="height" value="0.05" units="cm"/>
      <inkml:brushProperty name="color" value="#FFFFFF"/>
    </inkml:brush>
  </inkml:definitions>
  <inkml:trace contextRef="#ctx0" brushRef="#br0">101 227 6448 0 0,'-12'-3'578'0'0,"11"2"-571"0"0,0 1 0 0 0,0-1 1 0 0,0 1-1 0 0,0 0 0 0 0,0-1 1 0 0,0 1-1 0 0,0 0 0 0 0,0 0 1 0 0,0 0-1 0 0,0 0 0 0 0,0 0 1 0 0,0 0-1 0 0,0 0 0 0 0,0 0 1 0 0,0 0-8 0 0,-21 3 692 0 0,18-3-242 0 0,1 0-1 0 0,0 0 1 0 0,0-1-1 0 0,0 1 1 0 0,0-1-1 0 0,0 0 1 0 0,0 0 0 0 0,0 0-1 0 0,0 0 1 0 0,1 0-1 0 0,-1 0 1 0 0,0-1-1 0 0,1 0 1 0 0,-1 1-1 0 0,1-1 1 0 0,-1 0-450 0 0,2 0 993 0 0,1 2-65 0 0,0 0-243 0 0,0 0-107 0 0,4 3-24 0 0,5 1-313 0 0,0 0-1 0 0,0-1 0 0 0,1 0 0 0 0,-1-1 0 0 0,1 0 0 0 0,0 0 0 0 0,0-1 0 0 0,4 0-240 0 0,24 4 639 0 0,48 4 396 0 0,-16-3-439 0 0,-20-1-133 0 0,0-2 0 0 0,1-2 0 0 0,34-5-463 0 0,149-24 649 0 0,-143 15-467 0 0,56-9-7 0 0,66-8 66 0 0,306-33 923 0 0,-503 61-1132 0 0,322-28 471 0 0,-254 24-389 0 0,118-2 38 0 0,36-2-304 0 0,86-13-105 0 0,-148 11 250 0 0,-18 5-25 0 0,0 6 0 0 0,37 10 32 0 0,-130-2 0 0 0,9 4 0 0 0,43 5 0 0 0,-63-14 0 0 0,6-3 0 0 0,-59 1 0 0 0,1 0 0 0 0,0 0 0 0 0,0 0 0 0 0,0 0 0 0 0,0 0 0 0 0,0-1 0 0 0,0 1 0 0 0,1-1 0 0 0,2-4-2 0 0,0 1 3 0 0,16-5 11 0 0,-21 9-11 0 0,0 0-1 0 0,0 0 1 0 0,0 0 0 0 0,1 0 0 0 0,-1 0-1 0 0,0-1 1 0 0,0 1 0 0 0,0 0 0 0 0,0 0 0 0 0,0 0-1 0 0,0 0 1 0 0,0 0 0 0 0,0 0 0 0 0,0 0-1 0 0,1 0 1 0 0,-1 0 0 0 0,0 0 0 0 0,0 0 0 0 0,0 0-1 0 0,0 0 1 0 0,0 0 0 0 0,0 0 0 0 0,0 0-1 0 0,0 0 1 0 0,1 0 0 0 0,-1 0 0 0 0,0 0 0 0 0,0 0-1 0 0,0 0 1 0 0,0 0 0 0 0,0 0 0 0 0,0 0-1 0 0,0 1 1 0 0,0-1 0 0 0,0 0 0 0 0,0 0 0 0 0,1 0-1 0 0,-1 0 1 0 0,0 0 0 0 0,0 0 0 0 0,0 0-1 0 0,0 0 1 0 0,0 0 0 0 0,0 0 0 0 0,0 0 0 0 0,0 1-1 0 0,0-1 1 0 0,0 0 0 0 0,0 0 0 0 0,0 0-1 0 0,0 0 1 0 0,0 0 0 0 0,0 0 0 0 0,0 0-1 0 0,0 0 1 0 0,14 50 9 0 0,-7-32-10 0 0,-1 0 0 0 0,-1 1 0 0 0,-1 0 0 0 0,0 10 0 0 0,4 13 0 0 0,-3-14 0 0 0,-2 0 0 0 0,0 8 0 0 0,4 35 0 0 0,5-7 0 0 0,-6 15 0 0 0,-2-9 0 0 0,6 87 0 0 0,-2-23 0 0 0,2 90 0 0 0,-5-68 0 0 0,5 444-66 0 0,-13-257-38 0 0,-4-24-23 0 0,-18 474 46 0 0,17-423 36 0 0,6-197 36 0 0,5 327 9 0 0,5-334-4 0 0,1 75-82 0 0,-2 11-435 0 0,1-6 102 0 0,-6-197 474 0 0,1-1 0 0 0,10 38-55 0 0,-10-63-934 0 0,-1-1-1 0 0,-1 17 935 0 0,-1-3-1147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01:08.188"/>
    </inkml:context>
    <inkml:brush xml:id="br0">
      <inkml:brushProperty name="width" value="0.05" units="cm"/>
      <inkml:brushProperty name="height" value="0.05" units="cm"/>
      <inkml:brushProperty name="color" value="#FFFFFF"/>
    </inkml:brush>
  </inkml:definitions>
  <inkml:trace contextRef="#ctx0" brushRef="#br0">1 808 5064 0 0,'0'0'389'0'0,"0"0"40"0"0,5-12 5266 0 0,-4 7-5087 0 0,1 1 1 0 0,-1 0-1 0 0,-1 0 0 0 0,1-1 0 0 0,-1 1 1 0 0,1 0-1 0 0,-1-1-608 0 0,3-21 1054 0 0,5-16 435 0 0,-1-1 0 0 0,-2-4-1489 0 0,-4 34 139 0 0,31-367 3389 0 0,-30 347-3488 0 0,0 16-15 0 0,-2-1-1 0 0,0-10-24 0 0,1-16 0 0 0,0 12 0 0 0,2 19 315 0 0,-2 11-253 0 0,-1 0 1 0 0,1 0-1 0 0,-1-1 1 0 0,1 1-1 0 0,-1 0 0 0 0,0-1 1 0 0,0 1-1 0 0,0 0 1 0 0,0 0-1 0 0,-1-1-62 0 0,2 4 69 0 0,1-1-53 0 0,-1 1-1 0 0,0 0 1 0 0,1-1-1 0 0,-1 1 1 0 0,0 0 0 0 0,0 0-1 0 0,0 0 1 0 0,0 0-1 0 0,0 0 1 0 0,0 0-1 0 0,0 0 1 0 0,0 1 0 0 0,0-1-1 0 0,0 0 1 0 0,-1 0-1 0 0,1 1 1 0 0,0-1-1 0 0,-1 1 1 0 0,1-1-1 0 0,-1 0 1 0 0,0 1-16 0 0,2 2 31 0 0,9 18 54 0 0,-8-15-42 0 0,0-1 0 0 0,0 1-1 0 0,-1 0 1 0 0,1-1-1 0 0,-1 3-42 0 0,8 23 144 0 0,1 0 0 0 0,11 21-144 0 0,34 65 0 0 0,13 34 0 0 0,-3-4 0 0 0,-47-108 72 0 0,19 32-72 0 0,-32-63-2 0 0,0-1 0 0 0,0 0 0 0 0,1 0 0 0 0,0 0 0 0 0,6 4 2 0 0,1-4-54 0 0,-13-8 55 0 0,-1 0 0 0 0,0 0-1 0 0,1 0 1 0 0,-1 0 0 0 0,1 0-1 0 0,-1 0 1 0 0,1 0 0 0 0,-1 0-1 0 0,0 0 1 0 0,1 0 0 0 0,-1 0-1 0 0,1 0 1 0 0,-1 0 0 0 0,0 0-1 0 0,1-1 1 0 0,-1 1 0 0 0,1 0-1 0 0,-1 0 1 0 0,0 0 0 0 0,1 0-1 0 0,-1-1 1 0 0,1 1 0 0 0,-1 0 0 0 0,0-1-1 0 0,0 1 1 0 0,1 0 0 0 0,-1-1-1 0 0,0 1 1 0 0,1 0 0 0 0,-1-1-1 0 0,0 1 1 0 0,0 0 0 0 0,0-1-1 0 0,1 1 1 0 0,-1-1 0 0 0,0 1-1 0 0,0 0 1 0 0,0-1 0 0 0,0 1-1 0 0,4-17 35 0 0,-3 15-33 0 0,0-5 63 0 0,1 0-1 0 0,-1 1 1 0 0,-1-1 0 0 0,1-5-65 0 0,1-12 224 0 0,9-89 511 0 0,-4-1-1 0 0,-6-33-734 0 0,1 91 0 0 0,7-43 0 0 0,2 37 244 0 0,-1 5-1218 0 0,-7 18-6300 0 0,-3 29-1153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01:47.973"/>
    </inkml:context>
    <inkml:brush xml:id="br0">
      <inkml:brushProperty name="width" value="0.05" units="cm"/>
      <inkml:brushProperty name="height" value="0.05" units="cm"/>
      <inkml:brushProperty name="color" value="#FFFFFF"/>
    </inkml:brush>
  </inkml:definitions>
  <inkml:trace contextRef="#ctx0" brushRef="#br0">2 0 7832 0 0,'0'0'602'0'0,"0"0"-220"0"0,0 0 543 0 0,0 0 276 0 0,0 0 58 0 0,-2 14 2836 0 0,7 118 901 0 0,-2-30-4113 0 0,-8 207-299 0 0,5-306-584 0 0,-1 30 23 0 0,1 0 0 0 0,3 11-23 0 0,-2-37-202 0 0,-1-7 180 0 0,0 0-1 0 0,0 0 0 0 0,0 0 0 0 0,0 0 1 0 0,0 0-1 0 0,0 0 0 0 0,1 0 0 0 0,-1 0 1 0 0,0 0-1 0 0,0 0 0 0 0,0 0 1 0 0,0 0-1 0 0,0 0 0 0 0,0 0 0 0 0,0 0 1 0 0,0 0-1 0 0,0 0 0 0 0,1 0 0 0 0,-1 0 1 0 0,0 0-1 0 0,0 0 0 0 0,0 0 0 0 0,0 0 1 0 0,0 0-1 0 0,0 0 0 0 0,0 0 1 0 0,0 0-1 0 0,0 0 0 0 0,0 0 0 0 0,1 0 1 0 0,-1 0-1 0 0,0 0 0 0 0,0 0 0 0 0,0 0 1 0 0,0 0-1 0 0,0-1 0 0 0,0 1 0 0 0,0 0 1 0 0,0 0-1 0 0,0 0 0 0 0,0 0 1 0 0,0 0-1 0 0,0 0 0 0 0,0 0 0 0 0,0 0 1 0 0,0 0-1 0 0,0 0 0 0 0,0-1 0 0 0,0 1 1 0 0,0 0-1 0 0,0 0 0 0 0,0 0 0 0 0,0 0 1 0 0,0 0-1 0 0,0 0 0 0 0,0 0 0 0 0,0 0 1 0 0,0 0-1 0 0,0 0 0 0 0,0-1 23 0 0,2-4-1464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01:48.659"/>
    </inkml:context>
    <inkml:brush xml:id="br0">
      <inkml:brushProperty name="width" value="0.05" units="cm"/>
      <inkml:brushProperty name="height" value="0.05" units="cm"/>
      <inkml:brushProperty name="color" value="#FFFFFF"/>
    </inkml:brush>
  </inkml:definitions>
  <inkml:trace contextRef="#ctx0" brushRef="#br0">1 88 17159 0 0,'0'0'787'0'0,"0"0"-16"0"0,14-2 1871 0 0,62-12 1590 0 0,-44 9-3888 0 0,-1-2 0 0 0,4-1-344 0 0,23-7 713 0 0,48-6-713 0 0,-28 7-4573 0 0,-69 13-3638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01:49.305"/>
    </inkml:context>
    <inkml:brush xml:id="br0">
      <inkml:brushProperty name="width" value="0.05" units="cm"/>
      <inkml:brushProperty name="height" value="0.05" units="cm"/>
      <inkml:brushProperty name="color" value="#FFFFFF"/>
    </inkml:brush>
  </inkml:definitions>
  <inkml:trace contextRef="#ctx0" brushRef="#br0">1 65 13704 0 0,'0'0'629'0'0,"0"0"-13"0"0,0 0-244 0 0,0 0 444 0 0,15-6 3377 0 0,14-1-1938 0 0,41-12 267 0 0,-51 13-3589 0 0,0-1 1 0 0,11-5 1066 0 0,-20 7-5640 0 0,-1 3-1814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01:49.951"/>
    </inkml:context>
    <inkml:brush xml:id="br0">
      <inkml:brushProperty name="width" value="0.05" units="cm"/>
      <inkml:brushProperty name="height" value="0.05" units="cm"/>
      <inkml:brushProperty name="color" value="#FFFFFF"/>
    </inkml:brush>
  </inkml:definitions>
  <inkml:trace contextRef="#ctx0" brushRef="#br0">0 130 17911 0 0,'0'0'820'0'0,"0"0"-16"0"0,11 0 1424 0 0,94-25 4540 0 0,50-20-5635 0 0,-13 4-794 0 0,-80 27-9113 0 0,-41 10-351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01:52.219"/>
    </inkml:context>
    <inkml:brush xml:id="br0">
      <inkml:brushProperty name="width" value="0.05" units="cm"/>
      <inkml:brushProperty name="height" value="0.05" units="cm"/>
      <inkml:brushProperty name="color" value="#FFFFFF"/>
    </inkml:brush>
  </inkml:definitions>
  <inkml:trace contextRef="#ctx0" brushRef="#br0">4 46 15056 0 0,'-3'-1'3495'0'0,"4"-1"-1209"0"0,13-2-285 0 0,17-1-856 0 0,223-16 2285 0 0,-108 11-7006 0 0,-133 9 1657 0 0,1-1-80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02:02.713"/>
    </inkml:context>
    <inkml:brush xml:id="br0">
      <inkml:brushProperty name="width" value="0.05" units="cm"/>
      <inkml:brushProperty name="height" value="0.05" units="cm"/>
      <inkml:brushProperty name="color" value="#FFFFFF"/>
    </inkml:brush>
  </inkml:definitions>
  <inkml:trace contextRef="#ctx0" brushRef="#br0">12 1 15176 0 0,'0'0'340'0'0,"0"0"50"0"0,0 0 26 0 0,0 0-44 0 0,1 10-227 0 0,-5 122 3559 0 0,2-73-3040 0 0,-4 203 1388 0 0,11-89-4364 0 0,-4-160 660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11.857"/>
    </inkml:context>
    <inkml:brush xml:id="br0">
      <inkml:brushProperty name="width" value="0.05" units="cm"/>
      <inkml:brushProperty name="height" value="0.05" units="cm"/>
      <inkml:brushProperty name="color" value="#FFFFFF"/>
    </inkml:brush>
  </inkml:definitions>
  <inkml:trace contextRef="#ctx0" brushRef="#br0">173 3 6448 0 0,'0'0'498'0'0,"0"-2"494"0"0,0 2 6319 0 0,-9 6-6547 0 0,1 0 0 0 0,0 1-1 0 0,1 0 1 0 0,-4 3-764 0 0,-20 19 598 0 0,16-17-323 0 0,0 1 1 0 0,-5 6-276 0 0,20-18 30 0 0,0-1 1 0 0,0 0-1 0 0,-1 0 0 0 0,1 1 1 0 0,0-1-1 0 0,-1 0 1 0 0,1 1-1 0 0,0-1 0 0 0,0 1 1 0 0,0-1-1 0 0,0 0 1 0 0,-1 1-1 0 0,1-1 0 0 0,0 0 1 0 0,0 1-1 0 0,0-1 1 0 0,0 1-1 0 0,0-1 1 0 0,0 0-1 0 0,0 1 0 0 0,0-1 1 0 0,0 1-1 0 0,0-1 1 0 0,0 1-1 0 0,0-1 0 0 0,0 0 1 0 0,0 1-1 0 0,0-1 1 0 0,1 0-1 0 0,-1 1-30 0 0,0 0 40 0 0,1 0 0 0 0,0-1 0 0 0,-1 1 0 0 0,1 0 0 0 0,0-1 0 0 0,0 1 0 0 0,0 0 0 0 0,-1-1 0 0 0,1 1 0 0 0,0-1 1 0 0,0 1-1 0 0,1-1-40 0 0,28 8 405 0 0,-28-7-373 0 0,8 1-19 0 0,2-1 66 0 0,0 2 0 0 0,0 0 0 0 0,0 0 1 0 0,-1 1-1 0 0,1 1-79 0 0,-10-4 37 0 0,1 0-1 0 0,-1 0 0 0 0,0 0 1 0 0,0 0-1 0 0,0 1 1 0 0,0-1-1 0 0,0 1 1 0 0,0-1-1 0 0,0 1 0 0 0,0 0 1 0 0,-1 0-1 0 0,1 0 1 0 0,0 0-1 0 0,-1 0 1 0 0,0 0-1 0 0,1 0 0 0 0,-1 1 1 0 0,0-1-1 0 0,0 0 1 0 0,-1 1-1 0 0,1-1 1 0 0,0 1-1 0 0,-1-1 0 0 0,1 1 1 0 0,-1-1-1 0 0,0 2-36 0 0,0 3 50 0 0,-1 1 0 0 0,0-1 0 0 0,0 0-1 0 0,-1 0 1 0 0,0 1 0 0 0,0-1 0 0 0,-1-1 0 0 0,0 1-1 0 0,0 0 1 0 0,0-1 0 0 0,-1 1 0 0 0,0-1 0 0 0,0 0-1 0 0,-1 0 1 0 0,0-1 0 0 0,0 1 0 0 0,0-1 0 0 0,-1 0-1 0 0,1-1 1 0 0,-1 1 0 0 0,0-1 0 0 0,0 0 0 0 0,-1 0-1 0 0,1-1 1 0 0,-1 0 0 0 0,0 0 0 0 0,0-1-1 0 0,0 0 1 0 0,-7 2-50 0 0,6-3-294 0 0,-2 1-697 0 0,1 0 0 0 0,-1-1-1 0 0,-7 0 992 0 0,0-1-7583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0:33.035"/>
    </inkml:context>
    <inkml:brush xml:id="br0">
      <inkml:brushProperty name="width" value="0.05" units="cm"/>
      <inkml:brushProperty name="height" value="0.05" units="cm"/>
      <inkml:brushProperty name="color" value="#F4C310"/>
    </inkml:brush>
  </inkml:definitions>
  <inkml:trace contextRef="#ctx0" brushRef="#br0">372 0 10800 0 0,'0'0'496'0'0,"0"0"-14"0"0,0 0-236 0 0,0 0 156 0 0,0 0 101 0 0,0 0 17 0 0,0 0-13 0 0,0 0-83 0 0,0 0-38 0 0,0 0-8 0 0,2 15 283 0 0,-2-5-538 0 0,1 16 191 0 0,1-16-151 0 0,-1 1-1 0 0,-1 0 1 0 0,0-1-1 0 0,0 1-162 0 0,-1 20 259 0 0,1 0 82 0 0,-1 1-1 0 0,-3 1-340 0 0,0 31 399 0 0,0-20 103 0 0,-2 7-502 0 0,1-14 228 0 0,2 0 0 0 0,1 2-228 0 0,3 8 180 0 0,1-24-38 0 0,-2 0-1 0 0,-1 0 1 0 0,-1 0-1 0 0,-1 7-141 0 0,2-27 13 0 0,1 0-1 0 0,-1 0 1 0 0,1 0-1 0 0,0 0 1 0 0,0 1-1 0 0,0-1 0 0 0,0 0 1 0 0,1 0-1 0 0,0 0 1 0 0,-1 0-1 0 0,1 0 1 0 0,1 3-13 0 0,-2-6 1 0 0,0 0 0 0 0,0 0 0 0 0,0 0 0 0 0,0 0 0 0 0,0 1 0 0 0,0-1 0 0 0,0 0 0 0 0,1 0 0 0 0,-1 0 0 0 0,0 0 0 0 0,0 0 1 0 0,0 1-1 0 0,0-1 0 0 0,0 0 0 0 0,0 0 0 0 0,0 0 0 0 0,0 0 0 0 0,1 0 0 0 0,-1 0 0 0 0,0 0 0 0 0,0 1 0 0 0,0-1 0 0 0,0 0 0 0 0,0 0 0 0 0,1 0 1 0 0,-1 0-1 0 0,0 0 0 0 0,0 0 0 0 0,0 0 0 0 0,0 0 0 0 0,1 0 0 0 0,-1 0 0 0 0,0 0 0 0 0,0 0 0 0 0,0 0 0 0 0,0 0 0 0 0,0 0 0 0 0,1 0 0 0 0,-1 0 0 0 0,0 0 1 0 0,0 0-1 0 0,0 0 0 0 0,0 0 0 0 0,1 0 0 0 0,-1-1 0 0 0,0 1 0 0 0,0 0 0 0 0,0 0 0 0 0,0 0 0 0 0,0 0 0 0 0,0 0 0 0 0,1 0 0 0 0,-1 0 0 0 0,0 0 0 0 0,0-1 1 0 0,0 1-1 0 0,0 0 0 0 0,0 0 0 0 0,0 0 0 0 0,0 0 0 0 0,0-1-1 0 0,6-8 9 0 0,-6 8-9 0 0,3-8 6 0 0,0 0 0 0 0,-1 0 0 0 0,0 0 0 0 0,-1-1 0 0 0,0 1 0 0 0,0 0 0 0 0,-1-5-6 0 0,1-9-110 0 0,0-32-48 0 0,-2 0 0 0 0,-3-4 158 0 0,1-4 172 0 0,-4-13-338 0 0,3 34-16 0 0,1-16 182 0 0,1 41-60 0 0,1 16 49 0 0,-2 5 9 0 0,0 8 3 0 0,0 7-1 0 0,0 1 0 0 0,1 1 0 0 0,0-1 0 0 0,2 1 0 0 0,0 0 0 0 0,2 70 0 0 0,-2-69 0 0 0,-1-2 0 0 0,-1 0 0 0 0,-3 15 0 0 0,-4 30 0 0 0,9-21 0 0 0,0-23 0 0 0,-1 0 0 0 0,-3 20 0 0 0,4-31 0 0 0,2-7 0 0 0,2-6 0 0 0,3-8 0 0 0,-4 1 0 0 0,0 0 0 0 0,0 0 0 0 0,-1-1 0 0 0,-1 1 0 0 0,1-9 0 0 0,0-57 0 0 0,-1 13 0 0 0,2 20-40 0 0,-2 0 0 0 0,-5-40 40 0 0,3 59-7 0 0,1 18-7 0 0,0 0 0 0 0,0 0 0 0 0,-1 0-1 0 0,-1-4 15 0 0,0 6 0 0 0,1 11 0 0 0,2 9 0 0 0,-1 13 0 0 0,-1-24 0 0 0,1-1 0 0 0,0 1 0 0 0,1 0 0 0 0,-1 0 0 0 0,1 1 0 0 0,0 0 0 0 0,-1 0 0 0 0,1-1 0 0 0,-1 1 0 0 0,-1 4 0 0 0,-11 141 128 0 0,12-150-128 0 0,-1 0 0 0 0,1 1 0 0 0,0-1 0 0 0,0 0 0 0 0,0 0 0 0 0,0 1 0 0 0,1-1 0 0 0,-1 0 0 0 0,0 0 0 0 0,0 1 0 0 0,1-1 0 0 0,-1 0 0 0 0,1 0 0 0 0,-1 0 0 0 0,1 0 0 0 0,-1 0 0 0 0,0-1 0 0 0,1 0 0 0 0,-1 0 0 0 0,0 0 0 0 0,0 0 0 0 0,1 0 0 0 0,-1 0 0 0 0,0 0 0 0 0,0 0 0 0 0,0 0 0 0 0,1 0 0 0 0,-1 0 0 0 0,0 0 0 0 0,0 0 0 0 0,0 0 0 0 0,1 0 0 0 0,-1 0 0 0 0,0 0 0 0 0,0 0 0 0 0,1 0 0 0 0,-1-1 0 0 0,0 1 0 0 0,0 0 0 0 0,0 0 0 0 0,0 0 0 0 0,1 0 0 0 0,-1 0 0 0 0,0-1 0 0 0,0 1 0 0 0,0 0 0 0 0,0 0 0 0 0,1 0 0 0 0,-1 0 0 0 0,0-1 0 0 0,0 1 0 0 0,0 0 0 0 0,0 0 0 0 0,0 0 0 0 0,0-1 0 0 0,0 1 0 0 0,0 0 0 0 0,0 0 0 0 0,0 0 0 0 0,0-1 0 0 0,0 1 0 0 0,0 0 0 0 0,0 0 0 0 0,0-1 0 0 0,0 1 0 0 0,0 0 0 0 0,0 0 0 0 0,5-21-11 0 0,-2-1 0 0 0,0 1 0 0 0,-1-1 0 0 0,-1-11 11 0 0,0 4-69 0 0,1-37-336 0 0,-2 0 1 0 0,-5-11 404 0 0,-2 29-24 0 0,7 47 19 0 0,0 0 0 0 0,0-1 0 0 0,0 1 0 0 0,0 0 0 0 0,-1 0 0 0 0,1-1 0 0 0,-1 1 0 0 0,1 0 0 0 0,-1 0 0 0 0,1 0 1 0 0,-1-2 4 0 0,0 3 0 0 0,1 0 4 0 0,0 0-1 0 0,0 0 0 0 0,-1 0 1 0 0,1 0-1 0 0,0 0 0 0 0,0 0 0 0 0,-1 0 1 0 0,1 0-1 0 0,0 0 0 0 0,0 1 1 0 0,-1-1-1 0 0,1 0 0 0 0,0 0 1 0 0,0 0-1 0 0,0 0 0 0 0,-1 0 0 0 0,1 0 1 0 0,0 1-1 0 0,0-1 0 0 0,0 0 1 0 0,0 0-1 0 0,0 0 0 0 0,-1 1 1 0 0,1-1-1 0 0,0 0 0 0 0,0 0 0 0 0,0 1 1 0 0,0-1-1 0 0,0 0 0 0 0,0 0 1 0 0,0 0-1 0 0,0 1 0 0 0,0-1-3 0 0,-5 13 51 0 0,4 5 3 0 0,0 0-1 0 0,2 0 0 0 0,0 1-53 0 0,0 41 199 0 0,-2 110 476 0 0,-1-116-287 0 0,-10 55-388 0 0,9-61 75 0 0,3-36-40 0 0,0 0 1 0 0,-1 0-1 0 0,-2 9-35 0 0,-1 0 49 0 0,2 1 0 0 0,1-1 0 0 0,1 20-49 0 0,0-21 42 0 0,10 33 33 0 0,-9-51-22 0 0,2 2 1 0 0,2-1-33 0 0,-2-1 34 0 0,4-1-19 0 0,1-1 80 0 0,-8 0-26 0 0,0 0-6 0 0,0 0 26 0 0,0 0-4 0 0,0 0-2 0 0,0 0-38 0 0,0 0-152 0 0,0 0-20 0 0,0 0 36 0 0,0 0 117 0 0,0 0 38 0 0,0 0 3 0 0,0 0-1 0 0,0 0-7 0 0,0 0-7 0 0,0 0 2 0 0,0 0 10 0 0,0 0 3 0 0,0 0 0 0 0,0 0-2 0 0,-1 1-63 0 0,0 1 1 0 0,-1-1-1 0 0,1 1 1 0 0,0-1 0 0 0,-1 0-1 0 0,0 0 1 0 0,1 0-1 0 0,-1 0 1 0 0,1 0 0 0 0,-1 0-1 0 0,0-1 1 0 0,0 1-1 0 0,-1 0-23 0 0,-96 38 523 0 0,75-30-444 0 0,0-1-1 0 0,-18 2-78 0 0,30-8-65 0 0,-1 1 0 0 0,1 1-1 0 0,-3 2 66 0 0,11-4-64 0 0,21 1-136 0 0,1-7 158 0 0,-1 0-1 0 0,0-1 0 0 0,8-4 43 0 0,-11 3-1 0 0,1 1 0 0 0,0 1 0 0 0,1 0 0 0 0,11-1 1 0 0,0 0 24 0 0,2 0-473 0 0,-27 5 218 0 0,-2 0 65 0 0,0 0 275 0 0,0 0 126 0 0,0 0 21 0 0,0 0-26 0 0,-1 1-221 0 0,1 0 0 0 0,-1 0 0 0 0,1 0-1 0 0,-1 0 1 0 0,1-1 0 0 0,-1 1-1 0 0,0 0 1 0 0,1 0 0 0 0,-1 0 0 0 0,0 0-1 0 0,1-1 1 0 0,-1 1 0 0 0,0 0 0 0 0,0-1-1 0 0,0 1 1 0 0,0 0-9 0 0,-15 9 36 0 0,8-7-36 0 0,-1 0 0 0 0,1 0 0 0 0,-1-1 0 0 0,0 0 0 0 0,0 0 0 0 0,0-1 0 0 0,0-1 0 0 0,-8 1 0 0 0,-8-3 0 0 0,0 0 0 0 0,-12-4 0 0 0,-7 0 0 0 0,41 5 0 0 0,8 1 0 0 0,21 1 0 0 0,20 1 0 0 0,48-2 0 0 0,-92-1 1 0 0,-2 1-1 0 0,1 0 1 0 0,-1 0-1 0 0,1 0 1 0 0,-1 0-1 0 0,1 0 1 0 0,-1 0-1 0 0,1 0 1 0 0,-1 0-1 0 0,1 0 1 0 0,-1 0-1 0 0,0 0 0 0 0,1 0 1 0 0,-1 1-1 0 0,1-1 1 0 0,-1 0-1 0 0,1 0 1 0 0,-1 0-1 0 0,1 0 1 0 0,-1 1-1 0 0,0-1 1 0 0,1 0-1 0 0,-1 1 0 0 0,1-1 55 0 0,-1 0 14 0 0,0 0-1 0 0,0 0 7 0 0,-16-4-9 0 0,-26-5-70 0 0,16 3 14 0 0,-18-1-10 0 0,36 6-10 0 0,0 0 0 0 0,0 1 0 0 0,0 0 0 0 0,-1 1 0 0 0,1-1 0 0 0,0 2 0 0 0,-5 0 10 0 0,4 1-2 0 0,6-2-6 0 0,0 0-1 0 0,0 0 1 0 0,-1 0-1 0 0,1 0 1 0 0,0-1-1 0 0,-3 0 9 0 0,-5 4-85 0 0,10-4 31 0 0,3-1 48 0 0,-1 1 0 0 0,1-1-1 0 0,0 1 1 0 0,0-1-1 0 0,-1 1 1 0 0,1 0 0 0 0,0-1-1 0 0,0 1 1 0 0,-1 0-1 0 0,2 0 7 0 0,47 0 0 0 0,20 0 0 0 0,-54 0 9 0 0,1-4 46 0 0,-15 4-55 0 0,39-8 33 0 0,-38 7-30 0 0,0 1 0 0 0,0-1-1 0 0,0 0 1 0 0,-1 0-1 0 0,1 0 1 0 0,0-1-1 0 0,-1 1 1 0 0,1-1 0 0 0,-1 1-1 0 0,1-1 1 0 0,-1 0-1 0 0,1 0-2 0 0,5-7 22 0 0,4-6 20 0 0,17-23 22 0 0,-18 23-64 0 0,-8 11 0 0 0,3-6 60 0 0,-5 9-59 0 0,0-1 1 0 0,0 1-1 0 0,0 0 0 0 0,0-1 0 0 0,-1 1 1 0 0,1-1-1 0 0,0 0 0 0 0,-1 1 0 0 0,1-1 1 0 0,-1 1-1 0 0,0-1 0 0 0,1 0 0 0 0,-1 0-1 0 0,4-17 95 0 0,-2 17-78 0 0,-2-1 0 0 0,1 0 0 0 0,0 0 0 0 0,0 1 0 0 0,-1-1 0 0 0,1 0 0 0 0,-1 0 0 0 0,0 0 0 0 0,0 0 0 0 0,0 0 0 0 0,-1 0 0 0 0,1 0 0 0 0,0 1 0 0 0,-1-1 0 0 0,0 0 0 0 0,0-2-17 0 0,-2-7 38 0 0,3 11-31 0 0,0-1 0 0 0,-1 1-1 0 0,1-1 1 0 0,0 1-1 0 0,-1-1 1 0 0,1 1 0 0 0,-1-1-1 0 0,1 1 1 0 0,-1 0-1 0 0,1-1 1 0 0,-1 1-1 0 0,0 0 1 0 0,0 0 0 0 0,0-2-7 0 0,-5-1 10 0 0,4 4-6 0 0,-4-2-12 0 0,-3 6 87 0 0,4-2-70 0 0,-1-1 0 0 0,1-1 0 0 0,-1 1 0 0 0,1-1-1 0 0,-1 0 1 0 0,0 0 0 0 0,1-1 0 0 0,-1 0 0 0 0,1 0 0 0 0,-1 0-9 0 0,2 0 11 0 0,0 0 0 0 0,0 1 0 0 0,0-1 0 0 0,0 1 0 0 0,0 0-1 0 0,0 0 1 0 0,0 0 0 0 0,1 0 0 0 0,-1 1 0 0 0,0-1 0 0 0,0 1 0 0 0,-1 1-11 0 0,-12-1 48 0 0,16-1-61 0 0,0 0-1 0 0,0 0 0 0 0,0 0 1 0 0,0 0-1 0 0,0 0 0 0 0,-1 0 1 0 0,1 0-1 0 0,0 1 0 0 0,0-1 1 0 0,0 0-1 0 0,0 0 1 0 0,0 1-1 0 0,0-1 0 0 0,0 1 1 0 0,0-1-1 0 0,0 1 0 0 0,0-1 1 0 0,0 1 13 0 0,-3 3 74 0 0,-3 2-102 0 0,11-8 27 0 0,10-5 1 0 0,0 0 1 0 0,0 1-1 0 0,0 1 0 0 0,10-2 0 0 0,-20 5-6 0 0,0 1 0 0 0,0 0 0 0 0,1 0 0 0 0,-1 0 0 0 0,0 1 0 0 0,1 0 0 0 0,-1 0 0 0 0,0 0 0 0 0,1 0 0 0 0,-1 0 0 0 0,0 1 0 0 0,2 0 6 0 0,-6-1 0 0 0,0 1 0 0 0,1-1 0 0 0,-1 0 0 0 0,0 0 0 0 0,0 0 0 0 0,0 0 0 0 0,0 0 0 0 0,0 1 0 0 0,1-1 0 0 0,-1 0 0 0 0,0 0 0 0 0,0 0 0 0 0,0 1 0 0 0,0-1 0 0 0,0 0 0 0 0,0 0 0 0 0,0 0 0 0 0,0 1 0 0 0,0-1 0 0 0,0 0 0 0 0,0 0 0 0 0,0 1 0 0 0,0-1 0 0 0,0 0 0 0 0,0 0 0 0 0,0 0 0 0 0,0 1 0 0 0,0-1 0 0 0,0 0 0 0 0,0 0 0 0 0,0 0 0 0 0,0 1 0 0 0,0-1 0 0 0,0 0 0 0 0,0 0 0 0 0,0 0 0 0 0,-1 1 0 0 0,1-1 0 0 0,0 0 0 0 0,0 0 0 0 0,0 0 0 0 0,0 0 0 0 0,0 1 0 0 0,-1-1 0 0 0,1 0 0 0 0,0 0 0 0 0,0 0 0 0 0,0 0 0 0 0,-1 0 0 0 0,1 0 0 0 0,-9 8 0 0 0,-34 3 0 0 0,30-7 0 0 0,0-1 0 0 0,-9 2 0 0 0,12-3 0 0 0,-9 1 26 0 0,-1-1-1 0 0,0-1 0 0 0,-15-1-25 0 0,19 0 4 0 0,15 0-8 0 0,-1 0 0 0 0,1 0 0 0 0,-1 0-1 0 0,1 0 1 0 0,-1-1 0 0 0,1 1 0 0 0,0-1 0 0 0,-1 1-1 0 0,1-1 1 0 0,-1 1 0 0 0,1-1 0 0 0,0 0-1 0 0,0 1 1 0 0,-1-2 4 0 0,-1 1-7 0 0,1 0-17 0 0,61-7-102 0 0,-43 7 126 0 0,-1-1 0 0 0,0 0 0 0 0,0-1 0 0 0,13-5 0 0 0,27-4 0 0 0,-28 4 54 0 0,-25 5-44 0 0,-6 1-9 0 0,-7-1-2 0 0,-2 1 1 0 0,0 1 0 0 0,0 1 0 0 0,1 0 0 0 0,-4 1 0 0 0,10 0 0 0 0,-1-1 0 0 0,1-1 0 0 0,0 1 0 0 0,-6-2 0 0 0,-14-1 0 0 0,-21 0-84 0 0,46 3 143 0 0,1 0-24 0 0,0 0-119 0 0,0 0-8 0 0,2 0 24 0 0,7-3 55 0 0,0 1 1 0 0,0 0 0 0 0,0 1 0 0 0,0 0 0 0 0,3 0 12 0 0,-2 0-37 0 0,0 0 0 0 0,0 0 0 0 0,-1-1 0 0 0,1 0 0 0 0,0-1 37 0 0,12-7-331 0 0,10-2-2106 0 0,-15 6 1052 0 0,-8-3-14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6:18.341"/>
    </inkml:context>
    <inkml:brush xml:id="br0">
      <inkml:brushProperty name="width" value="0.05" units="cm"/>
      <inkml:brushProperty name="height" value="0.05" units="cm"/>
      <inkml:brushProperty name="color" value="#FFFFFF"/>
    </inkml:brush>
  </inkml:definitions>
  <inkml:trace contextRef="#ctx0" brushRef="#br0">9 29 6448 0 0,'0'0'297'0'0,"-7"-20"248"0"0,6 20-367 0 0,1-1 0 0 0,0 1 0 0 0,0 0 0 0 0,0 0 0 0 0,0-1 0 0 0,0 1 0 0 0,0 0 0 0 0,0 0 0 0 0,0-1 0 0 0,0 1 0 0 0,-1 0 0 0 0,1 0 0 0 0,0-1 0 0 0,0 1 0 0 0,0 0 0 0 0,0 0 0 0 0,0-1 0 0 0,1 1 0 0 0,-1 0 0 0 0,0 0 0 0 0,0-1 0 0 0,0 1 0 0 0,0 0 0 0 0,0 0 0 0 0,0-1-1 0 0,0 1 1 0 0,0 0 0 0 0,1 0 0 0 0,-1-1 0 0 0,0 1 0 0 0,0 0 0 0 0,0 0-178 0 0,7 4 1789 0 0,8 12-785 0 0,-9-6-642 0 0,-1 0 0 0 0,0-1-1 0 0,-1 2 1 0 0,0-1-1 0 0,0 0 1 0 0,0 6-362 0 0,5 22 1174 0 0,-1 7-1174 0 0,-5-23 285 0 0,19 145 1575 0 0,-1 140-1860 0 0,-14-170 47 0 0,22 426 70 0 0,-1 21 107 0 0,8 456 1716 0 0,-38-374-192 0 0,1-502-1700 0 0,-3 50-328 0 0,1-121-1557 0 0,3-79 106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6:30.760"/>
    </inkml:context>
    <inkml:brush xml:id="br0">
      <inkml:brushProperty name="width" value="0.05" units="cm"/>
      <inkml:brushProperty name="height" value="0.05" units="cm"/>
      <inkml:brushProperty name="color" value="#FFFFFF"/>
    </inkml:brush>
  </inkml:definitions>
  <inkml:trace contextRef="#ctx0" brushRef="#br0">1 336 4144 0 0,'13'-9'440'0'0,"-1"4"694"0"0,1-1-1 0 0,-1 2 1 0 0,1 0 0 0 0,0 0 0 0 0,0 1-1 0 0,1 1-1133 0 0,34-10 1163 0 0,-8 2-490 0 0,0 2 0 0 0,1 1 0 0 0,25 0-673 0 0,125 0 432 0 0,-91 6-432 0 0,34-1 0 0 0,342 2 777 0 0,-101-14 757 0 0,205-13-89 0 0,-363 14-1170 0 0,182-22 676 0 0,-397 35-947 0 0,636-68 673 0 0,-365 36-616 0 0,52-5 204 0 0,-276 32-479 0 0,62-4 43 0 0,-36 5-5304 0 0,-23 3-1030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01.372"/>
    </inkml:context>
    <inkml:brush xml:id="br0">
      <inkml:brushProperty name="width" value="0.05" units="cm"/>
      <inkml:brushProperty name="height" value="0.05" units="cm"/>
      <inkml:brushProperty name="color" value="#FFFFFF"/>
    </inkml:brush>
  </inkml:definitions>
  <inkml:trace contextRef="#ctx0" brushRef="#br0">1 27 16208 0 0,'84'3'6477'0'0,"-41"-1"-5036"0"0,1-2 0 0 0,27-3-1441 0 0,47-14-31 0 0,-44 6-3503 0 0,-65 11 1715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01.850"/>
    </inkml:context>
    <inkml:brush xml:id="br0">
      <inkml:brushProperty name="width" value="0.05" units="cm"/>
      <inkml:brushProperty name="height" value="0.05" units="cm"/>
      <inkml:brushProperty name="color" value="#FFFFFF"/>
    </inkml:brush>
  </inkml:definitions>
  <inkml:trace contextRef="#ctx0" brushRef="#br0">2 0 13848 0 0,'0'0'630'0'0,"0"0"-7"0"0,0 0-260 0 0,0 10 2294 0 0,1 86 2174 0 0,-3 140-3029 0 0,2-210-1841 0 0,0 1-1 0 0,2 2 40 0 0,3 5-4636 0 0,-4-33-2763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02.377"/>
    </inkml:context>
    <inkml:brush xml:id="br0">
      <inkml:brushProperty name="width" value="0.05" units="cm"/>
      <inkml:brushProperty name="height" value="0.05" units="cm"/>
      <inkml:brushProperty name="color" value="#FFFFFF"/>
    </inkml:brush>
  </inkml:definitions>
  <inkml:trace contextRef="#ctx0" brushRef="#br0">0 40 10136 0 0,'56'3'1004'0'0,"29"-5"6278"0"0,-36 0-3087 0 0,2-1-1357 0 0,48-9-2838 0 0,0-8-1725 0 0,-78 16 738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03.832"/>
    </inkml:context>
    <inkml:brush xml:id="br0">
      <inkml:brushProperty name="width" value="0.05" units="cm"/>
      <inkml:brushProperty name="height" value="0.05" units="cm"/>
      <inkml:brushProperty name="color" value="#FFFFFF"/>
    </inkml:brush>
  </inkml:definitions>
  <inkml:trace contextRef="#ctx0" brushRef="#br0">16 44 1376 0 0,'0'0'65'0'0,"0"0"294"0"0,0 0 1210 0 0,0 0 530 0 0,0 0 107 0 0,0 0-196 0 0,0 0-922 0 0,0 0-404 0 0,0 0-79 0 0,0 0-54 0 0,0 0-155 0 0,1 19 1204 0 0,-2 12-612 0 0,1-21-745 0 0,-1-1 1 0 0,0 1-1 0 0,-1 5-243 0 0,-2 9 526 0 0,0 1 0 0 0,2-1-1 0 0,1 16-525 0 0,1-40 18 0 0,0 1-1 0 0,0-1 1 0 0,0 0-1 0 0,0 0 1 0 0,0 1-1 0 0,0-1 0 0 0,0 0 1 0 0,0 0-1 0 0,-1 1 1 0 0,1-1-1 0 0,0 0 0 0 0,0 0 1 0 0,1 1-1 0 0,-1-1 1 0 0,0 0-1 0 0,0 1 0 0 0,0-1 1 0 0,0 0-1 0 0,0 0 1 0 0,0 1-1 0 0,0-1 0 0 0,0 0 1 0 0,0 0-1 0 0,1 1 1 0 0,-1-1-1 0 0,0 0 1 0 0,0 0-1 0 0,0 0 0 0 0,0 1 1 0 0,1-1-1 0 0,-1 0 1 0 0,0 0-1 0 0,0 0 0 0 0,1 0 1 0 0,-1 1-1 0 0,0-1 1 0 0,0 0-1 0 0,1 0-17 0 0,6-9 259 0 0,5-17 6 0 0,-11 25-252 0 0,15-47 382 0 0,4-3-395 0 0,-14 37 124 0 0,1 0-1 0 0,0 1 1 0 0,1 0 0 0 0,1 0-1 0 0,8-10-123 0 0,-13 18 271 0 0,1 0 0 0 0,0 1 0 0 0,0-1-1 0 0,4-2-270 0 0,-8 6 11 0 0,0 0 0 0 0,0 0-1 0 0,0 1 1 0 0,1-1-1 0 0,-1 0 1 0 0,0 1 0 0 0,0-1-1 0 0,1 1 1 0 0,-1-1-1 0 0,0 1 1 0 0,1-1 0 0 0,-1 1-1 0 0,0 0 1 0 0,1 0-1 0 0,-1 0 1 0 0,0 0 0 0 0,1 0-1 0 0,-1 0 1 0 0,0 0-1 0 0,1 0 1 0 0,-1 0 0 0 0,0 1-1 0 0,1-1 1 0 0,-1 0-1 0 0,1 1-10 0 0,1 2-1 0 0,0-1-1 0 0,0 0 0 0 0,-1 1 1 0 0,1-1-1 0 0,-1 1 0 0 0,0 0 1 0 0,0 0-1 0 0,0 0 1 0 0,0 0-1 0 0,0 0 0 0 0,-1 1 1 0 0,1-1-1 0 0,-1 0 0 0 0,0 1 2 0 0,4 12 257 0 0,-1 0 0 0 0,1 10-257 0 0,-1-8 581 0 0,5 46 410 0 0,-7-39-2032 0 0,2-1-1 0 0,1 2 1042 0 0,-2-20-964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05.314"/>
    </inkml:context>
    <inkml:brush xml:id="br0">
      <inkml:brushProperty name="width" value="0.05" units="cm"/>
      <inkml:brushProperty name="height" value="0.05" units="cm"/>
      <inkml:brushProperty name="color" value="#FFFFFF"/>
    </inkml:brush>
  </inkml:definitions>
  <inkml:trace contextRef="#ctx0" brushRef="#br0">357 0 7256 0 0,'0'0'330'0'0,"0"0"-7"0"0,-18 10 2053 0 0,4 1-1892 0 0,2 1-1 0 0,0 1 1 0 0,-1 1-484 0 0,8-8 326 0 0,1 1 0 0 0,-1-1-1 0 0,1 1 1 0 0,1 0 0 0 0,-1 0 0 0 0,1 1-1 0 0,1-1 1 0 0,-1 1-326 0 0,-1 5 378 0 0,1 0 0 0 0,0 1-1 0 0,0-1 1 0 0,1 14-378 0 0,2-24 71 0 0,0 0-1 0 0,0 0 1 0 0,0 1 0 0 0,0-1 0 0 0,1 0-1 0 0,0 0 1 0 0,0 0 0 0 0,0 0 0 0 0,0 0-1 0 0,0 0 1 0 0,1 1-71 0 0,-1-3 55 0 0,0 1 0 0 0,0-1 0 0 0,0 1 0 0 0,0-1 0 0 0,0 0 0 0 0,0 0 0 0 0,1 0 0 0 0,-1 1 0 0 0,1-1 0 0 0,-1 0 0 0 0,1-1 0 0 0,-1 1 0 0 0,1 0 0 0 0,-1 0 0 0 0,1-1 0 0 0,0 1 0 0 0,-1-1 0 0 0,1 1 0 0 0,0-1 0 0 0,0 0 0 0 0,0 0-55 0 0,1 1 103 0 0,0-2-1 0 0,0 1 1 0 0,0 0-1 0 0,0-1 1 0 0,0 1 0 0 0,0-1-1 0 0,0 0 1 0 0,0 0-1 0 0,0 0 1 0 0,0 0 0 0 0,0-1-1 0 0,-1 1 1 0 0,1-1-1 0 0,0 1 1 0 0,-1-1 0 0 0,1 0-1 0 0,-1 0 1 0 0,0-1-1 0 0,0 1 1 0 0,0 0-1 0 0,0-1 1 0 0,1-1-103 0 0,7-9 144 0 0,-1 0 1 0 0,-1-1-1 0 0,6-14-144 0 0,-8 17 22 0 0,-1-2-312 0 0,0 0 0 0 0,-1 0 0 0 0,-1 0 0 0 0,0-1 0 0 0,-1 1 1 0 0,0-1-1 0 0,-1 1 0 0 0,-1-1 0 0 0,0-9 290 0 0,0 23-74 0 0,0 0 25 0 0,5 16 330 0 0,8 20 989 0 0,3 15-1270 0 0,-10-32 306 0 0,-2 0 97 0 0,0-1-1 0 0,-2 1 0 0 0,1 11-402 0 0,0-3 257 0 0,-2-5 102 0 0,-1 0-1 0 0,-1-1 1 0 0,-1 1-1 0 0,-1 2-358 0 0,-2 29 585 0 0,4-42-460 0 0,-1 0 0 0 0,0-1 1 0 0,-1 1-1 0 0,0-1 0 0 0,0 1 0 0 0,-1-1 0 0 0,-1 0 0 0 0,0 0-125 0 0,-4 7 305 0 0,0-1 0 0 0,-2 0 0 0 0,0-1 0 0 0,-3 3-305 0 0,8-11 105 0 0,0-1 0 0 0,-1 0 0 0 0,0 0 0 0 0,0-1-1 0 0,0 0 1 0 0,0-1 0 0 0,-1 1 0 0 0,-5 1-105 0 0,-1 1 76 0 0,-1-2 0 0 0,1 0 1 0 0,-1 0-1 0 0,-8 0-76 0 0,13-3-2 0 0,0-1 0 0 0,0 0 0 0 0,0-1 0 0 0,0 0 0 0 0,0-1 0 0 0,0 0-1 0 0,0-1 1 0 0,0 0 0 0 0,-9-2 2 0 0,11 1-115 0 0,0 0 0 0 0,-1 0 0 0 0,1-1 0 0 0,1 0 0 0 0,-1 0 0 0 0,0 0 0 0 0,1-1 0 0 0,0-1 0 0 0,0 1 0 0 0,0-1 0 0 0,-1-2 115 0 0,5 4-528 0 0,0 0-1 0 0,0 0 1 0 0,0-1-1 0 0,0 1 1 0 0,1-1-1 0 0,0 1 1 0 0,0-1-1 0 0,-2-4 529 0 0,1-5-7695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06.321"/>
    </inkml:context>
    <inkml:brush xml:id="br0">
      <inkml:brushProperty name="width" value="0.05" units="cm"/>
      <inkml:brushProperty name="height" value="0.05" units="cm"/>
      <inkml:brushProperty name="color" value="#FFFFFF"/>
    </inkml:brush>
  </inkml:definitions>
  <inkml:trace contextRef="#ctx0" brushRef="#br0">1 112 2304 0 0,'0'0'425'0'0,"2"-4"7889"0"0,0 3-5949 0 0,1 6-2124 0 0,-1 0 1 0 0,0 0 0 0 0,0 0 0 0 0,-1 0-1 0 0,1 0 1 0 0,-1 1 0 0 0,0-1-1 0 0,-1 0 1 0 0,1 2-242 0 0,-1 53 708 0 0,0-32-264 0 0,-2-1 29 0 0,-1-14 2150 0 0,1-43-1977 0 0,1 0 0 0 0,1 0 0 0 0,1 0 0 0 0,2-4-646 0 0,-2 23 171 0 0,1-1 0 0 0,0 1-1 0 0,1 0 1 0 0,3-9-171 0 0,-5 16 32 0 0,0 1 0 0 0,1-1 0 0 0,-1 1 1 0 0,1-1-1 0 0,0 1 0 0 0,0 0 0 0 0,0 0 0 0 0,1-1 0 0 0,-1 2 1 0 0,1-1-1 0 0,-1 0 0 0 0,1 0 0 0 0,0 1 0 0 0,0 0 1 0 0,3-3-33 0 0,-1 3-94 0 0,0-1 1 0 0,0 1-1 0 0,0 0 0 0 0,0 0 1 0 0,1 0-1 0 0,-1 1 1 0 0,0-1-1 0 0,1 2 1 0 0,-1-1-1 0 0,1 0 1 0 0,-1 1-1 0 0,1 0 1 0 0,-1 0-1 0 0,1 1 1 0 0,-1-1-1 0 0,1 1 0 0 0,-1 1 1 0 0,1-1-1 0 0,-1 1 1 0 0,0 0-1 0 0,0 0 1 0 0,0 0-1 0 0,0 1 1 0 0,0-1-1 0 0,0 1 1 0 0,1 2 93 0 0,2 2-1734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07.567"/>
    </inkml:context>
    <inkml:brush xml:id="br0">
      <inkml:brushProperty name="width" value="0.05" units="cm"/>
      <inkml:brushProperty name="height" value="0.05" units="cm"/>
      <inkml:brushProperty name="color" value="#FFFFFF"/>
    </inkml:brush>
  </inkml:definitions>
  <inkml:trace contextRef="#ctx0" brushRef="#br0">50 176 11864 0 0,'0'0'540'0'0,"0"0"-6"0"0,19-1 1229 0 0,-13 0-1288 0 0,1 0-1 0 0,-1-1 1 0 0,1 0 0 0 0,-1 0 0 0 0,0-1-1 0 0,1 0 1 0 0,-2 0 0 0 0,1 0-1 0 0,0-1 1 0 0,-1 0 0 0 0,1 0 0 0 0,-1 0-1 0 0,2-3-474 0 0,0 0 125 0 0,-1 1-1 0 0,1-2 0 0 0,-1 1 1 0 0,-1-1-1 0 0,1 0 0 0 0,-1 0 1 0 0,-1 0-1 0 0,0-1 0 0 0,1-1-124 0 0,-4 8 6 0 0,-1 1 0 0 0,1-1 0 0 0,-1 0-1 0 0,1 0 1 0 0,-1 1 0 0 0,0-1 0 0 0,1 0-1 0 0,-1 0 1 0 0,0 1 0 0 0,0-1-1 0 0,0 0 1 0 0,0 0 0 0 0,-1 0 0 0 0,1 1-1 0 0,0-1 1 0 0,-1 0 0 0 0,0 0 0 0 0,1 1-1 0 0,-1-1 1 0 0,0 0 0 0 0,0 1 0 0 0,0-1-1 0 0,0-1-5 0 0,0 2-8 0 0,-1 0-1 0 0,1 0 0 0 0,0 1 0 0 0,0-1 0 0 0,-1 0 0 0 0,1 0 1 0 0,0 1-1 0 0,-1-1 0 0 0,1 0 0 0 0,-1 1 0 0 0,1 0 1 0 0,-1-1-1 0 0,1 1 0 0 0,0 0 0 0 0,-1-1 0 0 0,0 1 1 0 0,1 0-1 0 0,-1 0 0 0 0,1 1 0 0 0,-1-1 0 0 0,1 0 1 0 0,-1 0-1 0 0,1 1 0 0 0,-1-1 0 0 0,1 1 0 0 0,0-1 0 0 0,-1 1 1 0 0,1 0 8 0 0,-9 3-136 0 0,1 1 1 0 0,-1 0 0 0 0,2 0 0 0 0,-1 1 0 0 0,0 0 0 0 0,1 1-1 0 0,0 0 1 0 0,1 0 0 0 0,0 1 0 0 0,0 0 0 0 0,-4 6 135 0 0,2-1-96 0 0,1 0 0 0 0,0 0 0 0 0,1 1 0 0 0,0 0 0 0 0,2 1 0 0 0,-1 0 0 0 0,0 7 96 0 0,5-20 55 0 0,0 1 0 0 0,1-1 0 0 0,-1 1 0 0 0,1 0 0 0 0,-1 0 0 0 0,1-1-1 0 0,0 1 1 0 0,0 0 0 0 0,1 0 0 0 0,-1-1 0 0 0,0 1 0 0 0,1 0 0 0 0,0-1 0 0 0,-1 1 0 0 0,1 0 0 0 0,0-1 0 0 0,1 1-1 0 0,-1-1 1 0 0,0 0 0 0 0,1 1 0 0 0,-1-1 0 0 0,1 0 0 0 0,0 0 0 0 0,1 2-55 0 0,0-2 63 0 0,0 1 0 0 0,1-1 0 0 0,-1 1 1 0 0,1-1-1 0 0,0 0 0 0 0,0 0 0 0 0,0-1 0 0 0,0 1 0 0 0,0-1 1 0 0,0 0-1 0 0,0 0 0 0 0,1 0 0 0 0,-1-1 0 0 0,0 1 0 0 0,2-1-63 0 0,20 0 286 0 0,0 0 0 0 0,18-4-286 0 0,19-7-2368 0 0,-44 7-4915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08.470"/>
    </inkml:context>
    <inkml:brush xml:id="br0">
      <inkml:brushProperty name="width" value="0.05" units="cm"/>
      <inkml:brushProperty name="height" value="0.05" units="cm"/>
      <inkml:brushProperty name="color" value="#FFFFFF"/>
    </inkml:brush>
  </inkml:definitions>
  <inkml:trace contextRef="#ctx0" brushRef="#br0">156 0 5064 0 0,'0'0'389'0'0,"-12"3"-12"0"0,-26 15 5756 0 0,24-12-5274 0 0,1 0 0 0 0,0 0 0 0 0,-1 2-859 0 0,11-6 144 0 0,0 0-1 0 0,0 1 0 0 0,0-1 0 0 0,0 0 0 0 0,0 1 0 0 0,1-1 1 0 0,-1 1-1 0 0,1 0 0 0 0,0 0 0 0 0,0 0 0 0 0,0 0 1 0 0,0 1-1 0 0,1-1 0 0 0,-1 1-143 0 0,2-3 63 0 0,-1 0 1 0 0,1 0 0 0 0,0 0-1 0 0,0 0 1 0 0,0 0-1 0 0,0 0 1 0 0,0 0-1 0 0,0 0 1 0 0,0 0 0 0 0,0 0-1 0 0,0 0 1 0 0,0 0-1 0 0,0 0 1 0 0,1 0-1 0 0,-1 0 1 0 0,0-1 0 0 0,1 1-1 0 0,-1 0 1 0 0,0 0-1 0 0,1 0 1 0 0,0 0-1 0 0,-1 0 1 0 0,1-1 0 0 0,-1 1-1 0 0,1 0 1 0 0,0-1-1 0 0,0 1 1 0 0,-1 0-1 0 0,1-1 1 0 0,0 1 0 0 0,0-1-1 0 0,0 1 1 0 0,-1-1-1 0 0,1 1 1 0 0,0-1-1 0 0,0 0 1 0 0,0 1 0 0 0,0-1-1 0 0,0 0-63 0 0,7 3 166 0 0,-1-1-1 0 0,1-1 0 0 0,0 0 1 0 0,6 1-166 0 0,-7-1 137 0 0,21 1 298 0 0,-17-1-140 0 0,1 0 1 0 0,-1 0-1 0 0,0 1 0 0 0,10 3-295 0 0,-19-4 35 0 0,0 0 0 0 0,0-1-1 0 0,-1 1 1 0 0,1 0 0 0 0,0 0-1 0 0,0 0 1 0 0,-1 0 0 0 0,1 0-1 0 0,-1 0 1 0 0,1 0 0 0 0,-1 0-1 0 0,1 1 1 0 0,-1-1 0 0 0,0 1-1 0 0,0-1 1 0 0,1 1 0 0 0,-1-1-1 0 0,0 1 1 0 0,0 0 0 0 0,-1-1-1 0 0,1 1 1 0 0,0 0 0 0 0,-1 0-1 0 0,1 0 1 0 0,-1-1 0 0 0,1 1-1 0 0,-1 0 1 0 0,0 0 0 0 0,0 0-1 0 0,0 2-34 0 0,1 0 68 0 0,-1 1 1 0 0,-1 0-1 0 0,1 0 0 0 0,0-1 0 0 0,-1 1 0 0 0,0 0 0 0 0,0-1 0 0 0,-1 1 0 0 0,1-1 0 0 0,-1 0 1 0 0,0 1-1 0 0,0-1 0 0 0,0 0 0 0 0,-1 0 0 0 0,1 0 0 0 0,-1 0 0 0 0,0-1 0 0 0,0 1 0 0 0,-1-1 1 0 0,1 1-1 0 0,-1-1 0 0 0,1 0 0 0 0,-4 1-68 0 0,1 0-142 0 0,1 0 0 0 0,-1-1 0 0 0,0 0 0 0 0,0 0 0 0 0,0-1 0 0 0,0 1 1 0 0,-1-1-1 0 0,1-1 0 0 0,-1 1 0 0 0,1-1 0 0 0,-1 0 0 0 0,1-1 0 0 0,-1 0 0 0 0,0 0 0 0 0,1 0 0 0 0,-7-1 142 0 0,-20-4-2794 0 0,16 2 564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0:33.036"/>
    </inkml:context>
    <inkml:brush xml:id="br0">
      <inkml:brushProperty name="width" value="0.05" units="cm"/>
      <inkml:brushProperty name="height" value="0.05" units="cm"/>
      <inkml:brushProperty name="color" value="#F4C310"/>
    </inkml:brush>
  </inkml:definitions>
  <inkml:trace contextRef="#ctx0" brushRef="#br0">357 1 6448 0 0,'-4'0'94'0'0,"1"0"1"0"0,0 0-1 0 0,-1 0 0 0 0,1 1 1 0 0,-1 0-1 0 0,1-1 0 0 0,0 1 1 0 0,0 1-1 0 0,-1-1 1 0 0,1 0-1 0 0,0 1 0 0 0,0-1 1 0 0,0 1-1 0 0,-1 1-94 0 0,-17 10 440 0 0,-25 15 1723 0 0,-16 15-2163 0 0,48-32 417 0 0,1 0 1 0 0,0 1-1 0 0,0 1 0 0 0,1 0 0 0 0,1 1 1 0 0,-2 3-418 0 0,-1 3 519 0 0,1 0 0 0 0,1 1 0 0 0,1 1 0 0 0,1 0 0 0 0,-4 11-519 0 0,11-23 74 0 0,0 0 0 0 0,1 0 0 0 0,-1 0 1 0 0,2 0-1 0 0,0 1 0 0 0,0-1 0 0 0,1 0 1 0 0,0 1-1 0 0,1-1 0 0 0,0 0 0 0 0,0 1 1 0 0,1-1-1 0 0,1 0 0 0 0,0 1-74 0 0,-1-6 45 0 0,0 1 0 0 0,0-1 0 0 0,1 0 0 0 0,0 0 0 0 0,0-1 0 0 0,0 1 0 0 0,1-1 0 0 0,0 1 0 0 0,-1-1-1 0 0,1 0 1 0 0,1 0 0 0 0,-1-1 0 0 0,1 1 0 0 0,-1-1 0 0 0,1 0 0 0 0,0-1 0 0 0,0 1 0 0 0,0-1 0 0 0,0 0-45 0 0,4 2 71 0 0,0-2 0 0 0,-1 1 0 0 0,1-1 0 0 0,0-1 0 0 0,0 0 0 0 0,0 0 0 0 0,0-1 0 0 0,0 0 0 0 0,0 0 0 0 0,0-1 0 0 0,7-1-71 0 0,19-5 107 0 0,0-2 0 0 0,-1-1 0 0 0,0-1 0 0 0,-1-2 0 0 0,0-2 0 0 0,-1-1 0 0 0,0-1 0 0 0,-2-2 0 0 0,0-1 0 0 0,25-21-107 0 0,-46 32-24 0 0,1 0 0 0 0,-1-1-1 0 0,0 0 1 0 0,-1 0-1 0 0,0-1 1 0 0,-1 0 0 0 0,6-11 24 0 0,-10 15-4 0 0,0 1 1 0 0,0-1-1 0 0,-1 0 0 0 0,0 0 1 0 0,0 1-1 0 0,-1-2 1 0 0,0 1-1 0 0,0 0 1 0 0,-1 0-1 0 0,0 0 1 0 0,0 0-1 0 0,-1 0 1 0 0,1 0-1 0 0,-1 0 0 0 0,-2-3 4 0 0,2 4 5 0 0,0 0 0 0 0,-1 0 0 0 0,0 0 0 0 0,0 1 0 0 0,-1-1 0 0 0,0 1 0 0 0,1-1 0 0 0,-2 1-1 0 0,1 0 1 0 0,-1 0 0 0 0,0 0 0 0 0,0 1 0 0 0,0-1 0 0 0,0 1 0 0 0,-1 0 0 0 0,0 0 0 0 0,0 1-1 0 0,-4-3-4 0 0,-3-1 30 0 0,0 0 0 0 0,-1 1-1 0 0,0 1 1 0 0,-1 0 0 0 0,1 0-1 0 0,-1 1 1 0 0,0 1-1 0 0,0 1 1 0 0,-3-1-30 0 0,0 1-113 0 0,0 0 0 0 0,0 1 0 0 0,1 1 0 0 0,-1 1 0 0 0,0 0 0 0 0,0 1 0 0 0,1 1 0 0 0,-15 4 113 0 0,11-1-1107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14.875"/>
    </inkml:context>
    <inkml:brush xml:id="br0">
      <inkml:brushProperty name="width" value="0.05" units="cm"/>
      <inkml:brushProperty name="height" value="0.05" units="cm"/>
      <inkml:brushProperty name="color" value="#FFFFFF"/>
    </inkml:brush>
  </inkml:definitions>
  <inkml:trace contextRef="#ctx0" brushRef="#br0">262 30 1840 0 0,'0'0'356'0'0,"0"0"823"0"0,0 0 357 0 0,0 0 67 0 0,0 0-108 0 0,-4-17 2832 0 0,3 16-4169 0 0,0 0 0 0 0,-1 0 1 0 0,1 0-1 0 0,0 0 1 0 0,0 0-1 0 0,0 0 0 0 0,-1 0 1 0 0,1 1-1 0 0,0-1 0 0 0,-1 0 1 0 0,1 1-1 0 0,-1-1 1 0 0,1 1-1 0 0,-1 0 0 0 0,1-1 1 0 0,-1 1-1 0 0,1 0 1 0 0,-1 0-1 0 0,0 0-158 0 0,-30 1 1325 0 0,26 0-1232 0 0,0 1-1 0 0,0-1 0 0 0,0 1 1 0 0,0 1-1 0 0,0-1 1 0 0,0 1-1 0 0,1 0 0 0 0,-1 0 1 0 0,1 1-1 0 0,0 0 1 0 0,0-1-1 0 0,0 2 1 0 0,0-1-1 0 0,1 1 0 0 0,0-1 1 0 0,-4 6-93 0 0,2-3 119 0 0,3-4-75 0 0,1 0 1 0 0,0 0-1 0 0,0-1 0 0 0,0 1 1 0 0,0 0-1 0 0,-1 3-44 0 0,-16 30 201 0 0,12-21-203 0 0,-1 0-1 0 0,2 0 0 0 0,-1 1 3 0 0,-1 10 8 0 0,0 1 0 0 0,2 1 0 0 0,1-1 0 0 0,2 1 0 0 0,0 0 0 0 0,2 0 0 0 0,1 0 0 0 0,2 22-8 0 0,-1-43 0 0 0,0 0 0 0 0,0 0 0 0 0,0 0 0 0 0,1 0 0 0 0,-1 0 0 0 0,2-1 0 0 0,-1 1 0 0 0,1 0 0 0 0,0-1 0 0 0,0 0 0 0 0,1 0 0 0 0,0 0 0 0 0,0 0 0 0 0,1-1 0 0 0,-1 1 0 0 0,1-1 0 0 0,3 3 0 0 0,-4-6 25 0 0,0 1 0 0 0,0-1-1 0 0,1 0 1 0 0,-1 0 0 0 0,0 0 0 0 0,1-1-1 0 0,-1 0 1 0 0,1 0 0 0 0,0 0-1 0 0,-1 0 1 0 0,1-1 0 0 0,-1 1-1 0 0,1-1 1 0 0,0 0 0 0 0,0-1-1 0 0,-1 1 1 0 0,1-1-25 0 0,4 0 112 0 0,-1-1 1 0 0,1 0-1 0 0,-1-1 1 0 0,0 0-1 0 0,0 0 1 0 0,0-1-1 0 0,-1 1 1 0 0,1-2-1 0 0,-1 1-112 0 0,7-5 164 0 0,-2-1-1 0 0,1 0 1 0 0,-1-1 0 0 0,-1 0-1 0 0,8-11-163 0 0,-14 17 27 0 0,-1-1 1 0 0,0 0-1 0 0,0 0 0 0 0,0 0 1 0 0,-1 0-1 0 0,0-1 0 0 0,0 1 1 0 0,-1-1-1 0 0,1 0 0 0 0,-2 1 0 0 0,1-1 1 0 0,-1 0-1 0 0,0 0 0 0 0,0-3-27 0 0,-6-14 182 0 0,-1 13-292 0 0,5 11 71 0 0,1 0 1 0 0,0 0-1 0 0,-1 0 1 0 0,1 0 0 0 0,0 0-1 0 0,0 0 1 0 0,-1-1-1 0 0,1 1 1 0 0,0 0 0 0 0,-1 0-1 0 0,1 0 1 0 0,0 0 0 0 0,-1 0-1 0 0,1 0 1 0 0,0 0-1 0 0,-1 0 1 0 0,1 0 0 0 0,0 1-1 0 0,-1-1 1 0 0,1 0-1 0 0,0 0 1 0 0,-1 0 0 0 0,1 0-1 0 0,0 0 1 0 0,0 0-1 0 0,-1 1 1 0 0,1-1 0 0 0,0 0-1 0 0,0 0 1 0 0,-1 1-1 0 0,1-1 1 0 0,0 0 38 0 0,-4 3-4932 0 0,2-3-1658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15.332"/>
    </inkml:context>
    <inkml:brush xml:id="br0">
      <inkml:brushProperty name="width" value="0.05" units="cm"/>
      <inkml:brushProperty name="height" value="0.05" units="cm"/>
      <inkml:brushProperty name="color" value="#FFFFFF"/>
    </inkml:brush>
  </inkml:definitions>
  <inkml:trace contextRef="#ctx0" brushRef="#br0">1 26 2304 0 0,'5'-8'1423'0'0,"-5"8"-1009"0"0,0 0-1 0 0,0-1 1 0 0,0 1 0 0 0,0-1 0 0 0,1 1-1 0 0,-1 0 1 0 0,0-1 0 0 0,0 1 0 0 0,1 0-1 0 0,-1-1 1 0 0,0 1 0 0 0,0 0 0 0 0,1-1-1 0 0,-1 1 1 0 0,0 0 0 0 0,1 0 0 0 0,-1-1-1 0 0,0 1 1 0 0,1 0 0 0 0,-1 0 0 0 0,1 0-1 0 0,-1-1 1 0 0,0 1 0 0 0,1 0 0 0 0,-1 0-1 0 0,1 0 1 0 0,-1 0 0 0 0,0 0 0 0 0,1 0 0 0 0,0 0-414 0 0,26-3 4743 0 0,14 4-2233 0 0,18-2-990 0 0,10-7-2895 0 0,-58 8 476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18.862"/>
    </inkml:context>
    <inkml:brush xml:id="br0">
      <inkml:brushProperty name="width" value="0.05" units="cm"/>
      <inkml:brushProperty name="height" value="0.05" units="cm"/>
      <inkml:brushProperty name="color" value="#FFFFFF"/>
    </inkml:brush>
  </inkml:definitions>
  <inkml:trace contextRef="#ctx0" brushRef="#br0">138 5 3224 0 0,'0'0'143'0'0,"0"0"210"0"0,0 0 780 0 0,0 0 342 0 0,0 0 70 0 0,-17-4 4087 0 0,15 4-5519 0 0,0 1 0 0 0,0-1 0 0 0,-1 1 0 0 0,1-1 0 0 0,0 1 0 0 0,0 0 0 0 0,0 0 0 0 0,0 0 0 0 0,-1 0 0 0 0,2 1-1 0 0,-1-1 1 0 0,0 0 0 0 0,0 1 0 0 0,0-1 0 0 0,1 1 0 0 0,-1 0-113 0 0,-27 33 192 0 0,22-26 32 0 0,-1 2-120 0 0,0 0 1 0 0,0 1-1 0 0,1 0 1 0 0,1 1-105 0 0,3-8 77 0 0,2-1 1 0 0,-1 0-1 0 0,0 1 0 0 0,1-1 1 0 0,0 1-1 0 0,0 0 0 0 0,0-1 1 0 0,0 1-1 0 0,1 0 0 0 0,0 0 1 0 0,0-1-1 0 0,0 1 0 0 0,1 2-77 0 0,-1-6 7 0 0,1 0 0 0 0,-1 0 0 0 0,0 0-1 0 0,1 0 1 0 0,-1 0 0 0 0,0 0-1 0 0,1 0 1 0 0,-1 0 0 0 0,1 0 0 0 0,-1-1-1 0 0,1 1 1 0 0,0 0 0 0 0,-1 0-1 0 0,1 0 1 0 0,0-1 0 0 0,0 1 0 0 0,-1-1-1 0 0,1 1 1 0 0,0 0 0 0 0,0-1-1 0 0,0 1 1 0 0,1-1-7 0 0,0 1 45 0 0,0-1-1 0 0,0 1 1 0 0,0-1-1 0 0,0 0 1 0 0,0 1 0 0 0,0-1-1 0 0,0 0 1 0 0,0-1-1 0 0,0 1 1 0 0,0 0-1 0 0,1-1-44 0 0,2 0 119 0 0,1 0-1 0 0,-1-1 0 0 0,0 0 0 0 0,0 0 1 0 0,0 0-1 0 0,0-1 0 0 0,0 0 0 0 0,2-2-118 0 0,1-1 52 0 0,-1 0-1 0 0,-1-1 1 0 0,1 0-1 0 0,-1-1 1 0 0,0 0-1 0 0,4-7-51 0 0,6-14-135 0 0,5-11 135 0 0,-16 29-99 0 0,-1 21 173 0 0,-3 6 268 0 0,0-9-128 0 0,-1 12 157 0 0,2-1 1 0 0,0 0 0 0 0,1 0 0 0 0,1 0-1 0 0,0 0 1 0 0,1-1 0 0 0,3 4-372 0 0,-5-13-95 0 0,-1-4-56 0 0,-1 0 0 0 0,1-1 1 0 0,0 1-1 0 0,0-1 0 0 0,0 1 0 0 0,0-1 1 0 0,1 0-1 0 0,-1 0 0 0 0,2 1 151 0 0,3 2-1543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19.615"/>
    </inkml:context>
    <inkml:brush xml:id="br0">
      <inkml:brushProperty name="width" value="0.05" units="cm"/>
      <inkml:brushProperty name="height" value="0.05" units="cm"/>
      <inkml:brushProperty name="color" value="#FFFFFF"/>
    </inkml:brush>
  </inkml:definitions>
  <inkml:trace contextRef="#ctx0" brushRef="#br0">19 0 7976 0 0,'-1'4'75'0'0,"-1"2"311"0"0,-6-9 898 0 0,8 3-1175 0 0,0-1 0 0 0,0 1-1 0 0,0 0 1 0 0,-1 0 0 0 0,1 0 0 0 0,0 0 0 0 0,0 0 0 0 0,-1 0-1 0 0,1 0 1 0 0,0 0 0 0 0,0 0 0 0 0,0 0 0 0 0,-1 0-1 0 0,1 0 1 0 0,0 0 0 0 0,0 0 0 0 0,0 0 0 0 0,-1 0 0 0 0,1 0-1 0 0,0 0 1 0 0,0 1 0 0 0,0-1 0 0 0,-1 0 0 0 0,1 0-1 0 0,0 0 1 0 0,0 0 0 0 0,0 0 0 0 0,-1 0 0 0 0,1 1 0 0 0,0-1-1 0 0,0 0 1 0 0,0 0 0 0 0,0 0 0 0 0,0 1 0 0 0,0-1-1 0 0,-1 0 1 0 0,1 0 0 0 0,0 0 0 0 0,0 1 0 0 0,0-1 0 0 0,0 0-1 0 0,0 0 1 0 0,0 0 0 0 0,0 1 0 0 0,0-1 0 0 0,0 0-1 0 0,0 0 1 0 0,0 0 0 0 0,0 1 0 0 0,0-1 0 0 0,0 0 0 0 0,0 0-109 0 0,-1 14 1453 0 0,1-13-1257 0 0,2 146 3452 0 0,-1-86-3393 0 0,1 18-201 0 0,3-27-3590 0 0,-5-43-2882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19.980"/>
    </inkml:context>
    <inkml:brush xml:id="br0">
      <inkml:brushProperty name="width" value="0.05" units="cm"/>
      <inkml:brushProperty name="height" value="0.05" units="cm"/>
      <inkml:brushProperty name="color" value="#FFFFFF"/>
    </inkml:brush>
  </inkml:definitions>
  <inkml:trace contextRef="#ctx0" brushRef="#br0">4 99 13792 0 0,'0'0'81'0'0,"0"0"0"0"0,0 0 1 0 0,-1 0-1 0 0,1 0 0 0 0,0 0 1 0 0,0 0-1 0 0,0 0 0 0 0,-1-1 1 0 0,1 1-1 0 0,0 0 0 0 0,0 0 1 0 0,0 0-1 0 0,0 0 0 0 0,-1 0 1 0 0,1 0-1 0 0,0-1 0 0 0,0 1 1 0 0,0 0-1 0 0,0 0 0 0 0,0 0 1 0 0,0 0-1 0 0,0-1 0 0 0,0 1 1 0 0,-1 0-1 0 0,1 0 0 0 0,0 0 1 0 0,0-1-1 0 0,0 1 0 0 0,0 0 1 0 0,0 0-1 0 0,0 0 0 0 0,0-1 1 0 0,0 1-1 0 0,0 0 0 0 0,0 0 1 0 0,0-1-1 0 0,0 1 1 0 0,0 0-1 0 0,0 0 0 0 0,1 0 1 0 0,-1 0-1 0 0,0-1 0 0 0,0 1 1 0 0,0 0-1 0 0,0 0 0 0 0,0 0-81 0 0,11-9 2035 0 0,20-3 123 0 0,37-13-64 0 0,4-2-1682 0 0,-22 12-3042 0 0,-37 12-5188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23.185"/>
    </inkml:context>
    <inkml:brush xml:id="br0">
      <inkml:brushProperty name="width" value="0.05" units="cm"/>
      <inkml:brushProperty name="height" value="0.05" units="cm"/>
      <inkml:brushProperty name="color" value="#FFFFFF"/>
    </inkml:brush>
  </inkml:definitions>
  <inkml:trace contextRef="#ctx0" brushRef="#br0">30 121 2760 0 0,'0'0'436'0'0,"0"0"789"0"0,0 0 344 0 0,0 0 67 0 0,15-13 4018 0 0,-7 11-4844 0 0,0 0 0 0 0,-1 0 1 0 0,1 1-1 0 0,4-1-810 0 0,-7 2 98 0 0,0 0 1 0 0,0-1-1 0 0,-1 0 0 0 0,1 0 0 0 0,0 0 1 0 0,-1 0-1 0 0,1-1 0 0 0,-1 0 1 0 0,0 0-1 0 0,1 0 0 0 0,-1 0 0 0 0,0-1 1 0 0,0 0-1 0 0,0 0-98 0 0,-2 1-80 0 0,0-1 0 0 0,0 1 0 0 0,0-1 1 0 0,0 1-1 0 0,0-1 0 0 0,-1 0 0 0 0,1 1 1 0 0,-1-1-1 0 0,0 0 0 0 0,0 0 0 0 0,0 0 1 0 0,0 0-1 0 0,0-1 0 0 0,0-2 80 0 0,-1 5-173 0 0,0 0 0 0 0,0 0 0 0 0,0 0 0 0 0,0-1 0 0 0,0 1 1 0 0,0 0-1 0 0,-1 0 0 0 0,1 0 0 0 0,0 0 0 0 0,-1 0 0 0 0,1 0 0 0 0,0 0 0 0 0,-1 0 0 0 0,1 0 1 0 0,-1 0-1 0 0,0 0 0 0 0,1 0 0 0 0,-1 0 0 0 0,0 0 0 0 0,0 0 0 0 0,1 0 0 0 0,-1 1 0 0 0,0-1 0 0 0,0 0 1 0 0,0 1-1 0 0,0-1 0 0 0,0 0 0 0 0,0 1 0 0 0,0-1 0 0 0,0 1 0 0 0,0 0 0 0 0,0-1 0 0 0,0 1 1 0 0,-1 0-1 0 0,1 0 0 0 0,0 0 0 0 0,0-1 0 0 0,0 1 0 0 0,0 0 0 0 0,0 1 0 0 0,-1-1 0 0 0,1 0 173 0 0,-3 0-278 0 0,0 1 0 0 0,0 0-1 0 0,0 0 1 0 0,0 0 0 0 0,0 0-1 0 0,1 0 1 0 0,-1 1 0 0 0,0 0-1 0 0,1 0 1 0 0,-1 0 0 0 0,1 0-1 0 0,-3 2 279 0 0,-4 4 317 0 0,1 0 0 0 0,0 0 0 0 0,-4 5-317 0 0,7-6 645 0 0,0 0-1 0 0,1 0 1 0 0,0 0-1 0 0,0 1 1 0 0,0-1-1 0 0,1 1 1 0 0,1 0-1 0 0,-1 1 1 0 0,0 3-645 0 0,2-7 210 0 0,1 0 1 0 0,0-1-1 0 0,0 1 0 0 0,1 0 1 0 0,-1 0-1 0 0,1 0 1 0 0,0 0-1 0 0,0-1 0 0 0,1 1 1 0 0,0 0-1 0 0,-1 0 1 0 0,2-1-1 0 0,-1 1 0 0 0,0 0 1 0 0,1-1-1 0 0,0 1 0 0 0,0-1 1 0 0,1 1-211 0 0,-2-2 93 0 0,1 0-1 0 0,0-1 1 0 0,0 1 0 0 0,1 0 0 0 0,-1-1 0 0 0,0 0-1 0 0,1 1 1 0 0,0-1 0 0 0,-1 0 0 0 0,1 0 0 0 0,0-1-1 0 0,0 1 1 0 0,0-1 0 0 0,3 2-93 0 0,-1-2 89 0 0,0 1-1 0 0,0-1 1 0 0,0 0-1 0 0,0-1 1 0 0,0 1-1 0 0,0-1 1 0 0,0 0-1 0 0,0 0 1 0 0,5-1-89 0 0,6-2-76 0 0,1-1 0 0 0,-1-1 1 0 0,1-1-1 0 0,-2 0 0 0 0,8-4 76 0 0,-14 6-489 0 0,10-4-5904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24.445"/>
    </inkml:context>
    <inkml:brush xml:id="br0">
      <inkml:brushProperty name="width" value="0.05" units="cm"/>
      <inkml:brushProperty name="height" value="0.05" units="cm"/>
      <inkml:brushProperty name="color" value="#FFFFFF"/>
    </inkml:brush>
  </inkml:definitions>
  <inkml:trace contextRef="#ctx0" brushRef="#br0">2 25 7544 0 0,'0'24'6316'0'0,"-2"46"-2639"0"0,3-59-3287 0 0,-1 1 0 0 0,2 0 0 0 0,0 0 0 0 0,0-1 0 0 0,2 5-390 0 0,-4-15 45 0 0,1 0 0 0 0,-1 0-1 0 0,0 0 1 0 0,1 0 0 0 0,-1 0 0 0 0,1 0-1 0 0,-1 0 1 0 0,1 0 0 0 0,0 0-1 0 0,-1 0 1 0 0,1 0 0 0 0,0-1-1 0 0,-1 1 1 0 0,1 0 0 0 0,0 0-1 0 0,0-1 1 0 0,0 1 0 0 0,0 0-1 0 0,0-1 1 0 0,0 1 0 0 0,0-1-1 0 0,0 1 1 0 0,0-1-45 0 0,1 0 45 0 0,-1 0-1 0 0,1 0 1 0 0,-1 0-1 0 0,1 0 1 0 0,-1 0 0 0 0,1 0-1 0 0,-1 0 1 0 0,1-1-1 0 0,-1 1 1 0 0,0-1 0 0 0,1 1-1 0 0,-1-1 1 0 0,1 1-1 0 0,-1-1 1 0 0,1 0-45 0 0,4-4 118 0 0,0 1 1 0 0,0-1-1 0 0,0 0 0 0 0,-1 0 1 0 0,1-1-1 0 0,0-1-118 0 0,70-76 607 0 0,-75 82-605 0 0,-1 1 0 0 0,1-1 1 0 0,-1 0-1 0 0,1 1 1 0 0,0-1-1 0 0,-1 1 0 0 0,1-1 1 0 0,0 1-1 0 0,-1-1 0 0 0,1 1 1 0 0,0-1-1 0 0,0 1 1 0 0,-1 0-1 0 0,1-1 0 0 0,0 1 1 0 0,0 0-1 0 0,0-1 0 0 0,-1 1 1 0 0,1 0-1 0 0,0 0 1 0 0,0 0-1 0 0,0 0 0 0 0,0 0 1 0 0,-1 0-1 0 0,1 0 0 0 0,0 0 1 0 0,0 0-1 0 0,0 0 1 0 0,0 1-1 0 0,-1-1 0 0 0,1 0 1 0 0,0 1-1 0 0,0-1 0 0 0,0 0 1 0 0,-1 1-1 0 0,1-1 1 0 0,0 1-1 0 0,-1-1 0 0 0,2 1-2 0 0,1 3 30 0 0,0 0-1 0 0,0 0 1 0 0,-1 0-1 0 0,1 0 0 0 0,-1 1 1 0 0,2 3-30 0 0,9 15 256 0 0,-11-21-242 0 0,-1 0-1 0 0,1-1 1 0 0,0 1-1 0 0,0 0 1 0 0,0 0 0 0 0,1-1-1 0 0,-1 1 1 0 0,0-1-1 0 0,0 0 1 0 0,1 0 0 0 0,-1 0-1 0 0,1 0 1 0 0,-1 0-1 0 0,1 0 1 0 0,0-1 0 0 0,-1 1-1 0 0,1-1 1 0 0,2 0-14 0 0,-1 0 39 0 0,0 0-1 0 0,0-1 1 0 0,-1 0 0 0 0,1 0 0 0 0,0 0 0 0 0,0 0 0 0 0,-1 0-1 0 0,1-1 1 0 0,-1 0 0 0 0,1 1 0 0 0,-1-1 0 0 0,1-1-39 0 0,5-4 81 0 0,0 0 1 0 0,0 0 0 0 0,-1-1 0 0 0,0-1 0 0 0,0 1 0 0 0,-1-1-1 0 0,-1-1 1 0 0,4-4-82 0 0,23-40-1341 0 0,-27 42 546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28.605"/>
    </inkml:context>
    <inkml:brush xml:id="br0">
      <inkml:brushProperty name="width" value="0.05" units="cm"/>
      <inkml:brushProperty name="height" value="0.05" units="cm"/>
      <inkml:brushProperty name="color" value="#FFFFFF"/>
    </inkml:brush>
  </inkml:definitions>
  <inkml:trace contextRef="#ctx0" brushRef="#br0">198 21 1840 0 0,'0'0'325'0'0,"0"0"694"0"0,0 0 298 0 0,0 0 56 0 0,0 0-106 0 0,0 0-512 0 0,0 0-225 0 0,-19-13 3788 0 0,17 13-4252 0 0,0 0 1 0 0,0 1-1 0 0,0-1 1 0 0,0 1-1 0 0,0 0 1 0 0,0 0-1 0 0,0-1 1 0 0,0 1-1 0 0,1 0 1 0 0,-1 1-1 0 0,0-1 1 0 0,0 0-1 0 0,0 1-66 0 0,-23 22 937 0 0,18-17-850 0 0,-22 20-1 0 0,10-10 120 0 0,2 0-1 0 0,-3 4-205 0 0,16-16 36 0 0,0 0 0 0 0,1 0 0 0 0,-1 0 0 0 0,1 1 0 0 0,0-1 0 0 0,0 1 0 0 0,1 0 0 0 0,-1 0 0 0 0,1 0 0 0 0,0 4-36 0 0,1-8 58 0 0,1 1 1 0 0,0-1-1 0 0,0 1 1 0 0,0 0-1 0 0,0-1 1 0 0,0 1-1 0 0,0-1 1 0 0,1 0-1 0 0,0 1 0 0 0,-1-1 1 0 0,1 1-1 0 0,0-1 1 0 0,0 0-1 0 0,0 1 1 0 0,0-1-1 0 0,1 0 1 0 0,-1 0-1 0 0,0 0 1 0 0,1 0-1 0 0,0 0 1 0 0,-1 0-1 0 0,1 0 0 0 0,0-1 1 0 0,0 1-1 0 0,2 0-58 0 0,-2 0 51 0 0,0-1-1 0 0,1 1 1 0 0,-1-1-1 0 0,1 0 0 0 0,0 0 1 0 0,-1 0-1 0 0,1 0 1 0 0,0 0-1 0 0,0-1 1 0 0,-1 1-1 0 0,1-1 0 0 0,0 0 1 0 0,0 1-1 0 0,0-1 1 0 0,-1-1-1 0 0,1 1 0 0 0,0 0 1 0 0,0-1-1 0 0,0 1 1 0 0,-1-1-1 0 0,1 0 0 0 0,2-1-50 0 0,2-2 89 0 0,1 0-1 0 0,-1-1 0 0 0,-1 0 0 0 0,1 0 1 0 0,0 0-1 0 0,-1-1 0 0 0,0 0 0 0 0,-1 0 0 0 0,1-1 1 0 0,-1 0-89 0 0,10-14 33 0 0,-2-1-1 0 0,8-15-32 0 0,-15 25-261 0 0,0 0 0 0 0,-1 0-1 0 0,2-6 262 0 0,-6 12-93 0 0,1 1 0 0 0,-1-1-1 0 0,0 1 1 0 0,0-1 0 0 0,-1 1-1 0 0,0-1 1 0 0,0 1 0 0 0,0-1-1 0 0,-1-3 94 0 0,1 6-47 0 0,-3-3 638 0 0,-2 22 259 0 0,4-4-541 0 0,0-1 1 0 0,0 1-1 0 0,1 0 0 0 0,0-1 1 0 0,1 1-1 0 0,0-1 1 0 0,4 12-311 0 0,0 0 136 0 0,2 0-1 0 0,1-1 0 0 0,4 8-134 0 0,-11-28-235 0 0,0 0-1 0 0,0 0 1 0 0,0-1 0 0 0,0 1 0 0 0,1 0 0 0 0,-1-1 0 0 0,1 1 0 0 0,-1-1-1 0 0,1 0 1 0 0,-1 1 0 0 0,2-1 235 0 0,3 4-6806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5:30.067"/>
    </inkml:context>
    <inkml:brush xml:id="br0">
      <inkml:brushProperty name="width" value="0.05" units="cm"/>
      <inkml:brushProperty name="height" value="0.05" units="cm"/>
      <inkml:brushProperty name="color" value="#FFFFFF"/>
    </inkml:brush>
  </inkml:definitions>
  <inkml:trace contextRef="#ctx0" brushRef="#br0">210 62 1840 0 0,'0'0'83'0'0,"0"0"237"0"0,0 0 954 0 0,0 0 417 0 0,0 0 79 0 0,-11 14 3424 0 0,8-8-4770 0 0,1 2 0 0 0,0-1 0 0 0,0 0 0 0 0,0 0 0 0 0,0 1 0 0 0,1-1 0 0 0,1 1 0 0 0,-1-1 0 0 0,1 1 1 0 0,1 5-425 0 0,0 0 306 0 0,1 0 0 0 0,0 1 0 0 0,1-1 0 0 0,1 0 0 0 0,2 8-306 0 0,-5-19 42 0 0,0 0 0 0 0,-1 0 0 0 0,1 0 0 0 0,0-1 0 0 0,0 1 0 0 0,0 0 0 0 0,0 0 0 0 0,1-1 0 0 0,-1 1 0 0 0,0-1 0 0 0,1 1 0 0 0,-1-1 0 0 0,1 1 0 0 0,-1-1 0 0 0,1 0 0 0 0,0 0 0 0 0,0 0 0 0 0,-1 0 0 0 0,1 0-1 0 0,0 0 1 0 0,0 0 0 0 0,0-1 0 0 0,0 1 0 0 0,0-1 0 0 0,0 1-42 0 0,2-1 56 0 0,-1 0-1 0 0,1 0 1 0 0,0 0-1 0 0,-1-1 1 0 0,1 1-1 0 0,-1-1 0 0 0,1 0 1 0 0,-1 0-1 0 0,1 0 1 0 0,-1-1-1 0 0,0 1 1 0 0,1-1-1 0 0,-1 0 1 0 0,0 0-56 0 0,8-6 194 0 0,0 0-1 0 0,-2-1 1 0 0,1 0 0 0 0,-1-1 0 0 0,0 0 0 0 0,-1 0 0 0 0,0-1-1 0 0,5-10-193 0 0,-3 8-32 0 0,-2-1-1 0 0,0-1 1 0 0,-1 0-1 0 0,0 0 0 0 0,-1 0 1 0 0,-1-1-1 0 0,0 1 1 0 0,-1-1-1 0 0,-1-2 33 0 0,-2 11-47 0 0,0-6-77 0 0,0 12 87 0 0,-1 9 48 0 0,2 34 75 0 0,2 0 0 0 0,6 25-86 0 0,1 5 22 0 0,-3 3 53 0 0,-3 5-75 0 0,-4-43 147 0 0,-2 0-1 0 0,-1 0 1 0 0,-3 9-147 0 0,1-25 128 0 0,0 0 1 0 0,-2 0 0 0 0,0-1-1 0 0,-1 1 1 0 0,-1-1 0 0 0,-2 2-129 0 0,2-7 134 0 0,0-1 0 0 0,-1 0 0 0 0,0-1 0 0 0,-1 0 1 0 0,-1 0-1 0 0,0-1 0 0 0,-1-1 0 0 0,-8 7-134 0 0,14-13 17 0 0,0-1 0 0 0,0 0 0 0 0,-1 0 0 0 0,1 0 0 0 0,-1-1-1 0 0,0 0 1 0 0,0 0 0 0 0,-1 0 0 0 0,1-1 0 0 0,0 0 0 0 0,-1-1 0 0 0,1 0-1 0 0,-1 0 1 0 0,1-1 0 0 0,-1 1 0 0 0,0-2 0 0 0,1 1 0 0 0,-1-1 0 0 0,1 0-1 0 0,-1-1 1 0 0,1 0 0 0 0,-1 0 0 0 0,1 0 0 0 0,0-1 0 0 0,0 0 0 0 0,0 0-1 0 0,1-1 1 0 0,-6-4-17 0 0,-2 0-400 0 0,0-2-1 0 0,1 0 0 0 0,0 0 1 0 0,1-1-1 0 0,0-1 0 0 0,1 0 1 0 0,0 0-1 0 0,-4-7 401 0 0,4 0-1723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6:36.840"/>
    </inkml:context>
    <inkml:brush xml:id="br0">
      <inkml:brushProperty name="width" value="0.05" units="cm"/>
      <inkml:brushProperty name="height" value="0.05" units="cm"/>
      <inkml:brushProperty name="color" value="#FFFFFF"/>
    </inkml:brush>
  </inkml:definitions>
  <inkml:trace contextRef="#ctx0" brushRef="#br0">0 0 8696 0 0,'4'31'1732'0'0,"-1"0"0"0"0,-2 11-1732 0 0,3 31 1800 0 0,7 60-55 0 0,13 109 149 0 0,-13-103-968 0 0,-4-40-420 0 0,33 410 508 0 0,-1 43-532 0 0,18 94 862 0 0,-48-539-1262 0 0,11 85-16 0 0,0-45-54 0 0,48 280-12 0 0,-36-247 0 0 0,-15-93 0 0 0,-9-50 0 0 0,3 34 0 0 0,-3-14 0 0 0,-4-33 0 0 0,-1-1 0 0 0,0 19 0 0 0,2 45-1818 0 0,-5-77-5435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2:34.542"/>
    </inkml:context>
    <inkml:brush xml:id="br0">
      <inkml:brushProperty name="width" value="0.05" units="cm"/>
      <inkml:brushProperty name="height" value="0.05" units="cm"/>
      <inkml:brushProperty name="color" value="#FFFFFF"/>
    </inkml:brush>
  </inkml:definitions>
  <inkml:trace contextRef="#ctx0" brushRef="#br0">1 36 920 0 0,'0'0'0'0'0,"0"0"80"0"0,6-10-80 0 0,-6 10 0 0 0,0 0 0 0 0,8 10 0 0 0,-8-10 232 0 0,0 0 32 0 0,0 0 8 0 0,14 0 0 0 0,-4-10-272 0 0,-2-2 0 0 0,-8 12 0 0 0,0 0 0 0 0,0 0 0 0 0,16-8-88 0 0,-8 2 88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6:46.374"/>
    </inkml:context>
    <inkml:brush xml:id="br0">
      <inkml:brushProperty name="width" value="0.05" units="cm"/>
      <inkml:brushProperty name="height" value="0.05" units="cm"/>
      <inkml:brushProperty name="color" value="#FFFFFF"/>
    </inkml:brush>
  </inkml:definitions>
  <inkml:trace contextRef="#ctx0" brushRef="#br0">1 509 3224 0 0,'0'0'143'0'0,"15"-5"181"0"0,-7 2 499 0 0,0 0 0 0 0,0 0 0 0 0,0 1 0 0 0,0 0 0 0 0,0 1 0 0 0,1 0 0 0 0,7 0-823 0 0,4-1 516 0 0,245-28 2252 0 0,97-26-1440 0 0,-133 22-481 0 0,-91 16-190 0 0,143-20-89 0 0,-261 35-543 0 0,1074-144 1220 0 0,-765 105-905 0 0,139-13 89 0 0,-366 45-325 0 0,282-23 248 0 0,-297 26-806 0 0,112-5 1597 0 0,-150 11-3062 0 0,0 3 0 0 0,0 1 1 0 0,3 4 1918 0 0,-21-3-5828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15"/>
    </inkml:context>
    <inkml:brush xml:id="br0">
      <inkml:brushProperty name="width" value="0.05" units="cm"/>
      <inkml:brushProperty name="height" value="0.05" units="cm"/>
      <inkml:brushProperty name="color" value="#FFFFFF"/>
    </inkml:brush>
  </inkml:definitions>
  <inkml:trace contextRef="#ctx0" brushRef="#br0">173 3 6448 0 0,'0'0'498'0'0,"0"-2"494"0"0,-1 2 6319 0 0,-7 6-6547 0 0,0 0 0 0 0,0 1-1 0 0,1 0 1 0 0,-4 3-764 0 0,-20 19 598 0 0,16-17-323 0 0,0 1 1 0 0,-5 6-276 0 0,20-18 30 0 0,0-1 1 0 0,-1 0-1 0 0,1 0 0 0 0,0 1 1 0 0,-1-1-1 0 0,1 0 1 0 0,0 1-1 0 0,0-1 0 0 0,0 1 1 0 0,-1-1-1 0 0,1 0 1 0 0,0 1-1 0 0,0-1 0 0 0,0 0 1 0 0,0 1-1 0 0,0-1 1 0 0,0 1-1 0 0,0-1 1 0 0,0 0-1 0 0,0 1 0 0 0,0-1 1 0 0,0 1-1 0 0,0-1 1 0 0,0 1-1 0 0,0-1 0 0 0,0 0 1 0 0,0 1-1 0 0,0-1 1 0 0,0 0-1 0 0,0 1-30 0 0,1 0 40 0 0,0 0 0 0 0,-1-1 0 0 0,1 1 0 0 0,0 0 0 0 0,0-1 0 0 0,0 1 0 0 0,-1 0 0 0 0,1-1 0 0 0,0 1 0 0 0,0-1 1 0 0,0 1-1 0 0,1-1-40 0 0,28 8 405 0 0,-29-7-373 0 0,9 1-19 0 0,3-1 66 0 0,-1 2 0 0 0,0 0 0 0 0,-1 0 1 0 0,1 1-1 0 0,0 1-79 0 0,-10-4 37 0 0,0 0-1 0 0,1 0 0 0 0,-1 0 1 0 0,0 0-1 0 0,0 1 1 0 0,0-1-1 0 0,0 1 1 0 0,0-1-1 0 0,0 1 0 0 0,0 0 1 0 0,-1 0-1 0 0,1 0 1 0 0,-1 0-1 0 0,1 0 1 0 0,-1 0-1 0 0,0 0 0 0 0,0 1 1 0 0,0-1-1 0 0,0 0 1 0 0,0 1-1 0 0,0-1 1 0 0,-1 1-1 0 0,1-1 0 0 0,-1 1 1 0 0,1-1-1 0 0,-1 2-36 0 0,-1 3 50 0 0,1 1 0 0 0,-1-1 0 0 0,-1 0-1 0 0,1 0 1 0 0,-1 1 0 0 0,-1-1 0 0 0,1-1 0 0 0,-1 1-1 0 0,0 0 1 0 0,-1-1 0 0 0,1 1 0 0 0,-1-1 0 0 0,-1 0-1 0 0,1 0 1 0 0,-1-1 0 0 0,0 1 0 0 0,0-1 0 0 0,-1 0-1 0 0,0-1 1 0 0,1 1 0 0 0,-1-1 0 0 0,-1 0 0 0 0,1 0-1 0 0,-1-1 1 0 0,1 0 0 0 0,-1 0 0 0 0,0-1-1 0 0,0 0 1 0 0,-7 2-50 0 0,6-3-294 0 0,-2 1-697 0 0,1 0 0 0 0,-1-1-1 0 0,-7 0 992 0 0,0-1-7583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16"/>
    </inkml:context>
    <inkml:brush xml:id="br0">
      <inkml:brushProperty name="width" value="0.05" units="cm"/>
      <inkml:brushProperty name="height" value="0.05" units="cm"/>
      <inkml:brushProperty name="color" value="#FFFFFF"/>
    </inkml:brush>
  </inkml:definitions>
  <inkml:trace contextRef="#ctx0" brushRef="#br0">12 29 6448 0 0,'0'0'297'0'0,"-8"-20"248"0"0,8 20-367 0 0,0-1 0 0 0,0 1 0 0 0,0 0 0 0 0,0 0 0 0 0,0-1 0 0 0,0 1 0 0 0,-1 0 0 0 0,1 0 0 0 0,0-1 0 0 0,0 1 0 0 0,0 0 0 0 0,0 0 0 0 0,0-1 0 0 0,0 1 0 0 0,0 0 0 0 0,0 0 0 0 0,0-1 0 0 0,0 1 0 0 0,0 0 0 0 0,0 0 0 0 0,1-1 0 0 0,-1 1 0 0 0,0 0 0 0 0,0 0 0 0 0,0-1-1 0 0,0 1 1 0 0,0 0 0 0 0,0 0 0 0 0,1-1 0 0 0,-1 1 0 0 0,0 0 0 0 0,0 0-178 0 0,7 4 1789 0 0,8 12-785 0 0,-9-6-642 0 0,-1 0 0 0 0,0-1-1 0 0,-1 2 1 0 0,0-1-1 0 0,0 0 1 0 0,0 6-362 0 0,4 22 1174 0 0,0 7-1174 0 0,-4-23 285 0 0,18 145 1575 0 0,-1 140-1860 0 0,-14-170 47 0 0,22 426 70 0 0,-1 21 107 0 0,8 456 1716 0 0,-38-374-192 0 0,1-502-1700 0 0,-3 50-328 0 0,1-121-1557 0 0,3-79 106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17"/>
    </inkml:context>
    <inkml:brush xml:id="br0">
      <inkml:brushProperty name="width" value="0.05" units="cm"/>
      <inkml:brushProperty name="height" value="0.05" units="cm"/>
      <inkml:brushProperty name="color" value="#FFFFFF"/>
    </inkml:brush>
  </inkml:definitions>
  <inkml:trace contextRef="#ctx0" brushRef="#br0">2 336 4144 0 0,'14'-9'440'0'0,"-2"4"694"0"0,0-1-1 0 0,1 2 1 0 0,0 0 0 0 0,-1 0 0 0 0,2 1-1 0 0,-1 1-1133 0 0,36-10 1163 0 0,-10 2-490 0 0,2 2 0 0 0,-1 1 0 0 0,27 0-673 0 0,123 0 432 0 0,-90 6-432 0 0,34-1 0 0 0,342 2 777 0 0,-101-14 757 0 0,205-13-89 0 0,-363 14-1170 0 0,182-22 676 0 0,-397 35-947 0 0,636-68 673 0 0,-364 36-616 0 0,51-5 204 0 0,-277 32-479 0 0,64-4 43 0 0,-38 5-5304 0 0,-21 3-1030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19"/>
    </inkml:context>
    <inkml:brush xml:id="br0">
      <inkml:brushProperty name="width" value="0.05" units="cm"/>
      <inkml:brushProperty name="height" value="0.05" units="cm"/>
      <inkml:brushProperty name="color" value="#FFFFFF"/>
    </inkml:brush>
  </inkml:definitions>
  <inkml:trace contextRef="#ctx0" brushRef="#br0">2 27 16208 0 0,'84'3'6477'0'0,"-41"-1"-5036"0"0,1-2 0 0 0,27-3-1441 0 0,47-14-31 0 0,-44 6-3503 0 0,-65 11 1715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20"/>
    </inkml:context>
    <inkml:brush xml:id="br0">
      <inkml:brushProperty name="width" value="0.05" units="cm"/>
      <inkml:brushProperty name="height" value="0.05" units="cm"/>
      <inkml:brushProperty name="color" value="#FFFFFF"/>
    </inkml:brush>
  </inkml:definitions>
  <inkml:trace contextRef="#ctx0" brushRef="#br0">4 0 13848 0 0,'0'0'630'0'0,"0"0"-7"0"0,0 0-260 0 0,0 10 2294 0 0,0 86 2174 0 0,-2 140-3029 0 0,2-210-1841 0 0,1 1-1 0 0,1 2 40 0 0,3 5-4636 0 0,-5-33-2763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21"/>
    </inkml:context>
    <inkml:brush xml:id="br0">
      <inkml:brushProperty name="width" value="0.05" units="cm"/>
      <inkml:brushProperty name="height" value="0.05" units="cm"/>
      <inkml:brushProperty name="color" value="#FFFFFF"/>
    </inkml:brush>
  </inkml:definitions>
  <inkml:trace contextRef="#ctx0" brushRef="#br0">3 40 10136 0 0,'56'3'1004'0'0,"29"-5"6278"0"0,-37 0-3087 0 0,3-1-1357 0 0,49-9-2838 0 0,-1-8-1725 0 0,-78 16 738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22"/>
    </inkml:context>
    <inkml:brush xml:id="br0">
      <inkml:brushProperty name="width" value="0.05" units="cm"/>
      <inkml:brushProperty name="height" value="0.05" units="cm"/>
      <inkml:brushProperty name="color" value="#FFFFFF"/>
    </inkml:brush>
  </inkml:definitions>
  <inkml:trace contextRef="#ctx0" brushRef="#br0">17 44 1376 0 0,'0'0'65'0'0,"0"0"294"0"0,0 0 1210 0 0,0 0 530 0 0,0 0 107 0 0,0 0-196 0 0,0 0-922 0 0,0 0-404 0 0,0 0-79 0 0,0 0-54 0 0,0 0-155 0 0,2 19 1204 0 0,-4 12-612 0 0,2-21-745 0 0,0-1 1 0 0,-1 1-1 0 0,-2 5-243 0 0,-1 9 526 0 0,1 1 0 0 0,1-1-1 0 0,1 16-525 0 0,1-40 18 0 0,-1 1-1 0 0,1-1 1 0 0,0 0-1 0 0,0 0 1 0 0,0 1-1 0 0,0-1 0 0 0,0 0 1 0 0,0 0-1 0 0,0 1 1 0 0,0-1-1 0 0,0 0 0 0 0,0 0 1 0 0,0 1-1 0 0,0-1 1 0 0,0 0-1 0 0,0 1 0 0 0,0-1 1 0 0,0 0-1 0 0,0 0 1 0 0,0 1-1 0 0,1-1 0 0 0,-1 0 1 0 0,0 0-1 0 0,0 1 1 0 0,0-1-1 0 0,0 0 1 0 0,0 0-1 0 0,1 0 0 0 0,-1 1 1 0 0,0-1-1 0 0,0 0 1 0 0,0 0-1 0 0,1 0 0 0 0,-1 0 1 0 0,0 1-1 0 0,0-1 1 0 0,1 0-1 0 0,-1 0-17 0 0,7-9 259 0 0,6-17 6 0 0,-13 25-252 0 0,17-47 382 0 0,2-3-395 0 0,-12 37 124 0 0,-1 0-1 0 0,2 1 1 0 0,0 0 0 0 0,0 0-1 0 0,9-10-123 0 0,-12 18 271 0 0,-1 0 0 0 0,1 1 0 0 0,1-1-1 0 0,3-2-270 0 0,-8 6 11 0 0,0 0 0 0 0,0 0-1 0 0,0 1 1 0 0,0-1-1 0 0,0 0 1 0 0,0 1 0 0 0,1-1-1 0 0,-1 1 1 0 0,0-1-1 0 0,1 1 1 0 0,-1-1 0 0 0,0 1-1 0 0,1 0 1 0 0,-1 0-1 0 0,0 0 1 0 0,1 0 0 0 0,-1 0-1 0 0,0 0 1 0 0,1 0-1 0 0,-1 0 1 0 0,1 0 0 0 0,-1 1-1 0 0,0-1 1 0 0,0 0-1 0 0,2 1-10 0 0,0 2-1 0 0,-1-1-1 0 0,1 0 0 0 0,0 1 1 0 0,-1-1-1 0 0,0 1 0 0 0,1 0 1 0 0,-1 0-1 0 0,0 0 1 0 0,0 0-1 0 0,-1 0 0 0 0,1 1 1 0 0,-1-1-1 0 0,1 0 0 0 0,-1 1 2 0 0,3 12 257 0 0,1 0 0 0 0,0 10-257 0 0,-2-8 581 0 0,6 46 410 0 0,-6-39-2032 0 0,1-1-1 0 0,1 2 1042 0 0,-3-20-964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23"/>
    </inkml:context>
    <inkml:brush xml:id="br0">
      <inkml:brushProperty name="width" value="0.05" units="cm"/>
      <inkml:brushProperty name="height" value="0.05" units="cm"/>
      <inkml:brushProperty name="color" value="#FFFFFF"/>
    </inkml:brush>
  </inkml:definitions>
  <inkml:trace contextRef="#ctx0" brushRef="#br0">357 0 7256 0 0,'0'0'330'0'0,"0"0"-7"0"0,-18 10 2053 0 0,4 1-1892 0 0,2 1-1 0 0,0 1 1 0 0,-1 1-484 0 0,8-8 326 0 0,1 1 0 0 0,-1-1-1 0 0,1 1 1 0 0,1 0 0 0 0,-1 0 0 0 0,1 1-1 0 0,1-1 1 0 0,-1 1-326 0 0,-1 5 378 0 0,1 0 0 0 0,0 1-1 0 0,0-1 1 0 0,1 14-378 0 0,2-24 71 0 0,0 0-1 0 0,0 0 1 0 0,0 1 0 0 0,0-1 0 0 0,1 0-1 0 0,0 0 1 0 0,0 0 0 0 0,0 0 0 0 0,0 0-1 0 0,0 0 1 0 0,1 1-71 0 0,-1-3 55 0 0,0 1 0 0 0,0-1 0 0 0,0 1 0 0 0,0-1 0 0 0,0 0 0 0 0,0 0 0 0 0,1 0 0 0 0,-1 1 0 0 0,1-1 0 0 0,-1 0 0 0 0,1-1 0 0 0,-1 1 0 0 0,1 0 0 0 0,-1 0 0 0 0,1-1 0 0 0,0 1 0 0 0,-1-1 0 0 0,1 1 0 0 0,0-1 0 0 0,0 0 0 0 0,0 0-55 0 0,1 1 103 0 0,0-2-1 0 0,0 1 1 0 0,0 0-1 0 0,0-1 1 0 0,0 1 0 0 0,0-1-1 0 0,0 0 1 0 0,0 0-1 0 0,0 0 1 0 0,0 0 0 0 0,0-1-1 0 0,-1 1 1 0 0,1-1-1 0 0,0 1 1 0 0,-1-1 0 0 0,1 0-1 0 0,-1 0 1 0 0,0-1-1 0 0,0 1 1 0 0,0 0-1 0 0,0-1 1 0 0,1-1-103 0 0,7-9 144 0 0,-1 0 1 0 0,-1-1-1 0 0,6-14-144 0 0,-8 17 22 0 0,-1-2-312 0 0,0 0 0 0 0,-1 0 0 0 0,-1 0 0 0 0,0-1 0 0 0,-1 1 1 0 0,0-1-1 0 0,-1 1 0 0 0,-1-1 0 0 0,0-9 290 0 0,0 23-74 0 0,0 0 25 0 0,5 16 330 0 0,8 20 989 0 0,3 15-1270 0 0,-10-32 306 0 0,-2 0 97 0 0,0-1-1 0 0,-2 1 0 0 0,1 11-402 0 0,0-3 257 0 0,-2-5 102 0 0,-1 0-1 0 0,-1-1 1 0 0,-1 1-1 0 0,-1 2-358 0 0,-2 29 585 0 0,4-42-460 0 0,-1 0 0 0 0,0-1 1 0 0,-1 1-1 0 0,0-1 0 0 0,0 1 0 0 0,-1-1 0 0 0,-1 0 0 0 0,0 0-125 0 0,-4 7 305 0 0,0-1 0 0 0,-2 0 0 0 0,0-1 0 0 0,-3 3-305 0 0,8-11 105 0 0,0-1 0 0 0,-1 0 0 0 0,0 0 0 0 0,0-1-1 0 0,0 0 1 0 0,0-1 0 0 0,-1 1 0 0 0,-5 1-105 0 0,-1 1 76 0 0,-1-2 0 0 0,1 0 1 0 0,-1 0-1 0 0,-8 0-76 0 0,13-3-2 0 0,0-1 0 0 0,0 0 0 0 0,0-1 0 0 0,0 0 0 0 0,0-1 0 0 0,0 0-1 0 0,0-1 1 0 0,0 0 0 0 0,-9-2 2 0 0,11 1-115 0 0,0 0 0 0 0,-1 0 0 0 0,1-1 0 0 0,1 0 0 0 0,-1 0 0 0 0,0 0 0 0 0,1-1 0 0 0,0-1 0 0 0,0 1 0 0 0,0-1 0 0 0,-1-2 115 0 0,5 4-528 0 0,0 0-1 0 0,0 0 1 0 0,0-1-1 0 0,0 1 1 0 0,1-1-1 0 0,0 1 1 0 0,0-1-1 0 0,-2-4 529 0 0,1-5-7695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24"/>
    </inkml:context>
    <inkml:brush xml:id="br0">
      <inkml:brushProperty name="width" value="0.05" units="cm"/>
      <inkml:brushProperty name="height" value="0.05" units="cm"/>
      <inkml:brushProperty name="color" value="#FFFFFF"/>
    </inkml:brush>
  </inkml:definitions>
  <inkml:trace contextRef="#ctx0" brushRef="#br0">2 112 2304 0 0,'0'0'425'0'0,"3"-4"7889"0"0,-2 3-5949 0 0,2 6-2124 0 0,-1 0 1 0 0,0 0 0 0 0,0 0 0 0 0,0 0-1 0 0,-1 0 1 0 0,0 1 0 0 0,0-1-1 0 0,0 0 1 0 0,-1 2-242 0 0,0 53 708 0 0,0-32-264 0 0,-2-1 29 0 0,-1-14 2150 0 0,1-43-1977 0 0,1 0 0 0 0,1 0 0 0 0,1 0 0 0 0,3-4-646 0 0,-3 23 171 0 0,0-1 0 0 0,1 1-1 0 0,1 0 1 0 0,3-9-171 0 0,-5 16 32 0 0,0 1 0 0 0,1-1 0 0 0,-1 1 1 0 0,1-1-1 0 0,0 1 0 0 0,0 0 0 0 0,0 0 0 0 0,1-1 0 0 0,-1 2 1 0 0,1-1-1 0 0,-1 0 0 0 0,1 0 0 0 0,0 1 0 0 0,0 0 1 0 0,3-3-33 0 0,-1 3-94 0 0,0-1 1 0 0,0 1-1 0 0,0 0 0 0 0,0 0 1 0 0,1 0-1 0 0,-1 1 1 0 0,1-1-1 0 0,-1 2 1 0 0,0-1-1 0 0,1 0 1 0 0,-1 1-1 0 0,1 0 1 0 0,0 0-1 0 0,-1 1 1 0 0,1-1-1 0 0,-1 1 0 0 0,0 1 1 0 0,1-1-1 0 0,-1 1 1 0 0,0 0-1 0 0,0 0 1 0 0,0 0-1 0 0,0 1 1 0 0,0-1-1 0 0,0 1 1 0 0,1 2 93 0 0,2 2-1734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2:56.840"/>
    </inkml:context>
    <inkml:brush xml:id="br0">
      <inkml:brushProperty name="width" value="0.05" units="cm"/>
      <inkml:brushProperty name="height" value="0.05" units="cm"/>
      <inkml:brushProperty name="color" value="#FFFFFF"/>
    </inkml:brush>
  </inkml:definitions>
  <inkml:trace contextRef="#ctx0" brushRef="#br0">40 158 7368 0 0,'-1'-3'346'0'0,"-1"1"0"0"0,0-2 0 0 0,0 3 0 0 0,2-3 0 0 0,-1 1 0 0 0,-1 1 0 0 0,2-1 0 0 0,-2-1 0 0 0,2 2 0 0 0,-2-1 0 0 0,2 0 0 0 0,0-1 1 0 0,0 1-1 0 0,0-1 0 0 0,0 3 0 0 0,0-3 0 0 0,0 1 0 0 0,0-1 0 0 0,2-3 0 0 0,0 4-119 0 0,0 0 0 0 0,-1-1 0 0 0,1 1 0 0 0,0-2 0 0 0,1 3 1 0 0,-1-2-1 0 0,2 1 0 0 0,-3 0 0 0 0,3-1 0 0 0,-1 2 0 0 0,1-1 0 0 0,-2 1 0 0 0,5-3 0 0 0,3-2 3 0 0,3 2-1 0 0,-3 0 1 0 0,1 0-1 0 0,1 0 1 0 0,0 1-1 0 0,-1 1 1 0 0,1-1-1 0 0,0 3 1 0 0,17-3-1 0 0,20 1 172 0 0,0 1-1 0 0,0 4 0 0 0,56 8 0 0 0,-89-8-377 0 0,2 1 0 0 0,-2 1 0 0 0,-1 1 0 0 0,3 0 1 0 0,-2 0-1 0 0,-2 2 0 0 0,2 0 0 0 0,-2 1 0 0 0,2 1 0 0 0,-2 0 0 0 0,0 1 0 0 0,-2-2 0 0 0,14 16 0 0 0,-12-8 14 0 0,0-1 0 0 0,-1 1 0 0 0,1 1 0 0 0,-4 0 0 0 0,15 24 0 0 0,-20-27-13 0 0,1 0 0 0 0,-1 0-1 0 0,-2 1 1 0 0,1-1-1 0 0,-1-1 1 0 0,1 3 0 0 0,-4-2-1 0 0,2 20 1 0 0,-2-5-11 0 0,0-1-1 0 0,-4 1 1 0 0,1-2 0 0 0,-3 1-1 0 0,1-1 1 0 0,-4 1 0 0 0,0-1-1 0 0,1 1 1 0 0,-5-3 0 0 0,3 1-1 0 0,-4 0 1 0 0,0-2 0 0 0,-2 0-1 0 0,-2 0 1 0 0,1-2 0 0 0,-1-1-1 0 0,-1 1 1 0 0,-2-3 0 0 0,-28 22-1 0 0,20-22-151 0 0,1 0-1 0 0,-1-3 0 0 0,-1-1 1 0 0,0-1-1 0 0,-2 0 1 0 0,1-4-1 0 0,-1 0 0 0 0,-1-1 1 0 0,-1-2-1 0 0,1-1 1 0 0,-1-2-1 0 0,1-1 0 0 0,-44-3 1 0 0,47 0-1224 0 0,0 0-336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2:34.543"/>
    </inkml:context>
    <inkml:brush xml:id="br0">
      <inkml:brushProperty name="width" value="0.05" units="cm"/>
      <inkml:brushProperty name="height" value="0.05" units="cm"/>
      <inkml:brushProperty name="color" value="#FFFFFF"/>
    </inkml:brush>
  </inkml:definitions>
  <inkml:trace contextRef="#ctx0" brushRef="#br0">295 39 920 0 0,'0'-20'1128'0'0,"0"6"3713"0"0,4 10-888 0 0,2 10-2779 0 0,4 16-366 0 0,-8 8-152 0 0,0 0 1 0 0,-2 0 0 0 0,-2-2-1 0 0,-2 10-656 0 0,0 14 550 0 0,-58 702 3675 0 0,12-166-3132 0 0,-86 845-908 0 0,100-1149-1416 0 0,20-166-1506 0 0,8-50-3718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25"/>
    </inkml:context>
    <inkml:brush xml:id="br0">
      <inkml:brushProperty name="width" value="0.05" units="cm"/>
      <inkml:brushProperty name="height" value="0.05" units="cm"/>
      <inkml:brushProperty name="color" value="#FFFFFF"/>
    </inkml:brush>
  </inkml:definitions>
  <inkml:trace contextRef="#ctx0" brushRef="#br0">50 176 11864 0 0,'0'0'540'0'0,"0"0"-6"0"0,19-1 1229 0 0,-13 0-1288 0 0,1 0-1 0 0,-1-1 1 0 0,1 0 0 0 0,-1 0 0 0 0,0-1-1 0 0,0 0 1 0 0,0 0 0 0 0,0 0-1 0 0,0-1 1 0 0,-1 0 0 0 0,1 0 0 0 0,-1 0-1 0 0,2-3-474 0 0,0 0 125 0 0,-1 1-1 0 0,0-2 0 0 0,0 1 1 0 0,0-1-1 0 0,-1 0 0 0 0,0 0 1 0 0,0 0-1 0 0,-1-1 0 0 0,1-1-124 0 0,-5 8 6 0 0,1 1 0 0 0,0-1 0 0 0,-1 0-1 0 0,1 0 1 0 0,-1 1 0 0 0,0-1 0 0 0,0 0-1 0 0,1 0 1 0 0,-1 1 0 0 0,0-1-1 0 0,-1 0 1 0 0,1 0 0 0 0,0 0 0 0 0,0 1-1 0 0,-1-1 1 0 0,1 0 0 0 0,-1 0 0 0 0,1 1-1 0 0,-1-1 1 0 0,0 0 0 0 0,0 1 0 0 0,0-1-1 0 0,-1-1-5 0 0,1 2-8 0 0,0 0-1 0 0,0 0 0 0 0,0 1 0 0 0,-1-1 0 0 0,1 0 0 0 0,0 0 1 0 0,-1 1-1 0 0,1-1 0 0 0,0 0 0 0 0,-1 1 0 0 0,1 0 1 0 0,-1-1-1 0 0,1 1 0 0 0,-1 0 0 0 0,1-1 0 0 0,-1 1 1 0 0,1 0-1 0 0,-1 0 0 0 0,1 1 0 0 0,-1-1 0 0 0,1 0 1 0 0,-1 0-1 0 0,1 1 0 0 0,-1-1 0 0 0,1 1 0 0 0,-1-1 0 0 0,1 1 1 0 0,-1 0 8 0 0,-7 3-136 0 0,-1 1 1 0 0,1 0 0 0 0,0 0 0 0 0,1 1 0 0 0,-1 0 0 0 0,1 1-1 0 0,0 0 1 0 0,1 0 0 0 0,-1 1 0 0 0,2 0 0 0 0,-5 6 135 0 0,2-1-96 0 0,1 0 0 0 0,0 0 0 0 0,1 1 0 0 0,0 0 0 0 0,1 1 0 0 0,1 0 0 0 0,-2 7 96 0 0,7-20 55 0 0,-1 1 0 0 0,0-1 0 0 0,1 1 0 0 0,-1 0 0 0 0,1 0 0 0 0,0-1-1 0 0,0 1 1 0 0,0 0 0 0 0,0 0 0 0 0,1-1 0 0 0,-1 1 0 0 0,1 0 0 0 0,-1-1 0 0 0,1 1 0 0 0,0 0 0 0 0,0-1 0 0 0,0 1-1 0 0,0-1 1 0 0,1 0 0 0 0,-1 1 0 0 0,1-1 0 0 0,0 0 0 0 0,-1 0 0 0 0,2 2-55 0 0,1-2 63 0 0,-1 1 0 0 0,1-1 0 0 0,-1 1 1 0 0,1-1-1 0 0,0 0 0 0 0,0 0 0 0 0,0-1 0 0 0,0 1 0 0 0,0-1 1 0 0,0 0-1 0 0,0 0 0 0 0,0 0 0 0 0,1-1 0 0 0,-1 1 0 0 0,2-1-63 0 0,20 0 286 0 0,-1 0 0 0 0,20-4-286 0 0,18-7-2368 0 0,-44 7-4915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26"/>
    </inkml:context>
    <inkml:brush xml:id="br0">
      <inkml:brushProperty name="width" value="0.05" units="cm"/>
      <inkml:brushProperty name="height" value="0.05" units="cm"/>
      <inkml:brushProperty name="color" value="#FFFFFF"/>
    </inkml:brush>
  </inkml:definitions>
  <inkml:trace contextRef="#ctx0" brushRef="#br0">155 0 5064 0 0,'0'0'389'0'0,"-13"3"-12"0"0,-25 15 5756 0 0,24-12-5274 0 0,1 0 0 0 0,0 0 0 0 0,-1 2-859 0 0,11-6 144 0 0,0 0-1 0 0,0 1 0 0 0,0-1 0 0 0,0 0 0 0 0,1 1 0 0 0,-1-1 1 0 0,1 1-1 0 0,-1 0 0 0 0,1 0 0 0 0,0 0 0 0 0,0 0 1 0 0,1 1-1 0 0,-1-1 0 0 0,0 1-143 0 0,2-3 63 0 0,0 0 1 0 0,-1 0 0 0 0,1 0-1 0 0,0 0 1 0 0,0 0-1 0 0,0 0 1 0 0,0 0-1 0 0,0 0 1 0 0,0 0 0 0 0,0 0-1 0 0,0 0 1 0 0,0 0-1 0 0,1 0 1 0 0,-1 0-1 0 0,0 0 1 0 0,1-1 0 0 0,-1 1-1 0 0,0 0 1 0 0,1 0-1 0 0,-1 0 1 0 0,1 0-1 0 0,-1 0 1 0 0,1-1 0 0 0,0 1-1 0 0,-1 0 1 0 0,1-1-1 0 0,0 1 1 0 0,0 0-1 0 0,-1-1 1 0 0,1 1 0 0 0,0-1-1 0 0,0 1 1 0 0,0-1-1 0 0,0 1 1 0 0,0-1-1 0 0,0 0 1 0 0,-1 1 0 0 0,1-1-1 0 0,1 0-63 0 0,5 3 166 0 0,1-1-1 0 0,-1-1 0 0 0,1 0 1 0 0,7 1-166 0 0,-8-1 137 0 0,20 1 298 0 0,-15-1-140 0 0,-1 0 1 0 0,0 0-1 0 0,1 1 0 0 0,8 3-295 0 0,-18-4 35 0 0,0 0 0 0 0,0-1-1 0 0,0 1 1 0 0,0 0 0 0 0,-1 0-1 0 0,1 0 1 0 0,0 0 0 0 0,-1 0-1 0 0,1 0 1 0 0,-1 0 0 0 0,1 0-1 0 0,-1 1 1 0 0,0-1 0 0 0,1 1-1 0 0,-1-1 1 0 0,0 1 0 0 0,0-1-1 0 0,0 1 1 0 0,0 0 0 0 0,0-1-1 0 0,-1 1 1 0 0,1 0 0 0 0,0 0-1 0 0,-1 0 1 0 0,1-1 0 0 0,-1 1-1 0 0,0 0 1 0 0,1 0 0 0 0,-1 0-1 0 0,0 2-34 0 0,0 0 68 0 0,0 1 1 0 0,0 0-1 0 0,-1 0 0 0 0,1-1 0 0 0,-1 1 0 0 0,0 0 0 0 0,0-1 0 0 0,0 1 0 0 0,-1-1 0 0 0,0 0 1 0 0,0 1-1 0 0,0-1 0 0 0,0 0 0 0 0,0 0 0 0 0,-1 0 0 0 0,0 0 0 0 0,0-1 0 0 0,0 1 0 0 0,0-1 1 0 0,-1 1-1 0 0,1-1 0 0 0,-1 0 0 0 0,-3 1-68 0 0,2 0-142 0 0,-1 0 0 0 0,0-1 0 0 0,0 0 0 0 0,0 0 0 0 0,0-1 0 0 0,0 1 1 0 0,0-1-1 0 0,-1-1 0 0 0,1 1 0 0 0,-1-1 0 0 0,1 0 0 0 0,-1-1 0 0 0,0 0 0 0 0,1 0 0 0 0,-1 0 0 0 0,-5-1 142 0 0,-22-4-2794 0 0,18 2 564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27"/>
    </inkml:context>
    <inkml:brush xml:id="br0">
      <inkml:brushProperty name="width" value="0.05" units="cm"/>
      <inkml:brushProperty name="height" value="0.05" units="cm"/>
      <inkml:brushProperty name="color" value="#FFFFFF"/>
    </inkml:brush>
  </inkml:definitions>
  <inkml:trace contextRef="#ctx0" brushRef="#br0">261 30 1840 0 0,'0'0'356'0'0,"0"0"823"0"0,0 0 357 0 0,0 0 67 0 0,0 0-108 0 0,-5-17 2832 0 0,4 16-4169 0 0,0 0 0 0 0,0 0 1 0 0,0 0-1 0 0,0 0 1 0 0,-1 0-1 0 0,1 0 0 0 0,0 0 1 0 0,0 1-1 0 0,-1-1 0 0 0,1 0 1 0 0,-1 1-1 0 0,1-1 1 0 0,-1 1-1 0 0,1 0 0 0 0,-1-1 1 0 0,1 1-1 0 0,-1 0 1 0 0,1 0-1 0 0,-1 0-158 0 0,-30 1 1325 0 0,26 0-1232 0 0,0 1-1 0 0,-1-1 0 0 0,1 1 1 0 0,0 1-1 0 0,1-1 1 0 0,-1 1-1 0 0,0 0 0 0 0,1 0 1 0 0,-1 1-1 0 0,1 0 1 0 0,0-1-1 0 0,0 2 1 0 0,1-1-1 0 0,-1 1 0 0 0,1-1 1 0 0,-3 6-93 0 0,0-3 119 0 0,5-4-75 0 0,-1 0 1 0 0,1 0-1 0 0,0-1 0 0 0,0 1 1 0 0,1 0-1 0 0,-2 3-44 0 0,-16 30 201 0 0,11-21-203 0 0,1 0-1 0 0,0 0 0 0 0,1 1 3 0 0,-3 10 8 0 0,2 1 0 0 0,1 1 0 0 0,1-1 0 0 0,1 1 0 0 0,2 0 0 0 0,0 0 0 0 0,2 0 0 0 0,3 22-8 0 0,-3-43 0 0 0,1 0 0 0 0,0 0 0 0 0,0 0 0 0 0,1 0 0 0 0,0 0 0 0 0,0-1 0 0 0,1 1 0 0 0,0 0 0 0 0,0-1 0 0 0,0 0 0 0 0,1 0 0 0 0,0 0 0 0 0,0 0 0 0 0,0-1 0 0 0,1 1 0 0 0,0-1 0 0 0,3 3 0 0 0,-4-6 25 0 0,0 1 0 0 0,0-1-1 0 0,0 0 1 0 0,1 0 0 0 0,-1 0 0 0 0,0-1-1 0 0,1 0 1 0 0,0 0 0 0 0,-1 0-1 0 0,1 0 1 0 0,-1-1 0 0 0,1 1-1 0 0,0-1 1 0 0,-1 0 0 0 0,1-1-1 0 0,0 1 1 0 0,0-1-25 0 0,3 0 112 0 0,1-1 1 0 0,-1 0-1 0 0,0-1 1 0 0,1 0-1 0 0,-1 0 1 0 0,-1-1-1 0 0,1 1 1 0 0,0-2-1 0 0,-1 1-112 0 0,6-5 164 0 0,0-1-1 0 0,-1 0 1 0 0,0-1 0 0 0,0 0-1 0 0,7-11-163 0 0,-15 17 27 0 0,1-1 1 0 0,-1 0-1 0 0,0 0 0 0 0,-1 0 1 0 0,1 0-1 0 0,-1-1 0 0 0,-1 1 1 0 0,1-1-1 0 0,-1 0 0 0 0,0 1 0 0 0,0-1 1 0 0,-1 0-1 0 0,0 0 0 0 0,0-3-27 0 0,-6-14 182 0 0,-2 13-292 0 0,7 11 71 0 0,0 0 1 0 0,-1 0-1 0 0,1 0 1 0 0,0 0 0 0 0,-1 0-1 0 0,1 0 1 0 0,0 0-1 0 0,0-1 1 0 0,-1 1 0 0 0,1 0-1 0 0,0 0 1 0 0,-1 0 0 0 0,1 0-1 0 0,0 0 1 0 0,-1 0-1 0 0,1 0 1 0 0,0 1 0 0 0,-1-1-1 0 0,1 0 1 0 0,0 0-1 0 0,-1 0 1 0 0,1 0 0 0 0,0 0-1 0 0,0 0 1 0 0,-1 0-1 0 0,1 1 1 0 0,0-1 0 0 0,-1 0-1 0 0,1 0 1 0 0,0 1-1 0 0,0-1 1 0 0,-1 0 38 0 0,-2 3-4932 0 0,0-3-1658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28"/>
    </inkml:context>
    <inkml:brush xml:id="br0">
      <inkml:brushProperty name="width" value="0.05" units="cm"/>
      <inkml:brushProperty name="height" value="0.05" units="cm"/>
      <inkml:brushProperty name="color" value="#FFFFFF"/>
    </inkml:brush>
  </inkml:definitions>
  <inkml:trace contextRef="#ctx0" brushRef="#br0">3 26 2304 0 0,'6'-8'1423'0'0,"-6"8"-1009"0"0,0 0-1 0 0,0-1 1 0 0,0 1 0 0 0,0-1 0 0 0,0 1-1 0 0,1 0 1 0 0,-1-1 0 0 0,0 1 0 0 0,0 0-1 0 0,1-1 1 0 0,-1 1 0 0 0,0 0 0 0 0,1-1-1 0 0,-1 1 1 0 0,0 0 0 0 0,1 0 0 0 0,-1-1-1 0 0,0 1 1 0 0,1 0 0 0 0,-1 0 0 0 0,0 0-1 0 0,1-1 1 0 0,-1 1 0 0 0,1 0 0 0 0,-1 0-1 0 0,0 0 1 0 0,1 0 0 0 0,-1 0 0 0 0,1 0 0 0 0,-1 0-414 0 0,28-3 4743 0 0,13 4-2233 0 0,18-2-990 0 0,10-7-2895 0 0,-58 8 476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29"/>
    </inkml:context>
    <inkml:brush xml:id="br0">
      <inkml:brushProperty name="width" value="0.05" units="cm"/>
      <inkml:brushProperty name="height" value="0.05" units="cm"/>
      <inkml:brushProperty name="color" value="#FFFFFF"/>
    </inkml:brush>
  </inkml:definitions>
  <inkml:trace contextRef="#ctx0" brushRef="#br0">139 5 3224 0 0,'0'0'143'0'0,"0"0"210"0"0,0 0 780 0 0,0 0 342 0 0,0 0 70 0 0,-16-4 4087 0 0,13 4-5519 0 0,1 1 0 0 0,0-1 0 0 0,-1 1 0 0 0,1-1 0 0 0,0 1 0 0 0,0 0 0 0 0,0 0 0 0 0,0 0 0 0 0,0 0 0 0 0,0 1-1 0 0,0-1 1 0 0,0 0 0 0 0,0 1 0 0 0,0-1 0 0 0,1 1 0 0 0,-1 0-113 0 0,-27 33 192 0 0,22-26 32 0 0,-1 2-120 0 0,0 0 1 0 0,0 1-1 0 0,2 0 1 0 0,-1 1-105 0 0,5-8 77 0 0,0-1 1 0 0,0 0-1 0 0,0 1 0 0 0,1-1 1 0 0,0 1-1 0 0,0 0 0 0 0,0-1 1 0 0,1 1-1 0 0,-1 0 0 0 0,1 0 1 0 0,0-1-1 0 0,0 1 0 0 0,1 2-77 0 0,0-6 7 0 0,-1 0 0 0 0,0 0 0 0 0,0 0-1 0 0,1 0 1 0 0,-1 0 0 0 0,0 0-1 0 0,1 0 1 0 0,-1 0 0 0 0,1 0 0 0 0,0-1-1 0 0,-1 1 1 0 0,1 0 0 0 0,0 0-1 0 0,-1 0 1 0 0,1-1 0 0 0,0 1 0 0 0,0-1-1 0 0,-1 1 1 0 0,1 0 0 0 0,0-1-1 0 0,0 1 1 0 0,1-1-7 0 0,0 1 45 0 0,0-1-1 0 0,0 1 1 0 0,0-1-1 0 0,0 0 1 0 0,0 1 0 0 0,0-1-1 0 0,0 0 1 0 0,0-1-1 0 0,0 1 1 0 0,0 0-1 0 0,1-1-44 0 0,2 0 119 0 0,1 0-1 0 0,-1-1 0 0 0,0 0 0 0 0,0 0 1 0 0,0 0-1 0 0,0-1 0 0 0,0 0 0 0 0,2-2-118 0 0,1-1 52 0 0,-1 0-1 0 0,-1-1 1 0 0,1 0-1 0 0,-1-1 1 0 0,0 0-1 0 0,4-7-51 0 0,7-14-135 0 0,3-11 135 0 0,-14 29-99 0 0,-3 21 173 0 0,-1 6 268 0 0,-2-9-128 0 0,1 12 157 0 0,0-1 1 0 0,1 0 0 0 0,1 0 0 0 0,1 0-1 0 0,0 0 1 0 0,1-1 0 0 0,3 4-372 0 0,-5-13-95 0 0,-1-4-56 0 0,-1 0 0 0 0,1-1 1 0 0,0 1-1 0 0,0-1 0 0 0,0 1 0 0 0,0-1 1 0 0,1 0-1 0 0,-1 0 0 0 0,3 1 151 0 0,1 2-1543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30"/>
    </inkml:context>
    <inkml:brush xml:id="br0">
      <inkml:brushProperty name="width" value="0.05" units="cm"/>
      <inkml:brushProperty name="height" value="0.05" units="cm"/>
      <inkml:brushProperty name="color" value="#FFFFFF"/>
    </inkml:brush>
  </inkml:definitions>
  <inkml:trace contextRef="#ctx0" brushRef="#br0">22 0 7976 0 0,'-1'4'75'0'0,"-1"2"311"0"0,-6-9 898 0 0,8 3-1175 0 0,0-1 0 0 0,0 1-1 0 0,-1 0 1 0 0,1 0 0 0 0,0 0 0 0 0,0 0 0 0 0,0 0 0 0 0,-1 0-1 0 0,1 0 1 0 0,0 0 0 0 0,0 0 0 0 0,-1 0 0 0 0,1 0-1 0 0,0 0 1 0 0,0 0 0 0 0,0 0 0 0 0,-1 0 0 0 0,1 0 0 0 0,0 0-1 0 0,0 0 1 0 0,0 1 0 0 0,-1-1 0 0 0,1 0 0 0 0,0 0-1 0 0,0 0 1 0 0,0 0 0 0 0,-1 0 0 0 0,1 0 0 0 0,0 1 0 0 0,0-1-1 0 0,0 0 1 0 0,0 0 0 0 0,0 0 0 0 0,-1 1 0 0 0,1-1-1 0 0,0 0 1 0 0,0 0 0 0 0,0 0 0 0 0,0 1 0 0 0,0-1 0 0 0,0 0-1 0 0,0 0 1 0 0,0 0 0 0 0,0 1 0 0 0,0-1 0 0 0,0 0-1 0 0,0 0 1 0 0,0 0 0 0 0,0 1 0 0 0,0-1 0 0 0,0 0 0 0 0,0 0-109 0 0,-1 14 1453 0 0,1-13-1257 0 0,1 146 3452 0 0,1-86-3393 0 0,0 18-201 0 0,3-27-3590 0 0,-5-43-2882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31"/>
    </inkml:context>
    <inkml:brush xml:id="br0">
      <inkml:brushProperty name="width" value="0.05" units="cm"/>
      <inkml:brushProperty name="height" value="0.05" units="cm"/>
      <inkml:brushProperty name="color" value="#FFFFFF"/>
    </inkml:brush>
  </inkml:definitions>
  <inkml:trace contextRef="#ctx0" brushRef="#br0">7 99 13792 0 0,'0'0'81'0'0,"0"0"0"0"0,-1 0 1 0 0,1 0-1 0 0,0 0 0 0 0,0 0 1 0 0,0 0-1 0 0,-1 0 0 0 0,1-1 1 0 0,0 1-1 0 0,0 0 0 0 0,0 0 1 0 0,0 0-1 0 0,-1 0 0 0 0,1 0 1 0 0,0 0-1 0 0,0-1 0 0 0,0 1 1 0 0,0 0-1 0 0,0 0 0 0 0,0 0 1 0 0,-1 0-1 0 0,1-1 0 0 0,0 1 1 0 0,0 0-1 0 0,0 0 0 0 0,0 0 1 0 0,0-1-1 0 0,0 1 0 0 0,0 0 1 0 0,0 0-1 0 0,0 0 0 0 0,0-1 1 0 0,0 1-1 0 0,0 0 0 0 0,0 0 1 0 0,0-1-1 0 0,0 1 1 0 0,0 0-1 0 0,0 0 0 0 0,0 0 1 0 0,0 0-1 0 0,0-1 0 0 0,1 1 1 0 0,-1 0-1 0 0,0 0 0 0 0,0 0-81 0 0,11-9 2035 0 0,19-3 123 0 0,39-13-64 0 0,3-2-1682 0 0,-22 12-3042 0 0,-37 12-5188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32"/>
    </inkml:context>
    <inkml:brush xml:id="br0">
      <inkml:brushProperty name="width" value="0.05" units="cm"/>
      <inkml:brushProperty name="height" value="0.05" units="cm"/>
      <inkml:brushProperty name="color" value="#FFFFFF"/>
    </inkml:brush>
  </inkml:definitions>
  <inkml:trace contextRef="#ctx0" brushRef="#br0">32 121 2760 0 0,'0'0'436'0'0,"0"0"789"0"0,0 0 344 0 0,0 0 67 0 0,15-13 4018 0 0,-8 11-4844 0 0,1 0 0 0 0,-1 0 1 0 0,1 1-1 0 0,5-1-810 0 0,-9 2 98 0 0,1 0 1 0 0,0-1-1 0 0,-1 0 0 0 0,1 0 0 0 0,0 0 1 0 0,-1 0-1 0 0,1-1 0 0 0,-1 0 1 0 0,1 0-1 0 0,-1 0 0 0 0,0 0 0 0 0,0-1 1 0 0,0 0-1 0 0,0 0-98 0 0,-2 1-80 0 0,0-1 0 0 0,0 1 0 0 0,0-1 1 0 0,0 1-1 0 0,0-1 0 0 0,-1 0 0 0 0,1 1 1 0 0,-1-1-1 0 0,0 0 0 0 0,1 0 0 0 0,-2 0 1 0 0,1 0-1 0 0,0-1 0 0 0,0-2 80 0 0,-1 5-173 0 0,0 0 0 0 0,0 0 0 0 0,0 0 0 0 0,0-1 0 0 0,0 1 1 0 0,0 0-1 0 0,0 0 0 0 0,-1 0 0 0 0,1 0 0 0 0,0 0 0 0 0,-1 0 0 0 0,1 0 0 0 0,-1 0 0 0 0,1 0 1 0 0,-1 0-1 0 0,0 0 0 0 0,1 0 0 0 0,-1 0 0 0 0,0 0 0 0 0,0 0 0 0 0,1 0 0 0 0,-1 1 0 0 0,0-1 0 0 0,0 0 1 0 0,0 1-1 0 0,0-1 0 0 0,0 0 0 0 0,0 1 0 0 0,0-1 0 0 0,0 1 0 0 0,0 0 0 0 0,0-1 0 0 0,0 1 1 0 0,0 0-1 0 0,-1 0 0 0 0,1 0 0 0 0,0-1 0 0 0,0 1 0 0 0,0 0 0 0 0,0 1 0 0 0,0-1 0 0 0,-1 0 173 0 0,-2 0-278 0 0,0 1 0 0 0,0 0-1 0 0,0 0 1 0 0,0 0 0 0 0,0 0-1 0 0,1 0 1 0 0,-1 1 0 0 0,0 0-1 0 0,1 0 1 0 0,-1 0 0 0 0,1 0-1 0 0,-3 2 279 0 0,-3 4 317 0 0,-1 0 0 0 0,1 0 0 0 0,-4 5-317 0 0,7-6 645 0 0,0 0-1 0 0,1 0 1 0 0,0 0-1 0 0,0 1 1 0 0,1-1-1 0 0,-1 1 1 0 0,2 0-1 0 0,-1 1 1 0 0,0 3-645 0 0,2-7 210 0 0,1 0 1 0 0,0-1-1 0 0,0 1 0 0 0,1 0 1 0 0,-1 0-1 0 0,1 0 1 0 0,0 0-1 0 0,1-1 0 0 0,-1 1 1 0 0,1 0-1 0 0,0 0 1 0 0,0-1-1 0 0,0 1 0 0 0,0 0 1 0 0,1-1-1 0 0,0 1 0 0 0,0-1 1 0 0,1 1-211 0 0,-1-2 93 0 0,-1 0-1 0 0,1-1 1 0 0,1 1 0 0 0,-1 0 0 0 0,0-1 0 0 0,1 0-1 0 0,-1 1 1 0 0,1-1 0 0 0,0 0 0 0 0,-1 0 0 0 0,1-1-1 0 0,0 1 1 0 0,0-1 0 0 0,3 2-93 0 0,-1-2 89 0 0,0 1-1 0 0,0-1 1 0 0,0 0-1 0 0,0-1 1 0 0,0 1-1 0 0,0-1 1 0 0,0 0-1 0 0,0 0 1 0 0,5-1-89 0 0,6-2-76 0 0,1-1 0 0 0,-1-1 1 0 0,1-1-1 0 0,-1 0 0 0 0,7-4 76 0 0,-15 6-489 0 0,11-4-5904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33"/>
    </inkml:context>
    <inkml:brush xml:id="br0">
      <inkml:brushProperty name="width" value="0.05" units="cm"/>
      <inkml:brushProperty name="height" value="0.05" units="cm"/>
      <inkml:brushProperty name="color" value="#FFFFFF"/>
    </inkml:brush>
  </inkml:definitions>
  <inkml:trace contextRef="#ctx0" brushRef="#br0">4 25 7544 0 0,'-1'24'6316'0'0,"0"46"-2639"0"0,1-59-3287 0 0,1 1 0 0 0,0 0 0 0 0,1 0 0 0 0,1-1 0 0 0,1 5-390 0 0,-4-15 45 0 0,0 0 0 0 0,0 0-1 0 0,1 0 1 0 0,-1 0 0 0 0,1 0 0 0 0,-1 0-1 0 0,1 0 1 0 0,-1 0 0 0 0,1 0-1 0 0,0 0 1 0 0,-1 0 0 0 0,1-1-1 0 0,0 1 1 0 0,0 0 0 0 0,0 0-1 0 0,-1-1 1 0 0,1 1 0 0 0,0 0-1 0 0,0-1 1 0 0,0 1 0 0 0,0-1-1 0 0,0 1 1 0 0,1-1-45 0 0,-1 0 45 0 0,1 0-1 0 0,-1 0 1 0 0,1 0-1 0 0,-1 0 1 0 0,1 0 0 0 0,-1 0-1 0 0,1 0 1 0 0,-1-1-1 0 0,0 1 1 0 0,1-1 0 0 0,-1 1-1 0 0,1-1 1 0 0,-1 1-1 0 0,0-1 1 0 0,1 0-45 0 0,5-4 118 0 0,-1 1 1 0 0,0-1-1 0 0,-1 0 0 0 0,1 0 1 0 0,-1-1-1 0 0,1-1-118 0 0,71-76 607 0 0,-77 82-605 0 0,1 1 0 0 0,-1-1 1 0 0,1 0-1 0 0,-1 1 1 0 0,1-1-1 0 0,0 1 0 0 0,-1-1 1 0 0,1 1-1 0 0,0-1 0 0 0,-1 1 1 0 0,1-1-1 0 0,0 1 1 0 0,0 0-1 0 0,0-1 0 0 0,-1 1 1 0 0,1 0-1 0 0,0-1 0 0 0,0 1 1 0 0,0 0-1 0 0,-1 0 1 0 0,1 0-1 0 0,0 0 0 0 0,0 0 1 0 0,0 0-1 0 0,0 0 0 0 0,0 0 1 0 0,-1 0-1 0 0,1 0 1 0 0,0 1-1 0 0,0-1 0 0 0,0 0 1 0 0,-1 1-1 0 0,1-1 0 0 0,0 0 1 0 0,0 1-1 0 0,-1-1 1 0 0,1 1-1 0 0,0-1 0 0 0,0 1-2 0 0,2 3 30 0 0,0 0-1 0 0,0 0 1 0 0,0 0-1 0 0,-1 0 0 0 0,1 1 1 0 0,0 3-30 0 0,10 15 256 0 0,-11-21-242 0 0,0 0-1 0 0,0-1 1 0 0,0 1-1 0 0,0 0 1 0 0,0 0 0 0 0,0-1-1 0 0,0 1 1 0 0,1-1-1 0 0,-1 0 1 0 0,0 0 0 0 0,1 0-1 0 0,-1 0 1 0 0,1 0-1 0 0,-1 0 1 0 0,1-1 0 0 0,0 1-1 0 0,-1-1 1 0 0,3 0-14 0 0,-1 0 39 0 0,0 0-1 0 0,0-1 1 0 0,0 0 0 0 0,0 0 0 0 0,-1 0 0 0 0,1 0 0 0 0,0 0-1 0 0,-1-1 1 0 0,1 0 0 0 0,-1 1 0 0 0,1-1 0 0 0,-1-1-39 0 0,6-4 81 0 0,0 0 1 0 0,0 0 0 0 0,-1-1 0 0 0,0-1 0 0 0,0 1 0 0 0,-1-1-1 0 0,0-1 1 0 0,2-4-82 0 0,24-40-1341 0 0,-26 42 546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34"/>
    </inkml:context>
    <inkml:brush xml:id="br0">
      <inkml:brushProperty name="width" value="0.05" units="cm"/>
      <inkml:brushProperty name="height" value="0.05" units="cm"/>
      <inkml:brushProperty name="color" value="#FFFFFF"/>
    </inkml:brush>
  </inkml:definitions>
  <inkml:trace contextRef="#ctx0" brushRef="#br0">196 21 1840 0 0,'0'0'325'0'0,"0"0"694"0"0,0 0 298 0 0,0 0 56 0 0,0 0-106 0 0,0 0-512 0 0,0 0-225 0 0,-18-13 3788 0 0,16 13-4252 0 0,0 0 1 0 0,0 1-1 0 0,0-1 1 0 0,0 1-1 0 0,0 0 1 0 0,0 0-1 0 0,0-1 1 0 0,0 1-1 0 0,0 0 1 0 0,0 1-1 0 0,1-1 1 0 0,-1 0-1 0 0,-1 1-66 0 0,-22 22 937 0 0,19-17-850 0 0,-23 20-1 0 0,10-10 120 0 0,1 0-1 0 0,-1 4-205 0 0,15-16 36 0 0,0 0 0 0 0,0 0 0 0 0,1 0 0 0 0,-1 1 0 0 0,1-1 0 0 0,1 1 0 0 0,-1 0 0 0 0,1 0 0 0 0,0 0 0 0 0,-1 4-36 0 0,3-8 58 0 0,-1 1 1 0 0,1-1-1 0 0,0 1 1 0 0,0 0-1 0 0,0-1 1 0 0,1 1-1 0 0,-1-1 1 0 0,1 0-1 0 0,-1 1 0 0 0,1-1 1 0 0,0 1-1 0 0,0-1 1 0 0,0 0-1 0 0,0 1 1 0 0,0-1-1 0 0,0 0 1 0 0,1 0-1 0 0,-1 0 1 0 0,1 0-1 0 0,-1 0 1 0 0,1 0-1 0 0,0 0 0 0 0,0-1 1 0 0,0 1-1 0 0,1 0-58 0 0,0 0 51 0 0,-1-1-1 0 0,1 1 1 0 0,-1-1-1 0 0,1 0 0 0 0,-1 0 1 0 0,1 0-1 0 0,0 0 1 0 0,-1 0-1 0 0,1-1 1 0 0,0 1-1 0 0,0-1 0 0 0,0 0 1 0 0,-1 1-1 0 0,1-1 1 0 0,0-1-1 0 0,0 1 0 0 0,0 0 1 0 0,-1-1-1 0 0,1 1 1 0 0,0-1-1 0 0,0 0 0 0 0,1-1-50 0 0,4-2 89 0 0,-1 0-1 0 0,0-1 0 0 0,0 0 0 0 0,0 0 1 0 0,-1 0-1 0 0,0-1 0 0 0,0 0 0 0 0,0 0 0 0 0,-1-1 1 0 0,0 0-89 0 0,10-14 33 0 0,-1-1-1 0 0,7-15-32 0 0,-15 25-261 0 0,0 0 0 0 0,-1 0-1 0 0,1-6 262 0 0,-4 12-93 0 0,-1 1 0 0 0,1-1-1 0 0,-1 1 1 0 0,-1-1 0 0 0,1 1-1 0 0,-1-1 1 0 0,0 1 0 0 0,0-1-1 0 0,-1-3 94 0 0,1 6-47 0 0,-4-3 638 0 0,0 22 259 0 0,2-4-541 0 0,1-1 1 0 0,0 1-1 0 0,1 0 0 0 0,1-1 1 0 0,0 1-1 0 0,0-1 1 0 0,3 12-311 0 0,2 0 136 0 0,1 0-1 0 0,0-1 0 0 0,6 8-134 0 0,-13-28-235 0 0,1 0-1 0 0,1 0 1 0 0,-1-1 0 0 0,0 1 0 0 0,0 0 0 0 0,1-1 0 0 0,-1 1 0 0 0,1-1-1 0 0,-1 0 1 0 0,1 1 0 0 0,0-1 235 0 0,5 4-6806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2:34.544"/>
    </inkml:context>
    <inkml:brush xml:id="br0">
      <inkml:brushProperty name="width" value="0.05" units="cm"/>
      <inkml:brushProperty name="height" value="0.05" units="cm"/>
      <inkml:brushProperty name="color" value="#FFFFFF"/>
    </inkml:brush>
  </inkml:definitions>
  <inkml:trace contextRef="#ctx0" brushRef="#br0">1 1 920 0 0,'10'28'6890'0'0,"4"8"-4947"0"0,-2 2-1 0 0,0 0 0 0 0,-2 4-1942 0 0,10 66 1888 0 0,0 26-1888 0 0,20 260 1521 0 0,-16-134-1264 0 0,84 687 1422 0 0,38-3-1454 0 0,-112-772-845 0 0,-18-98-4283 0 0,-4-22-981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35"/>
    </inkml:context>
    <inkml:brush xml:id="br0">
      <inkml:brushProperty name="width" value="0.05" units="cm"/>
      <inkml:brushProperty name="height" value="0.05" units="cm"/>
      <inkml:brushProperty name="color" value="#FFFFFF"/>
    </inkml:brush>
  </inkml:definitions>
  <inkml:trace contextRef="#ctx0" brushRef="#br0">212 62 1840 0 0,'0'0'83'0'0,"0"0"237"0"0,0 0 954 0 0,0 0 417 0 0,0 0 79 0 0,-10 14 3424 0 0,7-8-4770 0 0,1 2 0 0 0,-1-1 0 0 0,1 0 0 0 0,1 0 0 0 0,-1 1 0 0 0,1-1 0 0 0,1 1 0 0 0,-1-1 0 0 0,1 1 1 0 0,1 5-425 0 0,0 0 306 0 0,1 0 0 0 0,0 1 0 0 0,1-1 0 0 0,0 0 0 0 0,4 8-306 0 0,-6-19 42 0 0,-1 0 0 0 0,1 0 0 0 0,0 0 0 0 0,0-1 0 0 0,0 1 0 0 0,0 0 0 0 0,0 0 0 0 0,0-1 0 0 0,1 1 0 0 0,-1-1 0 0 0,1 1 0 0 0,-1-1 0 0 0,1 1 0 0 0,-1-1 0 0 0,1 0 0 0 0,0 0 0 0 0,-1 0 0 0 0,1 0 0 0 0,0 0-1 0 0,0 0 1 0 0,0 0 0 0 0,0-1 0 0 0,0 1 0 0 0,0-1 0 0 0,0 1-42 0 0,2-1 56 0 0,-1 0-1 0 0,1 0 1 0 0,-1 0-1 0 0,1-1 1 0 0,0 1-1 0 0,-1-1 0 0 0,1 0 1 0 0,-1 0-1 0 0,1 0 1 0 0,-1-1-1 0 0,0 1 1 0 0,0-1-1 0 0,1 0 1 0 0,-1 0-56 0 0,8-6 194 0 0,-1 0-1 0 0,0-1 1 0 0,0 0 0 0 0,-1-1 0 0 0,0 0 0 0 0,-1 0 0 0 0,0-1-1 0 0,5-10-193 0 0,-4 8-32 0 0,0-1-1 0 0,-1-1 1 0 0,-1 0-1 0 0,0 0 0 0 0,-1 0 1 0 0,-1-1-1 0 0,0 1 1 0 0,-1-1-1 0 0,-1-2 33 0 0,-2 11-47 0 0,0-6-77 0 0,-1 12 87 0 0,1 9 48 0 0,1 34 75 0 0,2 0 0 0 0,6 25-86 0 0,1 5 22 0 0,-3 3 53 0 0,-3 5-75 0 0,-4-43 147 0 0,-2 0-1 0 0,-1 0 1 0 0,-4 9-147 0 0,3-25 128 0 0,-2 0 1 0 0,0 0 0 0 0,-1-1-1 0 0,-1 1 1 0 0,-1-1 0 0 0,-2 2-129 0 0,2-7 134 0 0,0-1 0 0 0,-1 0 0 0 0,0-1 0 0 0,-1 0 1 0 0,-1 0-1 0 0,0-1 0 0 0,-1-1 0 0 0,-8 7-134 0 0,14-13 17 0 0,0-1 0 0 0,0 0 0 0 0,-1 0 0 0 0,0 0 0 0 0,1-1-1 0 0,-1 0 1 0 0,-1 0 0 0 0,1 0 0 0 0,0-1 0 0 0,0 0 0 0 0,-1-1 0 0 0,1 0-1 0 0,-1 0 1 0 0,0-1 0 0 0,1 1 0 0 0,-1-2 0 0 0,1 1 0 0 0,-1-1 0 0 0,0 0-1 0 0,1-1 1 0 0,0 0 0 0 0,-1 0 0 0 0,1 0 0 0 0,0-1 0 0 0,0 0 0 0 0,0 0-1 0 0,0-1 1 0 0,-4-4-17 0 0,-3 0-400 0 0,0-2-1 0 0,1 0 0 0 0,0 0 1 0 0,1-1-1 0 0,0-1 0 0 0,0 0 1 0 0,2 0-1 0 0,-5-7 401 0 0,4 0-1723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36"/>
    </inkml:context>
    <inkml:brush xml:id="br0">
      <inkml:brushProperty name="width" value="0.05" units="cm"/>
      <inkml:brushProperty name="height" value="0.05" units="cm"/>
      <inkml:brushProperty name="color" value="#FFFFFF"/>
    </inkml:brush>
  </inkml:definitions>
  <inkml:trace contextRef="#ctx0" brushRef="#br0">3 0 8696 0 0,'4'31'1732'0'0,"-2"0"0"0"0,0 11-1732 0 0,1 31 1800 0 0,9 60-55 0 0,11 109 149 0 0,-11-103-968 0 0,-5-40-420 0 0,33 410 508 0 0,-1 43-532 0 0,18 94 862 0 0,-48-539-1262 0 0,11 85-16 0 0,0-45-54 0 0,48 280-12 0 0,-36-247 0 0 0,-15-93 0 0 0,-9-50 0 0 0,3 34 0 0 0,-3-14 0 0 0,-4-33 0 0 0,-1-1 0 0 0,0 19 0 0 0,2 45-1818 0 0,-5-77-5435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7T20:27:58.718"/>
    </inkml:context>
    <inkml:brush xml:id="br0">
      <inkml:brushProperty name="width" value="0.05" units="cm"/>
      <inkml:brushProperty name="height" value="0.05" units="cm"/>
      <inkml:brushProperty name="color" value="#FFFFFF"/>
    </inkml:brush>
  </inkml:definitions>
  <inkml:trace contextRef="#ctx0" brushRef="#br0">1 509 3224 0 0,'0'0'143'0'0,"15"-5"181"0"0,-7 2 499 0 0,0 0 0 0 0,0 0 0 0 0,0 1 0 0 0,0 0 0 0 0,0 1 0 0 0,0 0 0 0 0,8 0-823 0 0,5-1 516 0 0,244-28 2252 0 0,96-26-1440 0 0,-132 22-481 0 0,-90 16-190 0 0,142-20-89 0 0,-261 35-543 0 0,1073-144 1220 0 0,-763 105-905 0 0,138-13 89 0 0,-366 45-325 0 0,281-23 248 0 0,-295 26-806 0 0,111-5 1597 0 0,-150 11-3062 0 0,0 3 0 0 0,0 1 1 0 0,3 4 1918 0 0,-21-3-5828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2:34.545"/>
    </inkml:context>
    <inkml:brush xml:id="br0">
      <inkml:brushProperty name="width" value="0.05" units="cm"/>
      <inkml:brushProperty name="height" value="0.05" units="cm"/>
      <inkml:brushProperty name="color" value="#FFFFFF"/>
    </inkml:brush>
  </inkml:definitions>
  <inkml:trace contextRef="#ctx0" brushRef="#br0">0 1 3224 0 0,'22'16'403'0'0,"4"2"-238"0"0,8 8 755 0 0,2 0 0 0 0,2-4 0 0 0,0 0 0 0 0,0-2 0 0 0,42 14-920 0 0,46 4 251 0 0,0-4 0 0 0,2-8 0 0 0,46 2-251 0 0,12-8 468 0 0,0-8 0 0 0,10-10-468 0 0,116 0 1236 0 0,283-2 885 0 0,53-32-495 0 0,-496 20-1264 0 0,228-24 137 0 0,-250 18-219 0 0,112-32-280 0 0,-152 28-1861 0 0,58-26 1861 0 0,-92 26-5192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3:26.043"/>
    </inkml:context>
    <inkml:brush xml:id="br0">
      <inkml:brushProperty name="width" value="0.05" units="cm"/>
      <inkml:brushProperty name="height" value="0.05" units="cm"/>
      <inkml:brushProperty name="color" value="#F6630D"/>
    </inkml:brush>
  </inkml:definitions>
  <inkml:trace contextRef="#ctx0" brushRef="#br0">84 39 3224 0 0,'0'-2'3810'0'0,"0"-8"-55"0"0,0-5-618 0 0,-1 4-236 0 0,-1 14-304 0 0,-2 22-1206 0 0,3 33-490 0 0,0-9-386 0 0,-42 475 2381 0 0,31-355-2619 0 0,6-59-144 0 0,-7 149-112 0 0,19-1 1428 0 0,-4-238-1779 0 0,0 1-1 0 0,2-2 1 0 0,0 1-1 0 0,1 0 1 0 0,1-1-1 0 0,1 0 1 0 0,14 28-1 0 0,-19-44-168 0 0,0 0-1 0 0,0 0 1 0 0,0-1-1 0 0,1 1 1 0 0,3 3-1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3:30.518"/>
    </inkml:context>
    <inkml:brush xml:id="br0">
      <inkml:brushProperty name="width" value="0.05" units="cm"/>
      <inkml:brushProperty name="height" value="0.05" units="cm"/>
      <inkml:brushProperty name="color" value="#F6630D"/>
    </inkml:brush>
  </inkml:definitions>
  <inkml:trace contextRef="#ctx0" brushRef="#br0">0 48 5064 0 0,'0'0'3021'0'0,"1"0"-2774"0"0,-1 0 0 0 0,1 0-1 0 0,-1 0 1 0 0,1 0 0 0 0,-1 0 0 0 0,1 0-1 0 0,0 0 1 0 0,-1 0 0 0 0,1 0 0 0 0,-1 1-1 0 0,1-1 1 0 0,-1 0 0 0 0,1 0-1 0 0,-1 0 1 0 0,2 1 0 0 0,-1 0 23 0 0,1 1 1 0 0,0-1-1 0 0,0 0 1 0 0,0 0-1 0 0,0 0 0 0 0,0 0 1 0 0,0 0-1 0 0,0 0 1 0 0,0-1-1 0 0,0 1 1 0 0,5 0-1 0 0,30 2 1937 0 0,-18-3-1325 0 0,52 4 1231 0 0,105-10 0 0 0,73-23-1067 0 0,-165 22-1080 0 0,17-2 104 0 0,-54 3 52 0 0,89 0 0 0 0,-109 7-122 0 0,-25-2 0 0 0,19-3 0 0 0,-8 3 0 0 0,0 2 0 0 0,0 3 0 0 0,-9-2 6 0 0,3 3-17 0 0,5 13 63 0 0,-9-15-35 0 0,-1 3 14 0 0,1 1 0 0 0,-1-1 0 0 0,-1 0-1 0 0,1 1 1 0 0,-1-1 0 0 0,0 1 0 0 0,0 9 0 0 0,0-3 44 0 0,0-4-13 0 0,-1 0 1 0 0,-2 16 0 0 0,-1 8 75 0 0,-9 234 503 0 0,1-57-402 0 0,-3 39-115 0 0,11-185-112 0 0,-1 64 48 0 0,3-59-47 0 0,1 39 40 0 0,1-24-40 0 0,2 29-16 0 0,2-42 3 0 0,5 36 0 0 0,-8-93-134 0 0,4 38-1689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3:31.279"/>
    </inkml:context>
    <inkml:brush xml:id="br0">
      <inkml:brushProperty name="width" value="0.05" units="cm"/>
      <inkml:brushProperty name="height" value="0.05" units="cm"/>
      <inkml:brushProperty name="color" value="#F6630D"/>
    </inkml:brush>
  </inkml:definitions>
  <inkml:trace contextRef="#ctx0" brushRef="#br0">1 0 6448 0 0,'0'0'498'0'0,"1"1"-327"0"0,18 5 1874 0 0,1 0 1 0 0,0-2-1 0 0,34 4 0 0 0,-4-1 930 0 0,2 0-1037 0 0,-1-3 1 0 0,64-4 0 0 0,-62 0-1038 0 0,106-6 937 0 0,-46 0-1018 0 0,68-5-176 0 0,48 0-594 0 0,-106 14-3246 0 0,-108 0 1729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3:33.064"/>
    </inkml:context>
    <inkml:brush xml:id="br0">
      <inkml:brushProperty name="width" value="0.05" units="cm"/>
      <inkml:brushProperty name="height" value="0.05" units="cm"/>
      <inkml:brushProperty name="color" value="#F6630D"/>
    </inkml:brush>
  </inkml:definitions>
  <inkml:trace contextRef="#ctx0" brushRef="#br0">1 26 11952 0 0,'0'0'1481'0'0,"1"0"-389"0"0,10 5 743 0 0,-10-3-1550 0 0,1-1 1 0 0,0 0-1 0 0,0 0 1 0 0,-1-1-1 0 0,1 1 0 0 0,0 0 1 0 0,0 0-1 0 0,4 0 1 0 0,37 4 2301 0 0,-16-1-1526 0 0,-1-2 0 0 0,45 0 0 0 0,138-26 773 0 0,-50 5-752 0 0,104 10-2466 0 0,-242 13 507 0 0,-1 0-4519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3:39.662"/>
    </inkml:context>
    <inkml:brush xml:id="br0">
      <inkml:brushProperty name="width" value="0.05" units="cm"/>
      <inkml:brushProperty name="height" value="0.05" units="cm"/>
      <inkml:brushProperty name="color" value="#F6630D"/>
    </inkml:brush>
  </inkml:definitions>
  <inkml:trace contextRef="#ctx0" brushRef="#br0">1 96 17503 0 0,'5'4'286'0'0,"1"0"0"0"0,0 0 0 0 0,7 3 0 0 0,38 13 474 0 0,-34-15-693 0 0,0 0-1 0 0,0-2 0 0 0,0 0 0 0 0,20 1 1 0 0,-16-4 290 0 0,-1 0-1 0 0,0-1 1 0 0,1-1 0 0 0,-1-1 0 0 0,38-11-1 0 0,-37 8-71 0 0,23-7 381 0 0,79-35-1 0 0,-119 46-628 0 0,77-36-918 0 0,-25 18-2453 0 0,-39 13 1800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3:40.043"/>
    </inkml:context>
    <inkml:brush xml:id="br0">
      <inkml:brushProperty name="width" value="0.05" units="cm"/>
      <inkml:brushProperty name="height" value="0.05" units="cm"/>
      <inkml:brushProperty name="color" value="#F6630D"/>
    </inkml:brush>
  </inkml:definitions>
  <inkml:trace contextRef="#ctx0" brushRef="#br0">0 123 11976 0 0,'0'0'1082'0'0,"4"1"-890"0"0,8 0 398 0 0,-1 0 0 0 0,1-1 0 0 0,0 0 0 0 0,17-4 0 0 0,53-11 5488 0 0,-43 7-5122 0 0,55-17 859 0 0,-30 7-1538 0 0,30-7-104 0 0,3 3-2367 0 0,-75 18-357 0 0,-8-1-5115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3:40.404"/>
    </inkml:context>
    <inkml:brush xml:id="br0">
      <inkml:brushProperty name="width" value="0.05" units="cm"/>
      <inkml:brushProperty name="height" value="0.05" units="cm"/>
      <inkml:brushProperty name="color" value="#F6630D"/>
    </inkml:brush>
  </inkml:definitions>
  <inkml:trace contextRef="#ctx0" brushRef="#br0">0 20 21191 0 0,'2'0'480'0'0,"50"-3"1432"0"0,-35 1-1910 0 0,0 0 1 0 0,19 2 0 0 0,45 3 1093 0 0,119-10 0 0 0,-13-1-3094 0 0,-158 8 987 0 0,-5 3-12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2:57.773"/>
    </inkml:context>
    <inkml:brush xml:id="br0">
      <inkml:brushProperty name="width" value="0.05" units="cm"/>
      <inkml:brushProperty name="height" value="0.05" units="cm"/>
      <inkml:brushProperty name="color" value="#FFFFFF"/>
    </inkml:brush>
  </inkml:definitions>
  <inkml:trace contextRef="#ctx0" brushRef="#br0">401 0 10736 0 0,'-2'2'114'0'0,"-2"-2"0"0"0,1 1 1 0 0,1-1-1 0 0,-2 2 1 0 0,1-2-1 0 0,1 0 0 0 0,-1 0 1 0 0,-1 0-1 0 0,2 0 1 0 0,-1 0-1 0 0,-1 0 0 0 0,3 0 1 0 0,-8-2-1 0 0,-23-1 1398 0 0,27 5-1349 0 0,-2-1 0 0 0,2 1 1 0 0,-2 0-1 0 0,1 0 0 0 0,1-1 0 0 0,0 1 1 0 0,0 1-1 0 0,-2 1 0 0 0,-8 4 0 0 0,-41 41 1 0 0,21-17-161 0 0,18-18 35 0 0,1 1 0 0 0,2 1 1 0 0,0 1-1 0 0,0 0 0 0 0,1 0 1 0 0,1 2-1 0 0,1-2 0 0 0,-13 35 1 0 0,17-38 98 0 0,2 1 1 0 0,1 1-1 0 0,1-3 0 0 0,-1 3 1 0 0,1 1-1 0 0,1 14 0 0 0,0-24-57 0 0,2-1 0 0 0,0 1 0 0 0,0 0-1 0 0,2 0 1 0 0,-2 0 0 0 0,2 0 0 0 0,-1 0-1 0 0,1 0 1 0 0,0-1 0 0 0,1 1 0 0 0,-1 0-1 0 0,2-2 1 0 0,-1 2 0 0 0,1-2 0 0 0,-1 2-1 0 0,6 4 1 0 0,-6-8-48 0 0,-1-1-1 0 0,2-1 1 0 0,-3 3 0 0 0,3-2 0 0 0,-1-1-1 0 0,-1 1 1 0 0,2 0 0 0 0,-1-1-1 0 0,1 1 1 0 0,-1 0 0 0 0,1-2-1 0 0,-1 2 1 0 0,1-2 0 0 0,-1 1-1 0 0,1-1 1 0 0,3 2 0 0 0,0-4 28 0 0,-2 2 1 0 0,2 0 0 0 0,-2-1-1 0 0,1 1 1 0 0,1-2 0 0 0,-2 0-1 0 0,2 0 1 0 0,7-4-1 0 0,7-5 112 0 0,-1-1-1 0 0,-1 0 0 0 0,32-29 0 0 0,-21 15-137 0 0,-2-1 0 0 0,0-1 0 0 0,-4-3 0 0 0,1 2 0 0 0,-2-3 0 0 0,-2-1 0 0 0,21-39 0 0 0,-37 55-36 0 0,-3 13 13 0 0,-2 1-1 0 0,2-1 0 0 0,0 1 0 0 0,-2 0 0 0 0,1-1 0 0 0,1 1 0 0 0,2-1 1 0 0,1-4-1 0 0,-3 6 122 0 0,-2 31 822 0 0,1 29-366 0 0,19 87 0 0 0,8-30-557 0 0,-16-67-1334 0 0,-5-28-105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3:56.285"/>
    </inkml:context>
    <inkml:brush xml:id="br0">
      <inkml:brushProperty name="width" value="0.05" units="cm"/>
      <inkml:brushProperty name="height" value="0.05" units="cm"/>
      <inkml:brushProperty name="color" value="#F6630D"/>
    </inkml:brush>
  </inkml:definitions>
  <inkml:trace contextRef="#ctx0" brushRef="#br0">274 1 13824 0 0,'0'0'1246'0'0,"0"0"-1022"0"0,-3 4 224 0 0,0 1 0 0 0,0-1 1 0 0,0 0-1 0 0,1 1 0 0 0,0-1 0 0 0,0 1 0 0 0,0 0 0 0 0,1-1 0 0 0,0 1 1 0 0,-1 6-1 0 0,-3 5 230 0 0,-25 90 1525 0 0,-49 137-919 0 0,-35 30-1396 0 0,99-235-2348 0 0,9-24 994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3:56.852"/>
    </inkml:context>
    <inkml:brush xml:id="br0">
      <inkml:brushProperty name="width" value="0.05" units="cm"/>
      <inkml:brushProperty name="height" value="0.05" units="cm"/>
      <inkml:brushProperty name="color" value="#F6630D"/>
    </inkml:brush>
  </inkml:definitions>
  <inkml:trace contextRef="#ctx0" brushRef="#br0">1 1 7368 0 0,'0'0'333'0'0,"3"6"120"0"0,8 17 5537 0 0,12 38 0 0 0,8 61-2877 0 0,-15-50-1826 0 0,30 152 129 0 0,-38-183-1621 0 0,-5-25-92 0 0,0 0 0 0 0,0-1 0 0 0,2 1 0 0 0,0-1 0 0 0,1-1 0 0 0,9 19 0 0 0,-9-25-786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3:57.531"/>
    </inkml:context>
    <inkml:brush xml:id="br0">
      <inkml:brushProperty name="width" value="0.05" units="cm"/>
      <inkml:brushProperty name="height" value="0.05" units="cm"/>
      <inkml:brushProperty name="color" value="#F6630D"/>
    </inkml:brush>
  </inkml:definitions>
  <inkml:trace contextRef="#ctx0" brushRef="#br0">0 0 1840 0 0,'0'0'160'0'0,"9"4"-160"0"0,2-2 3968 0 0,1 1 768 0 0,0-1 144 0 0,2-2 31 0 0,0 2-3407 0 0,3-2-672 0 0,-2 3-144 0 0,4-3-24 0 0,2-3-320 0 0,-1 3-64 0 0,0-2-16 0 0,-2 2 0 0 0,-4-2-1000 0 0,-2 2-208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3:59.613"/>
    </inkml:context>
    <inkml:brush xml:id="br0">
      <inkml:brushProperty name="width" value="0.05" units="cm"/>
      <inkml:brushProperty name="height" value="0.05" units="cm"/>
      <inkml:brushProperty name="color" value="#F6630D"/>
    </inkml:brush>
  </inkml:definitions>
  <inkml:trace contextRef="#ctx0" brushRef="#br0">23 77 10136 0 0,'0'0'918'0'0,"-8"16"968"0"0,6-11-1402 0 0,0 1 0 0 0,0-1 1 0 0,1 1-1 0 0,0-1 0 0 0,0 1 1 0 0,1-1-1 0 0,-1 9 0 0 0,-1 16-24 0 0,1-16-256 0 0,0 1-1 0 0,1-1 1 0 0,3 28-1 0 0,0-10 742 0 0,-3-29-838 0 0,0 0 1 0 0,0 1 0 0 0,1-1-1 0 0,-1 1 1 0 0,1-1-1 0 0,0 0 1 0 0,0 0 0 0 0,0 0-1 0 0,1 1 1 0 0,-1-1-1 0 0,1 0 1 0 0,0 0 0 0 0,-1-1-1 0 0,1 1 1 0 0,1 0-1 0 0,-1-1 1 0 0,0 1 0 0 0,1-1-1 0 0,-1 0 1 0 0,1 1-1 0 0,-1-1 1 0 0,1-1 0 0 0,4 3-1 0 0,-4-2-42 0 0,1-1-1 0 0,-1 0 0 0 0,0-1 1 0 0,0 1-1 0 0,1-1 0 0 0,-1 1 1 0 0,0-1-1 0 0,1 0 0 0 0,-1 0 1 0 0,0 0-1 0 0,1-1 0 0 0,-1 1 1 0 0,0-1-1 0 0,0 0 0 0 0,0 0 1 0 0,1 0-1 0 0,-1 0 0 0 0,0 0 1 0 0,0-1-1 0 0,0 0 0 0 0,-1 1 1 0 0,1-1-1 0 0,4-4 0 0 0,5-5 116 0 0,-1 0 0 0 0,0-2-1 0 0,-1 1 1 0 0,12-20 0 0 0,-5 8-31 0 0,6-9-11 0 0,-2-2-1 0 0,24-50 0 0 0,-40 74-110 0 0,2-5 30 0 0,0 0 1 0 0,9-31-1 0 0,-18 73 530 0 0,1 40-1 0 0,4-1-885 0 0,-1-21 264 0 0,1 1 0 0 0,2-1-1 0 0,14 56 1 0 0,-15-85-487 0 0,6 15-506 0 0,-1-11-5510 0 0,-3-8-981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4:06.323"/>
    </inkml:context>
    <inkml:brush xml:id="br0">
      <inkml:brushProperty name="width" value="0.05" units="cm"/>
      <inkml:brushProperty name="height" value="0.05" units="cm"/>
      <inkml:brushProperty name="color" value="#F6630D"/>
    </inkml:brush>
  </inkml:definitions>
  <inkml:trace contextRef="#ctx0" brushRef="#br0">186 24 8288 0 0,'0'0'1033'0'0,"-2"-6"1860"0"0,-5-8 634 0 0,6 14-3401 0 0,0-1 0 0 0,0 1-1 0 0,0-1 1 0 0,0 1 0 0 0,0 0 0 0 0,0-1 0 0 0,0 1 0 0 0,0 0 0 0 0,0 0-1 0 0,0 0 1 0 0,0-1 0 0 0,0 1 0 0 0,0 0 0 0 0,0 0 0 0 0,0 1 0 0 0,0-1 0 0 0,0 0-1 0 0,0 0 1 0 0,0 0 0 0 0,0 1 0 0 0,0-1 0 0 0,0 0 0 0 0,0 1 0 0 0,0-1-1 0 0,0 1 1 0 0,-1 1 0 0 0,-28 18 291 0 0,25-16-326 0 0,-6 5 95 0 0,1 1 0 0 0,0 0 0 0 0,0 0-1 0 0,1 1 1 0 0,0 0 0 0 0,1 1 0 0 0,0 0 0 0 0,-9 19-1 0 0,14-24-60 0 0,-1 0 0 0 0,2-1-1 0 0,-1 2 1 0 0,1-1 0 0 0,0 0-1 0 0,0 0 1 0 0,1 1 0 0 0,0-1-1 0 0,0 1 1 0 0,1-1 0 0 0,0 1-1 0 0,0-1 1 0 0,0 1 0 0 0,1-1-1 0 0,1 1 1 0 0,-1-1 0 0 0,5 12-1 0 0,-4-15-102 0 0,0 0-1 0 0,0 0 1 0 0,0-1 0 0 0,1 1-1 0 0,-1 0 1 0 0,1-1-1 0 0,0 0 1 0 0,0 0-1 0 0,0 0 1 0 0,1 0-1 0 0,-1 0 1 0 0,1-1 0 0 0,6 4-1 0 0,-4-3 59 0 0,-1-1 1 0 0,1 1-1 0 0,0-1 1 0 0,1-1-1 0 0,-1 1 0 0 0,0-1 1 0 0,0-1-1 0 0,11 1 0 0 0,-4-1-448 0 0,1-1-1 0 0,-1-1 0 0 0,0 0 0 0 0,0-1 1 0 0,0 0-1 0 0,0-1 0 0 0,-1 0 1 0 0,17-9-1 0 0,-17 7-1342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4:06.716"/>
    </inkml:context>
    <inkml:brush xml:id="br0">
      <inkml:brushProperty name="width" value="0.05" units="cm"/>
      <inkml:brushProperty name="height" value="0.05" units="cm"/>
      <inkml:brushProperty name="color" value="#F6630D"/>
    </inkml:brush>
  </inkml:definitions>
  <inkml:trace contextRef="#ctx0" brushRef="#br0">7 0 5528 0 0,'-6'14'7888'0'0,"6"3"-4120"0"0,6 18-2220 0 0,-3-18-478 0 0,9 105 1410 0 0,-3-22-1024 0 0,3 39-308 0 0,4 30-1121 0 0,-15-162-952 0 0,1 1 0 0 0,0 0 1 0 0,5 11-1 0 0,-2-8-6825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4:07.238"/>
    </inkml:context>
    <inkml:brush xml:id="br0">
      <inkml:brushProperty name="width" value="0.05" units="cm"/>
      <inkml:brushProperty name="height" value="0.05" units="cm"/>
      <inkml:brushProperty name="color" value="#F6630D"/>
    </inkml:brush>
  </inkml:definitions>
  <inkml:trace contextRef="#ctx0" brushRef="#br0">22 1 12440 0 0,'-6'13'1213'0'0,"-3"10"-383"0"0,5-4 2473 0 0,1 14 1103 0 0,4 18-2479 0 0,0-10-1289 0 0,3 11-505 0 0,-4-47-211 0 0,1 0-1 0 0,0 0 0 0 0,0 0 0 0 0,1 0 0 0 0,-1-1 0 0 0,1 1 0 0 0,0 0 0 0 0,3 4 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4:07.572"/>
    </inkml:context>
    <inkml:brush xml:id="br0">
      <inkml:brushProperty name="width" value="0.05" units="cm"/>
      <inkml:brushProperty name="height" value="0.05" units="cm"/>
      <inkml:brushProperty name="color" value="#F6630D"/>
    </inkml:brush>
  </inkml:definitions>
  <inkml:trace contextRef="#ctx0" brushRef="#br0">44 54 15200 0 0,'0'0'672'0'0,"-9"-4"143"0"0,1-2-655 0 0,1-1-160 0 0,2 2 0 0 0,2-1 0 0 0,-3 1 1776 0 0,1-6 5344 0 0,7 7-7008 0 0,5-1-16 0 0,-2 5-3040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4:08.190"/>
    </inkml:context>
    <inkml:brush xml:id="br0">
      <inkml:brushProperty name="width" value="0.05" units="cm"/>
      <inkml:brushProperty name="height" value="0.05" units="cm"/>
      <inkml:brushProperty name="color" value="#F6630D"/>
    </inkml:brush>
  </inkml:definitions>
  <inkml:trace contextRef="#ctx0" brushRef="#br0">16 11 2304 0 0,'-15'-11'14563'0'0,"15"20"-10388"0"0,0 16-4372 0 0,1-9 1167 0 0,4 125 1448 0 0,-1-73-1924 0 0,-2 73 61 0 0,3 47-1764 0 0,-4-158-2371 0 0,2-19-3977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4:08.545"/>
    </inkml:context>
    <inkml:brush xml:id="br0">
      <inkml:brushProperty name="width" value="0.05" units="cm"/>
      <inkml:brushProperty name="height" value="0.05" units="cm"/>
      <inkml:brushProperty name="color" value="#F6630D"/>
    </inkml:brush>
  </inkml:definitions>
  <inkml:trace contextRef="#ctx0" brushRef="#br0">0 60 7832 0 0,'0'0'1182'0'0,"12"2"6102"0"0,11 1-5019 0 0,0-1 0 0 0,25-2 0 0 0,-18-2-1064 0 0,32-6-1 0 0,-2-5-1469 0 0,61-21 1 0 0,-95 24-210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2:58.454"/>
    </inkml:context>
    <inkml:brush xml:id="br0">
      <inkml:brushProperty name="width" value="0.05" units="cm"/>
      <inkml:brushProperty name="height" value="0.05" units="cm"/>
      <inkml:brushProperty name="color" value="#FFFFFF"/>
    </inkml:brush>
  </inkml:definitions>
  <inkml:trace contextRef="#ctx0" brushRef="#br0">82 10 3224 0 0,'-12'-5'117'0'0,"10"5"-44"0"0,2-2 0 0 0,-2 2 0 0 0,2 0 0 0 0,-2 0 0 0 0,2-1 0 0 0,-2 1 0 0 0,1 0 0 0 0,1 0 0 0 0,-2 0 0 0 0,2 0 0 0 0,-2-2 0 0 0,0 2 0 0 0,2 0 0 0 0,-1 0 0 0 0,1 0 0 0 0,-2 0 0 0 0,0 2 0 0 0,-12 10 4030 0 0,-3 27 2509 0 0,6 9-4286 0 0,8 50-2060 0 0,3-79 291 0 0,-4 532 510 0 0,13-432-2680 0 0,-9-106 40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4:10.107"/>
    </inkml:context>
    <inkml:brush xml:id="br0">
      <inkml:brushProperty name="width" value="0.05" units="cm"/>
      <inkml:brushProperty name="height" value="0.05" units="cm"/>
      <inkml:brushProperty name="color" value="#F6630D"/>
    </inkml:brush>
  </inkml:definitions>
  <inkml:trace contextRef="#ctx0" brushRef="#br0">81 1 6504 0 0,'-1'7'13175'0'0,"2"-4"-13611"0"0,0 0 675 0 0,0 1 0 0 0,0-1 0 0 0,0 1 0 0 0,-1 0 0 0 0,1-1 0 0 0,-1 1 0 0 0,0 0 0 0 0,0 0 0 0 0,0-1 0 0 0,-1 5 0 0 0,0 5 200 0 0,1 64 19 0 0,-3-1 1 0 0,-4-1-1 0 0,-3 1 0 0 0,-24 89 0 0 0,33-161-451 0 0,-6 20 2 0 0,0 0 0 0 0,2 1 1 0 0,1-1-1 0 0,-2 32 0 0 0,6-55-9 0 0,0 0-1 0 0,0-1 1 0 0,0 1-1 0 0,1 0 1 0 0,-1 0-1 0 0,0 0 1 0 0,0 0 0 0 0,0 0-1 0 0,1 0 1 0 0,-1 0-1 0 0,0-1 1 0 0,1 1-1 0 0,-1 0 1 0 0,1 0-1 0 0,-1 0 1 0 0,1-1-1 0 0,-1 1 1 0 0,1 0-1 0 0,-1-1 1 0 0,1 1 0 0 0,0 0-1 0 0,0-1 1 0 0,0 1-1 0 0,1 0 3 0 0,0 0 0 0 0,0 0 0 0 0,-1-1 1 0 0,1 1-1 0 0,0-1 0 0 0,0 0 0 0 0,0 0 0 0 0,-1 1 0 0 0,1-1 0 0 0,0 0 0 0 0,2-1 0 0 0,5 0 95 0 0,-1 0-1 0 0,1-1 0 0 0,14-5 1 0 0,-22 7-65 0 0,63-28 688 0 0,52-1-191 0 0,-101 26-925 0 0,0 1 1 0 0,0 1-1 0 0,1 0 0 0 0,-1 1 1 0 0,28 3-1 0 0,-28 0-815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4:10.802"/>
    </inkml:context>
    <inkml:brush xml:id="br0">
      <inkml:brushProperty name="width" value="0.05" units="cm"/>
      <inkml:brushProperty name="height" value="0.05" units="cm"/>
      <inkml:brushProperty name="color" value="#F6630D"/>
    </inkml:brush>
  </inkml:definitions>
  <inkml:trace contextRef="#ctx0" brushRef="#br0">200 59 4608 0 0,'0'-1'11014'0'0,"-9"-1"-9502"0"0,3 3-1366 0 0,0 0 0 0 0,1 1 0 0 0,-1 0 0 0 0,0 0 0 0 0,1 1 0 0 0,-1-1 0 0 0,1 1 0 0 0,-1 0 0 0 0,-5 6 0 0 0,1-2 25 0 0,1 0 1 0 0,0 1-1 0 0,-14 18 0 0 0,13-13-13 0 0,0 0-1 0 0,1 1 0 0 0,0 0 0 0 0,1 1 0 0 0,1 0 0 0 0,-6 17 1 0 0,10-24-25 0 0,1 0 1 0 0,0 0-1 0 0,1 0 1 0 0,-1 0 0 0 0,2 0-1 0 0,-1 0 1 0 0,1 0-1 0 0,0 0 1 0 0,1 0-1 0 0,0 0 1 0 0,0 0 0 0 0,1 0-1 0 0,0 0 1 0 0,4 11-1 0 0,-5-17-93 0 0,0 0 0 0 0,0 0 0 0 0,0 1 1 0 0,0-1-1 0 0,1 0 0 0 0,-1-1 0 0 0,1 1 0 0 0,-1 0 0 0 0,1 0 0 0 0,0-1 0 0 0,-1 1 0 0 0,1-1 0 0 0,0 1 0 0 0,0-1 0 0 0,0 0 0 0 0,0 1 0 0 0,3 0 0 0 0,-2-1-8 0 0,1 0-1 0 0,0 0 1 0 0,0 0-1 0 0,0-1 1 0 0,0 1 0 0 0,0-1-1 0 0,0 0 1 0 0,0 0-1 0 0,6-1 1 0 0,0-1-17 0 0,0 0 0 0 0,0-1 1 0 0,0 0-1 0 0,-1-1 0 0 0,1 0 0 0 0,-1 0 1 0 0,11-7-1 0 0,-3 0 147 0 0,-1-1 0 0 0,0-1-1 0 0,0 0 1 0 0,-2-1 0 0 0,19-21 0 0 0,-26 26-138 0 0,0 1-1 0 0,-1-1 1 0 0,0-1 0 0 0,-1 1 0 0 0,0-1 0 0 0,0 0 0 0 0,-1 0 0 0 0,0 0 0 0 0,-1-1-1 0 0,0 1 1 0 0,2-18 0 0 0,-5 24-23 0 0,0 0 0 0 0,-1 0 0 0 0,1 0 0 0 0,-1 0 0 0 0,0 0 0 0 0,0 0 0 0 0,0 0 0 0 0,0 0 0 0 0,-1 0 0 0 0,1 0 0 0 0,-1 1 0 0 0,0-1 0 0 0,0 1 0 0 0,-1-1 0 0 0,1 1 0 0 0,-1 0 0 0 0,1 0 0 0 0,-1 0 0 0 0,0 0 0 0 0,0 0 0 0 0,-1 1 0 0 0,1-1 0 0 0,0 1 0 0 0,-5-2 0 0 0,-9-6-149 0 0,-1 2-1 0 0,0 0 0 0 0,-31-9 1 0 0,40 14-11 0 0,-4-1-346 0 0,1 0 0 0 0,-1 1 0 0 0,-18-2 0 0 0,14 5-1019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4:11.783"/>
    </inkml:context>
    <inkml:brush xml:id="br0">
      <inkml:brushProperty name="width" value="0.05" units="cm"/>
      <inkml:brushProperty name="height" value="0.05" units="cm"/>
      <inkml:brushProperty name="color" value="#F6630D"/>
    </inkml:brush>
  </inkml:definitions>
  <inkml:trace contextRef="#ctx0" brushRef="#br0">608 28 4608 0 0,'-5'-6'547'0'0,"-23"-13"11606"0"0,24 16-12794 0 0,-23 6 1423 0 0,18-1-606 0 0,0 1-1 0 0,0-1 1 0 0,1 1 0 0 0,-1 1 0 0 0,1 0 0 0 0,-1 0 0 0 0,-10 8-1 0 0,9-5-4 0 0,0 1-1 0 0,0 1 0 0 0,1 0 0 0 0,0 0 1 0 0,1 1-1 0 0,0 0 0 0 0,0 1 1 0 0,-10 19-1 0 0,15-25-112 0 0,1-1 0 0 0,-1 2 0 0 0,1-1 0 0 0,0 0 0 0 0,1 0 1 0 0,-1 1-1 0 0,1-1 0 0 0,0 1 0 0 0,0-1 0 0 0,1 1 0 0 0,0-1 0 0 0,0 1 0 0 0,0 0 1 0 0,1-1-1 0 0,-1 1 0 0 0,1-1 0 0 0,0 1 0 0 0,1-1 0 0 0,0 0 0 0 0,0 1 0 0 0,0-1 1 0 0,4 7-1 0 0,-4-9-45 0 0,0-1 1 0 0,0 1 0 0 0,0-1 0 0 0,0 0-1 0 0,0 1 1 0 0,1-1 0 0 0,-1 0 0 0 0,1-1-1 0 0,0 1 1 0 0,-1 0 0 0 0,1-1 0 0 0,0 1-1 0 0,0-1 1 0 0,0 0 0 0 0,0 0 0 0 0,0 0-1 0 0,0-1 1 0 0,0 1 0 0 0,0 0 0 0 0,0-1 0 0 0,0 0-1 0 0,1 0 1 0 0,-1 0 0 0 0,0 0 0 0 0,0-1-1 0 0,0 1 1 0 0,0-1 0 0 0,3-1 0 0 0,4 0 13 0 0,0-2 0 0 0,0 1 1 0 0,-1-1-1 0 0,1-1 1 0 0,-1 0-1 0 0,0 0 1 0 0,10-8-1 0 0,-4 0-138 0 0,0-1-1 0 0,-1 0 1 0 0,-1-1 0 0 0,0 0-1 0 0,0-1 1 0 0,-2 0-1 0 0,0-1 1 0 0,-1-1-1 0 0,-1 0 1 0 0,-1 0-1 0 0,12-35 1 0 0,-14 30-614 0 0,-6 22 533 0 0,1 3-18 0 0,0 0 186 0 0,0 0 0 0 0,-1 0-1 0 0,1 0 1 0 0,-1 0 0 0 0,1 0 0 0 0,-1 0-1 0 0,0 0 1 0 0,1 3 0 0 0,-1-2 10 0 0,14 84 15 0 0,7 64 647 0 0,-18-116-325 0 0,-1 1-1 0 0,-4 46 0 0 0,-2-49 173 0 0,-1 1-1 0 0,-2-1 1 0 0,-1 0-1 0 0,-2-1 1 0 0,-13 32-1 0 0,12-39-202 0 0,-1 0 0 0 0,-1 0 1 0 0,-2-2-1 0 0,0 0 0 0 0,-1 0 0 0 0,-30 31 0 0 0,34-43-192 0 0,-1 0 0 0 0,0-1 0 0 0,-1 0 0 0 0,0-1 0 0 0,-1 0 0 0 0,1-1-1 0 0,-2-1 1 0 0,1-1 0 0 0,-1 0 0 0 0,0-1 0 0 0,0 0 0 0 0,-30 4 0 0 0,22-6-308 0 0,0-1 1 0 0,0-2-1 0 0,0 0 1 0 0,0-1-1 0 0,0-1 1 0 0,0-1-1 0 0,0-2 0 0 0,-29-8 1 0 0,19 0-1579 0 0,2-2-4113 0 0,5-1-1866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7:18.941"/>
    </inkml:context>
    <inkml:brush xml:id="br0">
      <inkml:brushProperty name="width" value="0.1" units="cm"/>
      <inkml:brushProperty name="height" value="0.1" units="cm"/>
      <inkml:brushProperty name="color" value="#F6630D"/>
    </inkml:brush>
  </inkml:definitions>
  <inkml:trace contextRef="#ctx0" brushRef="#br0">5997 1 11144 0 0,'0'0'1008'0'0,"-2"1"-828"0"0,-39 52-26 0 0,-294 278 5254 0 0,113-118-3556 0 0,197-188-1720 0 0,-361 345 1013 0 0,-384 314 335 0 0,267-265-761 0 0,-13-12-161 0 0,243-194-281 0 0,-562 435 153 0 0,351-294-75 0 0,-77 60 450 0 0,287-194-386 0 0,-118 88-118 0 0,252-202-152 0 0,-41 29-1378 0 0,145-111-4887 0 0,16-8-2119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7:20.858"/>
    </inkml:context>
    <inkml:brush xml:id="br0">
      <inkml:brushProperty name="width" value="0.1" units="cm"/>
      <inkml:brushProperty name="height" value="0.1" units="cm"/>
      <inkml:brushProperty name="color" value="#F6630D"/>
    </inkml:brush>
  </inkml:definitions>
  <inkml:trace contextRef="#ctx0" brushRef="#br0">29 1007 1840 0 0,'-20'0'83'0'0,"20"0"-25"0"0,-1 0 1 0 0,1 0-1 0 0,-1 0 1 0 0,1 0-1 0 0,0-1 0 0 0,-1 1 1 0 0,1 0-1 0 0,0 0 1 0 0,-1 0-1 0 0,1 0 1 0 0,0-1-1 0 0,-1 1 1 0 0,1 0-1 0 0,0 0 1 0 0,-1-1-1 0 0,1 1 1 0 0,0 0-1 0 0,-1 0 1 0 0,1-1-1 0 0,0 1 1 0 0,0 0-1 0 0,0-1 1 0 0,-1 1-1 0 0,1-1 1 0 0,0 1-1 0 0,0 0 1 0 0,0-1-1 0 0,0 1 0 0 0,0 0 1 0 0,0-1-1 0 0,-1 1 1 0 0,1-1-1 0 0,0 1 1 0 0,0 0-1 0 0,0-1 1 0 0,0 1-1 0 0,1-1 1 0 0,-1 0 197 0 0,0-2 294 0 0,1 1-1 0 0,-1-1 0 0 0,1 0 1 0 0,0 1-1 0 0,0-1 1 0 0,0 1-1 0 0,0-1 1 0 0,1 1-1 0 0,2-4 0 0 0,5-12 2145 0 0,-2 1-1510 0 0,0 1 0 0 0,2-1 0 0 0,18-26 0 0 0,70-107 2580 0 0,-31 46-2210 0 0,8-18-681 0 0,14-19-166 0 0,17-26-484 0 0,-93 144-942 0 0,2 0 1 0 0,0 1-1 0 0,1 0 0 0 0,31-32 1 0 0,-21 28-6895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7:21.484"/>
    </inkml:context>
    <inkml:brush xml:id="br0">
      <inkml:brushProperty name="width" value="0.1" units="cm"/>
      <inkml:brushProperty name="height" value="0.1" units="cm"/>
      <inkml:brushProperty name="color" value="#F6630D"/>
    </inkml:brush>
  </inkml:definitions>
  <inkml:trace contextRef="#ctx0" brushRef="#br0">15 0 20327 0 0,'0'0'463'0'0,"-1"2"61"0"0,-2 3-382 0 0,2-4-96 0 0,0 0 0 0 0,0 1 0 0 0,0-1 0 0 0,0 1 0 0 0,0-1 0 0 0,1 1 0 0 0,-1-1 0 0 0,0 1 0 0 0,1-1 0 0 0,-1 1 0 0 0,1 0 0 0 0,-1-1 0 0 0,1 1 0 0 0,0 0 0 0 0,0 0 0 0 0,0-1 0 0 0,0 1 0 0 0,0 0 0 0 0,0 0-1 0 0,0-1 1 0 0,1 1 0 0 0,-1 0 0 0 0,1 2 0 0 0,4 6 210 0 0,1-1-1 0 0,-1 0 1 0 0,1 0-1 0 0,1-1 0 0 0,-1 0 1 0 0,2 0-1 0 0,-1 0 1 0 0,1-1-1 0 0,0 0 1 0 0,0 0-1 0 0,15 8 1 0 0,23 9 1179 0 0,84 33 0 0 0,-29-27-659 0 0,161 26-1 0 0,-109-27-502 0 0,-35-7-415 0 0,22 4-1357 0 0,-50-2-6269 0 0,-35-6-1230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7:45.844"/>
    </inkml:context>
    <inkml:brush xml:id="br0">
      <inkml:brushProperty name="width" value="0.1" units="cm"/>
      <inkml:brushProperty name="height" value="0.1" units="cm"/>
      <inkml:brushProperty name="color" value="#F6630D"/>
    </inkml:brush>
  </inkml:definitions>
  <inkml:trace contextRef="#ctx0" brushRef="#br0">0 0 10136 0 0,'7'11'228'0'0,"0"0"0"0"0,1 0 0 0 0,0-1 0 0 0,17 16 0 0 0,42 32-302 0 0,-10-10 325 0 0,165 170 4049 0 0,90 73-949 0 0,-287-268-3180 0 0,284 245 1487 0 0,-165-134-1189 0 0,44 37-36 0 0,-30-33-122 0 0,73 66 84 0 0,-132-114-250 0 0,179 159 199 0 0,146 106 91 0 0,175 125 213 0 0,-578-464-626 0 0,324 245 317 0 0,-84-66-94 0 0,-216-160-200 0 0,288 211 276 0 0,-216-166-170 0 0,113 81 206 0 0,244 155 167 0 0,77-19-904 0 0,-470-257 244 0 0,204 97-426 0 0,-93-56-3347 0 0,-125-54-3853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7:48.438"/>
    </inkml:context>
    <inkml:brush xml:id="br0">
      <inkml:brushProperty name="width" value="0.1" units="cm"/>
      <inkml:brushProperty name="height" value="0.1" units="cm"/>
      <inkml:brushProperty name="color" value="#F6630D"/>
    </inkml:brush>
  </inkml:definitions>
  <inkml:trace contextRef="#ctx0" brushRef="#br0">350 978 7368 0 0,'-1'-1'739'0'0,"-3"-5"-716"0"0,-5-9 1616 0 0,1 0-1 0 0,-7-18 1 0 0,-20-69 4255 0 0,5 9-3737 0 0,-68-180-1837 0 0,46 125-322 0 0,-29-94-770 0 0,64 193 328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27:51.499"/>
    </inkml:context>
    <inkml:brush xml:id="br0">
      <inkml:brushProperty name="width" value="0.1" units="cm"/>
      <inkml:brushProperty name="height" value="0.1" units="cm"/>
      <inkml:brushProperty name="color" value="#F6630D"/>
    </inkml:brush>
  </inkml:definitions>
  <inkml:trace contextRef="#ctx0" brushRef="#br0">723 0 12752 0 0,'0'0'1280'0'0,"-13"6"-567"0"0,-83 29 3748 0 0,-47 20-3264 0 0,83-32-1179 0 0,-85 39-1 0 0,-14 6-1653 0 0,105-48 720 0 0,1 0-11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16.912"/>
    </inkml:context>
    <inkml:brush xml:id="br0">
      <inkml:brushProperty name="width" value="0.1" units="cm"/>
      <inkml:brushProperty name="height" value="0.1" units="cm"/>
      <inkml:brushProperty name="color" value="#FFFFFF"/>
    </inkml:brush>
  </inkml:definitions>
  <inkml:trace contextRef="#ctx0" brushRef="#br0">79 96 6448 0 0,'-10'1'150'0'0,"7"-1"-83"0"0,0 0 0 0 0,-1 1 0 0 0,1-1 0 0 0,0 0 0 0 0,0-1-1 0 0,-1 1 1 0 0,-5-2 0 0 0,8 1-56 0 0,-1 0 0 0 0,1 0 0 0 0,-1 0 0 0 0,0 1 0 0 0,0-1 0 0 0,1 1-1 0 0,-24 6 10675 0 0,34-5-10365 0 0,0 1 0 0 0,0-1 0 0 0,0 2-1 0 0,0-1 1 0 0,14 7 0 0 0,12 3 134 0 0,62 10 479 0 0,-12-3-255 0 0,-16 3-165 0 0,-33-14-119 0 0,64 4 1 0 0,-57-8-168 0 0,147 13 993 0 0,377-15-1 0 0,-433-17-1050 0 0,150-38-1 0 0,-175 33-148 0 0,33-8-24 0 0,-110 20-20 0 0,16-5-408 0 0,57-22 0 0 0,-34 13-894 0 0,6-2-569 0 0,-45 12 71 0 0,-10 10-267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2:58.839"/>
    </inkml:context>
    <inkml:brush xml:id="br0">
      <inkml:brushProperty name="width" value="0.05" units="cm"/>
      <inkml:brushProperty name="height" value="0.05" units="cm"/>
      <inkml:brushProperty name="color" value="#FFFFFF"/>
    </inkml:brush>
  </inkml:definitions>
  <inkml:trace contextRef="#ctx0" brushRef="#br0">1 27 17823 0 0,'0'0'407'0'0,"0"-2"-360"0"0,0 2 0 0 0,0 0 0 0 0,0 0-1 0 0,0 0 1 0 0,0-2 0 0 0,0 2 0 0 0,0 0 0 0 0,0 0 0 0 0,0 0-1 0 0,0-1 1 0 0,0 1 0 0 0,0 0 0 0 0,0 0 0 0 0,0 0 0 0 0,0-2-1 0 0,0 2 1 0 0,0 0 0 0 0,0 0 0 0 0,0 0 0 0 0,0-2-1 0 0,0 2 1 0 0,0 0 0 0 0,2 0 0 0 0,-2 0 0 0 0,0 0 0 0 0,0-2-1 0 0,0 2 1 0 0,0 0 0 0 0,0 0 0 0 0,2 0 0 0 0,-2 0 0 0 0,0 0-1 0 0,17-3 177 0 0,-1 1 0 0 0,1 1-1 0 0,1 1 1 0 0,-2 0 0 0 0,1 0-1 0 0,19 5 1 0 0,-22-4-199 0 0,44 1 509 0 0,100-7 1 0 0,-72 0-820 0 0,-46 1-1326 0 0,-6 1-3110 0 0,2 3-2075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17.321"/>
    </inkml:context>
    <inkml:brush xml:id="br0">
      <inkml:brushProperty name="width" value="0.1" units="cm"/>
      <inkml:brushProperty name="height" value="0.1" units="cm"/>
      <inkml:brushProperty name="color" value="#FFFFFF"/>
    </inkml:brush>
  </inkml:definitions>
  <inkml:trace contextRef="#ctx0" brushRef="#br0">77 29 15664 0 0,'-2'-2'45'0'0,"1"1"0"0"0,0-1 1 0 0,-1 1-1 0 0,1 0 1 0 0,-1 0-1 0 0,1 0 0 0 0,-1 0 1 0 0,1 0-1 0 0,-1 0 1 0 0,0 0-1 0 0,0 0 0 0 0,1 1 1 0 0,-1-1-1 0 0,0 1 1 0 0,0-1-1 0 0,0 1 0 0 0,-2 0 1 0 0,-17-6 708 0 0,19 4-657 0 0,-2-1-146 0 0,-13 2 1008 0 0,17 5 10 0 0,1 5-635 0 0,0 0 0 0 0,0 0 0 0 0,1 0 0 0 0,1 0 0 0 0,6 16 0 0 0,4 16-135 0 0,4 39-165 0 0,-7-25-35 0 0,41 317 1177 0 0,-23-152-614 0 0,-22-133-467 0 0,6 57 40 0 0,6-30-48 0 0,-9 52-70 0 0,-8-114-17 0 0,0 38 1 0 0,2 15-15 0 0,18 154-301 0 0,-3-68-2691 0 0,-16-142 1412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27.868"/>
    </inkml:context>
    <inkml:brush xml:id="br0">
      <inkml:brushProperty name="width" value="0.1" units="cm"/>
      <inkml:brushProperty name="height" value="0.1" units="cm"/>
      <inkml:brushProperty name="color" value="#FFFFFF"/>
    </inkml:brush>
  </inkml:definitions>
  <inkml:trace contextRef="#ctx0" brushRef="#br0">0 318 5984 0 0,'0'0'541'0'0,"4"1"-445"0"0,4 2-51 0 0,0 0 0 0 0,1-1 0 0 0,-1 0 0 0 0,0-1 0 0 0,1 0 1 0 0,0 0-1 0 0,-1-1 0 0 0,1 0 0 0 0,10-1 0 0 0,78-24 5324 0 0,43 3 823 0 0,145-13-2650 0 0,-285 35-3535 0 0,525-78 2289 0 0,-235 22-1679 0 0,-61 14-409 0 0,116-13-30 0 0,-256 46-154 0 0,-48 4-172 0 0,0 1 0 0 0,72 4 0 0 0,-8 12-608 0 0,22 1-6352 0 0,-58-12-305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28.893"/>
    </inkml:context>
    <inkml:brush xml:id="br0">
      <inkml:brushProperty name="width" value="0.1" units="cm"/>
      <inkml:brushProperty name="height" value="0.1" units="cm"/>
      <inkml:brushProperty name="color" value="#FFFFFF"/>
    </inkml:brush>
  </inkml:definitions>
  <inkml:trace contextRef="#ctx0" brushRef="#br0">84 24 2760 0 0,'-3'0'58'0'0,"0"0"0"0"0,0-1 0 0 0,0 1 0 0 0,-1-1 0 0 0,1 0 0 0 0,-28-20 13044 0 0,30 21-12951 0 0,-10 5 915 0 0,9-4-515 0 0,1-1-213 0 0,0 0-277 0 0,1 0 0 0 0,-1 0 1 0 0,1 0-1 0 0,0 0 0 0 0,-1 0 0 0 0,1 0 0 0 0,-1 0 0 0 0,1 0 0 0 0,-1 1 1 0 0,1-1-1 0 0,0 0 0 0 0,-1 0 0 0 0,1 0 0 0 0,0 0 0 0 0,-1 1 0 0 0,1-1 0 0 0,0 0 1 0 0,-1 0-1 0 0,1 0 0 0 0,0 1 0 0 0,-1-1 0 0 0,1 0 0 0 0,0 1 0 0 0,0-1 1 0 0,-1 0-1 0 0,1 1 0 0 0,0-1 0 0 0,0 0 0 0 0,-1 1 0 0 0,1 0 0 0 0,-3 19 808 0 0,-2 14-124 0 0,11 13-223 0 0,18 268 589 0 0,-21-106-1036 0 0,-3-43 154 0 0,1-132-168 0 0,6 299 546 0 0,-17 2-406 0 0,-1 257-210 0 0,11-441-42 0 0,10 20-736 0 0,-7-130 498 0 0,1-23 194 0 0,-1 6-2016 0 0,2-33 101 0 0,-5 9 2010 0 0,8-15-1045 0 0,10-22 0 0 0,7-46-1064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29.425"/>
    </inkml:context>
    <inkml:brush xml:id="br0">
      <inkml:brushProperty name="width" value="0.1" units="cm"/>
      <inkml:brushProperty name="height" value="0.1" units="cm"/>
      <inkml:brushProperty name="color" value="#FFFFFF"/>
    </inkml:brush>
  </inkml:definitions>
  <inkml:trace contextRef="#ctx0" brushRef="#br0">0 100 9216 0 0,'0'0'4545'0'0,"5"0"-3301"0"0,39-5 404 0 0,-28 2-891 0 0,30-1 0 0 0,22 1 331 0 0,70-13 0 0 0,-66 7-617 0 0,32-7 5 0 0,63-5-343 0 0,-84 17-126 0 0,35-3 89 0 0,-47 0 157 0 0,-1 4 1 0 0,1 2-1 0 0,0 4 0 0 0,0 2 1 0 0,87 19-1 0 0,-143-20-235 0 0,-1 0-1 0 0,0 1 1 0 0,1 0 0 0 0,-2 2-1 0 0,24 13 1 0 0,-13-5 16 0 0,-1 1 1 0 0,24 24-1 0 0,-35-29-16 0 0,-1 2-1 0 0,-1-1 0 0 0,0 1 1 0 0,9 15-1 0 0,-15-22-8 0 0,3 5-1 0 0,0 0-1 0 0,-1 0 1 0 0,-1 1 0 0 0,0 0-1 0 0,0 0 1 0 0,-1 0-1 0 0,-1 0 1 0 0,0 1-1 0 0,0 0 1 0 0,-1-1-1 0 0,0 23 1 0 0,-3-12 17 0 0,-9 43-1 0 0,2-12-20 0 0,1-8-4 0 0,-1 0 0 0 0,-2-1 0 0 0,-32 85 0 0 0,-45 51 0 0 0,72-153 10 0 0,-2-1-1 0 0,-1-1 0 0 0,0 0 1 0 0,-2-1-1 0 0,-1-2 0 0 0,-1 0 1 0 0,-1-1-1 0 0,-27 20 0 0 0,11-12 6 0 0,0-2 0 0 0,-1-1-1 0 0,-2-2 1 0 0,-88 38 0 0 0,62-40-511 0 0,-1-3 1 0 0,-141 23-1 0 0,33-26-961 0 0,-16-14-1940 0 0,182-3 3179 0 0,-155 0-2223 0 0,34 0-20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30.599"/>
    </inkml:context>
    <inkml:brush xml:id="br0">
      <inkml:brushProperty name="width" value="0.1" units="cm"/>
      <inkml:brushProperty name="height" value="0.1" units="cm"/>
      <inkml:brushProperty name="color" value="#FFFFFF"/>
    </inkml:brush>
  </inkml:definitions>
  <inkml:trace contextRef="#ctx0" brushRef="#br0">1 0 11200 0 0,'0'0'1016'0'0,"0"5"-836"0"0,0 5-153 0 0,0 1-1 0 0,1-1 1 0 0,0 0 0 0 0,1 0 0 0 0,6 20 0 0 0,-4-16 450 0 0,-1 1 0 0 0,4 28 0 0 0,2 12 816 0 0,-2-23-670 0 0,-2-1 0 0 0,-1 1 0 0 0,0 37 0 0 0,2 43 393 0 0,0 1-446 0 0,12 235-218 0 0,-17-305-351 0 0,-2-37-49 0 0,1 1-1 0 0,0-1 1 0 0,0 1-1 0 0,1-1 1 0 0,-1 0-1 0 0,1 1 1 0 0,1-1 0 0 0,-1 0-1 0 0,1 0 1 0 0,3 9-1 0 0,-3-12-567 0 0,2-7-1132 0 0,12-20-4387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30.931"/>
    </inkml:context>
    <inkml:brush xml:id="br0">
      <inkml:brushProperty name="width" value="0.1" units="cm"/>
      <inkml:brushProperty name="height" value="0.1" units="cm"/>
      <inkml:brushProperty name="color" value="#FFFFFF"/>
    </inkml:brush>
  </inkml:definitions>
  <inkml:trace contextRef="#ctx0" brushRef="#br0">152 68 19351 0 0,'-52'-20'856'0'0,"40"20"176"0"0,-12-8-824 0 0,4 0-208 0 0,8-4 0 0 0,-8 12 0 0 0,8 0 256 0 0,12-8 0 0 0,0-4 272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31.610"/>
    </inkml:context>
    <inkml:brush xml:id="br0">
      <inkml:brushProperty name="width" value="0.1" units="cm"/>
      <inkml:brushProperty name="height" value="0.1" units="cm"/>
      <inkml:brushProperty name="color" value="#FFFFFF"/>
    </inkml:brush>
  </inkml:definitions>
  <inkml:trace contextRef="#ctx0" brushRef="#br0">875 24 10856 0 0,'-1'0'36'0'0,"0"0"0"0"0,0 0 0 0 0,0 0 0 0 0,0 0 0 0 0,0-1 0 0 0,0 1 0 0 0,0 0 0 0 0,0-1 0 0 0,0 1 0 0 0,0-1 0 0 0,1 1 0 0 0,-1-1 0 0 0,0 1 0 0 0,0-1 0 0 0,0 0 0 0 0,1 1 0 0 0,-1-1 0 0 0,0 0 0 0 0,1 0 0 0 0,-2-1 0 0 0,2 2-15 0 0,-1-1 0 0 0,1 0 0 0 0,-1 1 0 0 0,1-1 0 0 0,-1 1 0 0 0,1-1 0 0 0,-1 1 0 0 0,1-1 0 0 0,-1 1 0 0 0,0-1 0 0 0,1 1 0 0 0,-1-1 0 0 0,0 1 0 0 0,0 0 0 0 0,1-1 0 0 0,-1 1 0 0 0,0 0 0 0 0,0 0 0 0 0,-1-1 0 0 0,-15-1 1629 0 0,16 2-1431 0 0,0-1 1 0 0,-1 1-1 0 0,1 0 0 0 0,0 0 0 0 0,-1 0 1 0 0,1 0-1 0 0,0 0 0 0 0,-1 0 1 0 0,1 0-1 0 0,0 0 0 0 0,-1 1 1 0 0,1-1-1 0 0,0 0 0 0 0,-1 1 1 0 0,1-1-1 0 0,0 1 0 0 0,0-1 1 0 0,0 1-1 0 0,-1 0 0 0 0,0 1 0 0 0,-31 26 881 0 0,31-27-1066 0 0,1 0-1 0 0,-1 0 0 0 0,0 0 0 0 0,0 0 0 0 0,1 1 0 0 0,-1-1 1 0 0,1 1-1 0 0,-1-1 0 0 0,1 1 0 0 0,0-1 0 0 0,0 1 1 0 0,-1 0-1 0 0,1 0 0 0 0,0 0 0 0 0,1 0 0 0 0,-2 2 0 0 0,0-1-5 0 0,0-1 0 0 0,0 1 0 0 0,0-1 0 0 0,0 0 0 0 0,0 0-1 0 0,0 0 1 0 0,-1 0 0 0 0,1 0 0 0 0,-1 0 0 0 0,-3 1 0 0 0,-15 12 69 0 0,-41 48 130 0 0,24-23-124 0 0,16-18-99 0 0,-6 5 16 0 0,0 2-1 0 0,2 1 1 0 0,-29 43-1 0 0,27-31-19 0 0,8-12 0 0 0,-23 43 0 0 0,38-63 0 0 0,0 1 0 0 0,1 0 0 0 0,1 0 0 0 0,-1 0 0 0 0,2 0 0 0 0,0 0 0 0 0,0 1 0 0 0,0 16 0 0 0,2-24 0 0 0,0 0 0 0 0,0 1 0 0 0,1-1 0 0 0,-1 0 0 0 0,1 0 0 0 0,0 0 0 0 0,0 0 0 0 0,1 0 0 0 0,2 5 0 0 0,-2-4 0 0 0,1-1 0 0 0,1 1 0 0 0,-1-1 0 0 0,1 0 0 0 0,0 0 0 0 0,0 0 0 0 0,0 0 0 0 0,6 3 0 0 0,4 3 0 0 0,1-1 0 0 0,0 0 0 0 0,1-1 0 0 0,0-1 0 0 0,0 0 0 0 0,28 6 0 0 0,109 17 0 0 0,-66-16 0 0 0,-48-6 0 0 0,63 11 0 0 0,91 20 15 0 0,-181-36 7 0 0,-1 1 0 0 0,1 1 0 0 0,-1 0 0 0 0,0 0 1 0 0,0 1-1 0 0,0 1 0 0 0,-1 0 0 0 0,0 0 0 0 0,0 1 0 0 0,-1 0 0 0 0,16 18 0 0 0,-18-18 39 0 0,0 1 0 0 0,-1 0 0 0 0,-1 0 0 0 0,1 0 0 0 0,-1 1 0 0 0,-1 0-1 0 0,0-1 1 0 0,0 2 0 0 0,-1-1 0 0 0,0 0 0 0 0,-1 1 0 0 0,0-1 0 0 0,0 1 0 0 0,-1 11 0 0 0,-1 3 227 0 0,-2-1 1 0 0,0 1-1 0 0,-2-1 1 0 0,-1 0-1 0 0,-10 33 1 0 0,9-41-158 0 0,0 0 1 0 0,-1-1 0 0 0,0 0 0 0 0,-1 0 0 0 0,-1-1 0 0 0,0 0-1 0 0,-1-1 1 0 0,-23 24 0 0 0,5-14 46 0 0,0-1 0 0 0,-2-1 0 0 0,0-2 0 0 0,-46 22 1 0 0,58-32-134 0 0,0 0 0 0 0,-1-2 0 0 0,0 0 0 0 0,0-1 0 0 0,-31 5 0 0 0,47-10-39 0 0,-64 12-6 0 0,-2-3 0 0 0,-81 1 0 0 0,78-14-576 0 0,0-3 1 0 0,1-3-1 0 0,-1-3 1 0 0,-70-23-1 0 0,45 7-912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32.714"/>
    </inkml:context>
    <inkml:brush xml:id="br0">
      <inkml:brushProperty name="width" value="0.1" units="cm"/>
      <inkml:brushProperty name="height" value="0.1" units="cm"/>
      <inkml:brushProperty name="color" value="#FFFFFF"/>
    </inkml:brush>
  </inkml:definitions>
  <inkml:trace contextRef="#ctx0" brushRef="#br0">0 1 4608 0 0,'4'2'5442'0'0,"4"5"-4819"0"0,0-1-1 0 0,0 1 0 0 0,0 0 0 0 0,-1 1 1 0 0,0 0-1 0 0,7 11 0 0 0,-2 0 158 0 0,-1 0 0 0 0,10 22 0 0 0,-12-20-367 0 0,-2 1 0 0 0,-1-1 0 0 0,0 1 0 0 0,-2 0 0 0 0,3 32 0 0 0,-2-21-23 0 0,6 66 622 0 0,-2 119 0 0 0,-4 16-191 0 0,0 114-155 0 0,-22-41-281 0 0,17-295-374 0 0,-13 264 155 0 0,1-61-67 0 0,3-29-70 0 0,-2 252 39 0 0,11-406-80 0 0,0 18-406 0 0,2 0-1 0 0,2 0 0 0 0,3 0 1 0 0,23 87-1 0 0,-23-112-1837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33.819"/>
    </inkml:context>
    <inkml:brush xml:id="br0">
      <inkml:brushProperty name="width" value="0.1" units="cm"/>
      <inkml:brushProperty name="height" value="0.1" units="cm"/>
      <inkml:brushProperty name="color" value="#FFFFFF"/>
    </inkml:brush>
  </inkml:definitions>
  <inkml:trace contextRef="#ctx0" brushRef="#br0">89 128 920 0 0,'-2'-2'12544'0'0,"1"1"-12243"0"0,0 1 0 0 0,0-1 1 0 0,0 0-1 0 0,0 1 1 0 0,0-1-1 0 0,0 0 1 0 0,0 0-1 0 0,1 0 1 0 0,-1 0-1 0 0,0-1 0 0 0,1-1 686 0 0,0-7-343 0 0,0 3 2055 0 0,0 6-2619 0 0,1 0 1 0 0,-1 0-1 0 0,1 0 1 0 0,-1 0-1 0 0,1 0 1 0 0,0 0 0 0 0,0 0-1 0 0,-1 0 1 0 0,1 0-1 0 0,0 0 1 0 0,0 1-1 0 0,0-1 1 0 0,1-1-1 0 0,0 1 66 0 0,5-5 15 0 0,1 1 0 0 0,-1-1 1 0 0,1 2-1 0 0,0-1 0 0 0,1 1 0 0 0,15-5 1 0 0,57-12 436 0 0,-54 17-470 0 0,1 1 0 0 0,0 1 1 0 0,33 2-1 0 0,43-2 168 0 0,-71-1-217 0 0,76-4 179 0 0,320 7 486 0 0,-380 2-672 0 0,0 2-1 0 0,-1 3 1 0 0,1 1-1 0 0,68 21 1 0 0,-105-25-59 0 0,0 0 0 0 0,-1 1 0 0 0,1 0 0 0 0,-1 0 0 0 0,0 2 1 0 0,-1-1-1 0 0,1 1 0 0 0,12 12 0 0 0,-17-14-11 0 0,-1 0 1 0 0,0 1-1 0 0,0 0 1 0 0,0 0-1 0 0,-1 0 1 0 0,0 1-1 0 0,0-1 0 0 0,-1 1 1 0 0,1 0-1 0 0,-1 0 1 0 0,-1 0-1 0 0,0 0 1 0 0,0 0-1 0 0,0 1 0 0 0,0 8 1 0 0,1 12 28 0 0,0-12-37 0 0,-2 0 1 0 0,0-1 0 0 0,-1 1-1 0 0,0 0 1 0 0,-1 0 0 0 0,-6 24-1 0 0,2-20 4 0 0,-6 27-147 0 0,-35 87-1 0 0,31-99 60 0 0,2-4-61 0 0,-27 46 1 0 0,-106 126-498 0 0,73-104 288 0 0,-7 10-16 0 0,76-105 361 0 0,-2 3-27 0 0,0 0 0 0 0,0 0 0 0 0,1 1 0 0 0,-8 16 0 0 0,12-22 37 0 0,0 0 0 0 0,0 0 0 0 0,0 0 0 0 0,1 1 0 0 0,-1-1 1 0 0,1 0-1 0 0,0 0 0 0 0,0 1 0 0 0,0-1 0 0 0,0 0 0 0 0,0 0 0 0 0,0 1 1 0 0,0-1-1 0 0,1 0 0 0 0,-1 0 0 0 0,1 1 0 0 0,-1-1 0 0 0,1 0 0 0 0,0 0 0 0 0,0 0 1 0 0,0 0-1 0 0,0 0 0 0 0,1 0 0 0 0,-1 0 0 0 0,3 3 0 0 0,2 1-19 0 0,1 1 0 0 0,0-1 1 0 0,0 0-1 0 0,0 0 0 0 0,1-1 0 0 0,0 0 0 0 0,0 0 0 0 0,0-1 0 0 0,0 0 0 0 0,1-1 0 0 0,0 0 1 0 0,17 4-1 0 0,13 1 1 0 0,0-3 0 0 0,1-1 0 0 0,57-1 0 0 0,-39-1 84 0 0,108 18 0 0 0,-130-14-121 0 0,135 26-15 0 0,-125-21 291 0 0,70 27 1 0 0,-101-32-172 0 0,-1 1 0 0 0,0 1 1 0 0,0 0-1 0 0,-1 1 1 0 0,0 1-1 0 0,15 14 0 0 0,-19-16-27 0 0,-1 1 0 0 0,0-1 0 0 0,-1 1 0 0 0,0 1 0 0 0,0 0 0 0 0,-1 0 0 0 0,0 0 0 0 0,-1 0 0 0 0,5 12 0 0 0,-1 11 109 0 0,-1 0 0 0 0,7 63 0 0 0,-14-74-64 0 0,-1 0 1 0 0,-1 0-1 0 0,-1 0 0 0 0,-8 33 0 0 0,1-5 45 0 0,4-17-47 0 0,-1-2 0 0 0,-2 1 0 0 0,-2-1 0 0 0,0 0 0 0 0,-2-1 0 0 0,-1 0 0 0 0,-33 52 0 0 0,12-28 7 0 0,-3-1 0 0 0,-2-2-1 0 0,-87 87 1 0 0,99-112-42 0 0,-17 16 14 0 0,-1-2 0 0 0,-66 45 1 0 0,68-57-23 0 0,-1-2 1 0 0,0-3 0 0 0,-2-1 0 0 0,-71 24 0 0 0,-83 6 20 0 0,146-39-24 0 0,-47 9-77 0 0,-185 15 0 0 0,-73-19-581 0 0,254-12-207 0 0,-8-1-1097 0 0,38 1-4461 0 0,31-5-705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34.865"/>
    </inkml:context>
    <inkml:brush xml:id="br0">
      <inkml:brushProperty name="width" value="0.1" units="cm"/>
      <inkml:brushProperty name="height" value="0.1" units="cm"/>
      <inkml:brushProperty name="color" value="#FFFFFF"/>
    </inkml:brush>
  </inkml:definitions>
  <inkml:trace contextRef="#ctx0" brushRef="#br0">146 0 1840 0 0,'-10'5'13346'0'0,"10"-4"-13179"0"0,-2 13 1321 0 0,10 21-2141 0 0,-4-24 1171 0 0,-1 6-385 0 0,1 25-1 0 0,-1-7 16 0 0,-1-24-104 0 0,2 24 105 0 0,0 37 0 0 0,-4 155 228 0 0,0-179-319 0 0,1 39 37 0 0,-13 97-1 0 0,-41 150 654 0 0,45-299-406 0 0,-16 47 1 0 0,21-75-255 0 0,1 0 1 0 0,-1 0-1 0 0,-1 0 0 0 0,-6 9 0 0 0,8-13 351 0 0,0-4-190 0 0,-1-2-203 0 0,0 0-1 0 0,-1 0 1 0 0,1 0 0 0 0,0 0-1 0 0,1 0 1 0 0,-1-1-1 0 0,0 1 1 0 0,1-1-1 0 0,0 0 1 0 0,0 1-1 0 0,0-1 1 0 0,0 0 0 0 0,1 0-1 0 0,-1 0 1 0 0,1-1-1 0 0,0 1 1 0 0,0-5-1 0 0,-1-10 61 0 0,0 0 0 0 0,3-34-1 0 0,1 14 30 0 0,-1-3 25 0 0,2 1 0 0 0,2-1 0 0 0,11-43 0 0 0,-6 45 41 0 0,2 0 0 0 0,1 1-1 0 0,36-72 1 0 0,-34 87-71 0 0,1 0 0 0 0,1 0 0 0 0,1 2 0 0 0,1 0 0 0 0,0 1 1 0 0,41-32-1 0 0,147-91 728 0 0,-188 133-782 0 0,45-27-207 0 0,2 2 0 0 0,2 4 0 0 0,133-44 0 0 0,-173 68 42 0 0,0 2-1 0 0,0 1 1 0 0,1 1-1 0 0,0 2 1 0 0,0 1-1 0 0,46 4 1 0 0,-62-2-241 0 0,0 0 1 0 0,-1 2-1 0 0,14 3 0 0 0,-20-4-34 0 0,0 0-1 0 0,0 0 0 0 0,-1 1 0 0 0,0 0 1 0 0,1 0-1 0 0,-1 1 0 0 0,0-1 0 0 0,6 6 0 0 0,11 18-6834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2:59.608"/>
    </inkml:context>
    <inkml:brush xml:id="br0">
      <inkml:brushProperty name="width" value="0.05" units="cm"/>
      <inkml:brushProperty name="height" value="0.05" units="cm"/>
      <inkml:brushProperty name="color" value="#FFFFFF"/>
    </inkml:brush>
  </inkml:definitions>
  <inkml:trace contextRef="#ctx0" brushRef="#br0">389 11 9816 0 0,'0'0'448'0'0,"-9"-3"150"0"0,-40-4 1317 0 0,48 7-1821 0 0,-3 0 0 0 0,2 0 0 0 0,-1 0 1 0 0,-1 0-1 0 0,2 0 0 0 0,-1 0 0 0 0,1 0 0 0 0,-1 2 0 0 0,1-2 1 0 0,-2 1-1 0 0,3-1 0 0 0,-3 2 0 0 0,2 0 0 0 0,-1-2 0 0 0,1 2 0 0 0,0-1 1 0 0,-1 1-1 0 0,-2 3 0 0 0,-38 38-37 0 0,36-36-32 0 0,-22 27-137 0 0,-14 13 116 0 0,-39 56 0 0 0,71-90 189 0 0,2 3-1 0 0,-1-1 0 0 0,3 2 1 0 0,-2-1-1 0 0,2 1 0 0 0,2 0 1 0 0,0 0-1 0 0,-6 26 0 0 0,11-36-135 0 0,0 0-1 0 0,0-2 1 0 0,0 2-1 0 0,0 0 1 0 0,2-2-1 0 0,0 2 1 0 0,-1 0-1 0 0,1-2 0 0 0,0 2 1 0 0,0-2-1 0 0,-1 2 1 0 0,3-2-1 0 0,3 9 1 0 0,-5-13-25 0 0,-1 3-1 0 0,1-2 1 0 0,0-1 0 0 0,0 3 0 0 0,-1-2 0 0 0,1-1 0 0 0,0 1 0 0 0,1 0 0 0 0,-1-1 0 0 0,0 1 0 0 0,1 0 0 0 0,-1 0 0 0 0,2-1 0 0 0,-3-1 0 0 0,3 2 0 0 0,-2 0 0 0 0,1-2-1 0 0,-1 1 1 0 0,2-1 0 0 0,-1 0 0 0 0,-1 2 0 0 0,1-2 0 0 0,1 0 0 0 0,-2 0 0 0 0,1 0 0 0 0,1 0 0 0 0,-3 0 0 0 0,3-2 0 0 0,-1 2 0 0 0,-1-1 0 0 0,2 1 0 0 0,3-4-1 0 0,3-1 103 0 0,3 0-1 0 0,-3-2 1 0 0,1 0-1 0 0,-1 0 0 0 0,1-1 1 0 0,13-13-1 0 0,52-63 434 0 0,-55 60-472 0 0,7-9-37 0 0,-3-1 0 0 0,-1 0-1 0 0,-3-1 1 0 0,21-42-1 0 0,-22 43-37 0 0,-17 27 1 0 0,3-2 0 0 0,-1 2 0 0 0,-2-1-1 0 0,1-1 1 0 0,-1 1 0 0 0,1-1 0 0 0,-2 1 0 0 0,1-1 0 0 0,1-13-1 0 0,-4 20 395 0 0,8 40 532 0 0,1 5-610 0 0,-2 1-1 0 0,4 61 1 0 0,-8-52-311 0 0,13 62 0 0 0,-14-103-58 0 0,3 12-636 0 0,0 0 0 0 0,1 0-1 0 0,2-1 1 0 0,14 30 0 0 0,-10-31-6366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41.930"/>
    </inkml:context>
    <inkml:brush xml:id="br0">
      <inkml:brushProperty name="width" value="0.1" units="cm"/>
      <inkml:brushProperty name="height" value="0.1" units="cm"/>
      <inkml:brushProperty name="color" value="#FFFFFF"/>
    </inkml:brush>
  </inkml:definitions>
  <inkml:trace contextRef="#ctx0" brushRef="#br0">609 209 3224 0 0,'21'0'288'0'0,"-19"-1"-93"0"0,34-28 14448 0 0,-137 60-13983 0 0,95-29-648 0 0,0 1 0 0 0,1 0 0 0 0,-1 0 0 0 0,1 1 0 0 0,0-1-1 0 0,0 1 1 0 0,0 1 0 0 0,0-1 0 0 0,1 1 0 0 0,-6 6 0 0 0,-6 6 14 0 0,-27 22 32 0 0,-8 11-44 0 0,-47 65 46 0 0,69-79-55 0 0,1 1-1 0 0,-45 81 0 0 0,41-55-4 0 0,-30 83-1 0 0,43-84 26 0 0,2 1-1 0 0,-10 68 1 0 0,25-117-24 0 0,-2 10 13 0 0,1 1-1 0 0,2 0 1 0 0,3 49-1 0 0,2-35-40 0 0,18 71 0 0 0,-18-93 25 0 0,1 1-1 0 0,1-1 1 0 0,1 0-1 0 0,15 27 1 0 0,-16-34 3 0 0,1-1 0 0 0,0 0 1 0 0,0 0-1 0 0,0-1 1 0 0,2 0-1 0 0,-1 0 0 0 0,1-1 1 0 0,18 12-1 0 0,-13-11 7 0 0,0-1-1 0 0,1-1 1 0 0,0 0 0 0 0,0-1 0 0 0,0-1-1 0 0,30 4 1 0 0,-17-4-8 0 0,0-1 0 0 0,1-2 0 0 0,29-2-1 0 0,-40-1 63 0 0,0-1 0 0 0,0 0 0 0 0,-1-2 0 0 0,0 0 0 0 0,0 0 0 0 0,0-2 0 0 0,18-9 0 0 0,5-7 402 0 0,58-42 0 0 0,76-84 307 0 0,-114 95-632 0 0,-17 15-73 0 0,-3-1 1 0 0,-1-1 0 0 0,-3-3-1 0 0,-1-1 1 0 0,31-52 0 0 0,-62 90-61 0 0,17-28 6 0 0,-1 0 0 0 0,-2-1 0 0 0,-2-1 0 0 0,14-45 0 0 0,-19 47-12 0 0,-2 0 0 0 0,-1 0 0 0 0,-2-1 0 0 0,2-50 0 0 0,-8 71 0 0 0,0-1 0 0 0,-1 1 0 0 0,-1-1 0 0 0,0 1 0 0 0,-1 0 0 0 0,-1 0 0 0 0,0 0 0 0 0,-1 0 0 0 0,-1 0 0 0 0,0 1 0 0 0,-1 0 0 0 0,0 1 0 0 0,-10-14 0 0 0,-5 0 0 0 0,-1 1 0 0 0,0 1 0 0 0,-2 2 0 0 0,-32-24 0 0 0,33 30-19 0 0,-2 1 0 0 0,1 2 0 0 0,-2 0 0 0 0,-34-12 0 0 0,-2-1-46 0 0,23 8 21 0 0,-9-4-100 0 0,-83-28 0 0 0,116 46 87 0 0,0 1-1 0 0,-1 1 1 0 0,0 0-1 0 0,1 1 1 0 0,-1 1 0 0 0,0 0-1 0 0,0 2 1 0 0,0 0-1 0 0,-24 4 1 0 0,28-2-146 0 0,0 0-1 0 0,0 1 1 0 0,1 1 0 0 0,-1 0 0 0 0,1 0 0 0 0,0 1 0 0 0,-17 13-1 0 0,-26 25-744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42.945"/>
    </inkml:context>
    <inkml:brush xml:id="br0">
      <inkml:brushProperty name="width" value="0.1" units="cm"/>
      <inkml:brushProperty name="height" value="0.1" units="cm"/>
      <inkml:brushProperty name="color" value="#FFFFFF"/>
    </inkml:brush>
  </inkml:definitions>
  <inkml:trace contextRef="#ctx0" brushRef="#br0">49 1 5064 0 0,'0'0'389'0'0,"-2"1"-250"0"0,1 0-133 0 0,0 0 0 0 0,0 0 0 0 0,0-1 1 0 0,0 1-1 0 0,0 0 0 0 0,-1 0 0 0 0,1-1 0 0 0,0 1 1 0 0,-1-1-1 0 0,1 0 0 0 0,0 1 0 0 0,-3-1 0 0 0,3 0 66 0 0,0 1-1 0 0,1-1 0 0 0,-1 0 0 0 0,0 0 0 0 0,0 0 0 0 0,0 0 1 0 0,0 1-1 0 0,1-1 0 0 0,-1 0 0 0 0,0 1 0 0 0,0-1 0 0 0,1 1 1 0 0,-1-1-1 0 0,0 1 0 0 0,1-1 0 0 0,-1 1 0 0 0,0 0 0 0 0,1-1 1 0 0,-1 1-1 0 0,1 0 0 0 0,-1-1 0 0 0,1 1 0 0 0,-1 0 0 0 0,1 0 0 0 0,0-1 1 0 0,-1 1-1 0 0,1 0 0 0 0,0 0 0 0 0,-1 0 0 0 0,1 0 0 0 0,-1 3 607 0 0,1 2 475 0 0,0 4 2276 0 0,0 36-432 0 0,-2 103-399 0 0,-4-72-1854 0 0,11 35-171 0 0,-1-33-274 0 0,-2-33-141 0 0,1 129 378 0 0,-4-140-444 0 0,-3 59 264 0 0,13 150 0 0 0,-2-189-246 0 0,26 276 540 0 0,-32-150-306 0 0,2 12-76 0 0,3-80-169 0 0,-10 3-10 0 0,10-4-15 0 0,20 125-58 0 0,-18-183-7 0 0,-1 7-124 0 0,14 76 152 0 0,-18-119-471 0 0,2-1 1 0 0,0 0-1 0 0,1 0 0 0 0,1 0 1 0 0,12 23-1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43.572"/>
    </inkml:context>
    <inkml:brush xml:id="br0">
      <inkml:brushProperty name="width" value="0.1" units="cm"/>
      <inkml:brushProperty name="height" value="0.1" units="cm"/>
      <inkml:brushProperty name="color" value="#FFFFFF"/>
    </inkml:brush>
  </inkml:definitions>
  <inkml:trace contextRef="#ctx0" brushRef="#br0">1 951 12896 0 0,'0'0'997'0'0,"3"-4"-409"0"0,47-48 2770 0 0,47-46 1006 0 0,-60 68-3281 0 0,50-30 0 0 0,-20 15-246 0 0,144-117 132 0 0,-73 45-671 0 0,63-54-188 0 0,-163 139-183 0 0,44-28-1 0 0,-49 37 5 0 0,45-26-1619 0 0,-48 28-98 0 0,-4-6-92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43.994"/>
    </inkml:context>
    <inkml:brush xml:id="br0">
      <inkml:brushProperty name="width" value="0.1" units="cm"/>
      <inkml:brushProperty name="height" value="0.1" units="cm"/>
      <inkml:brushProperty name="color" value="#FFFFFF"/>
    </inkml:brush>
  </inkml:definitions>
  <inkml:trace contextRef="#ctx0" brushRef="#br0">0 1 3224 0 0,'4'1'240'0'0,"56"16"6876"0"0,8 21 374 0 0,-8-14-5302 0 0,43 21-187 0 0,99 77 175 0 0,120 84-520 0 0,-161-106-1222 0 0,-115-72-365 0 0,73 33 0 0 0,-69-38-49 0 0,59 37 0 0 0,28 13-529 0 0,-65-37-980 0 0,2 2-4563 0 0,-8-8-1969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48.400"/>
    </inkml:context>
    <inkml:brush xml:id="br0">
      <inkml:brushProperty name="width" value="0.1" units="cm"/>
      <inkml:brushProperty name="height" value="0.1" units="cm"/>
      <inkml:brushProperty name="color" value="#FFFFFF"/>
    </inkml:brush>
  </inkml:definitions>
  <inkml:trace contextRef="#ctx0" brushRef="#br0">1 1077 6912 0 0,'0'0'528'0'0,"3"0"-82"0"0,5 1 189 0 0,0-2-1 0 0,1 1 1 0 0,-1-1-1 0 0,0 0 1 0 0,0-1-1 0 0,0 0 1 0 0,9-3-1 0 0,46-15 2349 0 0,26-8-1090 0 0,-73 22-1515 0 0,1 0-1 0 0,21-2 1 0 0,-18 4-10 0 0,38-14 0 0 0,-23 4-108 0 0,0-2-1 0 0,-1-1 0 0 0,43-30 1 0 0,206-181 296 0 0,-164 102-466 0 0,-103 108-87 0 0,-2 0-1 0 0,0-2 0 0 0,-1 0 0 0 0,-1 0 1 0 0,-1-1-1 0 0,17-44 0 0 0,4-7-2 0 0,-15 37 0 0 0,-15 29 1 0 0,0 1 0 0 0,0-1-1 0 0,-1 0 1 0 0,1 0 0 0 0,-1 0 0 0 0,-1 0-1 0 0,1 0 1 0 0,-1 0 0 0 0,0 0-1 0 0,-1 0 1 0 0,1 0 0 0 0,-1 0-1 0 0,0 0 1 0 0,-1 0 0 0 0,1 0-1 0 0,-1 1 1 0 0,-1-1 0 0 0,-4-9 0 0 0,3 7 5 0 0,0 1 0 0 0,-1 0 0 0 0,0 0 0 0 0,0 0 0 0 0,-1 0 1 0 0,0 1-1 0 0,0 0 0 0 0,0 0 0 0 0,-1 0 0 0 0,0 1 0 0 0,0 0 1 0 0,-12-6-1 0 0,6 6 4 0 0,0 0-1 0 0,0 0 1 0 0,-1 1 0 0 0,1 1 0 0 0,-1 0 0 0 0,-27-1-1 0 0,21 3-9 0 0,1 2 0 0 0,0 0-1 0 0,0 1 1 0 0,-28 6-1 0 0,26-2 1 0 0,0 1 0 0 0,0 1 0 0 0,1 1 0 0 0,-25 14 0 0 0,40-21 0 0 0,-109 65 53 0 0,95-54-18 0 0,0 2 0 0 0,1 0 0 0 0,-27 30-1 0 0,3 4 46 0 0,2 1 0 0 0,-57 96 0 0 0,75-107-54 0 0,2 1 0 0 0,1 2 0 0 0,3-1 1 0 0,-20 80-1 0 0,25-74 6 0 0,-8 93 0 0 0,18-114-7 0 0,1-1 0 0 0,2 1 0 0 0,0 0 0 0 0,1 0 1 0 0,10 34-1 0 0,0-14 78 0 0,29 66 0 0 0,-36-101-78 0 0,0 1-1 0 0,0-1 1 0 0,1-1 0 0 0,1 1-1 0 0,-1-1 1 0 0,18 17-1 0 0,1-4 82 0 0,36 25 0 0 0,-44-35-52 0 0,1-2 0 0 0,0 0 0 0 0,28 11-1 0 0,65 17 20 0 0,-77-29-67 0 0,1-2-1 0 0,0-1 1 0 0,0-2-1 0 0,54 2 0 0 0,145-16-317 0 0,-162 4 148 0 0,-7 1-931 0 0,1-3 0 0 0,88-22 0 0 0,-66 0-603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7:54.647"/>
    </inkml:context>
    <inkml:brush xml:id="br0">
      <inkml:brushProperty name="width" value="0.1" units="cm"/>
      <inkml:brushProperty name="height" value="0.1" units="cm"/>
      <inkml:brushProperty name="color" value="#FFFFFF"/>
    </inkml:brush>
  </inkml:definitions>
  <inkml:trace contextRef="#ctx0" brushRef="#br0">1 192 8696 0 0,'0'0'7408'0'0,"4"1"-6462"0"0,-1 1-839 0 0,1 0 1 0 0,-1 0-1 0 0,0 0 0 0 0,0 0 0 0 0,1 1 1 0 0,-1-1-1 0 0,-1 1 0 0 0,1 0 1 0 0,0-1-1 0 0,2 5 0 0 0,1 5 397 0 0,6 24-9 0 0,-5-16-310 0 0,-1 0-1 0 0,0 1 1 0 0,2 22-1 0 0,-5 92 533 0 0,-4-76-543 0 0,2 40 36 0 0,-4 144 71 0 0,-1-155-233 0 0,-10 107 37 0 0,10-164-52 0 0,0-7 8 0 0,1-1 0 0 0,2 1 0 0 0,0 0 0 0 0,5 36-1 0 0,0-35 5 0 0,2 8 6 0 0,-6-30-17 0 0,3-8 12 0 0,4-7-16 0 0,-1-1 0 0 0,0 0 0 0 0,8-26-1 0 0,9-49 19 0 0,-10 32-25 0 0,44-136 64 0 0,-28 101-28 0 0,-29 89-58 0 0,14-45 53 0 0,40-89 1 0 0,-23 76 26 0 0,46-68 0 0 0,-2 29 15 0 0,-23 34-21 0 0,-14 12 19 0 0,-9 12 36 0 0,2 1 0 0 0,2 1 0 0 0,42-39 1 0 0,-54 62-55 0 0,1 0 0 0 0,0 1 0 0 0,1 1 0 0 0,1 2 0 0 0,0 0 1 0 0,1 1-1 0 0,0 2 0 0 0,39-10 0 0 0,-43 13-35 0 0,0 2 0 0 0,0 0 0 0 0,0 1-1 0 0,1 2 1 0 0,-1 0 0 0 0,1 1 0 0 0,-1 1 0 0 0,22 4 0 0 0,-29-3 2 0 0,-1 1 1 0 0,1 1-1 0 0,-1 0 1 0 0,0 1 0 0 0,0 1-1 0 0,-1-1 1 0 0,1 2-1 0 0,-1 0 1 0 0,-1 0-1 0 0,1 2 1 0 0,-1-1-1 0 0,-1 1 1 0 0,14 14-1 0 0,-11-7 27 0 0,0 0 0 0 0,-1 1 0 0 0,-1 0-1 0 0,0 1 1 0 0,-2 1 0 0 0,0-1 0 0 0,-1 1-1 0 0,6 20 1 0 0,0 16 131 0 0,14 95 0 0 0,-11 91-83 0 0,-16-206-90 0 0,2 287-50 0 0,-4-181-918 0 0,-1-67-71 0 0,-4-15-48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8:54.688"/>
    </inkml:context>
    <inkml:brush xml:id="br0">
      <inkml:brushProperty name="width" value="0.1" units="cm"/>
      <inkml:brushProperty name="height" value="0.1" units="cm"/>
      <inkml:brushProperty name="color" value="#FFFFFF"/>
    </inkml:brush>
  </inkml:definitions>
  <inkml:trace contextRef="#ctx0" brushRef="#br0">0 535 9216 0 0,'49'-27'140'0'0,"-20"11"33"0"0,1 0-1 0 0,1 2 1 0 0,53-17-1 0 0,-20 15-118 0 0,1 3 0 0 0,76-6 0 0 0,210-7 259 0 0,8 15 347 0 0,-139 5-263 0 0,103-10 354 0 0,360-11 370 0 0,198-11-419 0 0,-734 28-601 0 0,649-38 602 0 0,-501 34-410 0 0,423-23 426 0 0,2024-105 1924 0 0,-648 135-1447 0 0,-889 66-879 0 0,-935-43-258 0 0,-207-13-42 0 0,1218 91 130 0 0,-466-8-97 0 0,65 20-236 0 0,-20 47-1350 0 0,-537-80 159 0 0,102 27-60 0 0,-65-25-16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8:55.407"/>
    </inkml:context>
    <inkml:brush xml:id="br0">
      <inkml:brushProperty name="width" value="0.1" units="cm"/>
      <inkml:brushProperty name="height" value="0.1" units="cm"/>
      <inkml:brushProperty name="color" value="#FFFFFF"/>
    </inkml:brush>
  </inkml:definitions>
  <inkml:trace contextRef="#ctx0" brushRef="#br0">1 368 12696 0 0,'393'-81'739'0'0,"10"28"-205"0"0,445 0-425 0 0,5 22 126 0 0,55-2 396 0 0,-27 12-92 0 0,-425 13-310 0 0,915-10 279 0 0,-906 14-486 0 0,102-12 25 0 0,226-3 50 0 0,514 9-57 0 0,-464 1-1841 0 0,-264 0 694 0 0,-68 7-11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18:55.828"/>
    </inkml:context>
    <inkml:brush xml:id="br0">
      <inkml:brushProperty name="width" value="0.1" units="cm"/>
      <inkml:brushProperty name="height" value="0.1" units="cm"/>
      <inkml:brushProperty name="color" value="#FFFFFF"/>
    </inkml:brush>
  </inkml:definitions>
  <inkml:trace contextRef="#ctx0" brushRef="#br0">1 723 14280 0 0,'833'-183'1581'0'0,"-501"136"-1310"0"0,45 5 69 0 0,35-5 3 0 0,52-1 15 0 0,42 2 56 0 0,35 4 30 0 0,33-10 4 0 0,564-35 284 0 0,570-18 6 0 0,-34 82-2256 0 0,-1147 23-5089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0:58.694"/>
    </inkml:context>
    <inkml:brush xml:id="br0">
      <inkml:brushProperty name="width" value="0.05" units="cm"/>
      <inkml:brushProperty name="height" value="0.05" units="cm"/>
      <inkml:brushProperty name="color" value="#FFFFFF"/>
    </inkml:brush>
  </inkml:definitions>
  <inkml:trace contextRef="#ctx0" brushRef="#br0">522 0 920 0 0,'-1'2'8626'0'0,"-3"2"-7984"0"0,0 1 0 0 0,1 0 0 0 0,-1 1 0 0 0,1-1 0 0 0,0 0 0 0 0,1 1 0 0 0,-1 0 0 0 0,1 0-1 0 0,-2 7 1 0 0,-10 62 2 0 0,11-61-378 0 0,-27 135 510 0 0,4-29-212 0 0,-24 82-164 0 0,22-92-341 0 0,-55 165 367 0 0,61-209-295 0 0,-41 92 49 0 0,8-25-184 0 0,-16 45-350 0 0,62-154-1290 0 0,1-1 1 0 0,-4 25-1 0 0,11-44 1138 0 0,-13 35-5350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27.926"/>
    </inkml:context>
    <inkml:brush xml:id="br0">
      <inkml:brushProperty name="width" value="0.05" units="cm"/>
      <inkml:brushProperty name="height" value="0.05" units="cm"/>
      <inkml:brushProperty name="color" value="#E71224"/>
    </inkml:brush>
  </inkml:definitions>
  <inkml:trace contextRef="#ctx0" brushRef="#br0">33 0 9672 0 0,'-1'3'748'0'0,"-12"64"686"0"0,6-32 2315 0 0,7-30-3611 0 0,0 2 0 0 0,0-2 1 0 0,0 2-1 0 0,2-2 0 0 0,2 10 1 0 0,-3 8-49 0 0,1-3 0 0 0,0 3 1 0 0,-4 37-1 0 0,-1-2-458 0 0,-15 79-2853 0 0,18-121 2120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3:01.226"/>
    </inkml:context>
    <inkml:brush xml:id="br0">
      <inkml:brushProperty name="width" value="0.05" units="cm"/>
      <inkml:brushProperty name="height" value="0.05" units="cm"/>
      <inkml:brushProperty name="color" value="#FFFFFF"/>
    </inkml:brush>
  </inkml:definitions>
  <inkml:trace contextRef="#ctx0" brushRef="#br0">466 77 1840 0 0,'0'0'319'0'0,"7"-29"5492"0"0,-11 8-1263 0 0,4 20-4472 0 0,0 1 0 0 0,0-2 0 0 0,0 0 0 0 0,0 2 0 0 0,0-1 0 0 0,-2 1 0 0 0,2-2-1 0 0,0 0 1 0 0,0 2 0 0 0,0-2 0 0 0,-1 2 0 0 0,1-1 0 0 0,0 1 0 0 0,-2-2 0 0 0,2 2 0 0 0,0-2 0 0 0,-2 2 0 0 0,2 0 0 0 0,0-1 0 0 0,-2 1 0 0 0,2-2-1 0 0,-1 2 1 0 0,1 0 0 0 0,-2-2 0 0 0,2 2 0 0 0,-2 0 0 0 0,2 0 0 0 0,-2-2 0 0 0,0 2 0 0 0,2 0 0 0 0,-1 0 0 0 0,1 0 0 0 0,-2 0 0 0 0,0 0 0 0 0,-5-1 42 0 0,0-1 1 0 0,2 2 0 0 0,-2 0 0 0 0,0 0-1 0 0,2 0 1 0 0,-2 2 0 0 0,0-2 0 0 0,1 1-1 0 0,-1 1 1 0 0,2-2 0 0 0,-2 4 0 0 0,2-3-1 0 0,-2 1 1 0 0,1 1 0 0 0,-9 6 0 0 0,-5 3-30 0 0,1 2 0 0 0,-37 29 0 0 0,31-21-43 0 0,0 4 0 0 0,1-2 0 0 0,3 3 0 0 0,-2 1 0 0 0,4-1-1 0 0,-1 2 1 0 0,5 1 0 0 0,-3 1 0 0 0,4-1 0 0 0,-14 44-1 0 0,26-65 61 0 0,0 1 0 0 0,1 0 0 0 0,-1 1 0 0 0,2-1-1 0 0,-2 0 1 0 0,2 1 0 0 0,2-1 0 0 0,0 0 0 0 0,-2 1-1 0 0,3-1 1 0 0,-1 0 0 0 0,1 0 0 0 0,1-1 0 0 0,-1 1-1 0 0,1-1 1 0 0,1 1 0 0 0,0-1 0 0 0,1-1 0 0 0,8 13-1 0 0,-6-11 17 0 0,3 2 0 0 0,0-1 0 0 0,-1-3 0 0 0,1 2 0 0 0,-1-1 0 0 0,2 0 0 0 0,1-1 0 0 0,-1-1 0 0 0,0 0-1 0 0,2 0 1 0 0,-1-2 0 0 0,1 0 0 0 0,24 7 0 0 0,-15-7-348 0 0,-2 0 0 0 0,2-1 0 0 0,2-1 1 0 0,-2-1-1 0 0,-1-2 0 0 0,1 0 0 0 0,0-2 0 0 0,0 1 0 0 0,24-6 0 0 0,-11-2-4568 0 0,-3 2-1503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0:59.194"/>
    </inkml:context>
    <inkml:brush xml:id="br0">
      <inkml:brushProperty name="width" value="0.05" units="cm"/>
      <inkml:brushProperty name="height" value="0.05" units="cm"/>
      <inkml:brushProperty name="color" value="#FFFFFF"/>
    </inkml:brush>
  </inkml:definitions>
  <inkml:trace contextRef="#ctx0" brushRef="#br0">1 19 2760 0 0,'5'-19'4370'0'0,"-8"70"1594"0"0,1 5-4602 0 0,15 205 1457 0 0,3-55-1439 0 0,-2-76-659 0 0,-2-36-267 0 0,15 133 391 0 0,-5-55-526 0 0,21 110-99 0 0,-32-246-379 0 0,-9-32-29 0 0,0 1 1 0 0,0-1-1 0 0,-1 1 1 0 0,0-1-1 0 0,0 1 1 0 0,0 6-1 0 0,-1-8-1105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0:59.662"/>
    </inkml:context>
    <inkml:brush xml:id="br0">
      <inkml:brushProperty name="width" value="0.05" units="cm"/>
      <inkml:brushProperty name="height" value="0.05" units="cm"/>
      <inkml:brushProperty name="color" value="#FFFFFF"/>
    </inkml:brush>
  </inkml:definitions>
  <inkml:trace contextRef="#ctx0" brushRef="#br0">8 35 17215 0 0,'-7'0'384'0'0,"14"5"1128"0"0,22 8-1512 0 0,-3-8 0 0 0,2-5 360 0 0,1 0 56 0 0,0-5 16 0 0,4 5 0 0 0,-4-13-192 0 0,7 8-40 0 0,-7-8-8 0 0,-3 5 0 0 0,2-5-1040 0 0,9 13-208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00.490"/>
    </inkml:context>
    <inkml:brush xml:id="br0">
      <inkml:brushProperty name="width" value="0.05" units="cm"/>
      <inkml:brushProperty name="height" value="0.05" units="cm"/>
      <inkml:brushProperty name="color" value="#FFFFFF"/>
    </inkml:brush>
  </inkml:definitions>
  <inkml:trace contextRef="#ctx0" brushRef="#br0">808 39 11976 0 0,'-1'0'42'0'0,"0"1"-9"0"0,0-1 0 0 0,1 0 1 0 0,-1 0-1 0 0,0 0 0 0 0,1 0 1 0 0,-1 0-1 0 0,0 0 0 0 0,1 0 1 0 0,-1 0-1 0 0,1 0 0 0 0,-1 0 0 0 0,0 0 1 0 0,1 0-1 0 0,-1 0 0 0 0,0-1 1 0 0,1 1-1 0 0,-1 0 0 0 0,1-1 1 0 0,-1 1-1 0 0,0 0 0 0 0,1-1 1 0 0,-1 1-1 0 0,1 0 0 0 0,-1-1 1 0 0,1 1-1 0 0,-1-1 0 0 0,1 1 0 0 0,0-1 1 0 0,-1 1-1 0 0,1-1 0 0 0,0 1 1 0 0,-1-1-1 0 0,1 0 0 0 0,0 1 1 0 0,0-1-1 0 0,-1 0 0 0 0,1 0-32 0 0,-1 0 0 0 0,1 0 0 0 0,0 1 0 0 0,-1-1-1 0 0,1 0 1 0 0,-1 1 0 0 0,1-1 0 0 0,-1 0 0 0 0,1 1 0 0 0,-1-1-1 0 0,1 1 1 0 0,-1-1 0 0 0,0 1 0 0 0,1-1 0 0 0,-1 1 0 0 0,0-1-1 0 0,0 1 1 0 0,-9-8 130 0 0,9 7-64 0 0,0 0 0 0 0,1 0 0 0 0,-1 0 0 0 0,0 1-1 0 0,0-1 1 0 0,1 0 0 0 0,-1 1 0 0 0,0-1 0 0 0,0 1 0 0 0,0-1 0 0 0,0 1 0 0 0,0 0 0 0 0,0-1 0 0 0,0 1 0 0 0,0 0 0 0 0,0-1 0 0 0,0 1 0 0 0,0 0 0 0 0,0 0 0 0 0,0 0 0 0 0,0 0 0 0 0,0 0 0 0 0,0 0 0 0 0,0 0 0 0 0,0 1 0 0 0,0-1 0 0 0,0 0 0 0 0,0 0 0 0 0,0 1 0 0 0,0-1 0 0 0,0 1 0 0 0,-2 0 0 0 0,-15 3 929 0 0,12-3-881 0 0,0 0 1 0 0,0 0-1 0 0,0 0 0 0 0,0 1 0 0 0,0 0 0 0 0,0 0 1 0 0,0 1-1 0 0,0-1 0 0 0,1 1 0 0 0,-7 4 0 0 0,-23 12 275 0 0,-5-4-236 0 0,-31 15-73 0 0,56-23-32 0 0,-4 3-1 0 0,-1 1 0 0 0,-28 21 0 0 0,42-27 8 0 0,0 0-1 0 0,0 0 1 0 0,1 1-1 0 0,0 0 1 0 0,0 0-1 0 0,0 0 1 0 0,1 1-1 0 0,0-1 0 0 0,0 1 1 0 0,1 0-1 0 0,-3 9 1 0 0,5-13-14 0 0,0 1 0 0 0,1-1 1 0 0,-1 1-1 0 0,1-1 0 0 0,0 1 0 0 0,0-1 1 0 0,0 0-1 0 0,1 1 0 0 0,-1-1 1 0 0,1 1-1 0 0,0-1 0 0 0,-1 0 0 0 0,2 1 1 0 0,-1-1-1 0 0,0 0 0 0 0,1 0 1 0 0,2 6-1 0 0,1-2 88 0 0,0 1 0 0 0,1-1 0 0 0,0 0 0 0 0,0 0-1 0 0,0-1 1 0 0,9 7 0 0 0,86 60 362 0 0,-80-60-407 0 0,0-1-1 0 0,1-1 1 0 0,38 14 0 0 0,-33-15 212 0 0,-1 2 1 0 0,31 18-1 0 0,-53-28-259 0 0,0 0 34 0 0,1 1 0 0 0,-1-1 0 0 0,1 1 0 0 0,-1 0 0 0 0,0 1-1 0 0,0-1 1 0 0,0 1 0 0 0,-1 0 0 0 0,1 0 0 0 0,-1 0 0 0 0,0 0-1 0 0,0 0 1 0 0,0 1 0 0 0,3 7 0 0 0,-4-7 20 0 0,0 1 0 0 0,0 0 0 0 0,0-1 0 0 0,-1 1-1 0 0,1 0 1 0 0,-2 0 0 0 0,1 0 0 0 0,-1 0 0 0 0,0 0 0 0 0,0 1 0 0 0,0-1 0 0 0,-1 0 0 0 0,0 0 0 0 0,-3 11 0 0 0,2-12-28 0 0,-1 3 30 0 0,0-1 0 0 0,0 0 1 0 0,-1 0-1 0 0,0 0 0 0 0,0 0 0 0 0,-1-1 0 0 0,-7 9 0 0 0,1-4-32 0 0,5-4-21 0 0,-1 0-1 0 0,0-1 1 0 0,0 1-1 0 0,-1-1 1 0 0,1-1-1 0 0,-1 1 1 0 0,-18 7 0 0 0,-19 5 34 0 0,-56 13 0 0 0,74-24-73 0 0,-1-2-1 0 0,1-2 1 0 0,-46 2 0 0 0,-141-11-3235 0 0,130 5 1501 0 0,9-5-18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02.347"/>
    </inkml:context>
    <inkml:brush xml:id="br0">
      <inkml:brushProperty name="width" value="0.05" units="cm"/>
      <inkml:brushProperty name="height" value="0.05" units="cm"/>
      <inkml:brushProperty name="color" value="#FFFFFF"/>
    </inkml:brush>
  </inkml:definitions>
  <inkml:trace contextRef="#ctx0" brushRef="#br0">1 1 14024 0 0,'0'0'1402'0'0,"1"2"-1282"0"0,1 2 17 0 0,-1 0 1 0 0,1 0-1 0 0,-1 0 0 0 0,0 0 0 0 0,0 1 1 0 0,-1-1-1 0 0,1 0 0 0 0,-1 1 0 0 0,0-1 1 0 0,0 0-1 0 0,-2 7 0 0 0,2 7 383 0 0,4 235 2458 0 0,6 16-2394 0 0,-2-103-390 0 0,10 142-112 0 0,-18-262-198 0 0,-1-35-2 0 0,1-1-1 0 0,0 1 0 0 0,1 0 1 0 0,2 12-1 0 0,2-13-1385 0 0,-12-44-4698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02.708"/>
    </inkml:context>
    <inkml:brush xml:id="br0">
      <inkml:brushProperty name="width" value="0.05" units="cm"/>
      <inkml:brushProperty name="height" value="0.05" units="cm"/>
      <inkml:brushProperty name="color" value="#FFFFFF"/>
    </inkml:brush>
  </inkml:definitions>
  <inkml:trace contextRef="#ctx0" brushRef="#br0">21 156 7368 0 0,'-4'0'75'0'0,"4"1"-57"0"0,-1-1-1 0 0,1 0 1 0 0,-1 0-1 0 0,1 0 0 0 0,-1 0 1 0 0,0 0-1 0 0,1 0 0 0 0,-1 0 1 0 0,1 0-1 0 0,-1 0 1 0 0,1 0-1 0 0,-1 0 0 0 0,0 0 1 0 0,1 0-1 0 0,-1 0 1 0 0,1 0-1 0 0,-1 0 0 0 0,1-1 1 0 0,-1 1-1 0 0,1 0 0 0 0,-1 0 1 0 0,1-1-1 0 0,-1 1 1 0 0,1 0-1 0 0,-1-1 0 0 0,1 1 1 0 0,0-1-1 0 0,-1 1 1 0 0,1-1-1 0 0,0 1 0 0 0,-1 0 1 0 0,1-1-1 0 0,-1 0 0 0 0,1 0 453 0 0,5 0 1356 0 0,116-17 7263 0 0,-81 13-7257 0 0,43-10-1 0 0,5-1-124 0 0,44-8-93 0 0,32-3-725 0 0,-136 24-815 0 0,-7 1-42 0 0,26-6 1 0 0,64-14-316 0 0,-108 22 241 0 0,24-4-869 0 0,0 1-1 0 0,0 2 1 0 0,38 2 0 0 0,-36 4-1367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03.420"/>
    </inkml:context>
    <inkml:brush xml:id="br0">
      <inkml:brushProperty name="width" value="0.05" units="cm"/>
      <inkml:brushProperty name="height" value="0.05" units="cm"/>
      <inkml:brushProperty name="color" value="#FFFFFF"/>
    </inkml:brush>
  </inkml:definitions>
  <inkml:trace contextRef="#ctx0" brushRef="#br0">31 1 10136 0 0,'0'0'1902'0'0,"0"3"-1000"0"0,5 81 2580 0 0,-5-57-2462 0 0,8 52 0 0 0,-2-21-499 0 0,-3-1 0 0 0,-3 60 0 0 0,-1-44-292 0 0,1-14-51 0 0,-8 215 364 0 0,-21 63-109 0 0,26-310-397 0 0,-3 31 80 0 0,1-1 0 0 0,5 67 0 0 0,2-42 54 0 0,-3-32-14 0 0,2-49-113 0 0,3-3 3 0 0,4-5-19 0 0,-1 0 1 0 0,0 0-1 0 0,0-1 0 0 0,-1 1 1 0 0,0-1-1 0 0,6-12 0 0 0,32-60 112 0 0,-42 76-130 0 0,26-49 109 0 0,35-76 194 0 0,-2 12-8 0 0,-29 60-112 0 0,-24 42-118 0 0,0 1-1 0 0,1 0 1 0 0,0 0 0 0 0,20-20-1 0 0,32-28 473 0 0,-58 58-509 0 0,0 2 0 0 0,0-1 0 0 0,0 0 0 0 0,1 1 0 0 0,-1-1 0 0 0,1 1 0 0 0,-1 0 0 0 0,1 0 0 0 0,0 0 0 0 0,0 1 0 0 0,0-1 0 0 0,0 1 0 0 0,0 0 0 0 0,0 0 0 0 0,0 0 0 0 0,0 1 0 0 0,0-1 0 0 0,0 1 0 0 0,0 0 0 0 0,6 1 0 0 0,-5 0-12 0 0,1 0 0 0 0,-1 0 0 0 0,0 1 0 0 0,1-1 0 0 0,-1 1 0 0 0,0 0 0 0 0,0 1 0 0 0,0 0 0 0 0,0-1 0 0 0,0 1 0 0 0,-1 1 0 0 0,1-1 0 0 0,-1 1 0 0 0,5 6 0 0 0,6 7-20 0 0,-2 1 1 0 0,0 1 0 0 0,15 31-1 0 0,-22-38 21 0 0,7 24 1 0 0,-1-1 80 0 0,-9-26-78 0 0,9 18 113 0 0,-1 1-1 0 0,9 39 1 0 0,-10-25-114 0 0,10 53-103 0 0,8 24-2100 0 0,-20-89 1054 0 0,-3-10-46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04.231"/>
    </inkml:context>
    <inkml:brush xml:id="br0">
      <inkml:brushProperty name="width" value="0.05" units="cm"/>
      <inkml:brushProperty name="height" value="0.05" units="cm"/>
      <inkml:brushProperty name="color" value="#FFFFFF"/>
    </inkml:brush>
  </inkml:definitions>
  <inkml:trace contextRef="#ctx0" brushRef="#br0">132 315 6912 0 0,'0'0'622'0'0,"4"2"-512"0"0,13 10-58 0 0,-12-8 299 0 0,1 1-1 0 0,0-1 1 0 0,1-1-1 0 0,-1 1 0 0 0,1-1 1 0 0,12 4-1 0 0,-8-4 848 0 0,0-1-1 0 0,1 0 0 0 0,-1-1 1 0 0,0 0-1 0 0,1-1 1 0 0,-1 0-1 0 0,22-4 1 0 0,-22 2-1050 0 0,0-1 0 0 0,-1 0 1 0 0,1 0-1 0 0,-1-1 0 0 0,0-1 1 0 0,0 1-1 0 0,0-2 0 0 0,-1 1 0 0 0,0-1 1 0 0,0-1-1 0 0,0 0 0 0 0,-1 0 0 0 0,12-13 1 0 0,-17 16-125 0 0,13-13-29 0 0,-1-1 0 0 0,0-1 0 0 0,-2 0 1 0 0,17-32-1 0 0,-23 37-97 0 0,-5 11 52 0 0,0-1 0 0 0,0 1 0 0 0,0-1 0 0 0,-1 0 0 0 0,1 1 0 0 0,-1-1 0 0 0,0 0 0 0 0,0 0-1 0 0,-1 0 1 0 0,1 0 0 0 0,-1 0 0 0 0,0 0 0 0 0,0 0 0 0 0,0 0 0 0 0,-1-6 0 0 0,0 5-70 0 0,-1-1-28 0 0,1-1 1 0 0,-1 2-1 0 0,-4-10 0 0 0,5 14 94 0 0,0-1 1 0 0,-1 0 0 0 0,1 0-1 0 0,0 0 1 0 0,-1 1-1 0 0,1-1 1 0 0,-1 0 0 0 0,1 1-1 0 0,-1 0 1 0 0,0-1 0 0 0,1 1-1 0 0,-1 0 1 0 0,0 0-1 0 0,-3-2 1 0 0,-3 1-91 0 0,0 0-1 0 0,0 0 1 0 0,-1 0-1 0 0,1 1 1 0 0,-1 0-1 0 0,1 1 1 0 0,-1-1-1 0 0,1 2 1 0 0,-10 1-1 0 0,-2 0 3 0 0,1 2 0 0 0,-35 11 0 0 0,37-8 152 0 0,0 0-1 0 0,1 1 0 0 0,0 1 0 0 0,0 0 1 0 0,1 1-1 0 0,-25 22 0 0 0,7-1 271 0 0,-45 54 1 0 0,65-69-103 0 0,1 0 0 0 0,0 1 1 0 0,1 0-1 0 0,1 1 0 0 0,1 0 0 0 0,0 1 1 0 0,2 0-1 0 0,0 0 0 0 0,-6 28 0 0 0,11-37-54 0 0,1-1 0 0 0,-1 1 0 0 0,2 0-1 0 0,0-1 1 0 0,0 1 0 0 0,0 0 0 0 0,1 0-1 0 0,1-1 1 0 0,0 1 0 0 0,0-1 0 0 0,1 1-1 0 0,0-1 1 0 0,0 0 0 0 0,1 0 0 0 0,1-1-1 0 0,-1 1 1 0 0,1-1 0 0 0,1 0 0 0 0,0 0-1 0 0,12 14 1 0 0,-5-10 25 0 0,0 0-1 0 0,1-1 1 0 0,0 0-1 0 0,1-1 0 0 0,0 0 1 0 0,0-2-1 0 0,1 1 1 0 0,0-2-1 0 0,1 0 1 0 0,29 7-1 0 0,-14-6-35 0 0,0-2-1 0 0,0-2 1 0 0,1-1 0 0 0,0-1-1 0 0,41-3 1 0 0,-20-4-593 0 0,0-2-1 0 0,72-20 1 0 0,-55 9-355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10.521"/>
    </inkml:context>
    <inkml:brush xml:id="br0">
      <inkml:brushProperty name="width" value="0.05" units="cm"/>
      <inkml:brushProperty name="height" value="0.05" units="cm"/>
      <inkml:brushProperty name="color" value="#FFFFFF"/>
    </inkml:brush>
  </inkml:definitions>
  <inkml:trace contextRef="#ctx0" brushRef="#br0">50 14 4608 0 0,'-29'-1'1674'0'0,"15"-11"7021"0"0,13 16-6852 0 0,0 0-2135 0 0,-1 8 584 0 0,1 1 1 0 0,1 0 0 0 0,0 13 0 0 0,0 17 207 0 0,-1-22-293 0 0,1 0 0 0 0,0 0-1 0 0,7 35 1 0 0,20 59 393 0 0,-14-62-347 0 0,-9-38-169 0 0,0-1-1 0 0,1 0 1 0 0,1 0-1 0 0,0 0 1 0 0,1 0-1 0 0,12 18 0 0 0,-14-24-29 0 0,4 6 78 0 0,0-1 0 0 0,1 0 0 0 0,17 18-1 0 0,-23-27-99 0 0,-1-1 0 0 0,1 0 0 0 0,0 0-1 0 0,0 0 1 0 0,1-1 0 0 0,-1 1-1 0 0,0-1 1 0 0,1 0 0 0 0,0 0-1 0 0,-1-1 1 0 0,1 0 0 0 0,0 1-1 0 0,0-1 1 0 0,0-1 0 0 0,9 1-1 0 0,-10-1-2 0 0,0 0-1 0 0,-1-1 1 0 0,1 0-1 0 0,-1 1 0 0 0,1-2 1 0 0,-1 1-1 0 0,1 0 1 0 0,-1 0-1 0 0,6-4 0 0 0,29-22 294 0 0,-32 23-262 0 0,18-18 123 0 0,-2 0 1 0 0,0-1-1 0 0,-1-1 1 0 0,22-34-1 0 0,15-35 156 0 0,80-125-133 0 0,-125 197-74 0 0,-7 11-30 0 0,0 0 0 0 0,0 0 0 0 0,13-13 0 0 0,-18 23-100 0 0,-1 0 0 0 0,0-1-1 0 0,0 1 1 0 0,1 0-1 0 0,-1-1 1 0 0,0 1 0 0 0,1 0-1 0 0,-1 0 1 0 0,0-1 0 0 0,1 1-1 0 0,-1 0 1 0 0,1 0-1 0 0,-1 0 1 0 0,0 0 0 0 0,1-1-1 0 0,-1 1 1 0 0,1 0 0 0 0,-1 0-1 0 0,0 0 1 0 0,1 0-1 0 0,-1 0 1 0 0,1 0 0 0 0,-1 0-1 0 0,1 0 1 0 0,-1 0 0 0 0,0 0-1 0 0,1 0 1 0 0,-1 0-1 0 0,1 1 1 0 0,-1-1 0 0 0,0 0-1 0 0,1 0 1 0 0,-1 0 0 0 0,1 0-1 0 0,-1 1 1 0 0,1-1-1 0 0,-1 1 0 0 0,1 0 1 0 0,-1-1-1 0 0,1 1 0 0 0,-1 0 0 0 0,1-1 0 0 0,-1 1 0 0 0,1 0 0 0 0,-1-1 0 0 0,0 1 0 0 0,1 0 0 0 0,-1 0 0 0 0,0 0 1 0 0,0-1-1 0 0,0 1 0 0 0,1 0 0 0 0,-1 1 0 0 0,-1 8 40 0 0,2-1 0 0 0,-1 1 0 0 0,1 0-1 0 0,1-1 1 0 0,3 15 0 0 0,0-5 17 0 0,-1 0-1 0 0,3 34 1 0 0,0 6 33 0 0,-2-35-57 0 0,-2-10-19 0 0,3 24 0 0 0,-2 2 17 0 0,13 49-1 0 0,-13-68-39 0 0,0-8-287 0 0,0 0 1 0 0,1-1-1 0 0,0 1 0 0 0,1-1 1 0 0,0-1-1 0 0,9 13 0 0 0,-3-10-1721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11.290"/>
    </inkml:context>
    <inkml:brush xml:id="br0">
      <inkml:brushProperty name="width" value="0.05" units="cm"/>
      <inkml:brushProperty name="height" value="0.05" units="cm"/>
      <inkml:brushProperty name="color" value="#FFFFFF"/>
    </inkml:brush>
  </inkml:definitions>
  <inkml:trace contextRef="#ctx0" brushRef="#br0">52 6 10136 0 0,'0'0'5626'0'0,"-1"2"-4853"0"0,-4 9-240 0 0,1 1-1 0 0,1 0 0 0 0,-4 18 1 0 0,5 28 97 0 0,-24 152 948 0 0,24-159-1143 0 0,2-7-58 0 0,-1-31-67 0 0,0 1 0 0 0,1-1 0 0 0,3 15 0 0 0,-1-28-108 0 0,1-2-156 0 0,0 1 0 0 0,0-1 0 0 0,0 0 0 0 0,-1 0 0 0 0,1 0 0 0 0,0 0 0 0 0,-1 0 0 0 0,0-1 0 0 0,5-4 0 0 0,-1-2 83 0 0,0 0 1 0 0,7-12-1 0 0,50-106 525 0 0,-32 61-437 0 0,44-69 0 0 0,-62 117-163 0 0,0 1 0 0 0,30-28 0 0 0,-36 38-12 0 0,-4 4-24 0 0,-1 1 0 0 0,1 0-1 0 0,0-1 1 0 0,0 1 0 0 0,0 0 0 0 0,0 1-1 0 0,0-1 1 0 0,0 0 0 0 0,0 1 0 0 0,1 0-1 0 0,-1 0 1 0 0,5-1 0 0 0,-6 1-15 0 0,0 1 0 0 0,0 0 0 0 0,0 0 0 0 0,1 0 1 0 0,-1 0-1 0 0,0 1 0 0 0,0-1 0 0 0,0 1 0 0 0,0-1 0 0 0,0 1 1 0 0,0 0-1 0 0,0-1 0 0 0,0 1 0 0 0,0 0 0 0 0,0 0 0 0 0,0 1 0 0 0,0-1 1 0 0,-1 0-1 0 0,1 1 0 0 0,-1-1 0 0 0,3 3 0 0 0,-1 0-3 0 0,-1-1 0 0 0,1 1 0 0 0,-1 0 0 0 0,0 0 0 0 0,0 1 0 0 0,2 7 0 0 0,1 2 0 0 0,3 4 0 0 0,0 1 0 0 0,-2 0 0 0 0,0 0 0 0 0,-1 0 0 0 0,3 25 0 0 0,-5-16-4 0 0,8 34-1 0 0,-6-39 62 0 0,-1 0-1 0 0,2 39 0 0 0,-6-52 17 0 0,1 0 0 0 0,0-1 0 0 0,5 18 0 0 0,0 5 31 0 0,-5-27-252 0 0,0-1 0 0 0,1 1 0 0 0,-1 0 0 0 0,1-1 0 0 0,4 9 0 0 0,-4-11-425 0 0,5 2-1998 0 0,-1-8 407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11.790"/>
    </inkml:context>
    <inkml:brush xml:id="br0">
      <inkml:brushProperty name="width" value="0.05" units="cm"/>
      <inkml:brushProperty name="height" value="0.05" units="cm"/>
      <inkml:brushProperty name="color" value="#FFFFFF"/>
    </inkml:brush>
  </inkml:definitions>
  <inkml:trace contextRef="#ctx0" brushRef="#br0">32 0 13560 0 0,'0'0'1230'0'0,"-2"2"-1012"0"0,0 2-164 0 0,-1 0 1 0 0,1 0-1 0 0,0 0 0 0 0,0 1 1 0 0,-2 5-1 0 0,0 3 632 0 0,1-3-184 0 0,1-1 1 0 0,0 1 0 0 0,1 0 0 0 0,0 0-1 0 0,0 0 1 0 0,1 0 0 0 0,1 15 0 0 0,0 6 220 0 0,6 74 717 0 0,-5 6-880 0 0,2-55-322 0 0,-2-27-78 0 0,1 0-1 0 0,6 30 1 0 0,-7-47-224 0 0,-2-10-485 0 0,2-4-230 0 0,6-10-1341 0 0,-5-5-5178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3:07.561"/>
    </inkml:context>
    <inkml:brush xml:id="br0">
      <inkml:brushProperty name="width" value="0.05" units="cm"/>
      <inkml:brushProperty name="height" value="0.05" units="cm"/>
      <inkml:brushProperty name="color" value="#FFFFFF"/>
    </inkml:brush>
  </inkml:definitions>
  <inkml:trace contextRef="#ctx0" brushRef="#br0">66 393 5984 0 0,'0'0'464'0'0,"2"4"1159"0"0,8 6 178 0 0,-4-7-1398 0 0,1 2 0 0 0,-2-1 0 0 0,2-1 0 0 0,-2 1 0 0 0,2-1 0 0 0,0-1 0 0 0,-2 1 0 0 0,3-1 0 0 0,-1 0 0 0 0,0 0 0 0 0,0-1 0 0 0,0-1 0 0 0,1 2 0 0 0,8-2 0 0 0,-7 0-212 0 0,0-2 0 0 0,0 1 0 0 0,-1-1 0 0 0,1 0 0 0 0,0-1 0 0 0,0-1 0 0 0,-1 1 0 0 0,0-1 0 0 0,0 1 0 0 0,10-7 0 0 0,-2-2-124 0 0,1-2 0 0 0,-3 0 0 0 0,2 0 0 0 0,-2 1 0 0 0,0-3 0 0 0,-1-1 0 0 0,-1 2 0 0 0,0-3 0 0 0,11-21-1 0 0,-14 20-51 0 0,0 2 1 0 0,-2-2-1 0 0,0 0 0 0 0,7-26 0 0 0,-14 39-33 0 0,1 0 0 0 0,-1 0 0 0 0,0 0 0 0 0,2 0 0 0 0,-4 0 1 0 0,2 1-1 0 0,0-2 0 0 0,-3-6 0 0 0,3 9-7 0 0,-2 1-1 0 0,0 1 1 0 0,2-1 0 0 0,-1-1-1 0 0,-1 2 1 0 0,0-1 0 0 0,0 0-1 0 0,1 1 1 0 0,-1-2 0 0 0,-2 3-1 0 0,3-1 1 0 0,-1-1 0 0 0,-2 1-1 0 0,3 0 1 0 0,-3 0 0 0 0,-3-3-1 0 0,3 4-13 0 0,-1-1-1 0 0,0 0 0 0 0,0 0 1 0 0,-1 2-1 0 0,3-1 0 0 0,-2 1 1 0 0,-1-2-1 0 0,1 2 0 0 0,0 0 1 0 0,0 0-1 0 0,-1 2 0 0 0,1-2 1 0 0,0 0-1 0 0,-1 1 0 0 0,3 1 1 0 0,-11 2-1 0 0,-5 2 119 0 0,1 1 0 0 0,-31 19 0 0 0,29-14-2 0 0,1 0-1 0 0,2 2 1 0 0,-1 0-1 0 0,0 1 1 0 0,3 0-1 0 0,-1 3 1 0 0,2-3-1 0 0,0 4 1 0 0,0-2-1 0 0,1 2 1 0 0,-13 27-1 0 0,15-22 89 0 0,1 0-1 0 0,-1 2 1 0 0,4-2-1 0 0,-1 2 1 0 0,2 0-1 0 0,1 0 0 0 0,2 1 1 0 0,1-1-1 0 0,0 34 1 0 0,2-50-81 0 0,2 0 1 0 0,-2 1 0 0 0,2-1-1 0 0,1 0 1 0 0,-1 1 0 0 0,1-1-1 0 0,1 0 1 0 0,-1-1 0 0 0,3 1-1 0 0,-1-1 1 0 0,0 1 0 0 0,0-1-1 0 0,1-1 1 0 0,1 1 0 0 0,0-1-1 0 0,0-1 1 0 0,0 0 0 0 0,2 2-1 0 0,-2-2 1 0 0,1-2 0 0 0,1 2-1 0 0,0-2 1 0 0,1 0 0 0 0,-1 0-1 0 0,2 0 1 0 0,-2-1 0 0 0,1-1-1 0 0,1 0 1 0 0,-1 1 0 0 0,1-2-1 0 0,-1-1 1 0 0,1 1 0 0 0,20 0-1 0 0,12-4-277 0 0,-3-1 0 0 0,2-3 0 0 0,-1 0 0 0 0,1-3 0 0 0,65-24 0 0 0,-54 18-1553 0 0,-9 5-5621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12.136"/>
    </inkml:context>
    <inkml:brush xml:id="br0">
      <inkml:brushProperty name="width" value="0.05" units="cm"/>
      <inkml:brushProperty name="height" value="0.05" units="cm"/>
      <inkml:brushProperty name="color" value="#FFFFFF"/>
    </inkml:brush>
  </inkml:definitions>
  <inkml:trace contextRef="#ctx0" brushRef="#br0">161 6 16583 0 0,'-26'8'1472'0'0,"11"-16"-1176"0"0,-6 3-232 0 0,0 5-64 0 0,1 5 952 0 0,4 3 176 0 0,3-8 40 0 0,0 0 8 0 0,5 10-840 0 0,0-2-168 0 0,8 5-32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12.504"/>
    </inkml:context>
    <inkml:brush xml:id="br0">
      <inkml:brushProperty name="width" value="0.05" units="cm"/>
      <inkml:brushProperty name="height" value="0.05" units="cm"/>
      <inkml:brushProperty name="color" value="#FFFFFF"/>
    </inkml:brush>
  </inkml:definitions>
  <inkml:trace contextRef="#ctx0" brushRef="#br0">11 0 7368 0 0,'0'0'10922'0'0,"-2"3"-9445"0"0,0 8-1044 0 0,0-1 0 0 0,0 1 0 0 0,0-1 0 0 0,2 1 0 0 0,-1-1 0 0 0,1 1 0 0 0,2 11 0 0 0,-1 10-42 0 0,7 230 1185 0 0,-8 213-855 0 0,6-384-750 0 0,-2-62-579 0 0,-2 56 0 0 0,-10-39-2883 0 0,5-30-421 0 0,2 0-3535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12.835"/>
    </inkml:context>
    <inkml:brush xml:id="br0">
      <inkml:brushProperty name="width" value="0.05" units="cm"/>
      <inkml:brushProperty name="height" value="0.05" units="cm"/>
      <inkml:brushProperty name="color" value="#FFFFFF"/>
    </inkml:brush>
  </inkml:definitions>
  <inkml:trace contextRef="#ctx0" brushRef="#br0">8 1 17047 0 0,'-1'1'1311'0'0,"-4"6"-846"0"0,4-5-151 0 0,1 0 839 0 0,0-1-951 0 0,0 1 1 0 0,0-1-1 0 0,1 0 1 0 0,-1 0-1 0 0,0 0 1 0 0,1 0-1 0 0,-1 0 0 0 0,1 0 1 0 0,0 0-1 0 0,-1 0 1 0 0,1 0-1 0 0,0 0 0 0 0,0 0 1 0 0,-1 0-1 0 0,1-1 1 0 0,0 1-1 0 0,0 0 1 0 0,0 0-1 0 0,0-1 0 0 0,0 1 1 0 0,0-1-1 0 0,2 1 1 0 0,31 13 738 0 0,-15-7-435 0 0,-6-2-318 0 0,0 0-1 0 0,1-1 1 0 0,0-1 0 0 0,0-1 0 0 0,22 2 0 0 0,-14-1-161 0 0,24 1 59 0 0,0-2 0 0 0,1-1-1 0 0,81-11 1 0 0,133-43-897 0 0,-199 39-421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13.652"/>
    </inkml:context>
    <inkml:brush xml:id="br0">
      <inkml:brushProperty name="width" value="0.05" units="cm"/>
      <inkml:brushProperty name="height" value="0.05" units="cm"/>
      <inkml:brushProperty name="color" value="#FFFFFF"/>
    </inkml:brush>
  </inkml:definitions>
  <inkml:trace contextRef="#ctx0" brushRef="#br0">372 42 2304 0 0,'0'0'4722'0'0,"2"-2"-3175"0"0,17-22 8166 0 0,-28 14-8284 0 0,8 9-1381 0 0,-1 0-1 0 0,1 0 0 0 0,-1 1 1 0 0,0-1-1 0 0,1 1 1 0 0,-1-1-1 0 0,0 1 0 0 0,0 0 1 0 0,1 0-1 0 0,-1-1 0 0 0,0 1 1 0 0,0 0-1 0 0,1 1 0 0 0,-1-1 1 0 0,0 0-1 0 0,0 0 1 0 0,-2 2-1 0 0,-1-1 33 0 0,-1 0 1 0 0,1 1-1 0 0,0 0 0 0 0,0 0 1 0 0,-6 4-1 0 0,-8 7 47 0 0,1 0 0 0 0,1 1 0 0 0,-27 27 0 0 0,-40 61 37 0 0,71-84-150 0 0,1 1-1 0 0,1 0 1 0 0,1 1-1 0 0,-12 33 1 0 0,-21 91-5 0 0,38-124-10 0 0,1-6 24 0 0,0 0 0 0 0,2 1 0 0 0,-3 28 0 0 0,5-27 10 0 0,0 1-1 0 0,1-1 1 0 0,1 0-1 0 0,0 0 1 0 0,2-1-1 0 0,0 1 1 0 0,0-1-1 0 0,1 1 1 0 0,8 14-1 0 0,-10-25-7 0 0,1 0 0 0 0,0 0-1 0 0,0 0 1 0 0,0-1-1 0 0,0 1 1 0 0,1-1 0 0 0,0 0-1 0 0,0 0 1 0 0,0-1-1 0 0,0 1 1 0 0,11 4 0 0 0,-5-3 23 0 0,-1-1 0 0 0,0 0 1 0 0,1-1-1 0 0,-1 0 0 0 0,21 2 1 0 0,-11-4 32 0 0,0 0 1 0 0,1-1 0 0 0,-1-2-1 0 0,1 0 1 0 0,-1-1-1 0 0,0-1 1 0 0,0 0 0 0 0,34-14-1 0 0,-15 2 30 0 0,-1-2-1 0 0,-1-2 1 0 0,-1-1-1 0 0,-1-2 0 0 0,54-46 1 0 0,-69 52-62 0 0,8-8 4 0 0,26-30 1 0 0,-48 48-54 0 0,1-1 1 0 0,-1-1 0 0 0,0 1-1 0 0,-1-1 1 0 0,0 0-1 0 0,-1-1 1 0 0,1 1 0 0 0,4-16-1 0 0,-6 12 0 0 0,0 1 0 0 0,0-1 0 0 0,2-19 0 0 0,-5 29 0 0 0,0 0 0 0 0,0 0 0 0 0,0 0 0 0 0,0-1 0 0 0,0 1 0 0 0,-1 0 0 0 0,0 0 0 0 0,1 0 0 0 0,-1 0 0 0 0,0 0 0 0 0,-1 0 0 0 0,1 0 0 0 0,0 0 0 0 0,-1 0 0 0 0,-2-3 0 0 0,-9-8-11 0 0,0 0-1 0 0,-2 0 1 0 0,1 1-1 0 0,-2 1 1 0 0,1 0-1 0 0,-2 2 1 0 0,1-1-1 0 0,-1 2 1 0 0,-1 0-1 0 0,0 2 1 0 0,0-1-1 0 0,-1 2 0 0 0,-19-4 1 0 0,-42-15-239 0 0,57 17-402 0 0,0 0 1 0 0,-1 2 0 0 0,0 1 0 0 0,0 0 0 0 0,-35-1 0 0 0,16 6-6694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14.749"/>
    </inkml:context>
    <inkml:brush xml:id="br0">
      <inkml:brushProperty name="width" value="0.05" units="cm"/>
      <inkml:brushProperty name="height" value="0.05" units="cm"/>
      <inkml:brushProperty name="color" value="#FFFFFF"/>
    </inkml:brush>
  </inkml:definitions>
  <inkml:trace contextRef="#ctx0" brushRef="#br0">607 463 4144 0 0,'0'-2'-83'0'0,"-1"-62"1764"0"0,0 44 1701 0 0,-1 0 0 0 0,-7-35 0 0 0,3 33-2473 0 0,-1 0 1 0 0,0 0-1 0 0,-21-39 1 0 0,21 49-850 0 0,-1-1 0 0 0,0 2 0 0 0,0-1 0 0 0,-1 1 0 0 0,-1 1 0 0 0,0 0 0 0 0,-17-14 0 0 0,14 14-25 0 0,0-1 9 0 0,-1 1 0 0 0,0 0 0 0 0,-23-11 0 0 0,32 19-13 0 0,0 0 1 0 0,-1 1 0 0 0,1-1-1 0 0,-1 1 1 0 0,1 0 0 0 0,-1 1-1 0 0,1-1 1 0 0,-1 1 0 0 0,0 0-1 0 0,1 1 1 0 0,-1-1 0 0 0,1 1-1 0 0,-1 0 1 0 0,1 0-1 0 0,-1 1 1 0 0,1 0 0 0 0,0 0-1 0 0,-7 3 1 0 0,0 2 36 0 0,0 0 0 0 0,0 0 1 0 0,1 1-1 0 0,0 1 0 0 0,1 0 0 0 0,-15 15 0 0 0,13-9-18 0 0,0 1 0 0 0,1 0 1 0 0,0 0-1 0 0,1 1 0 0 0,1 1 0 0 0,-13 35 0 0 0,6-4-83 0 0,-14 74 1 0 0,18-57 52 0 0,3 0 0 0 0,-1 70 0 0 0,9-104 13 0 0,3 515 92 0 0,8-442-259 0 0,37 173-1 0 0,-43-262 59 0 0,1-1-1 0 0,0 0 1 0 0,1 0 0 0 0,1 0 0 0 0,0-1-1 0 0,1 0 1 0 0,0 0 0 0 0,19 22-1 0 0,-26-34-68 0 0,0-1-1 0 0,0 0 1 0 0,1 1-1 0 0,-1-1 0 0 0,0 0 1 0 0,1 1-1 0 0,-1-1 1 0 0,1 0-1 0 0,-1 0 1 0 0,1 0-1 0 0,0-1 0 0 0,-1 1 1 0 0,1 0-1 0 0,0 0 1 0 0,0-1-1 0 0,-1 1 0 0 0,1-1 1 0 0,0 0-1 0 0,0 0 1 0 0,2 1-1 0 0,17-5-6408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15.125"/>
    </inkml:context>
    <inkml:brush xml:id="br0">
      <inkml:brushProperty name="width" value="0.05" units="cm"/>
      <inkml:brushProperty name="height" value="0.05" units="cm"/>
      <inkml:brushProperty name="color" value="#FFFFFF"/>
    </inkml:brush>
  </inkml:definitions>
  <inkml:trace contextRef="#ctx0" brushRef="#br0">30 193 8288 0 0,'-21'-5'862'0'0,"21"5"-772"0"0,-1 0 0 0 0,1 0-1 0 0,0 0 1 0 0,-1 0 0 0 0,1 0-1 0 0,0 0 1 0 0,-1 0 0 0 0,1 0 0 0 0,0 0-1 0 0,-1 0 1 0 0,1 0 0 0 0,0-1-1 0 0,-1 1 1 0 0,1 0 0 0 0,0 0-1 0 0,-1 0 1 0 0,1-1 0 0 0,0 1-1 0 0,0 0 1 0 0,0 0 0 0 0,-1-1-1 0 0,1 1 1 0 0,0 0 0 0 0,0 0-1 0 0,0-1 1 0 0,-1 1 0 0 0,1 0-1 0 0,0-1 1 0 0,0 1 0 0 0,0 0 0 0 0,0 0-1 0 0,0-1 1 0 0,0 1 0 0 0,0 0-1 0 0,0-1 1 0 0,0 1 0 0 0,0 0-1 0 0,0-1 1 0 0,0 1 0 0 0,0 0-1 0 0,0-1 1 0 0,0 1 0 0 0,0 0-1 0 0,0-1 1 0 0,0 1 0 0 0,0 0-1 0 0,0-1 1 0 0,0 1 0 0 0,1 0-1 0 0,-1-1 1 0 0,0 1 0 0 0,0 0 0 0 0,0 0-1 0 0,1-1 1 0 0,-1 1 0 0 0,0 0-1 0 0,0 0 1 0 0,1-1 0 0 0,10-7 3487 0 0,16-21 489 0 0,-12 15-3531 0 0,-8 9-373 0 0,-1-1 1 0 0,1 1-1 0 0,0 0 1 0 0,9-5 0 0 0,10-4 76 0 0,0 1 1 0 0,2 1 0 0 0,52-16-1 0 0,-64 24-348 0 0,38-8-1318 0 0,-17 8-4154 0 0,-3-1-1853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16.603"/>
    </inkml:context>
    <inkml:brush xml:id="br0">
      <inkml:brushProperty name="width" value="0.05" units="cm"/>
      <inkml:brushProperty name="height" value="0.05" units="cm"/>
      <inkml:brushProperty name="color" value="#FFFFFF"/>
    </inkml:brush>
  </inkml:definitions>
  <inkml:trace contextRef="#ctx0" brushRef="#br0">536 136 3224 0 0,'0'0'143'0'0,"1"-2"-3"0"0,3-5-13 0 0,-3 5 176 0 0,0-1-1 0 0,0 1 1 0 0,0 0-1 0 0,0 0 1 0 0,-1 0-1 0 0,1-1 1 0 0,-1 1-1 0 0,1 0 1 0 0,-1-1-1 0 0,0 1 1 0 0,0 0-1 0 0,0-1 1 0 0,0-2-1 0 0,-1 2 168 0 0,0-5 771 0 0,-1 0 0 0 0,0 1 0 0 0,0-1 0 0 0,-6-11 1 0 0,6 17-1054 0 0,1-1 0 0 0,-1 1 1 0 0,0-1-1 0 0,1 1 0 0 0,-1 0 1 0 0,0 0-1 0 0,-1 0 0 0 0,1 0 1 0 0,0 0-1 0 0,0 0 0 0 0,-1 1 0 0 0,1-1 1 0 0,-1 1-1 0 0,0 0 0 0 0,1 0 1 0 0,-6-2-1 0 0,1 1-18 0 0,-1 1-1 0 0,1 0 1 0 0,-1 0-1 0 0,0 0 1 0 0,0 1-1 0 0,0 0 1 0 0,1 1-1 0 0,-16 2 1 0 0,6 1 184 0 0,0 1 1 0 0,-31 12-1 0 0,34-10-197 0 0,1 1 1 0 0,0 0-1 0 0,0 1 0 0 0,1 0 0 0 0,0 1 0 0 0,-19 20 0 0 0,19-18-162 0 0,-9 9 105 0 0,1 2-1 0 0,1 1 1 0 0,0 0 0 0 0,2 1-1 0 0,1 1 1 0 0,1 0 0 0 0,2 2-1 0 0,0-1 1 0 0,2 2 0 0 0,1-1-1 0 0,-10 47 1 0 0,17-60-47 0 0,0 1 0 0 0,1 0 0 0 0,1 0 0 0 0,0 0 0 0 0,2 0 0 0 0,-1 0 0 0 0,2 0 0 0 0,0 0 0 0 0,1 0 0 0 0,1-1 0 0 0,0 1 0 0 0,1-1 0 0 0,1 0 0 0 0,0 0 0 0 0,12 19 0 0 0,-14-28-50 0 0,0 0 1 0 0,1 0-1 0 0,0 0 1 0 0,0-1-1 0 0,0 1 1 0 0,1-1-1 0 0,-1-1 1 0 0,1 1-1 0 0,11 5 1 0 0,-1-1 2 0 0,1-1 0 0 0,29 10 0 0 0,-27-13-6 0 0,0-1 0 0 0,0-1 0 0 0,0 0 0 0 0,37-1 0 0 0,-26-1 0 0 0,8-1-1851 0 0,68-10 0 0 0,-63 5-921 0 0,15 3-4545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19.527"/>
    </inkml:context>
    <inkml:brush xml:id="br0">
      <inkml:brushProperty name="width" value="0.05" units="cm"/>
      <inkml:brushProperty name="height" value="0.05" units="cm"/>
      <inkml:brushProperty name="color" value="#FFFFFF"/>
    </inkml:brush>
  </inkml:definitions>
  <inkml:trace contextRef="#ctx0" brushRef="#br0">424 32 8784 0 0,'0'0'398'0'0,"-1"-2"-3"0"0,-2 1-379 0 0,1-1 0 0 0,-1 0 0 0 0,1 1 1 0 0,-1 0-1 0 0,1 0 0 0 0,-1-1 0 0 0,0 2 0 0 0,0-1 0 0 0,0 0 0 0 0,0 0 0 0 0,0 1 0 0 0,1 0 1 0 0,-6-1-1 0 0,3 1 62 0 0,0 0-1 0 0,0 0 1 0 0,1 1 0 0 0,-1 0 0 0 0,0-1 0 0 0,1 1 0 0 0,-1 1 0 0 0,-7 2 0 0 0,-22 11 98 0 0,22-10-128 0 0,-24 12 0 0 0,16-4-19 0 0,-1 1 1 0 0,2 0 0 0 0,-1 1-1 0 0,2 1 1 0 0,0 1-1 0 0,2 1 1 0 0,0 0 0 0 0,-25 37-1 0 0,33-41 242 0 0,0 0-1 0 0,1 0 1 0 0,0 1 0 0 0,1 0-1 0 0,1 1 1 0 0,1-1-1 0 0,0 1 1 0 0,0 0-1 0 0,2 0 1 0 0,0 0-1 0 0,1 25 1 0 0,1-25-66 0 0,1-1 0 0 0,1 1 0 0 0,0 0 0 0 0,2 0 0 0 0,-1-1 1 0 0,11 25-1 0 0,-4-16 5 0 0,2 0 1 0 0,1 0 0 0 0,17 24-1 0 0,-22-37-156 0 0,1 1 0 0 0,0-2 0 0 0,1 1 0 0 0,0-1 0 0 0,0-1 0 0 0,1 0 0 0 0,0 0 0 0 0,1-1 0 0 0,0-1 0 0 0,0 0 0 0 0,1 0 0 0 0,0-2 0 0 0,0 1 0 0 0,0-1 0 0 0,0-1 0 0 0,27 4 0 0 0,-28-6-30 0 0,0 0-1 0 0,0-1 1 0 0,0 0 0 0 0,1-1-1 0 0,-1-1 1 0 0,0 0 0 0 0,0 0 0 0 0,0-2-1 0 0,0 1 1 0 0,-1-1 0 0 0,1-1-1 0 0,-1 0 1 0 0,16-8 0 0 0,-19 8 3 0 0,0-1 1 0 0,0 0 0 0 0,0 0 0 0 0,0-1-1 0 0,-1 0 1 0 0,1-1 0 0 0,-2 0-1 0 0,1 0 1 0 0,-1 0 0 0 0,0 0-1 0 0,-1-1 1 0 0,6-10 0 0 0,-1-1 47 0 0,-1-1-1 0 0,-1 0 1 0 0,0 0 0 0 0,-2 0 0 0 0,-1-1 0 0 0,6-42 0 0 0,-9-64 68 0 0,-3 81-124 0 0,2 33-24 0 0,-1-1 0 0 0,-1 1 0 0 0,-1-1 0 0 0,0 1 0 0 0,0 0 0 0 0,-1 0 0 0 0,-1 0 0 0 0,0 0 0 0 0,-1 0 0 0 0,-1 1 0 0 0,0 0 0 0 0,0 0 0 0 0,-1 1 0 0 0,0-1 0 0 0,-1 1 0 0 0,-13-13 0 0 0,20 23-12 0 0,-73-73-711 0 0,63 65 348 0 0,0 0 0 0 0,-1 0 0 0 0,-1 1 0 0 0,1 1 0 0 0,-17-8 0 0 0,3 5-1085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20.224"/>
    </inkml:context>
    <inkml:brush xml:id="br0">
      <inkml:brushProperty name="width" value="0.05" units="cm"/>
      <inkml:brushProperty name="height" value="0.05" units="cm"/>
      <inkml:brushProperty name="color" value="#FFFFFF"/>
    </inkml:brush>
  </inkml:definitions>
  <inkml:trace contextRef="#ctx0" brushRef="#br0">50 58 4608 0 0,'0'0'208'0'0,"2"-3"-9"0"0,4-17 1689 0 0,7-14 7960 0 0,-12 47-8824 0 0,-2-7-768 0 0,1-2-120 0 0,1 18 466 0 0,-2 1-1 0 0,0-1 0 0 0,-1 0 1 0 0,-10 39-1 0 0,-5-7-118 0 0,-20 113-1 0 0,36-91-342 0 0,15-78 12 0 0,-10 0-137 0 0,0 0 0 0 0,-1 0 0 0 0,1-1 0 0 0,-1 1 0 0 0,1-1 0 0 0,-1 1 0 0 0,0-1 0 0 0,0 0-1 0 0,0 0 1 0 0,3-4 0 0 0,24-40 113 0 0,-14 21-50 0 0,110-157 528 0 0,-101 148-412 0 0,-14 20-57 0 0,0 1 1 0 0,1 0 0 0 0,1 1 0 0 0,0 1 0 0 0,1 0 0 0 0,0 0-1 0 0,26-15 1 0 0,-37 24-97 0 0,0 1 0 0 0,0 0 0 0 0,0 0 0 0 0,1 1 0 0 0,-1-1 0 0 0,0 1 0 0 0,1-1 0 0 0,-1 1 0 0 0,1 0 0 0 0,0 0 0 0 0,-1 1 0 0 0,1-1 0 0 0,0 1 0 0 0,-1 0 0 0 0,1 0 0 0 0,0 0 0 0 0,-1 0 1 0 0,1 1-1 0 0,0-1 0 0 0,5 3 0 0 0,-4-1 0 0 0,0 0 0 0 0,0 0 0 0 0,0 1 0 0 0,-1 0 0 0 0,1 0 0 0 0,-1 1 0 0 0,0-1 0 0 0,0 1 0 0 0,0 0 0 0 0,-1 0 0 0 0,1 0 1 0 0,4 7-1 0 0,1 5 63 0 0,1 1 1 0 0,7 21 0 0 0,-2-6-24 0 0,-8-15-28 0 0,0 1 0 0 0,-2 0 1 0 0,7 31-1 0 0,-1-3-41 0 0,23 104-60 0 0,-22-88-896 0 0,-9-41 491 0 0,4 22-406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26.509"/>
    </inkml:context>
    <inkml:brush xml:id="br0">
      <inkml:brushProperty name="width" value="0.05" units="cm"/>
      <inkml:brushProperty name="height" value="0.05" units="cm"/>
      <inkml:brushProperty name="color" value="#FFFFFF"/>
    </inkml:brush>
  </inkml:definitions>
  <inkml:trace contextRef="#ctx0" brushRef="#br0">0 22 8696 0 0,'0'0'397'0'0,"1"-2"-8"0"0,3-5-247 0 0,-3-5 6474 0 0,0 15-5489 0 0,7 23-193 0 0,-1-1-1 0 0,-1 1 0 0 0,-1 0 0 0 0,3 42 0 0 0,-6 112 501 0 0,-3-102-956 0 0,-3 9-277 0 0,1-46-86 0 0,3 50-1 0 0,7 2-114 0 0,1 32-2881 0 0,-8-106-2472 0 0,0-1-1604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3:08.947"/>
    </inkml:context>
    <inkml:brush xml:id="br0">
      <inkml:brushProperty name="width" value="0.05" units="cm"/>
      <inkml:brushProperty name="height" value="0.05" units="cm"/>
      <inkml:brushProperty name="color" value="#FFFFFF"/>
    </inkml:brush>
  </inkml:definitions>
  <inkml:trace contextRef="#ctx0" brushRef="#br0">98 0 5064 0 0,'0'0'232'0'0,"-5"3"-515"0"0,-14 9 7476 0 0,10 16-6204 0 0,2-1 1 0 0,0 1-1 0 0,2-1 0 0 0,-2 54 0 0 0,-2 1-576 0 0,5-64-362 0 0,-8 66 588 0 0,-2 99 1 0 0,23-122 480 0 0,12-84-268 0 0,5-21-414 0 0,34-85-1 0 0,-25 52-260 0 0,-7 15-37 0 0,34-67 234 0 0,-54 112-255 0 0,3 1-1 0 0,0 3 0 0 0,-1-3 0 0 0,2 2 0 0 0,22-20 0 0 0,-32 31-86 0 0,-1 1 0 0 0,3 0 1 0 0,-1-1-1 0 0,-1 1 0 0 0,2 0 0 0 0,-3 1 0 0 0,3-1 1 0 0,-1 0-1 0 0,1 0 0 0 0,-1 2 0 0 0,1-1 0 0 0,-1-1 1 0 0,-1 2-1 0 0,2-2 0 0 0,-1 2 0 0 0,1 0 0 0 0,-1 0 1 0 0,1 0-1 0 0,6 0 0 0 0,-6 2-3 0 0,-1-2 1 0 0,1 2-1 0 0,-1-1 1 0 0,3 1-1 0 0,-5 0 0 0 0,3 0 1 0 0,-1 1-1 0 0,1-1 1 0 0,-1 0-1 0 0,1 1 0 0 0,-2-1 1 0 0,1 1-1 0 0,-1 1 1 0 0,5 4-1 0 0,4 9 81 0 0,-1 0 0 0 0,-1 1 0 0 0,0 0 0 0 0,-2 1 0 0 0,7 24 0 0 0,84 326-63 0 0,-82-334-1906 0 0,-7-23-73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28.851"/>
    </inkml:context>
    <inkml:brush xml:id="br0">
      <inkml:brushProperty name="width" value="0.05" units="cm"/>
      <inkml:brushProperty name="height" value="0.05" units="cm"/>
      <inkml:brushProperty name="color" value="#FFFFFF"/>
    </inkml:brush>
  </inkml:definitions>
  <inkml:trace contextRef="#ctx0" brushRef="#br0">9 219 8752 0 0,'0'0'793'0'0,"-2"-1"-650"0"0,-4-6 2021 0 0,7 6-1845 0 0,0 1 0 0 0,0-1 0 0 0,0 1 0 0 0,0-1 0 0 0,0 1 0 0 0,0 0 0 0 0,0-1 0 0 0,0 1 0 0 0,0 0 0 0 0,1 0 0 0 0,-1 0 0 0 0,1 0 0 0 0,4-1 517 0 0,31-11 2300 0 0,-25 8-2667 0 0,22-6 0 0 0,1 4 32 0 0,-8 2-164 0 0,31-9-1 0 0,-2-6-268 0 0,56-25 0 0 0,-103 40-77 0 0,6-3-34 0 0,-1 1-1 0 0,27-8 0 0 0,-18 8-672 0 0,0 0 0 0 0,0-2-1 0 0,24-13 1 0 0,-40 17 199 0 0,-1 0 0 0 0,12-9 0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29.597"/>
    </inkml:context>
    <inkml:brush xml:id="br0">
      <inkml:brushProperty name="width" value="0.05" units="cm"/>
      <inkml:brushProperty name="height" value="0.05" units="cm"/>
      <inkml:brushProperty name="color" value="#FFFFFF"/>
    </inkml:brush>
  </inkml:definitions>
  <inkml:trace contextRef="#ctx0" brushRef="#br0">13 70 8352 0 0,'0'0'1740'0'0,"1"-3"-780"0"0,2-7 3732 0 0,-6 26 1408 0 0,2 0-7089 0 0,6 82 1964 0 0,-3-42-767 0 0,0-28-39 0 0,-4 40-1 0 0,1-48-82 0 0,2 28 0 0 0,0-28-62 0 0,-2 27 0 0 0,-4 34 56 0 0,-3 24-24 0 0,6-67 15 0 0,2-35 60 0 0,0-7 2 0 0,-5-57 184 0 0,6 44-207 0 0,5-27 0 0 0,0 4 56 0 0,18-108 400 0 0,-18 126-427 0 0,0 0 1 0 0,1 0-1 0 0,2 0 0 0 0,16-31 0 0 0,-10 26 17 0 0,2 1-1 0 0,1 1 1 0 0,41-46-1 0 0,-51 62-120 0 0,1 1-1 0 0,0 0 1 0 0,0 1-1 0 0,1 0 0 0 0,0 0 1 0 0,0 1-1 0 0,1 1 1 0 0,-1-1-1 0 0,1 2 0 0 0,1-1 1 0 0,-1 2-1 0 0,0-1 1 0 0,14-1-1 0 0,83-7-147 0 0,-90 12 0 0 0,-1 0-1 0 0,26 5 1 0 0,-12-2-164 0 0,-11-1-1121 0 0,-1 1 0 0 0,26 8 1 0 0,-42-10 1062 0 0,19 4-7358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30.338"/>
    </inkml:context>
    <inkml:brush xml:id="br0">
      <inkml:brushProperty name="width" value="0.05" units="cm"/>
      <inkml:brushProperty name="height" value="0.05" units="cm"/>
      <inkml:brushProperty name="color" value="#FFFFFF"/>
    </inkml:brush>
  </inkml:definitions>
  <inkml:trace contextRef="#ctx0" brushRef="#br0">338 81 4608 0 0,'1'-2'7496'0'0,"0"0"-7252"0"0,0 0 0 0 0,0 1 1 0 0,0-1-1 0 0,0 0 0 0 0,-1 0 1 0 0,1 0-1 0 0,-1 0 1 0 0,0 0-1 0 0,1 0 0 0 0,-1 0 1 0 0,0 0-1 0 0,0 0 0 0 0,0-3 1 0 0,-3 5 218 0 0,-29-5 515 0 0,31 5-965 0 0,0 0 1 0 0,0 0-1 0 0,0 1 0 0 0,1-1 0 0 0,-1 0 1 0 0,0 0-1 0 0,0 0 0 0 0,1 1 1 0 0,-1-1-1 0 0,0 1 0 0 0,0-1 0 0 0,1 0 1 0 0,-1 1-1 0 0,0-1 0 0 0,0 2 0 0 0,-2 0 15 0 0,-14 10 37 0 0,-59 45 71 0 0,62-46-109 0 0,1 1 0 0 0,0 1 0 0 0,-14 17 0 0 0,1 6 135 0 0,-27 50 0 0 0,42-63 21 0 0,1 0-1 0 0,1 1 0 0 0,-8 34 1 0 0,14-49-81 0 0,1 1 1 0 0,1 0-1 0 0,-1 0 1 0 0,2 0 0 0 0,-1 0-1 0 0,1-1 1 0 0,1 1-1 0 0,0 0 1 0 0,0 0-1 0 0,3 12 1 0 0,-1-14-17 0 0,-1 0 0 0 0,1-1 0 0 0,0 1 0 0 0,1-1 0 0 0,0 0 0 0 0,0 0-1 0 0,1 0 1 0 0,-1-1 0 0 0,1 0 0 0 0,1 1 0 0 0,-1-2 0 0 0,12 10 0 0 0,-13-12-42 0 0,1 0 0 0 0,-1 0 1 0 0,1-1-1 0 0,0 0 0 0 0,-1 1 0 0 0,1-2 0 0 0,0 1 0 0 0,0-1 1 0 0,1 1-1 0 0,5 0 0 0 0,7-1 140 0 0,29 0 1 0 0,-24-2-64 0 0,-5 1-25 0 0,0-2-1 0 0,-1 0 1 0 0,1-1-1 0 0,0-1 1 0 0,20-7-1 0 0,-5-1 151 0 0,53-27 0 0 0,-66 29-168 0 0,-1 0 0 0 0,0-2 0 0 0,-1 0 0 0 0,0-1-1 0 0,-1-1 1 0 0,-1-1 0 0 0,24-26 0 0 0,-22 19-11 0 0,-2 0 1 0 0,-1-2-1 0 0,0 0 1 0 0,13-33-1 0 0,-25 49-60 0 0,0 0 0 0 0,-1 0-1 0 0,0 0 1 0 0,-1-1 0 0 0,0 1-1 0 0,0-1 1 0 0,-1 1 0 0 0,0-1-1 0 0,-1 1 1 0 0,1 0 0 0 0,-2-1-1 0 0,1 1 1 0 0,-1 0 0 0 0,-3-9-1 0 0,2 8-1 0 0,-1 0 0 0 0,0 0-1 0 0,0 0 1 0 0,-1 1-1 0 0,0 0 1 0 0,0 0 0 0 0,-1 0-1 0 0,0 1 1 0 0,0 0-1 0 0,-1 0 1 0 0,0 0 0 0 0,-10-7-1 0 0,-1 2-31 0 0,0 1-1 0 0,-1 1 0 0 0,0 0 0 0 0,0 2 0 0 0,-1 0 1 0 0,0 1-1 0 0,0 1 0 0 0,-1 1 0 0 0,1 1 1 0 0,-23-2-1 0 0,34 6-466 0 0,0-1 1 0 0,-15 3-1 0 0,-14 4-4700 0 0,-3 4-2113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30.959"/>
    </inkml:context>
    <inkml:brush xml:id="br0">
      <inkml:brushProperty name="width" value="0.05" units="cm"/>
      <inkml:brushProperty name="height" value="0.05" units="cm"/>
      <inkml:brushProperty name="color" value="#FFFFFF"/>
    </inkml:brush>
  </inkml:definitions>
  <inkml:trace contextRef="#ctx0" brushRef="#br0">0 1 2760 0 0,'0'4'13148'0'0,"4"36"-7526"0"0,0 11-4286 0 0,1 62-17 0 0,-1-31-851 0 0,1 28-80 0 0,2 59 52 0 0,-7-143-428 0 0,-7 496 22 0 0,8-336-34 0 0,-2 16 0 0 0,1-132-558 0 0,14 133-1 0 0,-8-150-740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32.668"/>
    </inkml:context>
    <inkml:brush xml:id="br0">
      <inkml:brushProperty name="width" value="0.05" units="cm"/>
      <inkml:brushProperty name="height" value="0.05" units="cm"/>
      <inkml:brushProperty name="color" value="#FFFFFF"/>
    </inkml:brush>
  </inkml:definitions>
  <inkml:trace contextRef="#ctx0" brushRef="#br0">22 133 15664 0 0,'0'0'1206'0'0,"-2"-1"-537"0"0,-17-16 9679 0 0,22 16-10235 0 0,2 0-98 0 0,0-1-8 0 0,16-14-6 0 0,2-3-427 0 0,16-12-923 0 0,-15 7-5853 0 0,-4 4-996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21:33.010"/>
    </inkml:context>
    <inkml:brush xml:id="br0">
      <inkml:brushProperty name="width" value="0.05" units="cm"/>
      <inkml:brushProperty name="height" value="0.05" units="cm"/>
      <inkml:brushProperty name="color" value="#FFFFFF"/>
    </inkml:brush>
  </inkml:definitions>
  <inkml:trace contextRef="#ctx0" brushRef="#br0">112 83 21191 0 0,'-2'1'480'0'0,"-3"2"-338"0"0,-1-1 1 0 0,0-1-1 0 0,0 1 0 0 0,1-1 0 0 0,-1 0 0 0 0,0 0 0 0 0,-1 0 1 0 0,1-1-1 0 0,0 0 0 0 0,0-1 0 0 0,0 1 0 0 0,-6-2 0 0 0,-6-3-26 0 0,14 2-115 0 0,-1 1 770 0 0,9 0-511 0 0,29-17-1846 0 0,42-18 0 0 0,-54 25-80 0 0,-1-1-20 0 0</inkml:trace>
  <inkml:trace contextRef="#ctx0" brushRef="#br0" timeOffset="1">553 21 11520 0 0,'0'0'1224'0'0,"-13"10"3231"0"0,0-2 1265 0 0,26-16-8640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40:11.884"/>
    </inkml:context>
    <inkml:brush xml:id="br0">
      <inkml:brushProperty name="width" value="0.05" units="cm"/>
      <inkml:brushProperty name="height" value="0.05" units="cm"/>
      <inkml:brushProperty name="color" value="#FFFFFF"/>
    </inkml:brush>
  </inkml:definitions>
  <inkml:trace contextRef="#ctx0" brushRef="#br0">1816 969 10680 0 0,'0'-6'232'0'0,"0"1"0"0"0,0-2 0 0 0,1 2 0 0 0,0-1 0 0 0,2-5-232 0 0,0 2 20 0 0,0 2 1 0 0,1-1 0 0 0,0 0-1 0 0,1 0 1 0 0,-1 1 0 0 0,2 0-1 0 0,-1 0 1 0 0,6-6-21 0 0,41-39 107 0 0,-23 24-70 0 0,-13 13 9 0 0,1 2 0 0 0,3-3-46 0 0,3-2 55 0 0,54-36 5 0 0,-24 16-40 0 0,-15 10-20 0 0,237-164 0 0 0,-117 103 0 0 0,-111 64 18 0 0,24-12 366 0 0,2 4-1 0 0,2 3 1 0 0,68-17-384 0 0,-55 20 330 0 0,2-1-133 0 0,36-4-197 0 0,-87 24 0 0 0,39-8 0 0 0,64-4 0 0 0,-57 13-27 0 0,0 6 0 0 0,1 2 1 0 0,49 9 26 0 0,-106-5-16 0 0,14 4 16 0 0,8 2-12 0 0,146 33 157 0 0,-157-32-175 0 0,0 0 1 0 0,-2 3-1 0 0,0 2 1 0 0,-1 1-1 0 0,9 7 30 0 0,-34-18-13 0 0,3 2-16 0 0,1 1 0 0 0,-1 0 0 0 0,0 2 29 0 0,1 0-27 0 0,0-1-1 0 0,2 2 28 0 0,24 17 2 0 0,64 63 166 0 0,-101-88-165 0 0,-1 1 1 0 0,0-1-1 0 0,1 1 1 0 0,-2 0 0 0 0,1 1-4 0 0,14 18-17 0 0,0 1 40 0 0,-1 1-1 0 0,-1 1 1 0 0,9 21-23 0 0,-21-41 11 0 0,-1 0 0 0 0,0 1 0 0 0,-1 0-1 0 0,-1-1 1 0 0,1 1 0 0 0,-1-1 0 0 0,0 1 0 0 0,-1 0 0 0 0,0 0 0 0 0,0-1-1 0 0,-1 2 1 0 0,0-2 0 0 0,-1 1-11 0 0,-1 25 61 0 0,3-23 22 0 0,-1 0 0 0 0,-1-1 0 0 0,0 6-83 0 0,-2-1 163 0 0,1 1 0 0 0,0 6-163 0 0,2-16 45 0 0,0 0-1 0 0,0 0 0 0 0,-2 3-44 0 0,-3 15 77 0 0,5-23-69 0 0,1 2 0 0 0,0-2 1 0 0,-1 1-1 0 0,0 0 1 0 0,0-1-1 0 0,1 0 1 0 0,-1 2-1 0 0,0-2 1 0 0,0 1-9 0 0,-1 0 12 0 0,2-1 0 0 0,-1 1 0 0 0,0 0 0 0 0,1-1 0 0 0,-1 0 0 0 0,0 2 0 0 0,0-2 0 0 0,1 1 0 0 0,0 0-12 0 0,-1 1 75 0 0,0 1 1 0 0,1 0-1 0 0,-2 0 1 0 0,1-1-1 0 0,-1 1 1 0 0,1-1-1 0 0,-1 0 1 0 0,-2 4-76 0 0,3-6 97 0 0,1-1-22 0 0,0 0-3 0 0,1 0-67 0 0,0 1 1 0 0,0-1-1 0 0,-1 1 1 0 0,0-1 0 0 0,1 0-1 0 0,0 0 1 0 0,-1 1 0 0 0,1 0-1 0 0,-1-1 1 0 0,1 0 0 0 0,0 1-1 0 0,-1 0-5 0 0,1 1 5 0 0,0-1 0 0 0,0 0 1 0 0,1 0 0 0 0,-1 0 0 0 0,0 0 0 0 0,0 0-1 0 0,1 0 1 0 0,-1 0 0 0 0,0 0 0 0 0,1-1 0 0 0,-1 1-1 0 0,1-1 1 0 0,-1 1 0 0 0,1-1 0 0 0,-1 0 0 0 0,0 0 0 0 0,1 1-1 0 0,0-1 1 0 0,-1 0 0 0 0,1 0 0 0 0,-1 0 0 0 0,1 0-1 0 0,0 0 1 0 0,-1-1 0 0 0,1 1 0 0 0,1 0-6 0 0,46-9 254 0 0,5-3-57 0 0,-31 7-145 0 0,-1-1-1 0 0,9-2-51 0 0,24-10 50 0 0,0 3-1 0 0,1 2 0 0 0,28-1-49 0 0,-48 9 0 0 0,0-2 0 0 0,0 3 0 0 0,30 0 0 0 0,-45 4-1 0 0,29-1 34 0 0,0 3-1 0 0,13 4-32 0 0,-42-3 0 0 0,0 1 0 0 0,-1 0 0 0 0,1 2 0 0 0,163 45 0 0 0,-6-3 0 0 0,-161-42 0 0 0,24 7 0 0 0,8 5 0 0 0,6 7-32 0 0,-1 2 0 0 0,-2 2 0 0 0,22 18 32 0 0,-51-33 0 0 0,-2 0 0 0 0,11 10 0 0 0,16 13 0 0 0,-18-16 0 0 0,16 18 0 0 0,-9-7 0 0 0,-18-16 0 0 0,0 2 0 0 0,1 2 0 0 0,48 58 0 0 0,-52-58 0 0 0,-2 1 0 0 0,0 0 0 0 0,1 6 0 0 0,52 110 0 0 0,-52-106 0 0 0,4 14 0 0 0,-2 0 0 0 0,9 35 0 0 0,-20-59 2 0 0,-1-1-1 0 0,-2 0 0 0 0,0 0 1 0 0,-1 1-1 0 0,0 0 0 0 0,-2 0 1 0 0,-1-1-1 0 0,-3 18-1 0 0,3-28 10 0 0,-4 21 65 0 0,-4 14-75 0 0,6-35 9 0 0,0 0 0 0 0,-1 0-1 0 0,0 0 1 0 0,0 0 0 0 0,-1-1-1 0 0,-2 4-8 0 0,-1-2 45 0 0,-1 1 0 0 0,1-1 0 0 0,-2 0-1 0 0,1 0 1 0 0,-2-1 0 0 0,1-1 0 0 0,-1 0-1 0 0,-1 0 1 0 0,1-1 0 0 0,-1-1-1 0 0,-8 4-44 0 0,-12 4 623 0 0,-9 0-623 0 0,8 0 575 0 0,22-10-308 0 0,0 0-1 0 0,1-1 1 0 0,-5 1-267 0 0,0 0 258 0 0,0 0 0 0 0,1 1 1 0 0,-1 2-259 0 0,-11 3 235 0 0,20-9-173 0 0,4-2-45 0 0,1 1 1 0 0,-1 0 0 0 0,0-1-1 0 0,1 0 1 0 0,-1 1-1 0 0,1 0 1 0 0,-1 0 0 0 0,1 0-1 0 0,0 0 1 0 0,0 0-1 0 0,-1 0 1 0 0,1 0 0 0 0,0 1-1 0 0,0-2 1 0 0,-1 2-18 0 0,-2 4 88 0 0,3-4-8 0 0,9 3-14 0 0,-6-4-66 0 0,1 0 0 0 0,-1 0 0 0 0,1 1 0 0 0,-1-2 0 0 0,1 1 0 0 0,-1 0 0 0 0,1-1 0 0 0,-1 0 0 0 0,1 0 0 0 0,-1 1 0 0 0,1-1 0 0 0,30-2 0 0 0,-26 1 0 0 0,21-2 40 0 0,-1 2 0 0 0,0 1 0 0 0,0 1-1 0 0,0 1 1 0 0,6 2-40 0 0,-12-2-88 0 0,11 0 88 0 0,10 1 1 0 0,-15-1-1 0 0,-16-1 0 0 0,0 1 0 0 0,1-1 0 0 0,0 2 0 0 0,25 7-61 0 0,-1 1 0 0 0,0 3-1 0 0,24 12 62 0 0,-32-15 0 0 0,-19-8 15 0 0,-1 1 0 0 0,0-1 0 0 0,-1 1 0 0 0,3 1-15 0 0,51 38 12 0 0,-30-19-12 0 0,-22-17 0 0 0,-1 0 0 0 0,5 3 0 0 0,22 12 0 0 0,7 7 0 0 0,-32-20 0 0 0,1 1 0 0 0,-1-1 0 0 0,0 1 0 0 0,-1 1 0 0 0,5 5 0 0 0,5 10 0 0 0,3-2 0 0 0,-9-8 0 0 0,0 0 0 0 0,-1 0 0 0 0,0 1 0 0 0,-1 1 0 0 0,-6-10 0 0 0,0 2 0 0 0,0 0 0 0 0,0 0 0 0 0,1 6 0 0 0,6 16 0 0 0,5 20 0 0 0,-5-11 0 0 0,-3 1 0 0 0,0 1 0 0 0,0 36 0 0 0,-5-21 0 0 0,-4 1 0 0 0,-2 2 0 0 0,-3-6 0 0 0,-3 1 0 0 0,-13 50 0 0 0,12-75 0 0 0,-3 0 0 0 0,-7 14 0 0 0,2-4 0 0 0,5-14 0 0 0,-1 0 0 0 0,0-1 0 0 0,-15 20 0 0 0,19-33 0 0 0,-1 0 0 0 0,-1 0 0 0 0,1-2 0 0 0,-7 7 0 0 0,-21 21-1 0 0,10-10 13 0 0,8-10 31 0 0,0-2 0 0 0,-2-1 1 0 0,0-1-1 0 0,-10 5-43 0 0,-96 46 188 0 0,63-34-78 0 0,5-2 209 0 0,-1-3 0 0 0,-52 15-319 0 0,-30 9 139 0 0,100-36-95 0 0,10-3 45 0 0,-11 1-89 0 0,20-6 15 0 0,-144 33 82 0 0,144-35-97 0 0,-3 1 0 0 0,-21 1 0 0 0,8-2 12 0 0,18-2 9 0 0,-1-1 0 0 0,0-1 0 0 0,0-1 1 0 0,0-1-1 0 0,-8-2-21 0 0,-3 0 9 0 0,-11-4 46 0 0,37 6-39 0 0,0-1 1 0 0,1 0 0 0 0,-1 0 0 0 0,1-1-1 0 0,-1 0 1 0 0,1 1 0 0 0,0-2 0 0 0,-1 0-1 0 0,-2-3-16 0 0,-14-11 71 0 0,15 7-82 0 0,7 12-42 0 0,-4 7 32 0 0,0 2-33 0 0,4-5 47 0 0,1 0 0 0 0,0 0 0 0 0,0 0 0 0 0,1 0 0 0 0,0 1 0 0 0,0-1 0 0 0,0 1 0 0 0,0-1 0 0 0,2 3 7 0 0,-1 20-1 0 0,1 16 1 0 0,0-23 0 0 0,-2 0 0 0 0,-1 8 0 0 0,0-12 0 0 0,-2 0 0 0 0,1 0 0 0 0,-2 0 0 0 0,0-1 0 0 0,-1 1 0 0 0,0-1 0 0 0,-2 0 0 0 0,-2 3 0 0 0,-41 72 0 0 0,46-83 0 0 0,-1 0 0 0 0,-1-1 0 0 0,0 1 0 0 0,-3 2 0 0 0,-6 8 0 0 0,2-1 0 0 0,-20 29 0 0 0,26-37 0 0 0,0 0 0 0 0,-1-2 0 0 0,1 2 0 0 0,-2-2 0 0 0,-2 3 0 0 0,-17 15 0 0 0,9-7 0 0 0,-1-1 0 0 0,-1-1 0 0 0,0-1 0 0 0,-21 11 0 0 0,32-20 0 0 0,0 2 0 0 0,-7 5 0 0 0,8-6 0 0 0,1 0 0 0 0,-1 0 0 0 0,-7 2 0 0 0,-41 22 0 0 0,-6 3 0 0 0,-10 1 0 0 0,27-13 30 0 0,24-11-13 0 0,-1-1 0 0 0,-5 2-17 0 0,-23 8 0 0 0,32-11 0 0 0,-1-1 0 0 0,-18 4 0 0 0,-112 30 0 0 0,94-28 30 0 0,-1-3-1 0 0,0-1 0 0 0,-12-3-29 0 0,60-5 0 0 0,7-2 0 0 0,-75 7 37 0 0,62-7-28 0 0,1 0 0 0 0,0-1-1 0 0,-1 0 1 0 0,-4-2-9 0 0,-43-8-4 0 0,15 3 31 0 0,-41-12-27 0 0,23 1 237 0 0,-35-10 94 0 0,71 19-281 0 0,9 4 4 0 0,1-1-1 0 0,-12-7-53 0 0,3 1 73 0 0,15 8-30 0 0,0-1 1 0 0,1 0 0 0 0,-7-7-44 0 0,-56-47 75 0 0,50 38-37 0 0,0 2 0 0 0,-2 1-1 0 0,-16-10-37 0 0,-7 1 97 0 0,-51-28 290 0 0,74 41-236 0 0,19 10-89 0 0,-1 0 0 0 0,0 0 1 0 0,0 1-1 0 0,-8-2-62 0 0,-7-5 0 0 0,18 7 0 0 0,0 2 0 0 0,0-1 0 0 0,0 1 0 0 0,-3-1 0 0 0,-6 0 0 0 0,-23-5 0 0 0,34 7 0 0 0,1 1 0 0 0,-2 0 0 0 0,1 0 0 0 0,0 0 0 0 0,0 1 0 0 0,1-1 0 0 0,-2 1 0 0 0,-1 1 0 0 0,-15 3-23 0 0,15-3 6 0 0,1-1 0 0 0,-2 1 0 0 0,1 0 0 0 0,1 1 0 0 0,0-1 0 0 0,-5 4 17 0 0,-6 4-2 0 0,0 2 1 0 0,1 1-1 0 0,1 0 1 0 0,0 2-1 0 0,1-1 1 0 0,0 1-1 0 0,0 2 2 0 0,-21 37 0 0 0,14-28 0 0 0,-13 14 0 0 0,-8 11 0 0 0,4-14 0 0 0,-2-3 0 0 0,-21 15 0 0 0,40-35 0 0 0,0-1 0 0 0,-2-1 0 0 0,-11 8 0 0 0,17-11 0 0 0,-1 0 0 0 0,0-2 0 0 0,-3 1 0 0 0,-3 1 0 0 0,-11 8 0 0 0,15-9 0 0 0,0 0 0 0 0,-1-1 0 0 0,1-1 0 0 0,-3-1 0 0 0,-11 4 0 0 0,-1 1 2 0 0,-1-3 0 0 0,-24 3-2 0 0,-72 3 96 0 0,119-13-78 0 0,-29 2 21 0 0,-9 1-4 0 0,35-2-40 0 0,0-1 0 0 0,0 0 0 0 0,-1-1 1 0 0,-5-1 4 0 0,-61-12-34 0 0,24 3 23 0 0,21 4 14 0 0,-15-7-3 0 0,36 9 8 0 0,-4-1 41 0 0,-16-8-49 0 0,15 6 15 0 0,-10-3-15 0 0,-12-3 44 0 0,1-1 0 0 0,-19-10-44 0 0,-76-46 197 0 0,113 58-153 0 0,1-1 0 0 0,0-1-1 0 0,2-2 1 0 0,0 0 0 0 0,-11-12-44 0 0,-1-6 71 0 0,1-1 0 0 0,2-2 0 0 0,-14-25-71 0 0,31 42 74 0 0,3 0-1 0 0,0-1 1 0 0,1 0 0 0 0,1-2-74 0 0,4 14 4 0 0,-3-9 21 0 0,1 0 1 0 0,1 1 0 0 0,1-1-1 0 0,0-1 1 0 0,1-3-26 0 0,-1-17 54 0 0,2 25-43 0 0,0 1-1 0 0,1-1 1 0 0,1 1-1 0 0,0-1 1 0 0,1 0-1 0 0,2-10-10 0 0,2 1 0 0 0,2 0 0 0 0,0 1 0 0 0,1-1 0 0 0,6-8 0 0 0,-10 23 0 0 0,1 0 0 0 0,-1 0 0 0 0,1 1 0 0 0,1 0 0 0 0,-1 0 0 0 0,4-3 0 0 0,3-2-22 0 0,-8 8 12 0 0,1 0 0 0 0,-1 1 0 0 0,0 0 0 0 0,1 0 0 0 0,2-2 10 0 0,13-8 0 0 0,-13 11-10 0 0,-6 3 4 0 0,1 0 0 0 0,-1-1 0 0 0,1 1 0 0 0,-1 0 1 0 0,1 0-1 0 0,0 0 0 0 0,-1 0 0 0 0,1 0 1 0 0,0 0 5 0 0,2 1-12 0 0,-3-1-42 0 0,-2 0 1 0 0,0 2 52 0 0,-2-1 0 0 0,1 0 1 0 0,0 0-1 0 0,-1 0 0 0 0,1 0 0 0 0,0-1 0 0 0,0 0 1 0 0,-1 1-1 0 0,1-1 0 0 0,0 1 0 0 0,-1-1 0 0 0,1 0 1 0 0,-1 0-1 0 0,1-1 0 0 0,-1 1 0 0 0,1-1 1 0 0,-1 1 0 0 0,-5-2 0 0 0,0 0 1 0 0,0 0-1 0 0,1-1 1 0 0,-1 0-1 0 0,1 0 0 0 0,-24-8 0 0 0,23 9 0 0 0,0-1 0 0 0,-8-3 0 0 0,-71-31 37 0 0,12 7-10 0 0,36 14-27 0 0,-26-5 0 0 0,27 9 0 0 0,1-1 0 0 0,-13-9 0 0 0,-158-79 138 0 0,194 93-131 0 0,2 0 1 0 0,-12-9-8 0 0,-9-6-1 0 0,-21-11-68 0 0,-1-7 69 0 0,37 27 0 0 0,1-1-1 0 0,-1 0 0 0 0,3-1 0 0 0,-13-16 1 0 0,-10-13 0 0 0,21 26 0 0 0,1-1 0 0 0,-4-7 0 0 0,-118-192 64 0 0,126 201-57 0 0,2-2 0 0 0,2 1 1 0 0,-1-1-1 0 0,2-1 0 0 0,0 1 0 0 0,2-1 0 0 0,0 0 0 0 0,1 0 0 0 0,1-9-7 0 0,0 8 0 0 0,2 0 0 0 0,1 0 0 0 0,1-1 0 0 0,0 1 0 0 0,5-19 0 0 0,10-17 38 0 0,2 1-1 0 0,23-50-37 0 0,-40 106 0 0 0,7-18-10 0 0,2 1 0 0 0,0 1 0 0 0,0 0 0 0 0,10-11 10 0 0,0 5 16 0 0,-15 17-23 0 0,1 0 0 0 0,-1 1 1 0 0,0-3 6 0 0,3-2-23 0 0,1 0 1 0 0,-1 1 0 0 0,2 1-1 0 0,-1-1 1 0 0,1 1-1 0 0,0 0 1 0 0,7-3 22 0 0,18-15-2 0 0,-24 19 2 0 0,0 0 0 0 0,0 1 0 0 0,0 1 0 0 0,1-1 0 0 0,12-2 0 0 0,-19 6 0 0 0,50-23 0 0 0,-32 13 1 0 0,7-1-12 0 0,2 1-23 0 0,3-3 34 0 0,-7 3-20 0 0,17-5 20 0 0,-18 4 71 0 0,-26 12-32 0 0,1 0-93 0 0,3-4 50 0 0,-5 5 6 0 0,0 0 0 0 0,0-1 0 0 0,0 1-1 0 0,0 0 1 0 0,1-1 0 0 0,-1 1 0 0 0,0-1 0 0 0,0 1 0 0 0,0 0-1 0 0,0 0 1 0 0,0 0 0 0 0,-1-1 0 0 0,1 1 0 0 0,0 0-1 0 0,0-1 1 0 0,0 1 0 0 0,0 0 0 0 0,0 0 0 0 0,0 0 0 0 0,-1 0-1 0 0,1-1 1 0 0,0 1 0 0 0,0 0 0 0 0,0-1 0 0 0,-1 1-1 0 0,1 0 1 0 0,0-1 0 0 0,0 1 0 0 0,0 0 0 0 0,0 0 0 0 0,0 0-1 0 0,-1 0-1 0 0,1 0 2 0 0,-3-1-2 0 0,1 0 0 0 0,-1 1 0 0 0,0 0 0 0 0,0-1 0 0 0,1 1 0 0 0,-1 0 0 0 0,0 0 0 0 0,1 0 0 0 0,-1 1 0 0 0,0-1 0 0 0,0 0 0 0 0,-8 1 0 0 0,-35 3 0 0 0,31-4 0 0 0,1-2 0 0 0,-1 1 0 0 0,-2-3 0 0 0,-17-1 0 0 0,30 4 0 0 0,-1-1 0 0 0,1 0 0 0 0,-1 1 0 0 0,1-1 0 0 0,-1-1 0 0 0,1 1 0 0 0,0-1 0 0 0,-1 0 0 0 0,2 0 0 0 0,-2-1 0 0 0,-9-6 0 0 0,-15-9 0 0 0,13 9 0 0 0,0-1 0 0 0,1 0 0 0 0,1-1 0 0 0,-1-1 0 0 0,1-1 2 0 0,-14-14 33 0 0,-4-7-35 0 0,24 25 6 0 0,0 0-1 0 0,1-1 0 0 0,0 0 1 0 0,0 0-1 0 0,-3-10-5 0 0,-4-9 0 0 0,7 13 0 0 0,-1 0 0 0 0,2 0 0 0 0,-3-11 0 0 0,9 24 0 0 0,-9-30 16 0 0,2 1 0 0 0,1-3 0 0 0,2 2 0 0 0,1-11-16 0 0,3 22-3 0 0,0-18 36 0 0,1-1 1 0 0,6-27-34 0 0,-3 43 0 0 0,1 1 0 0 0,1 0 0 0 0,1 0 0 0 0,1 0 0 0 0,7-13 0 0 0,7-7 1 0 0,27-41-1 0 0,-37 66-13 0 0,2 1 0 0 0,1 1 0 0 0,0 0 0 0 0,1 1 0 0 0,6-4 13 0 0,58-50 0 0 0,-55 50 0 0 0,5-2 0 0 0,8-5 0 0 0,-16 12 0 0 0,19-11 0 0 0,-3 2 0 0 0,-17 12-16 0 0,1 0 0 0 0,0 1 0 0 0,0 0 0 0 0,20-6 16 0 0,0 3 2 0 0,-7 3-8 0 0,1-1 0 0 0,23-2 6 0 0,1 1-54 0 0,-28 6 54 0 0,23-2 0 0 0,176-8 0 0 0,-203 18-18 0 0,1 1-1 0 0,0 2 0 0 0,-2 1 1 0 0,7 3 18 0 0,-20-5-37 0 0,-1 2 0 0 0,-1 0 1 0 0,1 1-1 0 0,0 0 1 0 0,5 4 36 0 0,3 2-324 0 0,0 2 1 0 0,11 9 323 0 0,-26-17-402 0 0,-1 0 0 0 0,1 0 0 0 0,-1 1 0 0 0,0 0 0 0 0,2 3 402 0 0,10 10-1990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40:11.885"/>
    </inkml:context>
    <inkml:brush xml:id="br0">
      <inkml:brushProperty name="width" value="0.05" units="cm"/>
      <inkml:brushProperty name="height" value="0.05" units="cm"/>
      <inkml:brushProperty name="color" value="#FFFFFF"/>
    </inkml:brush>
  </inkml:definitions>
  <inkml:trace contextRef="#ctx0" brushRef="#br0">1816 969 10680 0 0,'0'-6'232'0'0,"0"1"0"0"0,0-2 0 0 0,1 2 0 0 0,0-1 0 0 0,2-5-232 0 0,0 2 20 0 0,0 2 1 0 0,1-1 0 0 0,0 0-1 0 0,1 0 1 0 0,-1 1 0 0 0,2 0-1 0 0,-1 0 1 0 0,6-6-21 0 0,41-39 107 0 0,-23 24-70 0 0,-13 13 9 0 0,1 2 0 0 0,3-3-46 0 0,3-2 55 0 0,54-36 5 0 0,-24 16-40 0 0,-15 10-20 0 0,237-164 0 0 0,-117 103 0 0 0,-111 64 18 0 0,24-12 366 0 0,2 4-1 0 0,2 3 1 0 0,68-17-384 0 0,-55 20 330 0 0,2-1-133 0 0,36-4-197 0 0,-87 24 0 0 0,39-8 0 0 0,64-4 0 0 0,-57 13-27 0 0,0 6 0 0 0,1 2 1 0 0,49 9 26 0 0,-106-5-16 0 0,14 4 16 0 0,8 2-12 0 0,146 33 157 0 0,-157-32-175 0 0,0 0 1 0 0,-2 3-1 0 0,0 2 1 0 0,-1 1-1 0 0,9 7 30 0 0,-34-18-13 0 0,3 2-16 0 0,1 1 0 0 0,-1 0 0 0 0,0 2 29 0 0,1 0-27 0 0,0-1-1 0 0,2 2 28 0 0,24 17 2 0 0,64 63 166 0 0,-101-88-165 0 0,-1 1 1 0 0,0-1-1 0 0,1 1 1 0 0,-2 0 0 0 0,1 1-4 0 0,14 18-17 0 0,0 1 40 0 0,-1 1-1 0 0,-1 1 1 0 0,9 21-23 0 0,-21-41 11 0 0,-1 0 0 0 0,0 1 0 0 0,-1 0-1 0 0,-1-1 1 0 0,1 1 0 0 0,-1-1 0 0 0,0 1 0 0 0,-1 0 0 0 0,0 0 0 0 0,0-1-1 0 0,-1 2 1 0 0,0-2 0 0 0,-1 1-11 0 0,-1 25 61 0 0,3-23 22 0 0,-1 0 0 0 0,-1-1 0 0 0,0 6-83 0 0,-2-1 163 0 0,1 1 0 0 0,0 6-163 0 0,2-16 45 0 0,0 0-1 0 0,0 0 0 0 0,-2 3-44 0 0,-3 15 77 0 0,5-23-69 0 0,1 2 0 0 0,0-2 1 0 0,-1 1-1 0 0,0 0 1 0 0,0-1-1 0 0,1 0 1 0 0,-1 2-1 0 0,0-2 1 0 0,0 1-9 0 0,-1 0 12 0 0,2-1 0 0 0,-1 1 0 0 0,0 0 0 0 0,1-1 0 0 0,-1 0 0 0 0,0 2 0 0 0,0-2 0 0 0,1 1 0 0 0,0 0-12 0 0,-1 1 75 0 0,0 1 1 0 0,1 0-1 0 0,-2 0 1 0 0,1-1-1 0 0,-1 1 1 0 0,1-1-1 0 0,-1 0 1 0 0,-2 4-76 0 0,3-6 97 0 0,1-1-22 0 0,0 0-3 0 0,1 0-67 0 0,0 1 1 0 0,0-1-1 0 0,-1 1 1 0 0,0-1 0 0 0,1 0-1 0 0,0 0 1 0 0,-1 1 0 0 0,1 0-1 0 0,-1-1 1 0 0,1 0 0 0 0,0 1-1 0 0,-1 0-5 0 0,1 1 5 0 0,0-1 0 0 0,0 0 1 0 0,1 0 0 0 0,-1 0 0 0 0,0 0 0 0 0,0 0-1 0 0,1 0 1 0 0,-1 0 0 0 0,0 0 0 0 0,1-1 0 0 0,-1 1-1 0 0,1-1 1 0 0,-1 1 0 0 0,1-1 0 0 0,-1 0 0 0 0,0 0 0 0 0,1 1-1 0 0,0-1 1 0 0,-1 0 0 0 0,1 0 0 0 0,-1 0 0 0 0,1 0-1 0 0,0 0 1 0 0,-1-1 0 0 0,1 1 0 0 0,1 0-6 0 0,46-9 254 0 0,5-3-57 0 0,-31 7-145 0 0,-1-1-1 0 0,9-2-51 0 0,24-10 50 0 0,0 3-1 0 0,1 2 0 0 0,28-1-49 0 0,-48 9 0 0 0,0-2 0 0 0,0 3 0 0 0,30 0 0 0 0,-45 4-1 0 0,29-1 34 0 0,0 3-1 0 0,13 4-32 0 0,-42-3 0 0 0,0 1 0 0 0,-1 0 0 0 0,1 2 0 0 0,163 45 0 0 0,-6-3 0 0 0,-161-42 0 0 0,24 7 0 0 0,8 5 0 0 0,6 7-32 0 0,-1 2 0 0 0,-2 2 0 0 0,22 18 32 0 0,-51-33 0 0 0,-2 0 0 0 0,11 10 0 0 0,16 13 0 0 0,-18-16 0 0 0,16 18 0 0 0,-9-7 0 0 0,-18-16 0 0 0,0 2 0 0 0,1 2 0 0 0,48 58 0 0 0,-52-58 0 0 0,-2 1 0 0 0,0 0 0 0 0,1 6 0 0 0,52 110 0 0 0,-52-106 0 0 0,4 14 0 0 0,-2 0 0 0 0,9 35 0 0 0,-20-59 2 0 0,-1-1-1 0 0,-2 0 0 0 0,0 0 1 0 0,-1 1-1 0 0,0 0 0 0 0,-2 0 1 0 0,-1-1-1 0 0,-3 18-1 0 0,3-28 10 0 0,-4 21 65 0 0,-4 14-75 0 0,6-35 9 0 0,0 0 0 0 0,-1 0-1 0 0,0 0 1 0 0,0 0 0 0 0,-1-1-1 0 0,-2 4-8 0 0,-1-2 45 0 0,-1 1 0 0 0,1-1 0 0 0,-2 0-1 0 0,1 0 1 0 0,-2-1 0 0 0,1-1 0 0 0,-1 0-1 0 0,-1 0 1 0 0,1-1 0 0 0,-1-1-1 0 0,-8 4-44 0 0,-12 4 623 0 0,-9 0-623 0 0,8 0 575 0 0,22-10-308 0 0,0 0-1 0 0,1-1 1 0 0,-5 1-267 0 0,0 0 258 0 0,0 0 0 0 0,1 1 1 0 0,-1 2-259 0 0,-11 3 235 0 0,20-9-173 0 0,4-2-45 0 0,1 1 1 0 0,-1 0 0 0 0,0-1-1 0 0,1 0 1 0 0,-1 1-1 0 0,1 0 1 0 0,-1 0 0 0 0,1 0-1 0 0,0 0 1 0 0,0 0-1 0 0,-1 0 1 0 0,1 0 0 0 0,0 1-1 0 0,0-2 1 0 0,-1 2-18 0 0,-2 4 88 0 0,3-4-8 0 0,9 3-14 0 0,-6-4-66 0 0,1 0 0 0 0,-1 0 0 0 0,1 1 0 0 0,-1-2 0 0 0,1 1 0 0 0,-1 0 0 0 0,1-1 0 0 0,-1 0 0 0 0,1 0 0 0 0,-1 1 0 0 0,1-1 0 0 0,30-2 0 0 0,-26 1 0 0 0,21-2 40 0 0,-1 2 0 0 0,0 1 0 0 0,0 1-1 0 0,0 1 1 0 0,6 2-40 0 0,-12-2-88 0 0,11 0 88 0 0,10 1 1 0 0,-15-1-1 0 0,-16-1 0 0 0,0 1 0 0 0,1-1 0 0 0,0 2 0 0 0,25 7-61 0 0,-1 1 0 0 0,0 3-1 0 0,24 12 62 0 0,-32-15 0 0 0,-19-8 15 0 0,-1 1 0 0 0,0-1 0 0 0,-1 1 0 0 0,3 1-15 0 0,51 38 12 0 0,-30-19-12 0 0,-22-17 0 0 0,-1 0 0 0 0,5 3 0 0 0,22 12 0 0 0,7 7 0 0 0,-32-20 0 0 0,1 1 0 0 0,-1-1 0 0 0,0 1 0 0 0,-1 1 0 0 0,5 5 0 0 0,5 10 0 0 0,3-2 0 0 0,-9-8 0 0 0,0 0 0 0 0,-1 0 0 0 0,0 1 0 0 0,-1 1 0 0 0,-6-10 0 0 0,0 2 0 0 0,0 0 0 0 0,0 0 0 0 0,1 6 0 0 0,6 16 0 0 0,5 20 0 0 0,-5-11 0 0 0,-3 1 0 0 0,0 1 0 0 0,0 36 0 0 0,-5-21 0 0 0,-4 1 0 0 0,-2 2 0 0 0,-3-6 0 0 0,-3 1 0 0 0,-13 50 0 0 0,12-75 0 0 0,-3 0 0 0 0,-7 14 0 0 0,2-4 0 0 0,5-14 0 0 0,-1 0 0 0 0,0-1 0 0 0,-15 20 0 0 0,19-33 0 0 0,-1 0 0 0 0,-1 0 0 0 0,1-2 0 0 0,-7 7 0 0 0,-21 21-1 0 0,10-10 13 0 0,8-10 31 0 0,0-2 0 0 0,-2-1 1 0 0,0-1-1 0 0,-10 5-43 0 0,-96 46 188 0 0,63-34-78 0 0,5-2 209 0 0,-1-3 0 0 0,-52 15-319 0 0,-30 9 139 0 0,100-36-95 0 0,10-3 45 0 0,-11 1-89 0 0,20-6 15 0 0,-144 33 82 0 0,144-35-97 0 0,-3 1 0 0 0,-21 1 0 0 0,8-2 12 0 0,18-2 9 0 0,-1-1 0 0 0,0-1 0 0 0,0-1 1 0 0,0-1-1 0 0,-8-2-21 0 0,-3 0 9 0 0,-11-4 46 0 0,37 6-39 0 0,0-1 1 0 0,1 0 0 0 0,-1 0 0 0 0,1-1-1 0 0,-1 0 1 0 0,1 1 0 0 0,0-2 0 0 0,-1 0-1 0 0,-2-3-16 0 0,-14-11 71 0 0,15 7-82 0 0,7 12-42 0 0,-4 7 32 0 0,0 2-33 0 0,4-5 47 0 0,1 0 0 0 0,0 0 0 0 0,0 0 0 0 0,1 0 0 0 0,0 1 0 0 0,0-1 0 0 0,0 1 0 0 0,0-1 0 0 0,2 3 7 0 0,-1 20-1 0 0,1 16 1 0 0,0-23 0 0 0,-2 0 0 0 0,-1 8 0 0 0,0-12 0 0 0,-2 0 0 0 0,1 0 0 0 0,-2 0 0 0 0,0-1 0 0 0,-1 1 0 0 0,0-1 0 0 0,-2 0 0 0 0,-2 3 0 0 0,-41 72 0 0 0,46-83 0 0 0,-1 0 0 0 0,-1-1 0 0 0,0 1 0 0 0,-3 2 0 0 0,-6 8 0 0 0,2-1 0 0 0,-20 29 0 0 0,26-37 0 0 0,0 0 0 0 0,-1-2 0 0 0,1 2 0 0 0,-2-2 0 0 0,-2 3 0 0 0,-17 15 0 0 0,9-7 0 0 0,-1-1 0 0 0,-1-1 0 0 0,0-1 0 0 0,-21 11 0 0 0,32-20 0 0 0,0 2 0 0 0,-7 5 0 0 0,8-6 0 0 0,1 0 0 0 0,-1 0 0 0 0,-7 2 0 0 0,-41 22 0 0 0,-6 3 0 0 0,-10 1 0 0 0,27-13 30 0 0,24-11-13 0 0,-1-1 0 0 0,-5 2-17 0 0,-23 8 0 0 0,32-11 0 0 0,-1-1 0 0 0,-18 4 0 0 0,-112 30 0 0 0,94-28 30 0 0,-1-3-1 0 0,0-1 0 0 0,-12-3-29 0 0,60-5 0 0 0,7-2 0 0 0,-75 7 37 0 0,62-7-28 0 0,1 0 0 0 0,0-1-1 0 0,-1 0 1 0 0,-4-2-9 0 0,-43-8-4 0 0,15 3 31 0 0,-41-12-27 0 0,23 1 237 0 0,-35-10 94 0 0,71 19-281 0 0,9 4 4 0 0,1-1-1 0 0,-12-7-53 0 0,3 1 73 0 0,15 8-30 0 0,0-1 1 0 0,1 0 0 0 0,-7-7-44 0 0,-56-47 75 0 0,50 38-37 0 0,0 2 0 0 0,-2 1-1 0 0,-16-10-37 0 0,-7 1 97 0 0,-51-28 290 0 0,74 41-236 0 0,19 10-89 0 0,-1 0 0 0 0,0 0 1 0 0,0 1-1 0 0,-8-2-62 0 0,-7-5 0 0 0,18 7 0 0 0,0 2 0 0 0,0-1 0 0 0,0 1 0 0 0,-3-1 0 0 0,-6 0 0 0 0,-23-5 0 0 0,34 7 0 0 0,1 1 0 0 0,-2 0 0 0 0,1 0 0 0 0,0 0 0 0 0,0 1 0 0 0,1 0 0 0 0,-2-1 0 0 0,-1 2 0 0 0,-15 3-23 0 0,15-3 6 0 0,1-1 0 0 0,-2 1 0 0 0,1 0 0 0 0,1 1 0 0 0,0-1 0 0 0,-5 4 17 0 0,-6 4-2 0 0,0 2 1 0 0,1 1-1 0 0,1 0 1 0 0,0 2-1 0 0,1-1 1 0 0,0 1-1 0 0,0 2 2 0 0,-21 37 0 0 0,14-28 0 0 0,-13 14 0 0 0,-8 11 0 0 0,4-14 0 0 0,-2-3 0 0 0,-21 15 0 0 0,40-35 0 0 0,0-1 0 0 0,-2-1 0 0 0,-11 8 0 0 0,17-11 0 0 0,-1 0 0 0 0,0-2 0 0 0,-3 1 0 0 0,-3 1 0 0 0,-11 8 0 0 0,15-9 0 0 0,0 0 0 0 0,-1-1 0 0 0,1-1 0 0 0,-3-1 0 0 0,-11 4 0 0 0,-1 1 2 0 0,-1-3 0 0 0,-24 3-2 0 0,-72 3 96 0 0,119-13-78 0 0,-29 2 21 0 0,-9 1-4 0 0,35-2-40 0 0,0-1 0 0 0,0 0 0 0 0,-1-1 1 0 0,-5-1 4 0 0,-61-12-34 0 0,24 3 23 0 0,21 4 14 0 0,-15-7-3 0 0,36 9 8 0 0,-4-1 41 0 0,-16-8-49 0 0,15 6 15 0 0,-10-3-15 0 0,-12-3 44 0 0,1-1 0 0 0,-19-10-44 0 0,-76-46 197 0 0,113 58-153 0 0,1-1 0 0 0,0-1-1 0 0,2-2 1 0 0,0 0 0 0 0,-11-12-44 0 0,-1-6 71 0 0,1-1 0 0 0,2-2 0 0 0,-14-25-71 0 0,31 42 74 0 0,3 0-1 0 0,0-1 1 0 0,1 0 0 0 0,1-2-74 0 0,4 14 4 0 0,-3-9 21 0 0,1 0 1 0 0,1 1 0 0 0,1-1-1 0 0,0-1 1 0 0,1-3-26 0 0,-1-17 54 0 0,2 25-43 0 0,0 1-1 0 0,1-1 1 0 0,1 1-1 0 0,0-1 1 0 0,1 0-1 0 0,2-10-10 0 0,2 1 0 0 0,2 0 0 0 0,0 1 0 0 0,1-1 0 0 0,6-8 0 0 0,-10 23 0 0 0,1 0 0 0 0,-1 0 0 0 0,1 1 0 0 0,1 0 0 0 0,-1 0 0 0 0,4-3 0 0 0,3-2-22 0 0,-8 8 12 0 0,1 0 0 0 0,-1 1 0 0 0,0 0 0 0 0,1 0 0 0 0,2-1 10 0 0,13-10 0 0 0,-13 12-10 0 0,-6 3 4 0 0,1 0 0 0 0,-1-1 0 0 0,1 1 0 0 0,-1 0 1 0 0,1 0-1 0 0,0 0 0 0 0,-1 0 0 0 0,1 0 1 0 0,0 0 5 0 0,2 1-12 0 0,-3-1-42 0 0,-2 0 1 0 0,0 2 52 0 0,-2-1 0 0 0,1 0 1 0 0,0 0-1 0 0,-1 0 0 0 0,1 0 0 0 0,0-1 0 0 0,0 0 1 0 0,-1 1-1 0 0,1-1 0 0 0,0 1 0 0 0,-1-1 0 0 0,1 0 1 0 0,-1 0-1 0 0,1-1 0 0 0,-1 1 0 0 0,1-1 1 0 0,-1 1 0 0 0,-5-2 0 0 0,0 0 1 0 0,0 0-1 0 0,1-1 1 0 0,-1 0-1 0 0,1 0 0 0 0,-24-8 0 0 0,23 9 0 0 0,0-1 0 0 0,-8-3 0 0 0,-71-31 37 0 0,12 7-10 0 0,36 14-27 0 0,-26-5 0 0 0,27 9 0 0 0,1-1 0 0 0,-13-9 0 0 0,-158-79 138 0 0,194 93-131 0 0,2 0 1 0 0,-12-9-8 0 0,-9-6-1 0 0,-21-11-68 0 0,-1-7 69 0 0,37 27 0 0 0,1-1-1 0 0,-1 0 0 0 0,3-1 0 0 0,-13-16 1 0 0,-10-13 0 0 0,21 26 0 0 0,1-1 0 0 0,-4-7 0 0 0,-118-192 64 0 0,126 201-57 0 0,2-2 0 0 0,2 1 1 0 0,-1-1-1 0 0,2-1 0 0 0,0 1 0 0 0,2-1 0 0 0,0 0 0 0 0,1 0 0 0 0,1-9-7 0 0,0 8 0 0 0,2 0 0 0 0,1 0 0 0 0,1-1 0 0 0,0 1 0 0 0,5-19 0 0 0,10-17 38 0 0,2 1-1 0 0,23-50-37 0 0,-40 106 0 0 0,7-18-10 0 0,2 1 0 0 0,0 1 0 0 0,0 0 0 0 0,10-11 10 0 0,0 5 16 0 0,-15 17-23 0 0,1 0 0 0 0,-1 1 1 0 0,0-3 6 0 0,3-2-23 0 0,1 0 1 0 0,-1 1 0 0 0,2 1-1 0 0,-1-1 1 0 0,1 1-1 0 0,0 0 1 0 0,7-3 22 0 0,18-15-2 0 0,-24 19 2 0 0,0 0 0 0 0,0 1 0 0 0,0 1 0 0 0,1-1 0 0 0,12-2 0 0 0,-19 6 0 0 0,50-23 0 0 0,-32 13 1 0 0,7-1-12 0 0,2 1-23 0 0,3-3 34 0 0,-7 3-20 0 0,17-5 20 0 0,-18 4 71 0 0,-26 12-32 0 0,1 0-93 0 0,3-4 50 0 0,-5 5 6 0 0,0 0 0 0 0,0-1 0 0 0,0 1-1 0 0,0 0 1 0 0,1-1 0 0 0,-1 1 0 0 0,0-1 0 0 0,0 1 0 0 0,0 0-1 0 0,0 0 1 0 0,0 0 0 0 0,-1-1 0 0 0,1 1 0 0 0,0 0-1 0 0,0-1 1 0 0,0 1 0 0 0,0 0 0 0 0,0 0 0 0 0,0 0 0 0 0,-1 0-1 0 0,1-1 1 0 0,0 1 0 0 0,0 0 0 0 0,0-1 0 0 0,-1 1-1 0 0,1 0 1 0 0,0-1 0 0 0,0 1 0 0 0,0 0 0 0 0,0 0 0 0 0,0 0-1 0 0,-1 0-1 0 0,1 0 2 0 0,-3-1-2 0 0,1 0 0 0 0,-1 1 0 0 0,0 0 0 0 0,0-1 0 0 0,1 1 0 0 0,-1 0 0 0 0,0 0 0 0 0,1 0 0 0 0,-1 1 0 0 0,0-1 0 0 0,0 0 0 0 0,-8 1 0 0 0,-35 3 0 0 0,31-4 0 0 0,1-2 0 0 0,-1 1 0 0 0,-2-3 0 0 0,-17-1 0 0 0,30 4 0 0 0,-1-1 0 0 0,1 0 0 0 0,-1 1 0 0 0,1-1 0 0 0,-1-1 0 0 0,1 1 0 0 0,0-1 0 0 0,-1 0 0 0 0,2 0 0 0 0,-2-1 0 0 0,-9-6 0 0 0,-15-9 0 0 0,13 9 0 0 0,0-1 0 0 0,1 0 0 0 0,1-1 0 0 0,-1-1 0 0 0,1-1 2 0 0,-14-14 33 0 0,-4-7-35 0 0,24 25 6 0 0,0 0-1 0 0,1-1 0 0 0,0 0 1 0 0,0 0-1 0 0,-3-10-5 0 0,-4-9 0 0 0,7 13 0 0 0,-1 0 0 0 0,2 0 0 0 0,-3-11 0 0 0,9 24 0 0 0,-9-30 16 0 0,2 1 0 0 0,1-3 0 0 0,2 2 0 0 0,1-11-16 0 0,3 22-3 0 0,0-18 36 0 0,1-1 1 0 0,6-27-34 0 0,-3 43 0 0 0,1 1 0 0 0,1 0 0 0 0,1 0 0 0 0,1 0 0 0 0,7-13 0 0 0,7-7 1 0 0,27-41-1 0 0,-37 66-13 0 0,2 1 0 0 0,1 1 0 0 0,0 0 0 0 0,1 1 0 0 0,6-4 13 0 0,58-50 0 0 0,-55 50 0 0 0,5-2 0 0 0,8-5 0 0 0,-16 12 0 0 0,19-11 0 0 0,-3 2 0 0 0,-17 12-16 0 0,1 0 0 0 0,0 1 0 0 0,0 0 0 0 0,20-6 16 0 0,0 3 2 0 0,-7 3-8 0 0,1-1 0 0 0,23-2 6 0 0,1 1-54 0 0,-28 6 54 0 0,23-2 0 0 0,176-8 0 0 0,-203 18-18 0 0,1 1-1 0 0,0 2 0 0 0,-2 1 1 0 0,7 3 18 0 0,-20-5-37 0 0,-1 2 0 0 0,-1 0 1 0 0,1 1-1 0 0,0 0 1 0 0,5 4 36 0 0,3 2-324 0 0,0 2 1 0 0,11 9 323 0 0,-26-17-402 0 0,-1 0 0 0 0,1 0 0 0 0,-1 1 0 0 0,0 0 0 0 0,2 3 402 0 0,10 10-1990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40:11.886"/>
    </inkml:context>
    <inkml:brush xml:id="br0">
      <inkml:brushProperty name="width" value="0.05" units="cm"/>
      <inkml:brushProperty name="height" value="0.05" units="cm"/>
      <inkml:brushProperty name="color" value="#FFFFFF"/>
    </inkml:brush>
  </inkml:definitions>
  <inkml:trace contextRef="#ctx0" brushRef="#br0">1816 969 10680 0 0,'0'-6'232'0'0,"0"1"0"0"0,0-2 0 0 0,1 2 0 0 0,0-1 0 0 0,2-5-232 0 0,0 2 20 0 0,0 2 1 0 0,1-1 0 0 0,0 0-1 0 0,1 0 1 0 0,-1 1 0 0 0,2 0-1 0 0,-1 0 1 0 0,6-6-21 0 0,41-39 107 0 0,-23 24-70 0 0,-13 13 9 0 0,1 2 0 0 0,3-3-46 0 0,3-2 55 0 0,54-36 5 0 0,-24 16-40 0 0,-15 10-20 0 0,237-164 0 0 0,-117 103 0 0 0,-111 64 18 0 0,24-12 366 0 0,2 4-1 0 0,2 3 1 0 0,68-17-384 0 0,-55 20 330 0 0,2-1-133 0 0,36-4-197 0 0,-87 24 0 0 0,39-8 0 0 0,64-4 0 0 0,-57 13-27 0 0,0 6 0 0 0,1 2 1 0 0,49 9 26 0 0,-106-5-16 0 0,14 4 16 0 0,8 2-12 0 0,146 33 157 0 0,-157-32-175 0 0,0 0 1 0 0,-2 3-1 0 0,0 2 1 0 0,-1 1-1 0 0,9 7 30 0 0,-34-18-13 0 0,3 2-16 0 0,1 1 0 0 0,-1 0 0 0 0,0 2 29 0 0,1 0-27 0 0,0-1-1 0 0,2 2 28 0 0,24 17 2 0 0,64 63 166 0 0,-101-88-165 0 0,-1 1 1 0 0,0-1-1 0 0,1 1 1 0 0,-2 0 0 0 0,1 1-4 0 0,14 18-17 0 0,0 1 40 0 0,-1 1-1 0 0,-1 1 1 0 0,9 21-23 0 0,-21-41 11 0 0,-1 0 0 0 0,0 1 0 0 0,-1 0-1 0 0,-1-1 1 0 0,1 1 0 0 0,-1-1 0 0 0,0 1 0 0 0,-1 0 0 0 0,0 0 0 0 0,0-1-1 0 0,-1 2 1 0 0,0-2 0 0 0,-1 1-11 0 0,-1 25 61 0 0,3-23 22 0 0,-1 0 0 0 0,-1-1 0 0 0,0 6-83 0 0,-2-1 163 0 0,1 1 0 0 0,0 6-163 0 0,2-16 45 0 0,0 0-1 0 0,0 0 0 0 0,-2 3-44 0 0,-3 15 77 0 0,5-23-69 0 0,1 2 0 0 0,0-2 1 0 0,-1 1-1 0 0,0 0 1 0 0,0-1-1 0 0,1 0 1 0 0,-1 2-1 0 0,0-2 1 0 0,0 1-9 0 0,-1 0 12 0 0,2-1 0 0 0,-1 1 0 0 0,0 0 0 0 0,1-1 0 0 0,-1 0 0 0 0,0 2 0 0 0,0-2 0 0 0,1 1 0 0 0,0 0-12 0 0,-1 1 75 0 0,0 1 1 0 0,1 0-1 0 0,-2 0 1 0 0,1-1-1 0 0,-1 1 1 0 0,1-1-1 0 0,-1 0 1 0 0,-2 4-76 0 0,3-6 97 0 0,1-1-22 0 0,0 0-3 0 0,1 0-67 0 0,0 1 1 0 0,0-1-1 0 0,-1 1 1 0 0,0-1 0 0 0,1 0-1 0 0,0 0 1 0 0,-1 1 0 0 0,1 0-1 0 0,-1-1 1 0 0,1 0 0 0 0,0 1-1 0 0,-1 0-5 0 0,1 1 5 0 0,0-1 0 0 0,0 0 1 0 0,1 0 0 0 0,-1 0 0 0 0,0 0 0 0 0,0 0-1 0 0,1 0 1 0 0,-1 0 0 0 0,0 0 0 0 0,1-1 0 0 0,-1 1-1 0 0,1-1 1 0 0,-1 1 0 0 0,1-1 0 0 0,-1 0 0 0 0,0 0 0 0 0,1 1-1 0 0,0-1 1 0 0,-1 0 0 0 0,1 0 0 0 0,-1 0 0 0 0,1 0-1 0 0,0 0 1 0 0,-1-1 0 0 0,1 1 0 0 0,1 0-6 0 0,46-9 254 0 0,5-3-57 0 0,-31 7-145 0 0,-1-1-1 0 0,9-2-51 0 0,24-10 50 0 0,0 3-1 0 0,1 2 0 0 0,28-1-49 0 0,-48 9 0 0 0,0-2 0 0 0,0 3 0 0 0,30 0 0 0 0,-45 4-1 0 0,29-1 34 0 0,0 3-1 0 0,13 4-32 0 0,-42-3 0 0 0,0 1 0 0 0,-1 0 0 0 0,1 2 0 0 0,163 45 0 0 0,-6-3 0 0 0,-161-42 0 0 0,24 7 0 0 0,8 5 0 0 0,6 7-32 0 0,-1 2 0 0 0,-2 2 0 0 0,22 18 32 0 0,-51-33 0 0 0,-2 0 0 0 0,11 10 0 0 0,16 13 0 0 0,-18-16 0 0 0,16 18 0 0 0,-9-7 0 0 0,-18-16 0 0 0,0 2 0 0 0,1 2 0 0 0,48 58 0 0 0,-52-58 0 0 0,-2 1 0 0 0,0 0 0 0 0,1 6 0 0 0,52 110 0 0 0,-52-106 0 0 0,4 14 0 0 0,-2 0 0 0 0,9 35 0 0 0,-20-59 2 0 0,-1-1-1 0 0,-2 0 0 0 0,0 0 1 0 0,-1 1-1 0 0,0 0 0 0 0,-2 0 1 0 0,-1-1-1 0 0,-3 18-1 0 0,3-28 10 0 0,-4 21 65 0 0,-4 14-75 0 0,6-35 9 0 0,0 0 0 0 0,-1 0-1 0 0,0 0 1 0 0,0 0 0 0 0,-1-1-1 0 0,-2 4-8 0 0,-1-2 45 0 0,-1 1 0 0 0,1-1 0 0 0,-2 0-1 0 0,1 0 1 0 0,-2-1 0 0 0,1-1 0 0 0,-1 0-1 0 0,-1 0 1 0 0,1-1 0 0 0,-1-1-1 0 0,-8 4-44 0 0,-12 4 623 0 0,-9 0-623 0 0,8 0 575 0 0,22-10-308 0 0,0 0-1 0 0,1-1 1 0 0,-5 1-267 0 0,0 0 258 0 0,0 0 0 0 0,1 1 1 0 0,-1 2-259 0 0,-11 3 235 0 0,20-9-173 0 0,4-2-45 0 0,1 1 1 0 0,-1 0 0 0 0,0-1-1 0 0,1 0 1 0 0,-1 1-1 0 0,1 0 1 0 0,-1 0 0 0 0,1 0-1 0 0,0 0 1 0 0,0 0-1 0 0,-1 0 1 0 0,1 0 0 0 0,0 1-1 0 0,0-2 1 0 0,-1 2-18 0 0,-2 4 88 0 0,3-4-8 0 0,9 3-14 0 0,-6-4-66 0 0,1 0 0 0 0,-1 0 0 0 0,1 1 0 0 0,-1-2 0 0 0,1 1 0 0 0,-1 0 0 0 0,1-1 0 0 0,-1 0 0 0 0,1 0 0 0 0,-1 1 0 0 0,1-1 0 0 0,30-2 0 0 0,-26 1 0 0 0,21-2 40 0 0,-1 2 0 0 0,0 1 0 0 0,0 1-1 0 0,0 1 1 0 0,6 2-40 0 0,-12-2-88 0 0,11 0 88 0 0,10 1 1 0 0,-15-1-1 0 0,-16-1 0 0 0,0 1 0 0 0,1-1 0 0 0,0 2 0 0 0,25 7-61 0 0,-1 1 0 0 0,0 3-1 0 0,24 12 62 0 0,-32-15 0 0 0,-19-8 15 0 0,-1 1 0 0 0,0-1 0 0 0,-1 1 0 0 0,3 1-15 0 0,51 38 12 0 0,-30-19-12 0 0,-22-17 0 0 0,-1 0 0 0 0,5 3 0 0 0,22 12 0 0 0,7 7 0 0 0,-32-20 0 0 0,1 1 0 0 0,-1-1 0 0 0,0 1 0 0 0,-1 1 0 0 0,5 5 0 0 0,5 10 0 0 0,3-2 0 0 0,-9-8 0 0 0,0 0 0 0 0,-1 0 0 0 0,0 1 0 0 0,-1 1 0 0 0,-6-10 0 0 0,0 2 0 0 0,0 0 0 0 0,0 0 0 0 0,1 6 0 0 0,6 16 0 0 0,5 20 0 0 0,-5-11 0 0 0,-3 1 0 0 0,0 1 0 0 0,0 36 0 0 0,-5-21 0 0 0,-4 1 0 0 0,-2 2 0 0 0,-3-6 0 0 0,-3 1 0 0 0,-13 50 0 0 0,12-75 0 0 0,-3 0 0 0 0,-7 14 0 0 0,2-4 0 0 0,5-14 0 0 0,-1 0 0 0 0,0-1 0 0 0,-15 20 0 0 0,19-33 0 0 0,-1 0 0 0 0,-1 0 0 0 0,1-2 0 0 0,-7 7 0 0 0,-21 21-1 0 0,10-10 13 0 0,8-10 31 0 0,0-2 0 0 0,-2-1 1 0 0,0-1-1 0 0,-10 5-43 0 0,-96 46 188 0 0,63-34-78 0 0,5-2 209 0 0,-1-3 0 0 0,-52 15-319 0 0,-30 9 139 0 0,100-36-95 0 0,10-3 45 0 0,-11 1-89 0 0,20-6 15 0 0,-144 33 82 0 0,144-35-97 0 0,-3 1 0 0 0,-21 1 0 0 0,8-2 12 0 0,18-2 9 0 0,-1-1 0 0 0,0-1 0 0 0,0-1 1 0 0,0-1-1 0 0,-8-2-21 0 0,-3 0 9 0 0,-11-4 46 0 0,37 6-39 0 0,0-1 1 0 0,1 0 0 0 0,-1 0 0 0 0,1-1-1 0 0,-1 0 1 0 0,1 1 0 0 0,0-2 0 0 0,-1 0-1 0 0,-2-3-16 0 0,-14-11 71 0 0,15 7-82 0 0,7 12-42 0 0,-4 7 32 0 0,0 2-33 0 0,4-5 47 0 0,1 0 0 0 0,0 0 0 0 0,0 0 0 0 0,1 0 0 0 0,0 1 0 0 0,0-1 0 0 0,0 1 0 0 0,0-1 0 0 0,2 3 7 0 0,-1 20-1 0 0,1 16 1 0 0,0-23 0 0 0,-2 0 0 0 0,-1 8 0 0 0,0-12 0 0 0,-2 0 0 0 0,1 0 0 0 0,-2 0 0 0 0,0-1 0 0 0,-1 1 0 0 0,0-1 0 0 0,-2 0 0 0 0,-2 3 0 0 0,-41 72 0 0 0,46-83 0 0 0,-1 0 0 0 0,-1-1 0 0 0,0 1 0 0 0,-3 2 0 0 0,-6 8 0 0 0,2-1 0 0 0,-20 29 0 0 0,26-37 0 0 0,0 0 0 0 0,-1-2 0 0 0,1 2 0 0 0,-2-2 0 0 0,-2 3 0 0 0,-17 15 0 0 0,9-7 0 0 0,-1-1 0 0 0,-1-1 0 0 0,0-1 0 0 0,-21 11 0 0 0,32-20 0 0 0,0 2 0 0 0,-7 5 0 0 0,8-6 0 0 0,1 0 0 0 0,-1 0 0 0 0,-7 2 0 0 0,-41 22 0 0 0,-6 3 0 0 0,-10 1 0 0 0,27-13 30 0 0,24-11-13 0 0,-1-1 0 0 0,-5 2-17 0 0,-23 8 0 0 0,32-11 0 0 0,-1-1 0 0 0,-18 4 0 0 0,-112 30 0 0 0,94-28 30 0 0,-1-3-1 0 0,0-1 0 0 0,-12-3-29 0 0,60-5 0 0 0,7-2 0 0 0,-75 7 37 0 0,62-7-28 0 0,1 0 0 0 0,0-1-1 0 0,-1 0 1 0 0,-4-2-9 0 0,-43-8-4 0 0,15 3 31 0 0,-41-12-27 0 0,23 1 237 0 0,-35-10 94 0 0,71 19-281 0 0,9 4 4 0 0,1-1-1 0 0,-12-7-53 0 0,3 1 73 0 0,15 8-30 0 0,0-1 1 0 0,1 0 0 0 0,-7-7-44 0 0,-56-47 75 0 0,50 38-37 0 0,0 2 0 0 0,-2 1-1 0 0,-16-10-37 0 0,-7 1 97 0 0,-51-28 290 0 0,74 41-236 0 0,19 10-89 0 0,-1 0 0 0 0,0 0 1 0 0,0 1-1 0 0,-8-2-62 0 0,-7-5 0 0 0,18 7 0 0 0,0 2 0 0 0,0-1 0 0 0,0 1 0 0 0,-3-1 0 0 0,-6 0 0 0 0,-23-5 0 0 0,34 7 0 0 0,1 1 0 0 0,-2 0 0 0 0,1 0 0 0 0,0 0 0 0 0,0 1 0 0 0,1 0 0 0 0,-2-1 0 0 0,-1 2 0 0 0,-15 3-23 0 0,15-3 6 0 0,1-1 0 0 0,-2 1 0 0 0,1 0 0 0 0,1 1 0 0 0,0-1 0 0 0,-5 4 17 0 0,-6 4-2 0 0,0 2 1 0 0,1 1-1 0 0,1 0 1 0 0,0 2-1 0 0,1-1 1 0 0,0 1-1 0 0,0 2 2 0 0,-21 37 0 0 0,14-28 0 0 0,-13 14 0 0 0,-8 11 0 0 0,4-14 0 0 0,-2-3 0 0 0,-21 15 0 0 0,40-35 0 0 0,0-1 0 0 0,-2-1 0 0 0,-11 8 0 0 0,17-11 0 0 0,-1 0 0 0 0,0-2 0 0 0,-3 1 0 0 0,-3 1 0 0 0,-11 8 0 0 0,15-9 0 0 0,0 0 0 0 0,-1-1 0 0 0,1-1 0 0 0,-3-1 0 0 0,-11 4 0 0 0,-1 1 2 0 0,-1-3 0 0 0,-24 3-2 0 0,-72 3 96 0 0,119-13-78 0 0,-29 2 21 0 0,-9 1-4 0 0,35-2-40 0 0,0-1 0 0 0,0 0 0 0 0,-1-1 1 0 0,-5-1 4 0 0,-61-12-34 0 0,24 3 23 0 0,21 4 14 0 0,-15-7-3 0 0,36 9 8 0 0,-4-1 41 0 0,-16-8-49 0 0,15 6 15 0 0,-10-3-15 0 0,-12-3 44 0 0,1-1 0 0 0,-19-10-44 0 0,-76-46 197 0 0,113 58-153 0 0,1-1 0 0 0,0-1-1 0 0,2-2 1 0 0,0 0 0 0 0,-11-12-44 0 0,-1-6 71 0 0,1-1 0 0 0,2-2 0 0 0,-14-25-71 0 0,31 42 74 0 0,3 0-1 0 0,0-1 1 0 0,1 0 0 0 0,1-2-74 0 0,4 14 4 0 0,-3-9 21 0 0,1 0 1 0 0,1 1 0 0 0,1-1-1 0 0,0-1 1 0 0,1-3-26 0 0,-1-17 54 0 0,2 25-43 0 0,0 1-1 0 0,1-1 1 0 0,1 1-1 0 0,0-1 1 0 0,1 0-1 0 0,2-10-10 0 0,2 1 0 0 0,2 0 0 0 0,0 1 0 0 0,1-1 0 0 0,6-8 0 0 0,-10 23 0 0 0,1 0 0 0 0,-1 0 0 0 0,1 1 0 0 0,1 0 0 0 0,-1 0 0 0 0,4-3 0 0 0,3-2-22 0 0,-8 8 12 0 0,1 0 0 0 0,-1 1 0 0 0,0 0 0 0 0,1 0 0 0 0,2-2 10 0 0,13-8 0 0 0,-13 11-10 0 0,-6 3 4 0 0,1 0 0 0 0,-1-1 0 0 0,1 1 0 0 0,-1 0 1 0 0,1 0-1 0 0,0 0 0 0 0,-1 0 0 0 0,1 0 1 0 0,0 0 5 0 0,2 1-12 0 0,-3-1-42 0 0,-2 0 1 0 0,0 2 52 0 0,-2-1 0 0 0,1 0 1 0 0,0 0-1 0 0,-1 0 0 0 0,1 0 0 0 0,0-1 0 0 0,0 0 1 0 0,-1 1-1 0 0,1-1 0 0 0,0 1 0 0 0,-1-1 0 0 0,1 0 1 0 0,-1 0-1 0 0,1-1 0 0 0,-1 1 0 0 0,1-1 1 0 0,-1 1 0 0 0,-5-2 0 0 0,0 0 1 0 0,0 0-1 0 0,1-1 1 0 0,-1 0-1 0 0,1 0 0 0 0,-24-8 0 0 0,23 9 0 0 0,0-1 0 0 0,-8-3 0 0 0,-71-31 37 0 0,12 7-10 0 0,36 14-27 0 0,-26-5 0 0 0,27 9 0 0 0,1-1 0 0 0,-13-9 0 0 0,-158-79 138 0 0,194 93-131 0 0,2 0 1 0 0,-12-9-8 0 0,-9-6-1 0 0,-21-11-68 0 0,-1-7 69 0 0,37 27 0 0 0,1-1-1 0 0,-1 0 0 0 0,3-1 0 0 0,-13-16 1 0 0,-10-13 0 0 0,21 26 0 0 0,1-1 0 0 0,-4-7 0 0 0,-118-192 64 0 0,126 201-57 0 0,2-2 0 0 0,2 1 1 0 0,-1-1-1 0 0,2-1 0 0 0,0 1 0 0 0,2-1 0 0 0,0 0 0 0 0,1 0 0 0 0,1-9-7 0 0,0 8 0 0 0,2 0 0 0 0,1 0 0 0 0,1-1 0 0 0,0 1 0 0 0,5-19 0 0 0,10-17 38 0 0,2 1-1 0 0,23-50-37 0 0,-40 106 0 0 0,7-18-10 0 0,2 1 0 0 0,0 1 0 0 0,0 0 0 0 0,10-11 10 0 0,0 5 16 0 0,-15 17-23 0 0,1 0 0 0 0,-1 1 1 0 0,0-3 6 0 0,3-2-23 0 0,1 0 1 0 0,-1 1 0 0 0,2 1-1 0 0,-1-1 1 0 0,1 1-1 0 0,0 0 1 0 0,7-3 22 0 0,18-15-2 0 0,-24 19 2 0 0,0 0 0 0 0,0 1 0 0 0,0 1 0 0 0,1-1 0 0 0,12-2 0 0 0,-19 6 0 0 0,50-23 0 0 0,-32 13 1 0 0,7-1-12 0 0,2 1-23 0 0,3-3 34 0 0,-7 3-20 0 0,17-5 20 0 0,-18 4 71 0 0,-26 12-32 0 0,1 0-93 0 0,3-4 50 0 0,-5 5 6 0 0,0 0 0 0 0,0-1 0 0 0,0 1-1 0 0,0 0 1 0 0,1-1 0 0 0,-1 1 0 0 0,0-1 0 0 0,0 1 0 0 0,0 0-1 0 0,0 0 1 0 0,0 0 0 0 0,-1-1 0 0 0,1 1 0 0 0,0 0-1 0 0,0-1 1 0 0,0 1 0 0 0,0 0 0 0 0,0 0 0 0 0,0 0 0 0 0,-1 0-1 0 0,1-1 1 0 0,0 1 0 0 0,0 0 0 0 0,0-1 0 0 0,-1 1-1 0 0,1 0 1 0 0,0-1 0 0 0,0 1 0 0 0,0 0 0 0 0,0 0 0 0 0,0 0-1 0 0,-1 0-1 0 0,1 0 2 0 0,-3-1-2 0 0,1 0 0 0 0,-1 1 0 0 0,0 0 0 0 0,0-1 0 0 0,1 1 0 0 0,-1 0 0 0 0,0 0 0 0 0,1 0 0 0 0,-1 1 0 0 0,0-1 0 0 0,0 0 0 0 0,-8 1 0 0 0,-35 3 0 0 0,31-4 0 0 0,1-2 0 0 0,-1 1 0 0 0,-2-3 0 0 0,-17-1 0 0 0,30 4 0 0 0,-1-1 0 0 0,1 0 0 0 0,-1 1 0 0 0,1-1 0 0 0,-1-1 0 0 0,1 1 0 0 0,0-1 0 0 0,-1 0 0 0 0,2 0 0 0 0,-2-1 0 0 0,-9-6 0 0 0,-15-9 0 0 0,13 9 0 0 0,0-1 0 0 0,1 0 0 0 0,1-1 0 0 0,-1-1 0 0 0,1-1 2 0 0,-14-14 33 0 0,-4-7-35 0 0,24 25 6 0 0,0 0-1 0 0,1-1 0 0 0,0 0 1 0 0,0 0-1 0 0,-3-10-5 0 0,-4-9 0 0 0,7 13 0 0 0,-1 0 0 0 0,2 0 0 0 0,-3-11 0 0 0,9 24 0 0 0,-9-30 16 0 0,2 1 0 0 0,1-3 0 0 0,2 2 0 0 0,1-11-16 0 0,3 22-3 0 0,0-18 36 0 0,1-1 1 0 0,6-27-34 0 0,-3 43 0 0 0,1 1 0 0 0,1 0 0 0 0,1 0 0 0 0,1 0 0 0 0,7-13 0 0 0,7-7 1 0 0,27-41-1 0 0,-37 66-13 0 0,2 1 0 0 0,1 1 0 0 0,0 0 0 0 0,1 1 0 0 0,6-4 13 0 0,58-50 0 0 0,-55 50 0 0 0,5-2 0 0 0,8-5 0 0 0,-16 12 0 0 0,19-11 0 0 0,-3 2 0 0 0,-17 12-16 0 0,1 0 0 0 0,0 1 0 0 0,0 0 0 0 0,20-6 16 0 0,0 3 2 0 0,-7 3-8 0 0,1-1 0 0 0,23-2 6 0 0,1 1-54 0 0,-28 6 54 0 0,23-2 0 0 0,176-8 0 0 0,-203 18-18 0 0,1 1-1 0 0,0 2 0 0 0,-2 1 1 0 0,7 3 18 0 0,-20-5-37 0 0,-1 2 0 0 0,-1 0 1 0 0,1 1-1 0 0,0 0 1 0 0,5 4 36 0 0,3 2-324 0 0,0 2 1 0 0,11 9 323 0 0,-26-17-402 0 0,-1 0 0 0 0,1 0 0 0 0,-1 1 0 0 0,0 0 0 0 0,2 3 402 0 0,10 10-1990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17.879"/>
    </inkml:context>
    <inkml:brush xml:id="br0">
      <inkml:brushProperty name="width" value="0.05" units="cm"/>
      <inkml:brushProperty name="height" value="0.05" units="cm"/>
      <inkml:brushProperty name="color" value="#66CC00"/>
    </inkml:brush>
  </inkml:definitions>
  <inkml:trace contextRef="#ctx0" brushRef="#br0">7 1 13328 0 0,'0'0'5742'0'0,"5"3"-4530"0"0,-3 0-1044 0 0,1-1 1 0 0,-1 1-1 0 0,0-1 0 0 0,0 1 0 0 0,-1 0 1 0 0,1-1-1 0 0,-1 1 0 0 0,1 0 0 0 0,-1 0 1 0 0,0 0-1 0 0,0 0 0 0 0,0 1 0 0 0,0-1 1 0 0,0 4-1 0 0,0 6 316 0 0,0 1 0 0 0,-2 15 0 0 0,1-9-71 0 0,0-8-166 0 0,0 7-104 0 0,0 0 0 0 0,-1-1 0 0 0,-1 1 1 0 0,-7 31-1 0 0,2-22 433 0 0,2 1 0 0 0,-3 49 1 0 0,4-35-325 0 0,4-31-462 0 0,0 0 1 0 0,4 25-1 0 0,-1-20-37 0 0,-3-17 174 0 0,-1 1 1 0 0,1 0-1 0 0,0-1 0 0 0,0 1 1 0 0,0-1-1 0 0,0 1 0 0 0,1-1 1 0 0,-1 1-1 0 0,0-1 0 0 0,0 1 1 0 0,0-1-1 0 0,0 1 0 0 0,1-1 1 0 0,-1 1-1 0 0,0-1 0 0 0,0 1 0 0 0,1-1 1 0 0,-1 1-1 0 0,0-1 0 0 0,1 1 1 0 0,-1-1-1 0 0,0 0 0 0 0,1 1 1 0 0,-1-1-1 0 0,1 0 0 0 0,-1 1 1 0 0,1-1-1 0 0,-1 0 0 0 0,1 1 1 0 0,0-1-1 0 0,0 0-133 0 0,-1 0 0 0 0,1-1-1 0 0,0 1 1 0 0,0 0 0 0 0,0-1 0 0 0,-1 1 0 0 0,1-1 0 0 0,0 1 0 0 0,0-1-1 0 0,-1 1 1 0 0,1-1 0 0 0,0 0 0 0 0,-1 1 0 0 0,1-1 0 0 0,-1 0 0 0 0,1 1 0 0 0,0-2-1 0 0,7-9-7472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3:09.577"/>
    </inkml:context>
    <inkml:brush xml:id="br0">
      <inkml:brushProperty name="width" value="0.05" units="cm"/>
      <inkml:brushProperty name="height" value="0.05" units="cm"/>
      <inkml:brushProperty name="color" value="#FFFFFF"/>
    </inkml:brush>
  </inkml:definitions>
  <inkml:trace contextRef="#ctx0" brushRef="#br0">31 36 10592 0 0,'-21'-36'5872'0'0,"14"51"-2197"0"0,5 18-2627 0 0,2 1-1 0 0,5 47 1 0 0,1-19-616 0 0,16 532 153 0 0,-1-438-3899 0 0,-21-137 1720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18.285"/>
    </inkml:context>
    <inkml:brush xml:id="br0">
      <inkml:brushProperty name="width" value="0.05" units="cm"/>
      <inkml:brushProperty name="height" value="0.05" units="cm"/>
      <inkml:brushProperty name="color" value="#66CC00"/>
    </inkml:brush>
  </inkml:definitions>
  <inkml:trace contextRef="#ctx0" brushRef="#br0">4 1 15664 0 0,'0'1'718'0'0,"-1"34"290"0"0,0-16-373 0 0,2 31-1 0 0,0-37 431 0 0,-1 1-1 0 0,-2 13 1 0 0,1-16-723 0 0,0 0 0 0 0,1-1 0 0 0,1 1 0 0 0,-1 0 0 0 0,3 10 0 0 0,1 0-50 0 0,-1-1 1 0 0,-1 37-1 0 0,0-10 149 0 0,0 9-218 0 0,1 21-86 0 0,1-28-137 0 0,-3-28 0 0 0,6 32 0 0 0,-6-48-72 0 0,0-1-1 0 0,-1 1 0 0 0,2-1 1 0 0,-1 0-1 0 0,0 1 1 0 0,1-1-1 0 0,0 0 0 0 0,0 0 1 0 0,0 0-1 0 0,1 0 0 0 0,-1 0 1 0 0,6 6-1 0 0,-6-9-1005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18.752"/>
    </inkml:context>
    <inkml:brush xml:id="br0">
      <inkml:brushProperty name="width" value="0.05" units="cm"/>
      <inkml:brushProperty name="height" value="0.05" units="cm"/>
      <inkml:brushProperty name="color" value="#66CC00"/>
    </inkml:brush>
  </inkml:definitions>
  <inkml:trace contextRef="#ctx0" brushRef="#br0">26 1 20527 0 0,'-3'2'172'0'0,"1"1"-1"0"0,0 0 0 0 0,-1 0 0 0 0,1-1 1 0 0,0 1-1 0 0,1 1 0 0 0,-1-1 0 0 0,0 0 1 0 0,1 0-1 0 0,0 1 0 0 0,0-1 0 0 0,0 0 0 0 0,0 1 1 0 0,0-1-1 0 0,1 1 0 0 0,0 0 0 0 0,0 5 1 0 0,0 5 587 0 0,1 1 1 0 0,7 28 0 0 0,-4-22-36 0 0,0-2-287 0 0,8 24 0 0 0,3 7-654 0 0,-6-13 122 0 0,-4-21 164 0 0,-1-1 0 0 0,-1 1 0 0 0,-1-1 0 0 0,1 19 0 0 0,-1 147-3406 0 0,-9-113-213 0 0,7-49 1908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19.169"/>
    </inkml:context>
    <inkml:brush xml:id="br0">
      <inkml:brushProperty name="width" value="0.05" units="cm"/>
      <inkml:brushProperty name="height" value="0.05" units="cm"/>
      <inkml:brushProperty name="color" value="#66CC00"/>
    </inkml:brush>
  </inkml:definitions>
  <inkml:trace contextRef="#ctx0" brushRef="#br0">50 0 8288 0 0,'-9'26'736'0'0,"2"-13"-584"0"0,-1 10-152 0 0,-1-2 0 0 0,6 0 3184 0 0,3 5 608 0 0,-9-1 119 0 0,5 1 25 0 0,8 2-3024 0 0,-4-2-608 0 0,5-5-120 0 0,-1 4-24 0 0,-1 1-712 0 0,6 2-144 0 0,-6-5-24 0 0,9 3-8 0 0,-7 2-880 0 0,-1 1-184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1.181"/>
    </inkml:context>
    <inkml:brush xml:id="br0">
      <inkml:brushProperty name="width" value="0.05" units="cm"/>
      <inkml:brushProperty name="height" value="0.05" units="cm"/>
      <inkml:brushProperty name="color" value="#66CC00"/>
    </inkml:brush>
  </inkml:definitions>
  <inkml:trace contextRef="#ctx0" brushRef="#br0">18 1 1376 0 0,'-5'8'128'0'0,"4"-5"207"0"0,0 1 0 0 0,0 0-1 0 0,0 0 1 0 0,1 0 0 0 0,-1 1 0 0 0,1-1 0 0 0,0 0-1 0 0,0 0 1 0 0,1 4 0 0 0,-1 20 4197 0 0,-3 6 734 0 0,-2 24-632 0 0,4 30-2492 0 0,2 5-850 0 0,-1-57-1020 0 0,0 1 1 0 0,9 50-1 0 0,-7-79-1007 0 0,0 0 0 0 0,7 15 0 0 0,-3-9-1342 0 0,-5-12 519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1.616"/>
    </inkml:context>
    <inkml:brush xml:id="br0">
      <inkml:brushProperty name="width" value="0.05" units="cm"/>
      <inkml:brushProperty name="height" value="0.05" units="cm"/>
      <inkml:brushProperty name="color" value="#66CC00"/>
    </inkml:brush>
  </inkml:definitions>
  <inkml:trace contextRef="#ctx0" brushRef="#br0">19 1 19351 0 0,'0'1'439'0'0,"-6"26"-79"0"0,1 1 0 0 0,1-1 1 0 0,2 1-1 0 0,0 0 0 0 0,2-1 0 0 0,4 31 0 0 0,-1-6 46 0 0,6 65 100 0 0,-4-47-514 0 0,-3-27-348 0 0,-1-10-6 0 0,1 1-1748 0 0,0-12-2317 0 0,3 0-2437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2.038"/>
    </inkml:context>
    <inkml:brush xml:id="br0">
      <inkml:brushProperty name="width" value="0.05" units="cm"/>
      <inkml:brushProperty name="height" value="0.05" units="cm"/>
      <inkml:brushProperty name="color" value="#66CC00"/>
    </inkml:brush>
  </inkml:definitions>
  <inkml:trace contextRef="#ctx0" brushRef="#br0">29 1 9216 0 0,'-7'13'816'0'0,"2"2"-656"0"0,1 6-160 0 0,1 2 0 0 0,-2-2 1984 0 0,1 5 352 0 0,4-1 79 0 0,0 1 17 0 0,0-5-1760 0 0,4 4-352 0 0,-4 4-72 0 0,5-4-16 0 0,-2-4-472 0 0,1-3-96 0 0,1 0-16 0 0,-2 5-8 0 0,-3-5-1360 0 0,4 3-263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2.455"/>
    </inkml:context>
    <inkml:brush xml:id="br0">
      <inkml:brushProperty name="width" value="0.05" units="cm"/>
      <inkml:brushProperty name="height" value="0.05" units="cm"/>
      <inkml:brushProperty name="color" value="#66CC00"/>
    </inkml:brush>
  </inkml:definitions>
  <inkml:trace contextRef="#ctx0" brushRef="#br0">38 0 20791 0 0,'-9'33'920'0'0,"6"-15"192"0"0,-2 0-888 0 0,1 8-224 0 0,-1-1 0 0 0,2-1 0 0 0,3 2 248 0 0,-4-1 8 0 0,-1 11 0 0 0,5-7 0 0 0,0-3-256 0 0,0 2 64 0 0,0-2-64 0 0,5-1 0 0 0,-1 1-2128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3.893"/>
    </inkml:context>
    <inkml:brush xml:id="br0">
      <inkml:brushProperty name="width" value="0.05" units="cm"/>
      <inkml:brushProperty name="height" value="0.05" units="cm"/>
      <inkml:brushProperty name="color" value="#66CC00"/>
    </inkml:brush>
  </inkml:definitions>
  <inkml:trace contextRef="#ctx0" brushRef="#br0">2 24 10944 0 0,'0'0'1096'0'0,"-2"-9"4475"0"0,4 7-5348 0 0,0 1-1 0 0,0-1 0 0 0,0 1 1 0 0,0 0-1 0 0,1-1 0 0 0,-1 1 0 0 0,0 0 1 0 0,1 1-1 0 0,-1-1 0 0 0,0 0 0 0 0,1 1 1 0 0,-1-1-1 0 0,4 1 0 0 0,36-1 1612 0 0,-22 2-1218 0 0,84 4 1232 0 0,36-2-1084 0 0,21-10-392 0 0,-112 8-1281 0 0,0 1-6118 0 0,-16-6-818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4.266"/>
    </inkml:context>
    <inkml:brush xml:id="br0">
      <inkml:brushProperty name="width" value="0.05" units="cm"/>
      <inkml:brushProperty name="height" value="0.05" units="cm"/>
      <inkml:brushProperty name="color" value="#66CC00"/>
    </inkml:brush>
  </inkml:definitions>
  <inkml:trace contextRef="#ctx0" brushRef="#br0">1 40 19351 0 0,'0'0'439'0'0,"2"1"62"0"0,3 5-185 0 0,7 3 319 0 0,19 3-406 0 0,-20-10-66 0 0,1 1 0 0 0,0-2 0 0 0,0 0 0 0 0,0 0 0 0 0,0-1 0 0 0,-1 0 0 0 0,14-3 0 0 0,85-18 605 0 0,-98 18-842 0 0,58-17 51 0 0,-31 8-1385 0 0,-1 3-4248 0 0,-9 1-1390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4.658"/>
    </inkml:context>
    <inkml:brush xml:id="br0">
      <inkml:brushProperty name="width" value="0.05" units="cm"/>
      <inkml:brushProperty name="height" value="0.05" units="cm"/>
      <inkml:brushProperty name="color" value="#66CC00"/>
    </inkml:brush>
  </inkml:definitions>
  <inkml:trace contextRef="#ctx0" brushRef="#br0">0 22 23351 0 0,'0'0'2115'0'0,"3"0"-1736"0"0,53 3-4 0 0,21 1 475 0 0,51-16-440 0 0,33-1-3 0 0,-70 11-1097 0 0,-35 0-1041 0 0,108 10-1 0 0,-139-5 301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3:09.908"/>
    </inkml:context>
    <inkml:brush xml:id="br0">
      <inkml:brushProperty name="width" value="0.05" units="cm"/>
      <inkml:brushProperty name="height" value="0.05" units="cm"/>
      <inkml:brushProperty name="color" value="#FFFFFF"/>
    </inkml:brush>
  </inkml:definitions>
  <inkml:trace contextRef="#ctx0" brushRef="#br0">0 1 18799 0 0,'7'2'1348'0'0,"21"6"-17"0"0,0 1-1 0 0,43 3 0 0 0,13-9-274 0 0,137-15 0 0 0,4 0-4532 0 0,-190 12 2453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5.423"/>
    </inkml:context>
    <inkml:brush xml:id="br0">
      <inkml:brushProperty name="width" value="0.05" units="cm"/>
      <inkml:brushProperty name="height" value="0.05" units="cm"/>
      <inkml:brushProperty name="color" value="#66CC00"/>
    </inkml:brush>
  </inkml:definitions>
  <inkml:trace contextRef="#ctx0" brushRef="#br0">0 21 22519 0 0,'0'0'2039'0'0,"2"1"-1678"0"0,1 1-283 0 0,0-1-1 0 0,1 0 0 0 0,-1 0 1 0 0,1 0-1 0 0,-1 0 1 0 0,1 0-1 0 0,-1-1 0 0 0,1 1 1 0 0,-1-1-1 0 0,6 0 1 0 0,42-5 598 0 0,-20 1-409 0 0,168-2 410 0 0,-173 5-1073 0 0,-10 1-721 0 0,27-5 0 0 0,-1-1-326 0 0,-6 2-12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6.182"/>
    </inkml:context>
    <inkml:brush xml:id="br0">
      <inkml:brushProperty name="width" value="0.05" units="cm"/>
      <inkml:brushProperty name="height" value="0.05" units="cm"/>
      <inkml:brushProperty name="color" value="#66CC00"/>
    </inkml:brush>
  </inkml:definitions>
  <inkml:trace contextRef="#ctx0" brushRef="#br0">0 8 18775 0 0,'0'0'1699'0'0,"2"-1"-1399"0"0,3 0-252 0 0,-1-1-1 0 0,1 1 1 0 0,0 0 0 0 0,-1 0-1 0 0,1 1 1 0 0,0-1 0 0 0,0 1 0 0 0,6 0-1 0 0,39 5 1549 0 0,-1 3-386 0 0,17 2-245 0 0,1-2-375 0 0,52 2-459 0 0,-42-10-1279 0 0,-36-3 440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8.944"/>
    </inkml:context>
    <inkml:brush xml:id="br0">
      <inkml:brushProperty name="width" value="0.05" units="cm"/>
      <inkml:brushProperty name="height" value="0.05" units="cm"/>
      <inkml:brushProperty name="color" value="#66CC00"/>
    </inkml:brush>
  </inkml:definitions>
  <inkml:trace contextRef="#ctx0" brushRef="#br0">1 23 16959 0 0,'8'3'828'0'0,"7"0"-570"0"0,0-1 0 0 0,1 0 0 0 0,24 0 0 0 0,-5 0-172 0 0,60 2 1506 0 0,160-12 1 0 0,-221 5-1595 0 0,-3 1-368 0 0,58-11-1 0 0,-59 6-543 0 0,3-1-56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9.351"/>
    </inkml:context>
    <inkml:brush xml:id="br0">
      <inkml:brushProperty name="width" value="0.05" units="cm"/>
      <inkml:brushProperty name="height" value="0.05" units="cm"/>
      <inkml:brushProperty name="color" value="#66CC00"/>
    </inkml:brush>
  </inkml:definitions>
  <inkml:trace contextRef="#ctx0" brushRef="#br0">1 41 15664 0 0,'0'0'1206'0'0,"1"2"-787"0"0,4 1-87 0 0,-1-1 1 0 0,1 1-1 0 0,0-1 1 0 0,0 0-1 0 0,0 0 1 0 0,0 0 0 0 0,1-1-1 0 0,-1 0 1 0 0,0 0-1 0 0,0 0 1 0 0,1-1-1 0 0,-1 1 1 0 0,1-1-1 0 0,-1 0 1 0 0,6-2-1 0 0,12 0-30 0 0,1-2-1 0 0,24-7 1 0 0,47-13-574 0 0,-33 9-2940 0 0,-41 10-4106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29.722"/>
    </inkml:context>
    <inkml:brush xml:id="br0">
      <inkml:brushProperty name="width" value="0.05" units="cm"/>
      <inkml:brushProperty name="height" value="0.05" units="cm"/>
      <inkml:brushProperty name="color" value="#66CC00"/>
    </inkml:brush>
  </inkml:definitions>
  <inkml:trace contextRef="#ctx0" brushRef="#br0">1 0 24879 0 0,'0'0'1211'0'0,"2"1"-530"0"0,173 32 1227 0 0,-159-31-1842 0 0,67 12-664 0 0,137 6 1 0 0,-199-20-1186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30.475"/>
    </inkml:context>
    <inkml:brush xml:id="br0">
      <inkml:brushProperty name="width" value="0.05" units="cm"/>
      <inkml:brushProperty name="height" value="0.05" units="cm"/>
      <inkml:brushProperty name="color" value="#66CC00"/>
    </inkml:brush>
  </inkml:definitions>
  <inkml:trace contextRef="#ctx0" brushRef="#br0">7 85 13360 0 0,'-6'-10'727'0'0,"11"1"-29"0"0,-5 8-699 0 0,1 1 0 0 0,-1 0 0 0 0,0-1 0 0 0,0 1 0 0 0,1-1 0 0 0,-1 1 0 0 0,0-1 1 0 0,0 1-1 0 0,0-1 0 0 0,0 1 0 0 0,0-1 0 0 0,0 1 0 0 0,0-1 1 0 0,1 1-1 0 0,-1-1 0 0 0,-1 1 0 0 0,1-1 0 0 0,0 1 0 0 0,0-1 1 0 0,0 1-1 0 0,0-1 0 0 0,0 1 0 0 0,0-1 0 0 0,0 1 0 0 0,-1-1 0 0 0,1 0 1 0 0,-1 0 56 0 0,1 1 0 0 0,0 0 0 0 0,0-1 0 0 0,-1 1 0 0 0,1-1 0 0 0,0 0 0 0 0,0 1 0 0 0,0-1 0 0 0,0 1 0 0 0,0-1 0 0 0,-1 1 0 0 0,1-1 0 0 0,0 1 0 0 0,1-1 0 0 0,-1 1 0 0 0,0-1 0 0 0,0 0 0 0 0,0 1 0 0 0,0-1 0 0 0,0 1 0 0 0,0-1 0 0 0,1 1 0 0 0,-1-1 0 0 0,0 1 0 0 0,0-1 0 0 0,1 1 0 0 0,-1-1 0 0 0,0 1 0 0 0,1 0 0 0 0,-1-1 0 0 0,0 1 0 0 0,1-1 0 0 0,-1 1 0 0 0,1 0 0 0 0,0-1 0 0 0,4-2 936 0 0,-1 0 0 0 0,1 0 0 0 0,0 0-1 0 0,0 1 1 0 0,0-1 0 0 0,7-1 0 0 0,-3 2-361 0 0,0 0 0 0 0,0 0 1 0 0,10 0-1 0 0,8 1-400 0 0,43 5 0 0 0,-55-3 195 0 0,21 2-711 0 0,1-2-1 0 0,-1-2 1 0 0,42-6 0 0 0,-50 3-525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30.946"/>
    </inkml:context>
    <inkml:brush xml:id="br0">
      <inkml:brushProperty name="width" value="0.05" units="cm"/>
      <inkml:brushProperty name="height" value="0.05" units="cm"/>
      <inkml:brushProperty name="color" value="#66CC00"/>
    </inkml:brush>
  </inkml:definitions>
  <inkml:trace contextRef="#ctx0" brushRef="#br0">4 29 21191 0 0,'0'0'43'0'0,"-1"0"-1"0"0,1 0 1 0 0,0 0-1 0 0,0 0 0 0 0,0 1 1 0 0,-1-1-1 0 0,1 0 0 0 0,0 0 1 0 0,0 0-1 0 0,0 0 1 0 0,0 1-1 0 0,0-1 0 0 0,-1 0 1 0 0,1 0-1 0 0,0 0 1 0 0,0 1-1 0 0,0-1 0 0 0,0 0 1 0 0,0 0-1 0 0,0 0 0 0 0,0 1 1 0 0,0-1-1 0 0,0 0 1 0 0,0 0-1 0 0,0 1 0 0 0,0-1 1 0 0,0 0-1 0 0,0 0 1 0 0,0 0-1 0 0,0 1 0 0 0,0-1 1 0 0,0 0-1 0 0,0 0 0 0 0,0 1 1 0 0,0-1-1 0 0,1 0 1 0 0,6 8 647 0 0,1-3-583 0 0,8-2 229 0 0,0 0 1 0 0,0-2-1 0 0,-1 1 1 0 0,1-2-1 0 0,0 0 1 0 0,17-3 0 0 0,97-20 502 0 0,-39 5-1568 0 0,-27 8-2517 0 0,-35 6-5067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31.421"/>
    </inkml:context>
    <inkml:brush xml:id="br0">
      <inkml:brushProperty name="width" value="0.05" units="cm"/>
      <inkml:brushProperty name="height" value="0.05" units="cm"/>
      <inkml:brushProperty name="color" value="#66CC00"/>
    </inkml:brush>
  </inkml:definitions>
  <inkml:trace contextRef="#ctx0" brushRef="#br0">0 0 24391 0 0,'8'6'2594'0'0,"-7"-6"-2588"0"0,0 1 0 0 0,0 0 0 0 0,-1 0 0 0 0,1-1 0 0 0,0 1 0 0 0,0-1 0 0 0,0 1 0 0 0,0-1 0 0 0,-1 1 0 0 0,1-1 0 0 0,0 1 0 0 0,2-1 0 0 0,27 7 11 0 0,-18-4 44 0 0,0-1 0 0 0,15 1 0 0 0,121 6 533 0 0,-21-1-2334 0 0,-42-4-5787 0 0,-48-3-479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35.791"/>
    </inkml:context>
    <inkml:brush xml:id="br0">
      <inkml:brushProperty name="width" value="0.05" units="cm"/>
      <inkml:brushProperty name="height" value="0.05" units="cm"/>
      <inkml:brushProperty name="color" value="#66CC00"/>
    </inkml:brush>
  </inkml:definitions>
  <inkml:trace contextRef="#ctx0" brushRef="#br0">1 4 19351 0 0,'0'0'1474'0'0,"8"-3"-845"0"0,-3 3-625 0 0,0 0-1 0 0,0 0 1 0 0,-1 0-1 0 0,10 3 1 0 0,14 0 861 0 0,60-4 2092 0 0,176 6-3054 0 0,-214-7-743 0 0,-33 1-751 0 0,19 0-6631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36.376"/>
    </inkml:context>
    <inkml:brush xml:id="br0">
      <inkml:brushProperty name="width" value="0.05" units="cm"/>
      <inkml:brushProperty name="height" value="0.05" units="cm"/>
      <inkml:brushProperty name="color" value="#66CC00"/>
    </inkml:brush>
  </inkml:definitions>
  <inkml:trace contextRef="#ctx0" brushRef="#br0">0 8 13360 0 0,'2'0'3549'0'0,"23"10"2328"0"0,-17-8-5222 0 0,-1 0-1 0 0,1 0 1 0 0,13 0 0 0 0,47 0-66 0 0,70-7 0 0 0,-127 4-643 0 0,7-1-728 0 0,27-6 0 0 0,-9 1-5445 0 0,-3 2-1831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3:10.907"/>
    </inkml:context>
    <inkml:brush xml:id="br0">
      <inkml:brushProperty name="width" value="0.05" units="cm"/>
      <inkml:brushProperty name="height" value="0.05" units="cm"/>
      <inkml:brushProperty name="color" value="#FFFFFF"/>
    </inkml:brush>
  </inkml:definitions>
  <inkml:trace contextRef="#ctx0" brushRef="#br0">0 341 9216 0 0,'0'0'830'0'0,"30"0"3086"0"0,37-7 2314 0 0,33-19-4221 0 0,-65 16-1340 0 0,-18 3-606 0 0,-1 0 0 0 0,2 0 0 0 0,-2-1 0 0 0,1-2 0 0 0,-3 1 0 0 0,2-3 0 0 0,0 2 0 0 0,-2-2 0 0 0,-2 0 0 0 0,2-2 0 0 0,-1 0 0 0 0,-1 0 0 0 0,-2 1 0 0 0,20-32 0 0 0,-28 42-77 0 0,-2 1-1 0 0,2 0 0 0 0,0-1 0 0 0,-2 1 1 0 0,1-1-1 0 0,1 1 0 0 0,-2-2 0 0 0,0 3 1 0 0,2-3-1 0 0,-2 1 0 0 0,0 1 0 0 0,0-1 1 0 0,0 1-1 0 0,0-1 0 0 0,0-1 0 0 0,0 2 1 0 0,-2-1-1 0 0,2 1 0 0 0,0-1 1 0 0,-2 1-1 0 0,2-1 0 0 0,-1 1 0 0 0,-1-2 1 0 0,2 3-1 0 0,-2-3 0 0 0,0 3 0 0 0,-3-6 1 0 0,2 5-17 0 0,1-1 1 0 0,-2-1-1 0 0,1 2 1 0 0,-1 1-1 0 0,1-1 1 0 0,-1-1-1 0 0,-1 1 1 0 0,1 0-1 0 0,1 2 1 0 0,-1-2-1 0 0,-1 1 1 0 0,2 1-1 0 0,-1-2 1 0 0,-1 2-1 0 0,1 0 1 0 0,1 0-1 0 0,-2 0 1 0 0,-6 0-1 0 0,-5 2 15 0 0,-1 1 0 0 0,1 1 0 0 0,0-1 0 0 0,-2 2 1 0 0,3 0-1 0 0,-1 2 0 0 0,0 0 0 0 0,2 0 0 0 0,-2 2 0 0 0,2-1 0 0 0,0 2 0 0 0,2 1 0 0 0,-2-1 0 0 0,1 0 0 0 0,1 2 0 0 0,-13 16 0 0 0,13-14 69 0 0,2 1-1 0 0,-3 0 1 0 0,3 3 0 0 0,1-3-1 0 0,0 2 1 0 0,0 2-1 0 0,2-2 1 0 0,0 0 0 0 0,2 2-1 0 0,0 0 1 0 0,1 0-1 0 0,1 0 1 0 0,-2 34 0 0 0,5-41-27 0 0,1-1 1 0 0,-1 1-1 0 0,2-2 1 0 0,0 2-1 0 0,1-2 1 0 0,1 0-1 0 0,-1 1 1 0 0,1-1 0 0 0,1 0-1 0 0,-1 1 1 0 0,1-1-1 0 0,2-1 1 0 0,-2 1-1 0 0,2-2 1 0 0,0 1-1 0 0,0 0 1 0 0,2-3-1 0 0,-2 3 1 0 0,2-2 0 0 0,0 0-1 0 0,-1 0 1 0 0,3 0-1 0 0,-2-2 1 0 0,1 0-1 0 0,1 0 1 0 0,-1 0-1 0 0,1-1 1 0 0,-1-1 0 0 0,1 0-1 0 0,0 1 1 0 0,1-2-1 0 0,-2-1 1 0 0,20 3-1 0 0,-9-6-121 0 0,-1 0-1 0 0,-1 1 1 0 0,0-3-1 0 0,1-1 1 0 0,-1 0-1 0 0,-1 0 1 0 0,34-16-1 0 0,20-17-6781 0 0,-40 16-241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37.301"/>
    </inkml:context>
    <inkml:brush xml:id="br0">
      <inkml:brushProperty name="width" value="0.05" units="cm"/>
      <inkml:brushProperty name="height" value="0.05" units="cm"/>
      <inkml:brushProperty name="color" value="#66CC00"/>
    </inkml:brush>
  </inkml:definitions>
  <inkml:trace contextRef="#ctx0" brushRef="#br0">1 19 11056 0 0,'0'0'852'0'0,"3"0"-235"0"0,66-2 7526 0 0,6 1-5454 0 0,78-6-1308 0 0,-152 7-1376 0 0,58-1 220 0 0,-14 1-2022 0 0,-15-3-3488 0 0,-1-1-2401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38.537"/>
    </inkml:context>
    <inkml:brush xml:id="br0">
      <inkml:brushProperty name="width" value="0.05" units="cm"/>
      <inkml:brushProperty name="height" value="0.05" units="cm"/>
      <inkml:brushProperty name="color" value="#66CC00"/>
    </inkml:brush>
  </inkml:definitions>
  <inkml:trace contextRef="#ctx0" brushRef="#br0">0 15 15200 0 0,'0'0'1785'0'0,"8"4"732"0"0,1-1-1805 0 0,0-1 0 0 0,0 1 1 0 0,0-1-1 0 0,1-1 0 0 0,-1 0 0 0 0,19 0 0 0 0,8 1 134 0 0,11-1-744 0 0,0-1 0 0 0,62-8 0 0 0,-106 7-102 0 0,132-18-2582 0 0,-107 12 1148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39.052"/>
    </inkml:context>
    <inkml:brush xml:id="br0">
      <inkml:brushProperty name="width" value="0.05" units="cm"/>
      <inkml:brushProperty name="height" value="0.05" units="cm"/>
      <inkml:brushProperty name="color" value="#66CC00"/>
    </inkml:brush>
  </inkml:definitions>
  <inkml:trace contextRef="#ctx0" brushRef="#br0">1 83 23815 0 0,'0'0'2159'0'0,"2"1"-1776"0"0,2-1-353 0 0,-1 0 1 0 0,1 0 0 0 0,-1 0 0 0 0,1 0 0 0 0,0-1 0 0 0,-1 1 0 0 0,7-3-1 0 0,10-1 190 0 0,68-13 327 0 0,-53 9-407 0 0,40-3 1 0 0,23-5-287 0 0,-18 3-1333 0 0,-50 9 60 0 0,3-2-69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39.648"/>
    </inkml:context>
    <inkml:brush xml:id="br0">
      <inkml:brushProperty name="width" value="0.05" units="cm"/>
      <inkml:brushProperty name="height" value="0.05" units="cm"/>
      <inkml:brushProperty name="color" value="#66CC00"/>
    </inkml:brush>
  </inkml:definitions>
  <inkml:trace contextRef="#ctx0" brushRef="#br0">0 18 25855 0 0,'0'0'1190'0'0,"3"1"-35"0"0,16 2-1003 0 0,0 0 0 0 0,-1-2 0 0 0,1 0-1 0 0,0-1 1 0 0,35-5 0 0 0,3 1-43 0 0,129-7-707 0 0,-141 8 180 0 0,17-1-1684 0 0,-34 4 255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1.500"/>
    </inkml:context>
    <inkml:brush xml:id="br0">
      <inkml:brushProperty name="width" value="0.05" units="cm"/>
      <inkml:brushProperty name="height" value="0.05" units="cm"/>
      <inkml:brushProperty name="color" value="#66CC00"/>
    </inkml:brush>
  </inkml:definitions>
  <inkml:trace contextRef="#ctx0" brushRef="#br0">66 13 1840 0 0,'-3'-13'12262'0'0,"-7"19"-8590"0"0,8-4-3317 0 0,1 1 0 0 0,-1-1 0 0 0,0 1 1 0 0,1 0-1 0 0,0 0 0 0 0,-1-1 0 0 0,1 1 0 0 0,0 0 0 0 0,0 0 0 0 0,0 4 0 0 0,-3 33 893 0 0,4-23-879 0 0,-9 113 36 0 0,-3 46 1295 0 0,0 16-1535 0 0,12-185-304 0 0,0 0 0 0 0,0 0 0 0 0,1-1 0 0 0,-1 1 0 0 0,1 0 0 0 0,1 0-1 0 0,0-1 1 0 0,4 12 0 0 0,-6-18-1 0 0,1 0-1 0 0,-1 0 1 0 0,1 0-1 0 0,-1 0 1 0 0,1 0-1 0 0,-1 0 1 0 0,0 0-1 0 0,1-1 1 0 0,-1 1-1 0 0,1 0 1 0 0,-1 0-1 0 0,1 0 1 0 0,-1-1-1 0 0,1 1 1 0 0,-1 0-1 0 0,0-1 1 0 0,1 1-1 0 0,-1 0 1 0 0,0-1-1 0 0,1 1 1 0 0,7-10-1394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1.991"/>
    </inkml:context>
    <inkml:brush xml:id="br0">
      <inkml:brushProperty name="width" value="0.05" units="cm"/>
      <inkml:brushProperty name="height" value="0.05" units="cm"/>
      <inkml:brushProperty name="color" value="#66CC00"/>
    </inkml:brush>
  </inkml:definitions>
  <inkml:trace contextRef="#ctx0" brushRef="#br0">58 0 10136 0 0,'-4'6'157'0'0,"0"1"0"0"0,1-1-1 0 0,-1 1 1 0 0,1-1 0 0 0,1 1 0 0 0,-1 0 0 0 0,1 0 0 0 0,-2 13 0 0 0,1 7 1443 0 0,-1 28 1 0 0,3-27 548 0 0,-2 87 1500 0 0,-2 40-1989 0 0,-6 10-1325 0 0,10-146-1162 0 0,2 25 1 0 0,2-16-6655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3.139"/>
    </inkml:context>
    <inkml:brush xml:id="br0">
      <inkml:brushProperty name="width" value="0.05" units="cm"/>
      <inkml:brushProperty name="height" value="0.05" units="cm"/>
      <inkml:brushProperty name="color" value="#66CC00"/>
    </inkml:brush>
  </inkml:definitions>
  <inkml:trace contextRef="#ctx0" brushRef="#br0">13 0 14224 0 0,'0'0'1290'0'0,"-1"1"-1062"0"0,-4 4-40 0 0,5-4-99 0 0,-1 0 0 0 0,1-1 0 0 0,0 1-1 0 0,0-1 1 0 0,-1 1 0 0 0,1-1 0 0 0,0 1-1 0 0,0 0 1 0 0,0-1 0 0 0,0 1 0 0 0,0 0 0 0 0,0-1-1 0 0,0 1 1 0 0,0-1 0 0 0,0 1 0 0 0,0 0-1 0 0,0 0 1 0 0,0 3 276 0 0,-1 4 146 0 0,-1 1 88 0 0,1 0 1 0 0,1 1-1 0 0,0 14 1 0 0,4 103 955 0 0,2-79-1439 0 0,-3-24-101 0 0,1 28 0 0 0,-2-18-304 0 0,-1-22-582 0 0,0 1 1 0 0,-1 14-1 0 0,-3-5-4027 0 0,2 0-1438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3.645"/>
    </inkml:context>
    <inkml:brush xml:id="br0">
      <inkml:brushProperty name="width" value="0.05" units="cm"/>
      <inkml:brushProperty name="height" value="0.05" units="cm"/>
      <inkml:brushProperty name="color" value="#66CC00"/>
    </inkml:brush>
  </inkml:definitions>
  <inkml:trace contextRef="#ctx0" brushRef="#br0">28 1 16727 0 0,'-4'7'214'0'0,"0"1"-1"0"0,1-1 0 0 0,0 1 0 0 0,0 0 0 0 0,1 0 1 0 0,0 0-1 0 0,0 0 0 0 0,0 9 0 0 0,0 13 1448 0 0,2 45-1 0 0,1-29-930 0 0,0-28-563 0 0,1 0 1 0 0,4 18 0 0 0,-3-19-37 0 0,2 34 1 0 0,-6-49-134 0 0,1-1 1 0 0,0-1-1 0 0,0 1 0 0 0,0 0 1 0 0,0-1-1 0 0,0 1 0 0 0,0-1 1 0 0,0 1-1 0 0,0-1 0 0 0,1 1 1 0 0,-1 0-1 0 0,0-1 0 0 0,0 1 1 0 0,0-1-1 0 0,1 1 0 0 0,-1-1 1 0 0,0 1-1 0 0,0-1 0 0 0,1 1 1 0 0,-1-1-1 0 0,1 1 0 0 0,0 0 1 0 0,-1 0-46 0 0,0-1 0 0 0,1 1 0 0 0,-1 0 0 0 0,0 0-1 0 0,0 0 1 0 0,0 0 0 0 0,0 0 0 0 0,1 0 0 0 0,-2 0 0 0 0,1 0 0 0 0,0 0 0 0 0,0 2 0 0 0,-1 2-3565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4.061"/>
    </inkml:context>
    <inkml:brush xml:id="br0">
      <inkml:brushProperty name="width" value="0.05" units="cm"/>
      <inkml:brushProperty name="height" value="0.05" units="cm"/>
      <inkml:brushProperty name="color" value="#66CC00"/>
    </inkml:brush>
  </inkml:definitions>
  <inkml:trace contextRef="#ctx0" brushRef="#br0">22 1 19295 0 0,'0'0'884'0'0,"-1"2"-24"0"0,-2 1-771 0 0,1 1-1 0 0,0-1 1 0 0,0 1-1 0 0,0 0 1 0 0,0 0-1 0 0,1 0 1 0 0,-1 0-1 0 0,1 0 1 0 0,0 0-1 0 0,0 0 1 0 0,1 0-1 0 0,-1 1 1 0 0,1 3-1 0 0,0 6 563 0 0,0 3 209 0 0,0 1 0 0 0,5 24 0 0 0,6 33-826 0 0,22 77-402 0 0,-32-150 117 0 0,-1 0 0 0 0,1 0 0 0 0,-1 0-1 0 0,1 1 1 0 0,0-1 0 0 0,0 0 0 0 0,0 0-1 0 0,0 0 1 0 0,0 0 0 0 0,0 0 0 0 0,1 0-1 0 0,-1-1 1 0 0,1 1 0 0 0,-1 0 0 0 0,3 1-1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4.473"/>
    </inkml:context>
    <inkml:brush xml:id="br0">
      <inkml:brushProperty name="width" value="0.05" units="cm"/>
      <inkml:brushProperty name="height" value="0.05" units="cm"/>
      <inkml:brushProperty name="color" value="#66CC00"/>
    </inkml:brush>
  </inkml:definitions>
  <inkml:trace contextRef="#ctx0" brushRef="#br0">32 0 19351 0 0,'-7'21'1195'0'0,"2"-9"-776"0"0,0 1 1 0 0,1-1-1 0 0,1 1 1 0 0,0 1-1 0 0,1-1 0 0 0,1 0 1 0 0,0 0-1 0 0,0 16 1 0 0,17 86 880 0 0,-3-21-1378 0 0,-12-79-265 0 0,0 27 0 0 0,-4-19-7051 0 0,-1-12-125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5:23:11.770"/>
    </inkml:context>
    <inkml:brush xml:id="br0">
      <inkml:brushProperty name="width" value="0.05" units="cm"/>
      <inkml:brushProperty name="height" value="0.05" units="cm"/>
      <inkml:brushProperty name="color" value="#FFFFFF"/>
    </inkml:brush>
  </inkml:definitions>
  <inkml:trace contextRef="#ctx0" brushRef="#br0">62 192 8288 0 0,'0'0'1528'0'0,"-5"19"586"0"0,2-2-1642 0 0,-1-1-1 0 0,2 1 0 0 0,1 0 0 0 0,-1 0 1 0 0,2 18-1 0 0,0-30-373 0 0,-4 77 1202 0 0,-25 141 0 0 0,22-181-937 0 0,3-8 1076 0 0,36-216 166 0 0,-17 106-739 0 0,-11 42-327 0 0,3 3-1 0 0,2-1 0 0 0,0-1 1 0 0,1 2-1 0 0,30-58 0 0 0,-29 72-497 0 0,1-1-1 0 0,1 3 1 0 0,-1-1-1 0 0,2 3 1 0 0,2-3-1 0 0,-2 3 1 0 0,2 1 0 0 0,1 0-1 0 0,-1 0 1 0 0,2 1-1 0 0,-1 1 1 0 0,2 1-1 0 0,-1 1 1 0 0,29-9-1 0 0,-38 13-172 0 0,2 2 0 0 0,-2 1-1 0 0,-1 1 1 0 0,1-2 0 0 0,0 2 0 0 0,0 0-1 0 0,1 2 1 0 0,-1-2 0 0 0,0 1-1 0 0,0 1 1 0 0,-1 0 0 0 0,17 5 0 0 0,-9 0-858 0 0,0-1 0 0 0,-1 3 1 0 0,1-2-1 0 0,0 3 1 0 0,19 14-1 0 0,-3 4-1056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4.947"/>
    </inkml:context>
    <inkml:brush xml:id="br0">
      <inkml:brushProperty name="width" value="0.05" units="cm"/>
      <inkml:brushProperty name="height" value="0.05" units="cm"/>
      <inkml:brushProperty name="color" value="#66CC00"/>
    </inkml:brush>
  </inkml:definitions>
  <inkml:trace contextRef="#ctx0" brushRef="#br0">48 0 21191 0 0,'-3'3'152'0'0,"-1"-1"0"0"0,1 1 0 0 0,0-1-1 0 0,1 1 1 0 0,-1 0 0 0 0,0 0-1 0 0,1 0 1 0 0,0 0 0 0 0,0 1 0 0 0,0-1-1 0 0,0 1 1 0 0,0-1 0 0 0,1 1-1 0 0,-1 0 1 0 0,1 0 0 0 0,-1 5 0 0 0,-1 6 18 0 0,1 0 0 0 0,1 1 0 0 0,1 15 0 0 0,-1 9 752 0 0,0 16-796 0 0,10 98-1 0 0,0 5-1614 0 0,-7-131 822 0 0,-1 13-1959 0 0,-4-23 1103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5.428"/>
    </inkml:context>
    <inkml:brush xml:id="br0">
      <inkml:brushProperty name="width" value="0.05" units="cm"/>
      <inkml:brushProperty name="height" value="0.05" units="cm"/>
      <inkml:brushProperty name="color" value="#66CC00"/>
    </inkml:brush>
  </inkml:definitions>
  <inkml:trace contextRef="#ctx0" brushRef="#br0">35 1 11976 0 0,'-12'48'1257'0'0,"7"-32"-118"0"0,1 0 0 0 0,-3 24 0 0 0,1 76 4333 0 0,10 59-4336 0 0,0-105-1132 0 0,-2-29-6263 0 0,1-15-1048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8.508"/>
    </inkml:context>
    <inkml:brush xml:id="br0">
      <inkml:brushProperty name="width" value="0.05" units="cm"/>
      <inkml:brushProperty name="height" value="0.05" units="cm"/>
      <inkml:brushProperty name="color" value="#66CC00"/>
    </inkml:brush>
  </inkml:definitions>
  <inkml:trace contextRef="#ctx0" brushRef="#br0">1 49 14912 0 0,'1'-1'686'0'0,"3"-1"-582"0"0,0 0 0 0 0,1 0 1 0 0,-1 0-1 0 0,0 0 0 0 0,1 1 0 0 0,-1 0 0 0 0,1 0 0 0 0,8 0 0 0 0,59-3 1554 0 0,-44 1-130 0 0,42 3 0 0 0,111 4 152 0 0,-146-4-1602 0 0,-18-1-269 0 0,1-1-1 0 0,-1 0 1 0 0,1-1-1 0 0,-1-1 1 0 0,18-7-1 0 0,-11 4-507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8.898"/>
    </inkml:context>
    <inkml:brush xml:id="br0">
      <inkml:brushProperty name="width" value="0.05" units="cm"/>
      <inkml:brushProperty name="height" value="0.05" units="cm"/>
      <inkml:brushProperty name="color" value="#66CC00"/>
    </inkml:brush>
  </inkml:definitions>
  <inkml:trace contextRef="#ctx0" brushRef="#br0">3 1 16583 0 0,'0'0'1506'0'0,"-1"0"-1241"0"0,1 1-238 0 0,0-1-1 0 0,-1 1 1 0 0,1 0-1 0 0,0-1 1 0 0,0 1-1 0 0,0-1 1 0 0,0 1-1 0 0,0-1 1 0 0,0 1-1 0 0,0 0 1 0 0,0-1-1 0 0,0 1 1 0 0,0-1-1 0 0,0 1 1 0 0,0-1-1 0 0,0 1 1 0 0,1 0-1 0 0,-1-1 1 0 0,0 1-1 0 0,0-1 1 0 0,1 1-1 0 0,-1-1 1 0 0,0 1-1 0 0,1-1 1 0 0,-1 1-1 0 0,0-1 1 0 0,1 0-1 0 0,-1 1 1 0 0,1 0-1 0 0,0 0 292 0 0,0 0-48 0 0,1 1-1 0 0,-1 0 0 0 0,1-1 1 0 0,0 1-1 0 0,0-1 0 0 0,-1 0 1 0 0,1 1-1 0 0,0-1 0 0 0,0 0 1 0 0,0 0-1 0 0,0 0 0 0 0,4 1 1 0 0,28 7 867 0 0,-10-6-1040 0 0,0-1-1 0 0,0-1 1 0 0,0-1-1 0 0,0-1 1 0 0,0-1-1 0 0,0-1 1 0 0,-1-1 0 0 0,46-15-1 0 0,-63 18-418 0 0,0-1-1 0 0,0 1 0 0 0,11 0 1 0 0,9-2-3421 0 0,-14-1-3647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9.318"/>
    </inkml:context>
    <inkml:brush xml:id="br0">
      <inkml:brushProperty name="width" value="0.05" units="cm"/>
      <inkml:brushProperty name="height" value="0.05" units="cm"/>
      <inkml:brushProperty name="color" value="#66CC00"/>
    </inkml:brush>
  </inkml:definitions>
  <inkml:trace contextRef="#ctx0" brushRef="#br0">0 44 23583 0 0,'0'0'2368'0'0,"2"1"-2173"0"0,18 4-212 0 0,-11-2 135 0 0,1 0 1 0 0,-1-1-1 0 0,1-1 0 0 0,0 1 1 0 0,16-1-1 0 0,51-6 347 0 0,129-25 1 0 0,-106 11-2732 0 0,-80 16-617 0 0,-9-1-5442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49.714"/>
    </inkml:context>
    <inkml:brush xml:id="br0">
      <inkml:brushProperty name="width" value="0.05" units="cm"/>
      <inkml:brushProperty name="height" value="0.05" units="cm"/>
      <inkml:brushProperty name="color" value="#66CC00"/>
    </inkml:brush>
  </inkml:definitions>
  <inkml:trace contextRef="#ctx0" brushRef="#br0">0 26 23039 0 0,'0'0'2315'0'0,"2"0"-2123"0"0,1 1-183 0 0,3 1 48 0 0,0 0 0 0 0,1-1-1 0 0,-1 0 1 0 0,0-1 0 0 0,0 1 0 0 0,0-1 0 0 0,11-1 0 0 0,103-10 1555 0 0,-36 4-1752 0 0,29-4-2520 0 0,-77 7 1637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55.045"/>
    </inkml:context>
    <inkml:brush xml:id="br0">
      <inkml:brushProperty name="width" value="0.05" units="cm"/>
      <inkml:brushProperty name="height" value="0.05" units="cm"/>
      <inkml:brushProperty name="color" value="#66CC00"/>
    </inkml:brush>
  </inkml:definitions>
  <inkml:trace contextRef="#ctx0" brushRef="#br0">1 14 10592 0 0,'0'0'818'0'0,"0"1"-481"0"0,6 2-356 0 0,3 2 2023 0 0,1-2 0 0 0,0 0 0 0 0,15 3 0 0 0,-10-3 197 0 0,27 0 0 0 0,75-8 335 0 0,-63 1-2140 0 0,-37 2-387 0 0,0-1 0 0 0,18-4 0 0 0,-11 1-140 0 0,10-4-1537 0 0,-18 7 665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55.441"/>
    </inkml:context>
    <inkml:brush xml:id="br0">
      <inkml:brushProperty name="width" value="0.05" units="cm"/>
      <inkml:brushProperty name="height" value="0.05" units="cm"/>
      <inkml:brushProperty name="color" value="#66CC00"/>
    </inkml:brush>
  </inkml:definitions>
  <inkml:trace contextRef="#ctx0" brushRef="#br0">0 0 24847 0 0,'0'0'564'0'0,"1"2"83"0"0,4 1-478 0 0,0-1 0 0 0,0 1 0 0 0,0-1 0 0 0,0 0-1 0 0,0 0 1 0 0,0 0 0 0 0,0-1 0 0 0,11 2 0 0 0,-2 0-172 0 0,53 10 572 0 0,1-3 0 0 0,82 1 0 0 0,-109-9-1529 0 0,-18-1-1525 0 0,0-1-6896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04:56.145"/>
    </inkml:context>
    <inkml:brush xml:id="br0">
      <inkml:brushProperty name="width" value="0.05" units="cm"/>
      <inkml:brushProperty name="height" value="0.05" units="cm"/>
      <inkml:brushProperty name="color" value="#66CC00"/>
    </inkml:brush>
  </inkml:definitions>
  <inkml:trace contextRef="#ctx0" brushRef="#br0">0 5 20271 0 0,'0'0'1800'0'0,"8"0"-1440"0"0,4 3-288 0 0,4-3-72 0 0,1 0 792 0 0,7 0 136 0 0,0 7 32 0 0,5 1 8 0 0,4-8-424 0 0,3 3-80 0 0,-3-3-16 0 0,-2 0-8 0 0,7 0-304 0 0,-2-3-56 0 0,4-2-16 0 0,-2 2 0 0 0,-6-4-1192 0 0,1-1-248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39:32.502"/>
    </inkml:context>
    <inkml:brush xml:id="br0">
      <inkml:brushProperty name="width" value="0.05" units="cm"/>
      <inkml:brushProperty name="height" value="0.05" units="cm"/>
      <inkml:brushProperty name="color" value="#FFFFFF"/>
    </inkml:brush>
  </inkml:definitions>
  <inkml:trace contextRef="#ctx0" brushRef="#br0">11 0 15632 0 0,'0'0'1417'0'0,"-1"2"-1048"0"0,-3 15 268 0 0,1 1 0 0 0,2-1-1 0 0,0 1 1 0 0,0-1 0 0 0,2 1-1 0 0,3 28 1 0 0,2 28 443 0 0,-3 231 68 0 0,12-70-628 0 0,-13-221-575 0 0,1 0 0 0 0,6 17 1 0 0,0-2-1622 0 0,-6-18-132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3:32.952"/>
    </inkml:context>
    <inkml:brush xml:id="br0">
      <inkml:brushProperty name="width" value="0.05" units="cm"/>
      <inkml:brushProperty name="height" value="0.05" units="cm"/>
      <inkml:brushProperty name="color" value="#FFFFFF"/>
    </inkml:brush>
  </inkml:definitions>
  <inkml:trace contextRef="#ctx0" brushRef="#br0">0 1 6448 0 0,'0'0'498'0'0,"0"3"-327"0"0,0-1-62 0 0,0 0 1 0 0,0 0-1 0 0,0-1 0 0 0,2 1 0 0 0,-2 1 1 0 0,0-1-1 0 0,0 0 0 0 0,2 0 0 0 0,-2-1 1 0 0,1 1-1 0 0,-1 0 0 0 0,2-1 0 0 0,-2 1 0 0 0,2 0 1 0 0,-2 0-1 0 0,2-1 0 0 0,-1 1 0 0 0,1 0 1 0 0,-2-2-1 0 0,2 1 0 0 0,0 1 0 0 0,-1 0 1 0 0,1-2-1 0 0,0 2 0 0 0,0-1 0 0 0,-1-1 1 0 0,1 2-1 0 0,0-2 0 0 0,1 2 0 0 0,24 6 999 0 0,-3-1-1 0 0,3-2 0 0 0,1 1 0 0 0,32 0 0 0 0,978 18 5378 0 0,-559-18-5207 0 0,182-6 57 0 0,-232-4-668 0 0,159-10 110 0 0,278 6 374 0 0,577 102-1151 0 0,-1169-59-36 0 0,31 2-8 0 0,553 35 44 0 0,-398-17 48 0 0,-253-25-21 0 0,-33-8-14 0 0,576 60 27 0 0,-495-46 142 0 0,-67-6-49 0 0,0-1-25 0 0,-81-9-39 0 0,-81-16-59 0 0,1-1 18 0 0,48 16-1 0 0,-43-12-5 0 0,42 7-1 0 0,12 1-364 0 0,-81-10 822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39:32.525"/>
    </inkml:context>
    <inkml:brush xml:id="br0">
      <inkml:brushProperty name="width" value="0.05" units="cm"/>
      <inkml:brushProperty name="height" value="0.05" units="cm"/>
      <inkml:brushProperty name="color" value="#FFFFFF"/>
    </inkml:brush>
  </inkml:definitions>
  <inkml:trace contextRef="#ctx0" brushRef="#br0">0 27 3224 0 0,'2'0'4097'0'0,"7"0"-2824"0"0,0 0 0 0 0,0-1 0 0 0,1 0 0 0 0,-2 0-1 0 0,18-6 1 0 0,-10 3-273 0 0,2 0 1 0 0,-1 0-1 0 0,34-1 0 0 0,52 5 1056 0 0,-80 3-1393 0 0,42 9 0 0 0,-39-7-325 0 0,-6 1-105 0 0,-2-1 0 0 0,1 2 0 0 0,22 11 1 0 0,51 30 188 0 0,-53-24-343 0 0,-1 2-1 0 0,-1 1 1 0 0,65 61 0 0 0,-90-75-61 0 0,0 1 1 0 0,-1 0 0 0 0,0 1 0 0 0,-2 0 0 0 0,1 1 0 0 0,-1 0 0 0 0,-2 0 0 0 0,1 1-1 0 0,-3-1 1 0 0,1 1 0 0 0,-1 1 0 0 0,4 29 0 0 0,-7-32 13 0 0,0 0 0 0 0,-2 0 0 0 0,1 0 1 0 0,-2 1-1 0 0,0-1 0 0 0,-2 0 0 0 0,1 0 0 0 0,-1 0 0 0 0,-1-1 1 0 0,-1 1-1 0 0,0-1 0 0 0,0 0 0 0 0,-2 0 0 0 0,1 0 0 0 0,-13 15 1 0 0,4-10 68 0 0,0 0 1 0 0,-1-1 0 0 0,-1-1-1 0 0,0-1 1 0 0,-2 0-1 0 0,1-1 1 0 0,-2-1 0 0 0,0-1-1 0 0,-28 13 1 0 0,6-7-24 0 0,-1-2-1 0 0,-1-2 1 0 0,-86 20-1 0 0,49-21-698 0 0,37-7-1430 0 0,-62 18 1 0 0,74-14 184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39:32.526"/>
    </inkml:context>
    <inkml:brush xml:id="br0">
      <inkml:brushProperty name="width" value="0.05" units="cm"/>
      <inkml:brushProperty name="height" value="0.05" units="cm"/>
      <inkml:brushProperty name="color" value="#FFFFFF"/>
    </inkml:brush>
  </inkml:definitions>
  <inkml:trace contextRef="#ctx0" brushRef="#br0">424 34 10136 0 0,'0'-3'200'0'0,"-1"1"0"0"0,0 0 0 0 0,0-1 0 0 0,0 0 0 0 0,0 0 0 0 0,-1 1 1 0 0,-1-3-1 0 0,2 4-52 0 0,1 0 1 0 0,-2 1 0 0 0,2-2 0 0 0,-1 1-1 0 0,0 1 1 0 0,0-1 0 0 0,1 1 0 0 0,-1-1-1 0 0,0 0 1 0 0,0 1 0 0 0,1 0-1 0 0,-1-1 1 0 0,0 1 0 0 0,0 0 0 0 0,0-1-1 0 0,0 1 1 0 0,0 0 0 0 0,-1 0-1 0 0,1 0 1 0 0,1 0 0 0 0,-1 0 0 0 0,0 0-1 0 0,0 0 1 0 0,0 0 0 0 0,-2 0 0 0 0,-1 1 197 0 0,0 0-212 0 0,2-1 1 0 0,-1 1 0 0 0,1 0-1 0 0,-1 0 1 0 0,0 0 0 0 0,1 1 0 0 0,-1-1-1 0 0,1 0 1 0 0,0 0 0 0 0,0 1-1 0 0,-4 2 1 0 0,-43 35 620 0 0,44-35-711 0 0,-30 32 304 0 0,-35 44 1 0 0,55-60-282 0 0,-5 4 7 0 0,2 2-1 0 0,1-1 1 0 0,-19 38-1 0 0,17-19 22 0 0,-28 89 0 0 0,42-112 82 0 0,1 2 0 0 0,-1-1-1 0 0,2 1 1 0 0,1 0 0 0 0,2-1-1 0 0,1 28 1 0 0,-1-44-95 0 0,1 1-1 0 0,0-1 1 0 0,1 1-1 0 0,-1-1 1 0 0,2 1-1 0 0,-1-1 1 0 0,0 1-1 0 0,1-2 1 0 0,0 1 0 0 0,1 0-1 0 0,-1-1 1 0 0,1 1-1 0 0,-1-1 1 0 0,2 0-1 0 0,-1 1 1 0 0,1-2-1 0 0,0 0 1 0 0,0 1 0 0 0,0-1-1 0 0,1-1 1 0 0,-1 2-1 0 0,1-2 1 0 0,12 5-1 0 0,-5-2 39 0 0,1-2 0 0 0,0 0 0 0 0,0 1 0 0 0,0-2-1 0 0,0-1 1 0 0,1 0 0 0 0,-1-1 0 0 0,1 0 0 0 0,-1-2 0 0 0,1 1-1 0 0,-1-1 1 0 0,1-1 0 0 0,15-4 0 0 0,17-7-41 0 0,-2-2-1 0 0,71-33 1 0 0,-56 22-1017 0 0,-23 9-1436 0 0,-2 1-5475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39:32.523"/>
    </inkml:context>
    <inkml:brush xml:id="br0">
      <inkml:brushProperty name="width" value="0.05" units="cm"/>
      <inkml:brushProperty name="height" value="0.05" units="cm"/>
      <inkml:brushProperty name="color" value="#FFFFFF"/>
    </inkml:brush>
  </inkml:definitions>
  <inkml:trace contextRef="#ctx0" brushRef="#br0">1 325 4608 0 0,'0'0'6262'0'0,"9"8"-3392"0"0,-5-9-2555 0 0,0 1 0 0 0,1-1 0 0 0,-1 0 0 0 0,0 0 1 0 0,0-1-1 0 0,0 1 0 0 0,0-1 0 0 0,0 1 0 0 0,0-1 0 0 0,0 0 1 0 0,-1 0-1 0 0,0-2 0 0 0,1 2 0 0 0,-1-1 0 0 0,0 1 1 0 0,0-1-1 0 0,6-7 0 0 0,4-6 308 0 0,-1-1 1 0 0,15-30 0 0 0,-5 10-509 0 0,-17 28-87 0 0,0-1-1 0 0,6-16 1 0 0,-7 17-29 0 0,0-2 0 0 0,8-12 0 0 0,0 5 10 0 0,-1-1 0 0 0,11-30 0 0 0,-21 48 308 0 0,6 15 47 0 0,-5-2-252 0 0,1-1 0 0 0,-2 0-1 0 0,2 1 1 0 0,-2-1 0 0 0,-2 25 0 0 0,1-18-3 0 0,-6 110 575 0 0,3 41-58 0 0,4-109-551 0 0,7 61-44 0 0,11-7-600 0 0,-9-89-1712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39:32.524"/>
    </inkml:context>
    <inkml:brush xml:id="br0">
      <inkml:brushProperty name="width" value="0.05" units="cm"/>
      <inkml:brushProperty name="height" value="0.05" units="cm"/>
      <inkml:brushProperty name="color" value="#FFFFFF"/>
    </inkml:brush>
  </inkml:definitions>
  <inkml:trace contextRef="#ctx0" brushRef="#br0">1 34 10136 0 0,'1'0'7689'0'0,"12"-3"-6525"0"0,-1 0 1 0 0,1 1-1 0 0,-1 1 0 0 0,20 0 1 0 0,-1-2-173 0 0,64 1 798 0 0,-26 1-1174 0 0,42-3-78 0 0,109-7-3840 0 0,-201 9 1732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39:32.519"/>
    </inkml:context>
    <inkml:brush xml:id="br0">
      <inkml:brushProperty name="width" value="0.05" units="cm"/>
      <inkml:brushProperty name="height" value="0.05" units="cm"/>
      <inkml:brushProperty name="color" value="#FFFFFF"/>
    </inkml:brush>
  </inkml:definitions>
  <inkml:trace contextRef="#ctx0" brushRef="#br0">1 0 10080 0 0,'0'0'1213'0'0,"0"2"-458"0"0,8 26 1318 0 0,-4 1 1 0 0,4 52 0 0 0,-1-15-624 0 0,-5-35-900 0 0,-3 50-1 0 0,0-23-280 0 0,-6 74 39 0 0,1-44-232 0 0,-4 80-76 0 0,10-152-182 0 0,1 0-1 0 0,2 0 0 0 0,-1-1 1 0 0,4 18-1 0 0,1-20-870 0 0,0-5-61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39:32.520"/>
    </inkml:context>
    <inkml:brush xml:id="br0">
      <inkml:brushProperty name="width" value="0.05" units="cm"/>
      <inkml:brushProperty name="height" value="0.05" units="cm"/>
      <inkml:brushProperty name="color" value="#FFFFFF"/>
    </inkml:brush>
  </inkml:definitions>
  <inkml:trace contextRef="#ctx0" brushRef="#br0">76 9 12640 0 0,'21'-4'486'0'0,"-2"2"1"0"0,2 0-1 0 0,-2 2 0 0 0,2 0 1 0 0,-2 1-1 0 0,29 4 1 0 0,-21 0-171 0 0,0 0 1 0 0,0 2-1 0 0,-1 0 1 0 0,0 2-1 0 0,46 23 0 0 0,-52-21-30 0 0,-1 1 0 0 0,30 25 0 0 0,-18-10 51 0 0,51 61-1 0 0,-76-80-173 0 0,0 0 0 0 0,0 0 0 0 0,-1 1 1 0 0,0 1-1 0 0,-1-2 0 0 0,0 2 0 0 0,-1 0 0 0 0,1-1 0 0 0,-1 1 0 0 0,-1 0 1 0 0,-1 0-1 0 0,1 0 0 0 0,-2 0 0 0 0,1 0 0 0 0,-1 0 0 0 0,-2 17 0 0 0,0-14-73 0 0,-4 36 223 0 0,-4-2 1 0 0,-1 2 0 0 0,-24 63-1 0 0,28-99-263 0 0,0 0 0 0 0,-1-2-1 0 0,0 2 1 0 0,0-1 0 0 0,-2-1-1 0 0,0 0 1 0 0,1 0 0 0 0,-2-1-1 0 0,-1 0 1 0 0,1-1 0 0 0,-26 15-1 0 0,16-13-16 0 0,0-2-1 0 0,-1 0 0 0 0,-1-1 0 0 0,-24 5 1 0 0,-94 14-107 0 0,119-24 16 0 0,-84 10-1235 0 0,35-9-6601 0 0,48-2 1400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39:32.521"/>
    </inkml:context>
    <inkml:brush xml:id="br0">
      <inkml:brushProperty name="width" value="0.05" units="cm"/>
      <inkml:brushProperty name="height" value="0.05" units="cm"/>
      <inkml:brushProperty name="color" value="#FFFFFF"/>
    </inkml:brush>
  </inkml:definitions>
  <inkml:trace contextRef="#ctx0" brushRef="#br0">521 16 6912 0 0,'0'0'528'0'0,"-7"-4"1453"0"0,5 3-1291 0 0,-2-1 1 0 0,2 1-1 0 0,-1-1 1 0 0,0 0-1 0 0,0 1 1 0 0,-1 1-1 0 0,1-1 1 0 0,-4-1-1 0 0,3 2-411 0 0,0 0 0 0 0,1 0-1 0 0,0 0 1 0 0,-1 1 0 0 0,1-1 0 0 0,0 1-1 0 0,-5 0 1 0 0,-1 4-151 0 0,-1-2-1 0 0,0 1 0 0 0,1 1 1 0 0,-12 8-1 0 0,-27 19 224 0 0,2 0-1 0 0,1 4 1 0 0,2 0 0 0 0,-38 43-1 0 0,69-64-115 0 0,1 0 1 0 0,-1 0-1 0 0,1 1 0 0 0,1 0 0 0 0,2 1 0 0 0,-11 22 0 0 0,9-8 205 0 0,-1 0 1 0 0,-10 57-1 0 0,19-76-391 0 0,1 0 0 0 0,0 0-1 0 0,1 0 1 0 0,1-1 0 0 0,-1 1 0 0 0,2 0-1 0 0,-1 0 1 0 0,3 0 0 0 0,-1-1 0 0 0,0 0-1 0 0,0 0 1 0 0,3 1 0 0 0,-2-1 0 0 0,1 0 0 0 0,2-2-1 0 0,-1 2 1 0 0,1-1 0 0 0,14 16 0 0 0,-7-10-26 0 0,1-2 1 0 0,0 0 0 0 0,2-1 0 0 0,-1 0 0 0 0,1-2-1 0 0,22 13 1 0 0,-26-17-20 0 0,1-1 1 0 0,0-1-1 0 0,0 1 1 0 0,1-2-1 0 0,-1-1 1 0 0,1 1-1 0 0,0-2 0 0 0,0 0 1 0 0,20 0-1 0 0,0-3-446 0 0,58-8 0 0 0,-39 0-5886 0 0,-20 2-1051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39:32.522"/>
    </inkml:context>
    <inkml:brush xml:id="br0">
      <inkml:brushProperty name="width" value="0.05" units="cm"/>
      <inkml:brushProperty name="height" value="0.05" units="cm"/>
      <inkml:brushProperty name="color" value="#FFFFFF"/>
    </inkml:brush>
  </inkml:definitions>
  <inkml:trace contextRef="#ctx0" brushRef="#br0">19 91 10336 0 0,'0'0'2042'0'0,"4"-12"1138"0"0,-3 8-2966 0 0,0 2 1 0 0,0-1-1 0 0,0 1 0 0 0,0 0 1 0 0,0-2-1 0 0,1 2 0 0 0,-1 0 1 0 0,1 0-1 0 0,1 0 0 0 0,-2 0 0 0 0,1-1 1 0 0,0 2-1 0 0,0-1 0 0 0,0 0 1 0 0,1 1-1 0 0,0 0 0 0 0,-1-1 0 0 0,0 1 1 0 0,3-1-1 0 0,7-3 186 0 0,0 1 1 0 0,1 1-1 0 0,13-4 0 0 0,-2 2 10 0 0,-14 2-282 0 0,1 0-1 0 0,1 1 0 0 0,-1 0 1 0 0,-1 1-1 0 0,1 0 1 0 0,1 1-1 0 0,-1 0 0 0 0,1 1 1 0 0,-2 0-1 0 0,1 0 1 0 0,0 1-1 0 0,20 7 0 0 0,-19-5-30 0 0,0 1-1 0 0,-1 0 0 0 0,0 0 0 0 0,20 14 1 0 0,-27-16-66 0 0,-1 1 0 0 0,2-1 0 0 0,-1 2 0 0 0,-1-2 0 0 0,0 1 0 0 0,1 1 0 0 0,-1-1 0 0 0,0 1 0 0 0,-1 0 0 0 0,1 0 0 0 0,0-1 0 0 0,-1 2 0 0 0,-1-2 0 0 0,2 8 0 0 0,-2-5 12 0 0,0 2 1 0 0,-1-1-1 0 0,1 0 1 0 0,-2 1-1 0 0,1-2 1 0 0,-1 2-1 0 0,0-1 1 0 0,-1 0-1 0 0,0 0 1 0 0,0-1-1 0 0,-2 1 1 0 0,-2 8-1 0 0,1-3 83 0 0,-61 130-357 0 0,54-120 78 0 0,-1-2-1 0 0,-1 0 0 0 0,-1-1 1 0 0,-23 23-1 0 0,15-20-47 0 0,-2-3-1 0 0,-51 35 1 0 0,49-37 120 0 0,3 0 0 0 0,-1 1 1 0 0,-26 27-1 0 0,50-46 81 0 0,1 1 0 0 0,0-1 0 0 0,-1 1 0 0 0,1-1 0 0 0,0 0 0 0 0,0 1 0 0 0,0-1 0 0 0,-1 1 0 0 0,1-1 0 0 0,0 1 0 0 0,0-1 0 0 0,0 1 0 0 0,0-1 0 0 0,0 1 0 0 0,0-1 0 0 0,0 1 0 0 0,0-1 0 0 0,0 1 0 0 0,0-1 0 0 0,0 1 0 0 0,0-1 0 0 0,0 1 0 0 0,0-1 0 0 0,0 0 0 0 0,1 1 0 0 0,-1-1 0 0 0,0 2 0 0 0,0-2 0 0 0,1 1 0 0 0,-1-1 0 0 0,0 0 0 0 0,0 1 0 0 0,1-1 0 0 0,-1 1 0 0 0,0-1 0 0 0,1 0 0 0 0,-1 1 0 0 0,1-1 0 0 0,-1 0 0 0 0,0 0 0 0 0,1 1 0 0 0,-1-1 0 0 0,2 0 0 0 0,-2 0 0 0 0,1 0 0 0 0,-1 0 0 0 0,1 1 0 0 0,-1-1 0 0 0,2 0 0 0 0,-2 0 0 0 0,6 2 34 0 0,1 0 0 0 0,-2 0 0 0 0,2 0-1 0 0,-1-1 1 0 0,1 0 0 0 0,-1 0 0 0 0,10-1 0 0 0,48-6 468 0 0,-19 2-195 0 0,53-3 277 0 0,44-3-341 0 0,-116 10-857 0 0,-1 0-1 0 0,1 2 1 0 0,-2 1-1 0 0,42 9 1 0 0,-39-2-7380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46:02.260"/>
    </inkml:context>
    <inkml:brush xml:id="br0">
      <inkml:brushProperty name="width" value="0.2" units="cm"/>
      <inkml:brushProperty name="height" value="0.2" units="cm"/>
    </inkml:brush>
  </inkml:definitions>
  <inkml:trace contextRef="#ctx0" brushRef="#br0">12 1 2304 0 0,'0'4'16567'0'0,"3"14"-16007"0"0,0 18 534 0 0,-3 65 0 0 0,-2-38 478 0 0,-4 95-1332 0 0,0 0-144 0 0,2 39-32 0 0,7-83 28 0 0,0-5 91 0 0,-5-37-268 0 0,2 46 316 0 0,2-49-441 0 0,-1-47 399 0 0,4 25 1 0 0,-2-29-203 0 0,-2 1 1 0 0,0 30-1 0 0,-1-33 61 0 0,3 27 0 0 0,-1-29-39 0 0,-1 0 0 0 0,-2 25 0 0 0,0-20-70 0 0,0 1-1 0 0,4 21 1 0 0,-1 7-388 0 0,-2-9 796 0 0,7 47 0 0 0,-2-39-490 0 0,-4-29 71 0 0,1 0-1 0 0,5 23 1 0 0,-4-28 137 0 0,0 0 1 0 0,0 24-1 0 0,0-9-45 0 0,5 69-52 0 0,-8-92 33 0 0,1 0-1 0 0,-1 0 1 0 0,-1 0-1 0 0,0 6 1 0 0,-1 13-16 0 0,-3 59-45 0 0,-1-25-1649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46:04.648"/>
    </inkml:context>
    <inkml:brush xml:id="br0">
      <inkml:brushProperty name="width" value="0.2" units="cm"/>
      <inkml:brushProperty name="height" value="0.2" units="cm"/>
    </inkml:brush>
  </inkml:definitions>
  <inkml:trace contextRef="#ctx0" brushRef="#br0">53 1 4608 0 0,'1'5'16466'0'0,"1"18"-14038"0"0,0 2-2415 0 0,9 93-9 0 0,-9-94 543 0 0,-1-1-1 0 0,-3 42 1 0 0,2-48-923 0 0,-17 220 520 0 0,10-141-4 0 0,-6 54 198 0 0,1 25-10 0 0,9-85-123 0 0,2-71-188 0 0,-3 148 355 0 0,9-98-347 0 0,0-12 31 0 0,-3 1 0 0 0,-5 57-1 0 0,-2-63-55 0 0,3 0 0 0 0,4 54 0 0 0,-3 84-332 0 0,0-168-121 0 0,-5 100 1086 0 0,1-50-216 0 0,2-39-410 0 0,3-18-7 0 0,0 1 0 0 0,4 29 0 0 0,-3-38 0 0 0,-1-4-1 0 0,1 0 1 0 0,0 0-1 0 0,0 0 0 0 0,0 0 0 0 0,0-1 1 0 0,3 6-1 0 0,-3-6 9 0 0,1 0 0 0 0,-1 1 0 0 0,0-1 0 0 0,0 1 0 0 0,0-1 0 0 0,-1 1 0 0 0,1-1 0 0 0,0 1 0 0 0,-1 4 0 0 0,1-4 99 0 0,0-2-91 0 0,-1-1 0 0 0,0 1-1 0 0,0-1 1 0 0,0 1 0 0 0,1 0-1 0 0,-1-1 1 0 0,0 1 0 0 0,0 0-1 0 0,0-1 1 0 0,0 1 0 0 0,0-1-1 0 0,0 1 1 0 0,0 0 0 0 0,-1-1-1 0 0,1 1 1 0 0,0 0 0 0 0,0-1-1 0 0,-1 1 1 0 0,1 1-5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3:43.356"/>
    </inkml:context>
    <inkml:brush xml:id="br0">
      <inkml:brushProperty name="width" value="0.05" units="cm"/>
      <inkml:brushProperty name="height" value="0.05" units="cm"/>
      <inkml:brushProperty name="color" value="#FFFFFF"/>
    </inkml:brush>
  </inkml:definitions>
  <inkml:trace contextRef="#ctx0" brushRef="#br0">0 551 10592 0 0,'5'-2'818'0'0,"252"-65"2629"0"0,6 0 227 0 0,-75 30-2537 0 0,880-157 3913 0 0,64 70-3473 0 0,-988 114-1634 0 0,483-16-2703 0 0,-430 12-416 0 0,-118 4 1545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56:44.409"/>
    </inkml:context>
    <inkml:brush xml:id="br0">
      <inkml:brushProperty name="width" value="0.05" units="cm"/>
      <inkml:brushProperty name="height" value="0.05" units="cm"/>
      <inkml:brushProperty name="color" value="#FFFFFF"/>
    </inkml:brush>
  </inkml:definitions>
  <inkml:trace contextRef="#ctx0" brushRef="#br0">1 1 1376 0 0,'18'5'118'0'0,"-15"-4"-96"0"0,1 0 0 0 0,-1 0 0 0 0,0 0 0 0 0,1 0 0 0 0,0 0 0 0 0,-1-1 0 0 0,1 0 0 0 0,-1 0 1 0 0,5 0-1 0 0,1-1 432 0 0,1 0 0 0 0,0 0 0 0 0,0 1 0 0 0,-1 0 1 0 0,1 1-1 0 0,0 0 0 0 0,-1 0 0 0 0,13 4 0 0 0,110 20 2751 0 0,-28-6-1748 0 0,60 17 191 0 0,89 19 16 0 0,412 75 592 0 0,631 164-294 0 0,-344-49-1396 0 0,-486-125-487 0 0,188 57-7 0 0,-381-96-5209 0 0,-145-39-685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57:45.154"/>
    </inkml:context>
    <inkml:brush xml:id="br0">
      <inkml:brushProperty name="width" value="0.05" units="cm"/>
      <inkml:brushProperty name="height" value="0.05" units="cm"/>
      <inkml:brushProperty name="color" value="#FFFFFF"/>
    </inkml:brush>
  </inkml:definitions>
  <inkml:trace contextRef="#ctx0" brushRef="#br0">1 1 1376 0 0,'18'5'118'0'0,"-15"-4"-96"0"0,1 0 0 0 0,-1 0 0 0 0,0 0 0 0 0,1 0 0 0 0,0 0 0 0 0,-1-1 0 0 0,1 0 0 0 0,-1 0 1 0 0,5 0-1 0 0,1-1 432 0 0,1 0 0 0 0,0 0 0 0 0,0 1 0 0 0,-1 0 1 0 0,1 1-1 0 0,0 0 0 0 0,-1 0 0 0 0,13 4 0 0 0,110 20 2751 0 0,-28-6-1748 0 0,60 17 191 0 0,89 19 16 0 0,412 75 592 0 0,631 164-294 0 0,-344-49-1396 0 0,-486-125-487 0 0,188 57-7 0 0,-381-96-5209 0 0,-145-39-685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56:58.820"/>
    </inkml:context>
    <inkml:brush xml:id="br0">
      <inkml:brushProperty name="width" value="0.05" units="cm"/>
      <inkml:brushProperty name="height" value="0.05" units="cm"/>
      <inkml:brushProperty name="color" value="#FFFFFF"/>
    </inkml:brush>
  </inkml:definitions>
  <inkml:trace contextRef="#ctx0" brushRef="#br0">0 1 7312 0 0,'41'25'472'0'0,"19"14"-192"0"0,-1-1-269 0 0,31 20 95 0 0,53 51 180 0 0,-49-34-169 0 0,63 35 25 0 0,-4-4-44 0 0,2 4 85 0 0,85 50 92 0 0,-152-103-123 0 0,591 413 1484 0 0,-397-268-835 0 0,94 72 352 0 0,87 70-219 0 0,-68-53-625 0 0,-183-131-48 0 0,460 379 466 0 0,-590-470-613 0 0,77 67 127 0 0,50 40 38 0 0,55 44-247 0 0,246 195 40 0 0,132 106 151 0 0,-486-390-152 0 0,54 47 4 0 0,155 136 32 0 0,44 50 25 0 0,-132-115-58 0 0,83 94 1 0 0,-128-117-66 0 0,-164-162 14 0 0,56 53-1017 0 0,-41-38-2685 0 0,1 7-1526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57:56.873"/>
    </inkml:context>
    <inkml:brush xml:id="br0">
      <inkml:brushProperty name="width" value="0.05" units="cm"/>
      <inkml:brushProperty name="height" value="0.05" units="cm"/>
      <inkml:brushProperty name="color" value="#FFFFFF"/>
    </inkml:brush>
  </inkml:definitions>
  <inkml:trace contextRef="#ctx0" brushRef="#br0">0 1 7312 0 0,'41'25'472'0'0,"19"14"-192"0"0,-1-1-269 0 0,31 20 95 0 0,53 51 180 0 0,-49-34-169 0 0,63 35 25 0 0,-4-4-44 0 0,2 4 85 0 0,85 50 92 0 0,-152-103-123 0 0,591 413 1484 0 0,-397-268-835 0 0,94 72 352 0 0,87 70-219 0 0,-68-53-625 0 0,-183-131-48 0 0,460 379 466 0 0,-590-470-613 0 0,77 67 127 0 0,50 40 38 0 0,55 44-247 0 0,246 195 40 0 0,132 106 151 0 0,-486-390-152 0 0,54 47 4 0 0,155 136 32 0 0,44 50 25 0 0,-132-115-58 0 0,83 94 1 0 0,-128-117-66 0 0,-164-162 14 0 0,56 53-1017 0 0,-41-38-2685 0 0,1 7-1526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57:17.057"/>
    </inkml:context>
    <inkml:brush xml:id="br0">
      <inkml:brushProperty name="width" value="0.05" units="cm"/>
      <inkml:brushProperty name="height" value="0.05" units="cm"/>
      <inkml:brushProperty name="color" value="#FFFFFF"/>
    </inkml:brush>
  </inkml:definitions>
  <inkml:trace contextRef="#ctx0" brushRef="#br0">0 0 6912 0 0,'180'258'806'0'0,"137"237"1416"0"0,-60-57-1017 0 0,-23 14-10 0 0,-119-227-699 0 0,150 308 244 0 0,-28-55-404 0 0,-190-386-283 0 0,271 550 622 0 0,314 750 805 0 0,-403-878-1010 0 0,106 252 90 0 0,-9-1 82 0 0,9 21-612 0 0,-259-598-82 0 0,378 897 425 0 0,-162-311-453 0 0,-219-565 88 0 0,109 320-653 0 0,-125-362-86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8:58:10.208"/>
    </inkml:context>
    <inkml:brush xml:id="br0">
      <inkml:brushProperty name="width" value="0.05" units="cm"/>
      <inkml:brushProperty name="height" value="0.05" units="cm"/>
      <inkml:brushProperty name="color" value="#FFFFFF"/>
    </inkml:brush>
  </inkml:definitions>
  <inkml:trace contextRef="#ctx0" brushRef="#br0">0 0 6912 0 0,'180'258'806'0'0,"137"237"1416"0"0,-60-57-1017 0 0,-23 14-10 0 0,-119-227-699 0 0,150 308 244 0 0,-28-55-404 0 0,-190-386-283 0 0,271 550 622 0 0,314 750 805 0 0,-403-878-1010 0 0,106 252 90 0 0,-9-1 82 0 0,9 21-612 0 0,-259-598-82 0 0,378 897 425 0 0,-162-311-453 0 0,-219-565 88 0 0,109 320-653 0 0,-125-362-86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19.469"/>
    </inkml:context>
    <inkml:brush xml:id="br0">
      <inkml:brushProperty name="width" value="0.05" units="cm"/>
      <inkml:brushProperty name="height" value="0.05" units="cm"/>
      <inkml:brushProperty name="color" value="#FFFFFF"/>
    </inkml:brush>
  </inkml:definitions>
  <inkml:trace contextRef="#ctx0" brushRef="#br0">1 1 2760 0 0,'0'0'624'0'0,"0"3"1580"0"0,7 61 6520 0 0,-7-7-6331 0 0,-1 19-1038 0 0,13 118 0 0 0,-8-158-1347 0 0,-1 49 0 0 0,-2-74-238 0 0,0-1 0 0 0,0 1-1 0 0,6 18 1 0 0,-6-24 11 0 0,0-2-425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19.801"/>
    </inkml:context>
    <inkml:brush xml:id="br0">
      <inkml:brushProperty name="width" value="0.05" units="cm"/>
      <inkml:brushProperty name="height" value="0.05" units="cm"/>
      <inkml:brushProperty name="color" value="#FFFFFF"/>
    </inkml:brush>
  </inkml:definitions>
  <inkml:trace contextRef="#ctx0" brushRef="#br0">93 56 15200 0 0,'-18'-11'1351'0'0,"11"-1"-1079"0"0,-5 7-272 0 0,0-6 0 0 0,-2-1 1152 0 0,7 8 184 0 0,-4 4 1408 0 0,-1 4-1384 0 0,12 8-2584 0 0,5 11-304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20.158"/>
    </inkml:context>
    <inkml:brush xml:id="br0">
      <inkml:brushProperty name="width" value="0.05" units="cm"/>
      <inkml:brushProperty name="height" value="0.05" units="cm"/>
      <inkml:brushProperty name="color" value="#FFFFFF"/>
    </inkml:brush>
  </inkml:definitions>
  <inkml:trace contextRef="#ctx0" brushRef="#br0">372 1 3224 0 0,'-2'0'731'0'0,"-6"0"1308"0"0,-40 2 9642 0 0,44-1-11190 0 0,-1 0 0 0 0,1 0 0 0 0,0 0 0 0 0,0 0 0 0 0,-5 3 0 0 0,-54 18 1478 0 0,49-16-1777 0 0,-38 19-25 0 0,48-23-169 0 0,0 1 1 0 0,0-1 0 0 0,0 1-1 0 0,0 0 1 0 0,1 0 0 0 0,0 0-1 0 0,-1 0 1 0 0,1 1 0 0 0,-4 6-1 0 0,3-3 2 0 0,0 0 0 0 0,0 0 0 0 0,1 0 0 0 0,0 1 0 0 0,-3 12 0 0 0,5-18 0 0 0,1 1 0 0 0,0 0 0 0 0,-1-1 0 0 0,1 1 0 0 0,1 0 0 0 0,-1-1 0 0 0,0 1 0 0 0,1-1 0 0 0,-1 1 0 0 0,1 0 0 0 0,0-1 0 0 0,0 1 0 0 0,0-1 0 0 0,0 0 0 0 0,0 1 0 0 0,0-1 0 0 0,1 0 0 0 0,-1 0 0 0 0,1 1 0 0 0,2 2 0 0 0,4 3-6 0 0,1-1 0 0 0,-1 1 0 0 0,1-1 0 0 0,1-1 0 0 0,-1 0 0 0 0,1 0 0 0 0,0-1 0 0 0,0 0 0 0 0,1 0 0 0 0,-1-1 0 0 0,18 3 0 0 0,60 16 121 0 0,-60-13 60 0 0,0 1 0 0 0,41 23 0 0 0,-63-32-197 0 0,-1 2-1 0 0,0-1 0 0 0,0 1 1 0 0,0-1-1 0 0,-1 1 0 0 0,0 1 1 0 0,1-1-1 0 0,-1 1 0 0 0,4 5 1 0 0,-7-7 14 0 0,1-1 1 0 0,0 1 0 0 0,-1 0-1 0 0,1 0 1 0 0,-1 0 0 0 0,0 0 0 0 0,0 0-1 0 0,0 0 1 0 0,-1 0 0 0 0,1 0-1 0 0,-1 0 1 0 0,1 0 0 0 0,-1 1-1 0 0,0-1 1 0 0,0 0 0 0 0,-1 0 0 0 0,1 0-1 0 0,-2 4 1 0 0,0 2 33 0 0,-2-1 0 0 0,1 1 1 0 0,-1-1-1 0 0,0 0 0 0 0,-1 0 0 0 0,0-1 1 0 0,0 1-1 0 0,-1-1 0 0 0,1 0 0 0 0,-2-1 0 0 0,1 0 1 0 0,-1 0-1 0 0,0 0 0 0 0,0 0 0 0 0,0-1 1 0 0,-17 8-1 0 0,9-6-59 0 0,0-1 0 0 0,0-1 0 0 0,0 0-1 0 0,-1-1 1 0 0,0 0 0 0 0,0-2 0 0 0,0 0 0 0 0,-28 0 0 0 0,-90-7-1255 0 0,81 3 44 0 0,2-2 73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28.016"/>
    </inkml:context>
    <inkml:brush xml:id="br0">
      <inkml:brushProperty name="width" value="0.05" units="cm"/>
      <inkml:brushProperty name="height" value="0.05" units="cm"/>
      <inkml:brushProperty name="color" value="#FFFFFF"/>
    </inkml:brush>
  </inkml:definitions>
  <inkml:trace contextRef="#ctx0" brushRef="#br0">440 0 11952 0 0,'-4'0'8333'0'0,"-3"5"-7379"0"0,-19 17-410 0 0,-11 9-402 0 0,-1-1-1 0 0,-65 39 0 0 0,79-55-119 0 0,1 1-1 0 0,-40 34 0 0 0,32-26-23 0 0,26-20 7 0 0,0 0 0 0 0,0 0 0 0 0,0 1 0 0 0,1-1 0 0 0,-1 1 0 0 0,1 0 0 0 0,0 1 1 0 0,0-1-1 0 0,0 1 0 0 0,1 0 0 0 0,0 0 0 0 0,-4 7 0 0 0,-4 7 34 0 0,-1 2 75 0 0,11-20-109 0 0,1 0 0 0 0,0 0-1 0 0,-1 0 1 0 0,1 0 0 0 0,0-1 0 0 0,0 1-1 0 0,0 0 1 0 0,0 0 0 0 0,0 0-1 0 0,0 0 1 0 0,0 0 0 0 0,0 0-1 0 0,0 0 1 0 0,0 0 0 0 0,0 0-1 0 0,0-1 1 0 0,1 1 0 0 0,-1 0-1 0 0,0 0 1 0 0,1 0 0 0 0,0 0-1 0 0,1 2 3 0 0,1 0 0 0 0,-1-1 0 0 0,1 1 0 0 0,0-1-1 0 0,0 0 1 0 0,0 1 0 0 0,0-1 0 0 0,0-1 0 0 0,0 1 0 0 0,7 2-1 0 0,1 0 13 0 0,1 0 0 0 0,13 2 0 0 0,2-2 61 0 0,1-1 1 0 0,42-1-1 0 0,-1 0 91 0 0,-56-2-139 0 0,9 1 96 0 0,37 7 1 0 0,-54-6-91 0 0,1-1 0 0 0,-1 1 0 0 0,1-1 0 0 0,-1 1 0 0 0,0 1 0 0 0,1-1 0 0 0,-1 1-1 0 0,0 0 1 0 0,-1 0 0 0 0,1 0 0 0 0,8 8 0 0 0,-11-8 2 0 0,0 0 1 0 0,0 1-1 0 0,-1-1 0 0 0,1 0 0 0 0,-1 0 0 0 0,0 1 1 0 0,0-1-1 0 0,0 1 0 0 0,0-1 0 0 0,0 1 0 0 0,-1 0 1 0 0,1-1-1 0 0,-1 1 0 0 0,0-1 0 0 0,0 1 0 0 0,-2 6 1 0 0,1 4 116 0 0,-2-1 0 0 0,0 1 0 0 0,-6 14 0 0 0,4-13-105 0 0,-2-2-1 0 0,1 1 0 0 0,-2-1 1 0 0,0 0-1 0 0,-1-1 0 0 0,0 0 1 0 0,0 0-1 0 0,-2-1 0 0 0,1 0 1 0 0,-1-1-1 0 0,-13 10 0 0 0,16-15-48 0 0,1 0 0 0 0,-1-1 0 0 0,0 0 0 0 0,0 0 0 0 0,0-1 0 0 0,-1 0 0 0 0,1-1 0 0 0,-1 1 0 0 0,-15 1-1 0 0,2-2-569 0 0,-1-1-1 0 0,-39-2 0 0 0,26-4-1373 0 0,28 3 121 0 0,0 0 0 0 0,-14-6-1 0 0,-17-14-5390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3:44.476"/>
    </inkml:context>
    <inkml:brush xml:id="br0">
      <inkml:brushProperty name="width" value="0.05" units="cm"/>
      <inkml:brushProperty name="height" value="0.05" units="cm"/>
      <inkml:brushProperty name="color" value="#FFFFFF"/>
    </inkml:brush>
  </inkml:definitions>
  <inkml:trace contextRef="#ctx0" brushRef="#br0">0 617 15520 0 0,'232'-77'1558'0'0,"139"-7"-1413"0"0,-368 84-146 0 0,422-112 1731 0 0,6 28 1079 0 0,-103 36-1155 0 0,668-79 482 0 0,-771 113-2136 0 0,158-15 0 0 0,-70 7-1032 0 0,-116 10-713 0 0,-104 5 722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28.514"/>
    </inkml:context>
    <inkml:brush xml:id="br0">
      <inkml:brushProperty name="width" value="0.05" units="cm"/>
      <inkml:brushProperty name="height" value="0.05" units="cm"/>
      <inkml:brushProperty name="color" value="#FFFFFF"/>
    </inkml:brush>
  </inkml:definitions>
  <inkml:trace contextRef="#ctx0" brushRef="#br0">31 50 7832 0 0,'-25'4'602'0'0,"25"-4"-567"0"0,-1 0 0 0 0,1-1-1 0 0,0 1 1 0 0,0 0-1 0 0,-1 0 1 0 0,1 0-1 0 0,0 0 1 0 0,-1 0-1 0 0,1-1 1 0 0,0 1 0 0 0,0 0-1 0 0,-1 0 1 0 0,1 0-1 0 0,0-1 1 0 0,0 1-1 0 0,0 0 1 0 0,-1 0 0 0 0,1-1-1 0 0,0 1 1 0 0,0 0-1 0 0,0 0 1 0 0,0-1-1 0 0,0 1 1 0 0,-1 0-1 0 0,1-1 1 0 0,0 1 0 0 0,0 0-1 0 0,0-1 1 0 0,0 1-1 0 0,0 0 1 0 0,0 0-1 0 0,0-1 1 0 0,0 1 0 0 0,0 0-1 0 0,0-1 1 0 0,0 1-1 0 0,1-10 1291 0 0,-1 9-1022 0 0,0-1 0 0 0,1 1 0 0 0,-1 0-1 0 0,0-1 1 0 0,1 1 0 0 0,-1 0 0 0 0,1-1-1 0 0,-1 1 1 0 0,1 0 0 0 0,0-1 0 0 0,1 0-1 0 0,3-9 1569 0 0,-5 11-1796 0 0,0-1 1 0 0,0 1-1 0 0,1-1 0 0 0,-1 1 1 0 0,0-1-1 0 0,1 1 0 0 0,-1 0 0 0 0,1-1 1 0 0,-1 1-1 0 0,1 0 0 0 0,-1-1 1 0 0,0 1-1 0 0,1 0 0 0 0,-1-1 0 0 0,1 1 1 0 0,-1 0-1 0 0,1 0 0 0 0,-1 0 0 0 0,5 0 3196 0 0,-2 4-3017 0 0,-1 1 0 0 0,1 0 0 0 0,-1 0-1 0 0,-1 1 1 0 0,1-1 0 0 0,-1 0 0 0 0,0 1 0 0 0,0-1-1 0 0,0 6 1 0 0,-1 7 354 0 0,-2 26-1 0 0,1-42-589 0 0,1 16 257 0 0,0 0 0 0 0,2 19 0 0 0,0-18-14 0 0,-1 28 0 0 0,-7 19-24 0 0,-1 44-28 0 0,1-16-107 0 0,1 1-100 0 0,9 172-403 0 0,-3-253-112 0 0,0 1 0 0 0,5 21 1 0 0,-1-5-1309 0 0,-4-7 61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28.856"/>
    </inkml:context>
    <inkml:brush xml:id="br0">
      <inkml:brushProperty name="width" value="0.05" units="cm"/>
      <inkml:brushProperty name="height" value="0.05" units="cm"/>
      <inkml:brushProperty name="color" value="#FFFFFF"/>
    </inkml:brush>
  </inkml:definitions>
  <inkml:trace contextRef="#ctx0" brushRef="#br0">0 179 10592 0 0,'0'0'818'0'0,"2"0"-532"0"0,9-1 672 0 0,-1-1 1 0 0,1 0-1 0 0,-1 0 1 0 0,0-1-1 0 0,0-1 1 0 0,0 1-1 0 0,0-2 1 0 0,9-5-1 0 0,39-14 1423 0 0,7 4-1365 0 0,93-14-1 0 0,79-18-1990 0 0,-210 45-215 0 0,-7-3-60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39.487"/>
    </inkml:context>
    <inkml:brush xml:id="br0">
      <inkml:brushProperty name="width" value="0.05" units="cm"/>
      <inkml:brushProperty name="height" value="0.05" units="cm"/>
      <inkml:brushProperty name="color" value="#FFFFFF"/>
    </inkml:brush>
  </inkml:definitions>
  <inkml:trace contextRef="#ctx0" brushRef="#br0">431 23 8352 0 0,'0'0'4296'0'0,"-9"-1"-1420"0"0,-21-12-380 0 0,9 5-2125 0 0,20 8-357 0 0,1 0-1 0 0,-1-1 1 0 0,0 1-1 0 0,1 0 0 0 0,-1 0 1 0 0,1 0-1 0 0,-1 1 1 0 0,0-1-1 0 0,1 0 0 0 0,-1 0 1 0 0,1 0-1 0 0,-1 0 0 0 0,0 1 1 0 0,1-1-1 0 0,-1 0 1 0 0,1 0-1 0 0,-1 1 0 0 0,1-1 1 0 0,-1 1-1 0 0,-3 1 30 0 0,-20 2 90 0 0,19-4-103 0 0,-1 1-1 0 0,1-1 1 0 0,0 1 0 0 0,0 1 0 0 0,-6 1 0 0 0,1 1-1 0 0,0 0-10 0 0,1 0-1 0 0,0 0 0 0 0,0 1 0 0 0,1 0 1 0 0,-1 1-1 0 0,1-1 0 0 0,0 2 0 0 0,-7 6 0 0 0,5-3 3 0 0,-21 16-1 0 0,21-18-10 0 0,-1 1 1 0 0,-9 10-1 0 0,16-14-10 0 0,-4 3 0 0 0,0 1 0 0 0,0 0 0 0 0,1 1 0 0 0,0-1 0 0 0,1 1 0 0 0,-10 20 0 0 0,-4 7 0 0 0,16-31 0 0 0,0 0 0 0 0,1 0 0 0 0,-1 0 0 0 0,1 1 0 0 0,1 0 0 0 0,-1-1 0 0 0,1 1 0 0 0,-1 9 0 0 0,0 52 0 0 0,1-27 0 0 0,2-38 0 0 0,1 0 0 0 0,-1 1 0 0 0,1-1 0 0 0,0 0 0 0 0,0 1 0 0 0,0-1 0 0 0,0 0 0 0 0,0 0 0 0 0,4 6 0 0 0,20 29 0 0 0,-23-34 3 0 0,0-1-1 0 0,1 1 0 0 0,0-1 0 0 0,0 0 0 0 0,0 0 1 0 0,0 0-1 0 0,0 0 0 0 0,0 0 0 0 0,1-1 0 0 0,-1 1 1 0 0,1-1-1 0 0,0 0 0 0 0,0 0 0 0 0,0 0 1 0 0,0-1-1 0 0,0 1 0 0 0,0-1 0 0 0,0 0 0 0 0,0 0 1 0 0,1-1-1 0 0,-1 1 0 0 0,0-1 0 0 0,1 0 0 0 0,-1 0 1 0 0,0 0-1 0 0,1-1 0 0 0,-1 1 0 0 0,5-2 0 0 0,6-5 4 0 0,0 0 0 0 0,-1-1 0 0 0,0 0 0 0 0,0-1-1 0 0,0-1 1 0 0,-1 0 0 0 0,17-18 0 0 0,76-93 111 0 0,-84 94-99 0 0,24-32-6 0 0,22-28-24 0 0,-60 78-27 0 0,-1 0-1 0 0,9-15 1 0 0,14-21-393 0 0,-30 60 344 0 0,-9 7 110 0 0,5-13 6 0 0,0 0-1 0 0,-3 13 0 0 0,-17 60 325 0 0,22-73-335 0 0,0-1-1 0 0,1 0 1 0 0,0 1-1 0 0,0-1 1 0 0,1 1-1 0 0,1 11 0 0 0,-2 28 35 0 0,-3-23-676 0 0,2 38 0 0 0,2-44-91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43.147"/>
    </inkml:context>
    <inkml:brush xml:id="br0">
      <inkml:brushProperty name="width" value="0.05" units="cm"/>
      <inkml:brushProperty name="height" value="0.05" units="cm"/>
      <inkml:brushProperty name="color" value="#FFFFFF"/>
    </inkml:brush>
  </inkml:definitions>
  <inkml:trace contextRef="#ctx0" brushRef="#br0">1 1 9360 0 0,'0'1'208'0'0,"0"7"33"0"0,0-6 928 0 0,2-3-471 0 0,0 0-504 0 0,1-1 0 0 0,-1 1 0 0 0,1 0 0 0 0,-1 0 0 0 0,1 0 0 0 0,-1 0 0 0 0,1 0 0 0 0,0 0 0 0 0,4 1 2025 0 0,-5 1-1499 0 0,1 3-550 0 0,0-1 0 0 0,0 1 0 0 0,0-1 1 0 0,-1 1-1 0 0,0 0 0 0 0,0 0 0 0 0,0 0 0 0 0,0 0 0 0 0,0 1 1 0 0,0 4-1 0 0,2 5 159 0 0,1 27 1 0 0,2 6 165 0 0,-4-31-291 0 0,0-1-1 0 0,-1 0 1 0 0,-1 0-1 0 0,0 1 1 0 0,-1-1-1 0 0,-1 1 1 0 0,-3 17-1 0 0,0 1 73 0 0,2 0 0 0 0,2 48 0 0 0,2-4-177 0 0,-10 82 0 0 0,7-150-89 0 0,-24 238 56 0 0,21-205-58 0 0,-3 49 40 0 0,7-68-251 0 0,0-23 158 0 0,0-6 36 0 0,0-37 300 0 0,0 41-277 0 0,0-34 116 0 0,1 1-1 0 0,9-59 1 0 0,23-37 144 0 0,-27 110-184 0 0,2 0 0 0 0,0 1 1 0 0,1 0-1 0 0,16-24 0 0 0,-19 36-60 0 0,-1 0 0 0 0,1 1-1 0 0,0-1 1 0 0,1 1 0 0 0,0 1-1 0 0,-1-1 1 0 0,2 1 0 0 0,-1 0-1 0 0,1 1 1 0 0,-1 0 0 0 0,1 0-1 0 0,14-4 1 0 0,-12 4-37 0 0,0 1 0 0 0,1 1 0 0 0,-1 0 0 0 0,1 0 0 0 0,-1 1 0 0 0,1 1 0 0 0,-1 0 0 0 0,1 0 1 0 0,-1 1-1 0 0,16 2 0 0 0,-16 1-2 0 0,-1 0 0 0 0,1 0 1 0 0,-1 0-1 0 0,0 1 1 0 0,0 1-1 0 0,-1-1 0 0 0,1 1 1 0 0,11 12-1 0 0,-17-15 17 0 0,1 1-1 0 0,-1-1 0 0 0,0 1 0 0 0,-1 0 1 0 0,1 0-1 0 0,-1 0 0 0 0,3 6 1 0 0,10 16 87 0 0,-10-19-79 0 0,0 0 0 0 0,-1 1 0 0 0,0-1 0 0 0,0 1 0 0 0,-1 0 0 0 0,0 0 0 0 0,0 0 0 0 0,-1 1 1 0 0,0-1-1 0 0,-1 1 0 0 0,0-1 0 0 0,0 1 0 0 0,-1 10 0 0 0,-1 12-3 0 0,-1 0 1 0 0,-8 41-1 0 0,7-59 5 0 0,-1 1-1 0 0,0-1 1 0 0,-11 22 0 0 0,2-3 31 0 0,8-20-34 0 0,-2 1 1 0 0,1-1-1 0 0,-1 0 1 0 0,-1-1 0 0 0,0 0-1 0 0,-16 17 1 0 0,16-19-5 0 0,0-2 0 0 0,-1 1 1 0 0,1-1-1 0 0,-2-1 0 0 0,1 1 1 0 0,-1-2-1 0 0,1 1 0 0 0,-19 6 1 0 0,7-5-31 0 0,0-1 0 0 0,0-1 0 0 0,-27 3 0 0 0,35-7-134 0 0,1 0 0 0 0,-1-1 0 0 0,1-1-1 0 0,-1 0 1 0 0,0 0 0 0 0,1-1 0 0 0,-13-4-1 0 0,-20-10-1044 0 0,1 0-60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44.001"/>
    </inkml:context>
    <inkml:brush xml:id="br0">
      <inkml:brushProperty name="width" value="0.05" units="cm"/>
      <inkml:brushProperty name="height" value="0.05" units="cm"/>
      <inkml:brushProperty name="color" value="#FFFFFF"/>
    </inkml:brush>
  </inkml:definitions>
  <inkml:trace contextRef="#ctx0" brushRef="#br0">34 10 13040 0 0,'0'0'1185'0'0,"2"-2"-977"0"0,8-5 5844 0 0,-9 10-5274 0 0,7 26-162 0 0,-2 0 0 0 0,4 43 0 0 0,-2-16-308 0 0,-4-24-281 0 0,-1 1 0 0 0,-1-1 0 0 0,-5 62 0 0 0,-9 50 645 0 0,-8 86 680 0 0,10-129-1338 0 0,-19 133 106 0 0,28-227-133 0 0,-4 16-113 0 0,2 0 0 0 0,0 0 1 0 0,2 40-1 0 0,1-20-2298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51.927"/>
    </inkml:context>
    <inkml:brush xml:id="br0">
      <inkml:brushProperty name="width" value="0.05" units="cm"/>
      <inkml:brushProperty name="height" value="0.05" units="cm"/>
      <inkml:brushProperty name="color" value="#FFFFFF"/>
    </inkml:brush>
  </inkml:definitions>
  <inkml:trace contextRef="#ctx0" brushRef="#br0">64 184 9216 0 0,'0'0'7778'0'0,"2"1"-6962"0"0,7 1-487 0 0,0 1-1 0 0,0-1 1 0 0,0 0 0 0 0,0-1-1 0 0,0 0 1 0 0,0-1 0 0 0,1 0-1 0 0,-1 0 1 0 0,0-1 0 0 0,0 0-1 0 0,16-4 1 0 0,-18 3-221 0 0,0 1-1 0 0,0 0 1 0 0,8 1-1 0 0,-10 0-57 0 0,0 0 1 0 0,0 0-1 0 0,-1-1 0 0 0,1 0 1 0 0,0 1-1 0 0,-1-1 1 0 0,1-1-1 0 0,0 1 0 0 0,-1-1 1 0 0,8-4-1 0 0,9-7 35 0 0,-6 2 11 0 0,29-14 0 0 0,-40 24-123 0 0,-1-1 0 0 0,0 0-1 0 0,0 0 1 0 0,1 0 0 0 0,-1-1-1 0 0,-1 1 1 0 0,1-1 0 0 0,0 1-1 0 0,-1-1 1 0 0,1 0 0 0 0,-1 0-1 0 0,0 0 1 0 0,0 0 0 0 0,0 0-1 0 0,0-1 1 0 0,-1 1 0 0 0,1-1-1 0 0,-1 1 1 0 0,0-1 0 0 0,0 1-1 0 0,0-1 1 0 0,0 0 0 0 0,0-4-1 0 0,-2 7-23 0 0,1-1 0 0 0,0 0-1 0 0,0 1 1 0 0,0-1 0 0 0,-1 1 0 0 0,1 0-1 0 0,0-1 1 0 0,-1 1 0 0 0,0-1-1 0 0,1 1 1 0 0,-1-1 0 0 0,0 1 0 0 0,0 0-1 0 0,1 0 1 0 0,-1-1 0 0 0,0 1-1 0 0,-2-2 1 0 0,0 1-114 0 0,1 0 0 0 0,-1 1-1 0 0,0-1 1 0 0,0 0 0 0 0,1 1-1 0 0,-1 0 1 0 0,0 0 0 0 0,-4-2 0 0 0,-2 2-285 0 0,1-1 1 0 0,0 1 0 0 0,-1 0 0 0 0,1 0 0 0 0,-16 2 0 0 0,18 0 116 0 0,0 0 0 0 0,1 0-1 0 0,-12 4 1 0 0,-3 1-286 0 0,10-3 395 0 0,0-1 56 0 0,1 0-1 0 0,0 1 1 0 0,-1 1-1 0 0,-9 5 1 0 0,6-2-99 0 0,-4 2 439 0 0,0 0-1 0 0,1 1 0 0 0,0 1 1 0 0,1 0-1 0 0,0 1 0 0 0,-13 15 1 0 0,22-22 41 0 0,1 1 1 0 0,1 0-1 0 0,-1 0 1 0 0,1 0-1 0 0,0 1 0 0 0,0-1 1 0 0,1 1-1 0 0,0 0 1 0 0,0 0-1 0 0,0 0 0 0 0,1 1 1 0 0,0-1-1 0 0,1 0 1 0 0,0 1-1 0 0,-1 9 0 0 0,2-8 63 0 0,0 1-28 0 0,0 0-1 0 0,0-1 1 0 0,1 1-1 0 0,0-1 1 0 0,0 0-1 0 0,1 1 1 0 0,5 13-1 0 0,-1-9-50 0 0,0 0 1 0 0,2-1-1 0 0,-1 0 0 0 0,1 0 0 0 0,1-1 0 0 0,0 0 0 0 0,1 0 0 0 0,0-1 0 0 0,1-1 1 0 0,0 1-1 0 0,1-2 0 0 0,13 9 0 0 0,-19-14-196 0 0,0-1-1 0 0,1 0 1 0 0,0 0-1 0 0,0 0 1 0 0,0-1 0 0 0,0 0-1 0 0,0 0 1 0 0,0-1-1 0 0,0 0 1 0 0,1 0 0 0 0,-1-1-1 0 0,0 0 1 0 0,15-1 0 0 0,-6-2-835 0 0,1-1 0 0 0,-1 0 0 0 0,1-1 1 0 0,26-13-1 0 0,-5 2-6264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53.202"/>
    </inkml:context>
    <inkml:brush xml:id="br0">
      <inkml:brushProperty name="width" value="0.05" units="cm"/>
      <inkml:brushProperty name="height" value="0.05" units="cm"/>
      <inkml:brushProperty name="color" value="#FFFFFF"/>
    </inkml:brush>
  </inkml:definitions>
  <inkml:trace contextRef="#ctx0" brushRef="#br0">410 21 3680 0 0,'-1'-3'5646'0'0,"-3"-10"1360"0"0,2 13-6151 0 0,-8-2-130 0 0,8 1-587 0 0,0 1 1 0 0,0-1-1 0 0,-1 1 1 0 0,1 0-1 0 0,0-1 0 0 0,0 1 1 0 0,-3 1-1 0 0,-22 3 505 0 0,18-3-583 0 0,0 1 1 0 0,0-1-1 0 0,0 2 0 0 0,0-1 0 0 0,1 1 1 0 0,-1 0-1 0 0,1 1 0 0 0,-10 5 1 0 0,12-4-29 0 0,-1-1 1 0 0,0-1-1 0 0,0 1 0 0 0,0-1 1 0 0,-14 4-1 0 0,10-4 13 0 0,1 1-1 0 0,0 0 0 0 0,-1 1 0 0 0,1 0 0 0 0,1 1 0 0 0,-1 0 0 0 0,1 0 0 0 0,0 1 1 0 0,1 0-1 0 0,-13 13 0 0 0,10-8 44 0 0,1 0 0 0 0,1 0 1 0 0,0 0-1 0 0,0 1 0 0 0,1 1 1 0 0,1 0-1 0 0,-6 16 0 0 0,11-23-30 0 0,0 0-1 0 0,0 0 1 0 0,1 0-1 0 0,0 0 1 0 0,1 1-1 0 0,-1-1 1 0 0,1 0-1 0 0,1 0 1 0 0,-1 0-1 0 0,1 1 0 0 0,0-1 1 0 0,4 9-1 0 0,-4-12-17 0 0,0 1 0 0 0,1 0 0 0 0,0-1 0 0 0,0 0 0 0 0,0 1 0 0 0,0-1 0 0 0,1 0 0 0 0,0 0 0 0 0,-1-1-1 0 0,1 1 1 0 0,1 0 0 0 0,-1-1 0 0 0,1 0 0 0 0,-1 0 0 0 0,1 0 0 0 0,0 0 0 0 0,0 0 0 0 0,0-1 0 0 0,7 3 0 0 0,-3-2 20 0 0,0-1 0 0 0,0 0 0 0 0,0-1 0 0 0,0 0 0 0 0,1 0 0 0 0,-1-1 0 0 0,0 0 0 0 0,1-1 0 0 0,-1 1 0 0 0,0-2 0 0 0,0 1 0 0 0,1-1 0 0 0,-1 0 0 0 0,0-1 0 0 0,13-6 0 0 0,-6 2-11 0 0,-1-1-1 0 0,-1 0 1 0 0,0-1-1 0 0,0-1 1 0 0,0 0 0 0 0,-1 0-1 0 0,15-19 1 0 0,85-86 155 0 0,-100 102-176 0 0,-7 6-15 0 0,1 0 0 0 0,0 1-1 0 0,0 0 1 0 0,0 1-1 0 0,1-1 1 0 0,0 1 0 0 0,12-7-1 0 0,-17 11 352 0 0,-9 15-253 0 0,-6 40-24 0 0,7-36-68 0 0,1 1 0 0 0,0 0 0 0 0,-2 22 0 0 0,-2 63-84 0 0,4-38-145 0 0,3-49 124 0 0,0-5-400 0 0,1 0 0 0 0,0 0 0 0 0,1 1 1 0 0,1-1-1 0 0,0 0 0 0 0,4 22 0 0 0,0-11-1266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53.650"/>
    </inkml:context>
    <inkml:brush xml:id="br0">
      <inkml:brushProperty name="width" value="0.05" units="cm"/>
      <inkml:brushProperty name="height" value="0.05" units="cm"/>
      <inkml:brushProperty name="color" value="#FFFFFF"/>
    </inkml:brush>
  </inkml:definitions>
  <inkml:trace contextRef="#ctx0" brushRef="#br0">427 17 3224 0 0,'0'0'143'0'0,"-3"-1"-3"0"0,-20-5 1261 0 0,-3 1 4552 0 0,22 4-4843 0 0,0 0-1 0 0,0 0 1 0 0,0 0-1 0 0,0 1 1 0 0,-7-1-1 0 0,-40 6 2891 0 0,23-1-3081 0 0,14-2-735 0 0,1 0 1 0 0,0 0-1 0 0,0 1 1 0 0,0 1-1 0 0,1 0 1 0 0,-1 1 0 0 0,1 0-1 0 0,0 1 1 0 0,1 0-1 0 0,-1 1 1 0 0,1 0-1 0 0,0 1 1 0 0,1 1 0 0 0,0-1-1 0 0,0 1 1 0 0,1 1-1 0 0,0 0 1 0 0,1 0-1 0 0,0 1 1 0 0,-8 14 0 0 0,12-15-136 0 0,0 0 0 0 0,0 0 1 0 0,1 0-1 0 0,0 1 0 0 0,1-1 1 0 0,0 1-1 0 0,1-1 0 0 0,0 1 1 0 0,1 0-1 0 0,0-1 0 0 0,1 1 1 0 0,0 0-1 0 0,0-1 0 0 0,4 12 1 0 0,-2-9-11 0 0,1-1-1 0 0,0 0 1 0 0,1 0 0 0 0,0 0 0 0 0,1 0 0 0 0,0-1 0 0 0,1 0 0 0 0,0 0 0 0 0,0-1-1 0 0,1 0 1 0 0,14 13 0 0 0,-13-16-19 0 0,-1-1 0 0 0,2 0 1 0 0,-1 0-1 0 0,0-1 0 0 0,1 0 0 0 0,0-1 0 0 0,0 0 0 0 0,1 0 0 0 0,-1-1 1 0 0,1 0-1 0 0,-1-1 0 0 0,21 1 0 0 0,-14-2-194 0 0,0 0-1 0 0,1-2 1 0 0,-1 0-1 0 0,0-1 1 0 0,0 0 0 0 0,0-2-1 0 0,22-6 1 0 0,0-5-1277 0 0,4 2-69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54.502"/>
    </inkml:context>
    <inkml:brush xml:id="br0">
      <inkml:brushProperty name="width" value="0.05" units="cm"/>
      <inkml:brushProperty name="height" value="0.05" units="cm"/>
      <inkml:brushProperty name="color" value="#FFFFFF"/>
    </inkml:brush>
  </inkml:definitions>
  <inkml:trace contextRef="#ctx0" brushRef="#br0">1 114 9328 0 0,'0'0'845'0'0,"2"2"-698"0"0,0 0-51 0 0,1 0 1 0 0,-1 0 0 0 0,0 0 0 0 0,0 0 0 0 0,0 0-1 0 0,3 5 1 0 0,-4 4 523 0 0,-1-4-225 0 0,17 73 2734 0 0,-15-50-2702 0 0,-1 0 0 0 0,-2 0 0 0 0,-1-1 0 0 0,-6 32-1 0 0,-1 20 354 0 0,8-68-550 0 0,-1 0-1 0 0,-4 14 0 0 0,2-7 165 0 0,3 6 372 0 0,1-24 170 0 0,1-4-672 0 0,1-6-165 0 0,1 0 0 0 0,-1 0-1 0 0,-1 0 1 0 0,1 0 0 0 0,0-15-1 0 0,-1 9 46 0 0,5-25 0 0 0,1 7 18 0 0,2 0 0 0 0,1 1 0 0 0,25-51 0 0 0,-13 39-5 0 0,-10 18 166 0 0,24-36-1 0 0,-32 55-264 0 0,61-79 789 0 0,-56 75-698 0 0,1 1 1 0 0,0 0-1 0 0,0 0 1 0 0,1 1 0 0 0,21-12-1 0 0,-26 17-200 0 0,0 1-1 0 0,1-1 0 0 0,-1 2 1 0 0,0-1-1 0 0,1 1 0 0 0,0 0 1 0 0,-1 0-1 0 0,1 1 0 0 0,0 0 1 0 0,-1 0-1 0 0,1 0 0 0 0,-1 1 1 0 0,1 0-1 0 0,0 1 0 0 0,-1-1 1 0 0,0 1-1 0 0,1 0 0 0 0,-1 1 1 0 0,10 5-1 0 0,-14-7-253 0 0,1 1 0 0 0,-1 0 0 0 0,0 0-1 0 0,0 0 1 0 0,0 0 0 0 0,3 3 0 0 0,8 16-7713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55.042"/>
    </inkml:context>
    <inkml:brush xml:id="br0">
      <inkml:brushProperty name="width" value="0.05" units="cm"/>
      <inkml:brushProperty name="height" value="0.05" units="cm"/>
      <inkml:brushProperty name="color" value="#FFFFFF"/>
    </inkml:brush>
  </inkml:definitions>
  <inkml:trace contextRef="#ctx0" brushRef="#br0">352 0 9216 0 0,'0'0'4168'0'0,"-2"0"-2406"0"0,-8 1-805 0 0,0 0-1 0 0,0 0 1 0 0,-1 1-1 0 0,-17 5 1 0 0,13-2-717 0 0,0 1 0 0 0,1 0 0 0 0,0 2 0 0 0,0-1 0 0 0,-14 11 0 0 0,8-4-159 0 0,10-8-76 0 0,0 1 0 0 0,1 0 0 0 0,0 0 0 0 0,1 1-1 0 0,-9 9 1 0 0,-2 5 48 0 0,11-14 121 0 0,1 0 0 0 0,0 1 0 0 0,1 1 0 0 0,-8 11 0 0 0,7-5 94 0 0,1-1 0 0 0,0 1-1 0 0,-6 29 1 0 0,10-37-263 0 0,1 0-1 0 0,0 1 1 0 0,0-1 0 0 0,1 0-1 0 0,0 1 1 0 0,1-1-1 0 0,0 0 1 0 0,0 1 0 0 0,3 8-1 0 0,1 0-4 0 0,0 0 0 0 0,2-1 0 0 0,0 0 0 0 0,0 0 0 0 0,2-1 0 0 0,19 28 0 0 0,-23-38 5 0 0,0-1 0 0 0,0 0 0 0 0,0 0 0 0 0,0 0 0 0 0,1 0-1 0 0,0-1 1 0 0,0 0 0 0 0,0 0 0 0 0,0 0 0 0 0,0-1 0 0 0,1 0-1 0 0,-1-1 1 0 0,0 1 0 0 0,1-1 0 0 0,0 0 0 0 0,-1-1 0 0 0,1 1-1 0 0,0-1 1 0 0,-1-1 0 0 0,1 1 0 0 0,-1-1 0 0 0,1 0 0 0 0,-1-1 0 0 0,1 1-1 0 0,-1-1 1 0 0,0-1 0 0 0,1 1 0 0 0,-1-1 0 0 0,9-6 0 0 0,12-12 141 0 0,-1-1 1 0 0,27-30 0 0 0,-33 30-102 0 0,19-29 1 0 0,-2 2 21 0 0,-27 37-55 0 0,0 0-1 0 0,-1-1 1 0 0,0 0-1 0 0,-1-1 0 0 0,-1 0 1 0 0,7-18-1 0 0,6-32-11 0 0,-18 59-11 0 0,-1 1-1 0 0,0-1 1 0 0,-1 1 0 0 0,1-1-1 0 0,-1 0 1 0 0,0 1 0 0 0,0-1-1 0 0,0 0 1 0 0,-1 0-1 0 0,1 1 1 0 0,-1-1 0 0 0,0 1-1 0 0,-1-1 1 0 0,1 1-1 0 0,-1-1 1 0 0,0 1 0 0 0,0 0-1 0 0,0 0 1 0 0,-1 0-1 0 0,1 0 1 0 0,-1 0 0 0 0,0 0-1 0 0,0 1 1 0 0,0-1-1 0 0,-1 1 1 0 0,1 0 0 0 0,-1 0-1 0 0,0 0 1 0 0,0 1-1 0 0,0-1 1 0 0,0 1 0 0 0,-6-3-1 0 0,-2 0-37 0 0,3 1-90 0 0,0 1 0 0 0,-15-4 0 0 0,21 6-52 0 0,-1 0-1 0 0,1 1 0 0 0,0 0 0 0 0,0 0 1 0 0,-1 0-1 0 0,1 0 0 0 0,0 1 1 0 0,-1-1-1 0 0,1 1 0 0 0,0-1 0 0 0,-6 3 1 0 0,-11 6-1179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28.294"/>
    </inkml:context>
    <inkml:brush xml:id="br0">
      <inkml:brushProperty name="width" value="0.05" units="cm"/>
      <inkml:brushProperty name="height" value="0.05" units="cm"/>
      <inkml:brushProperty name="color" value="#E71224"/>
    </inkml:brush>
  </inkml:definitions>
  <inkml:trace contextRef="#ctx0" brushRef="#br0">73 0 11976 0 0,'0'0'1296'0'0,"-5"24"-1296"0"0,-4 2 0 0 0,0-6 848 0 0,9 10 144 0 0,-7-1 24 0 0,7-9 7 0 0,0 8-455 0 0,7-14-88 0 0,-7 15-24 0 0,0-2 0 0 0,0 2-608 0 0,0 1-120 0 0,0-5-24 0 0,0 10-7095 0 0</inkml:trace>
  <inkml:trace contextRef="#ctx0" brushRef="#br0" timeOffset="1">1 1387 11976 0 0,'0'0'1388'0'0,"0"17"1377"0"0,0 1-1969 0 0,0-12-668 0 0,0 0 0 0 0,0 0 0 0 0,0 1 1 0 0,0 0-1 0 0,2-2 0 0 0,0 2 0 0 0,-1 0 1 0 0,1 0-1 0 0,0-2 0 0 0,5 12 0 0 0,-5-12-309 0 0,-1 1 0 0 0,1-1 0 0 0,0 2 0 0 0,-2-2 0 0 0,2 0-1 0 0,-2 0 1 0 0,0 12 0 0 0,0-3-593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3:59.246"/>
    </inkml:context>
    <inkml:brush xml:id="br0">
      <inkml:brushProperty name="width" value="0.05" units="cm"/>
      <inkml:brushProperty name="height" value="0.05" units="cm"/>
      <inkml:brushProperty name="color" value="#E71224"/>
    </inkml:brush>
  </inkml:definitions>
  <inkml:trace contextRef="#ctx0" brushRef="#br0">557 0 1840 0 0,'0'0'9734'0'0,"2"3"-8272"0"0,-1 8-1122 0 0,-1-1 0 0 0,2-1 0 0 0,-2 1 1 0 0,-2 0-1 0 0,2 1 0 0 0,-1-3 0 0 0,-1 2 1 0 0,0 1-1 0 0,-3 9 0 0 0,-118 325 1485 0 0,-118 152-1220 0 0,85-200-615 0 0,135-249-1313 0 0,12-11-4956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56.023"/>
    </inkml:context>
    <inkml:brush xml:id="br0">
      <inkml:brushProperty name="width" value="0.05" units="cm"/>
      <inkml:brushProperty name="height" value="0.05" units="cm"/>
      <inkml:brushProperty name="color" value="#FFFFFF"/>
    </inkml:brush>
  </inkml:definitions>
  <inkml:trace contextRef="#ctx0" brushRef="#br0">405 7 11256 0 0,'0'0'4161'0'0,"-2"0"-3160"0"0,-15-3 254 0 0,15 2-1167 0 0,-1 0 1 0 0,1 1-1 0 0,-1-1 1 0 0,1 1-1 0 0,0 0 1 0 0,-1 0-1 0 0,1 0 1 0 0,-1 0 0 0 0,-2 0-1 0 0,-10 3 71 0 0,0 1 0 0 0,0 0 0 0 0,0 1 0 0 0,1 1 0 0 0,-24 12 0 0 0,10-2 306 0 0,-45 35-1 0 0,52-32-359 0 0,0 0 0 0 0,1 2 1 0 0,1 0-1 0 0,-31 47 0 0 0,48-63-105 0 0,0-1 0 0 0,0 1 0 0 0,0-1 0 0 0,0 1 0 0 0,1 0 0 0 0,0 0 0 0 0,0-1 0 0 0,0 1 0 0 0,1 0 0 0 0,-1 0 0 0 0,1 0 0 0 0,1 0 0 0 0,-1 0 0 0 0,2 8 0 0 0,-1-9-4 0 0,0 0-1 0 0,0-1 0 0 0,0 1 0 0 0,1 0 0 0 0,-1-1 1 0 0,1 1-1 0 0,0-1 0 0 0,0 0 0 0 0,0 1 0 0 0,0-1 1 0 0,6 5-1 0 0,-4-4 4 0 0,0 0 0 0 0,0 0 0 0 0,1 0 1 0 0,-1-1-1 0 0,1 1 0 0 0,0-1 0 0 0,6 2 0 0 0,4 2 20 0 0,0-1 0 0 0,1-1 0 0 0,0-1 0 0 0,0 0 0 0 0,0-1 0 0 0,0 0 0 0 0,25 0 0 0 0,-28-2 20 0 0,0 0-1 0 0,1 2 1 0 0,-2-1-1 0 0,1 1 1 0 0,23 10-1 0 0,-5-2 67 0 0,-18-7-4 0 0,0 0 0 0 0,-1 1 0 0 0,0 1 0 0 0,20 12-1 0 0,-30-17-73 0 0,0 1 0 0 0,0-1 0 0 0,0 1 0 0 0,-1-1 0 0 0,1 1 0 0 0,-1 0 0 0 0,1 0 0 0 0,-1-1 0 0 0,1 1-1 0 0,1 3 1 0 0,-2-2 125 0 0,-2 0 0 0 0,-4 6-35 0 0,-1 0 0 0 0,1 0 0 0 0,-1 0-1 0 0,-1-1 1 0 0,-13 15 0 0 0,0-4 19 0 0,-23 18-1 0 0,38-33-132 0 0,-1 0-1 0 0,0 0 0 0 0,0-1 0 0 0,0 0 1 0 0,-8 3-1 0 0,-1 0-4 0 0,-1 1-252 0 0,0 0 0 0 0,-1-1 0 0 0,0-1 1 0 0,0-1-1 0 0,0 0 0 0 0,-1-1 0 0 0,1-1 0 0 0,-1 0 0 0 0,0-2 0 0 0,-20-1 0 0 0,1-3-1297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19:56.493"/>
    </inkml:context>
    <inkml:brush xml:id="br0">
      <inkml:brushProperty name="width" value="0.05" units="cm"/>
      <inkml:brushProperty name="height" value="0.05" units="cm"/>
      <inkml:brushProperty name="color" value="#FFFFFF"/>
    </inkml:brush>
  </inkml:definitions>
  <inkml:trace contextRef="#ctx0" brushRef="#br0">410 70 5984 0 0,'0'0'541'0'0,"0"-2"-445"0"0,1-1 403 0 0,0 0 0 0 0,0 0-1 0 0,-1 0 1 0 0,1-1 0 0 0,-1 1 0 0 0,0 0-1 0 0,0 0 1 0 0,0-1 0 0 0,0 1 0 0 0,-1 0-1 0 0,1 0 1 0 0,-3-8 3291 0 0,1 10-3605 0 0,1 0 0 0 0,-1 0 0 0 0,1 0 0 0 0,-1 0 0 0 0,1 0 0 0 0,-1 1 0 0 0,0-1 0 0 0,1 0 0 0 0,-3 0 0 0 0,1 0 67 0 0,-1 0-95 0 0,0-1-1 0 0,-1 1 1 0 0,1 0-1 0 0,0 0 1 0 0,-1 0-1 0 0,1 0 1 0 0,-1 1-1 0 0,1 0 1 0 0,-1 0 0 0 0,1 0-1 0 0,0 0 1 0 0,-1 1-1 0 0,1 0 1 0 0,-1 0-1 0 0,1 0 1 0 0,-8 3-1 0 0,-14 2 529 0 0,21-6-561 0 0,1 1-1 0 0,-1 0 1 0 0,1 0-1 0 0,-1 1 1 0 0,1-1-1 0 0,-7 4 1 0 0,2-1-35 0 0,1 1 0 0 0,-1 0-1 0 0,1 0 1 0 0,0 1 0 0 0,1 0 0 0 0,-1 0 0 0 0,1 1 0 0 0,0 0 0 0 0,1 0 0 0 0,-1 0 0 0 0,1 1 0 0 0,1 0 0 0 0,-10 18 0 0 0,7-9-51 0 0,6-14-37 0 0,1 0 0 0 0,-1 1 0 0 0,0-1-1 0 0,1 0 1 0 0,0 1 0 0 0,0-1 0 0 0,0 0 0 0 0,0 1 0 0 0,0 0-1 0 0,1-1 1 0 0,0 1 0 0 0,0-1 0 0 0,0 1 0 0 0,0 0 0 0 0,0-1 0 0 0,1 1-1 0 0,0 3 1 0 0,2 0-1 0 0,-1-1 0 0 0,1 0 0 0 0,1 0 0 0 0,-1 0 0 0 0,1 0 0 0 0,0 0 0 0 0,0-1 0 0 0,1 0 0 0 0,0 0 0 0 0,0 0 0 0 0,6 5 0 0 0,6 3 0 0 0,1-1 0 0 0,24 12 0 0 0,-36-21 0 0 0,0 0 0 0 0,0-1 0 0 0,0 0 0 0 0,1 0 0 0 0,9 1 0 0 0,18 6 0 0 0,-25-6 7 0 0,5 2 10 0 0,0 1 0 0 0,15 8-1 0 0,-25-12 22 0 0,0 1 0 0 0,0 0-1 0 0,0 0 1 0 0,0 0-1 0 0,-1 0 1 0 0,1 0 0 0 0,-1 1-1 0 0,0 0 1 0 0,0 0-1 0 0,4 7 1 0 0,-1-1 54 0 0,-4-7-47 0 0,-1 0 1 0 0,1 0-1 0 0,-1 0 1 0 0,1 0-1 0 0,-1 0 0 0 0,0 0 1 0 0,0 0-1 0 0,0 0 1 0 0,0 1-1 0 0,-1-1 1 0 0,1 4-1 0 0,-1-1 34 0 0,0-1-1 0 0,-1 0 1 0 0,1 1-1 0 0,-1-1 0 0 0,0 0 1 0 0,-1 1-1 0 0,1-1 1 0 0,-1 0-1 0 0,0 0 1 0 0,0 0-1 0 0,-1 0 1 0 0,1-1-1 0 0,-1 1 0 0 0,0-1 1 0 0,-1 1-1 0 0,1-1 1 0 0,-6 6-1 0 0,2-4-41 0 0,1 1-1 0 0,-1-1 0 0 0,0 0 1 0 0,0-1-1 0 0,-1 0 1 0 0,1 0-1 0 0,-1 0 0 0 0,0-1 1 0 0,0 0-1 0 0,-1-1 1 0 0,-14 5-1 0 0,5-5-50 0 0,1 0 0 0 0,-1-1 0 0 0,-1-1 0 0 0,-32-2 0 0 0,-69-5-1566 0 0,53-4-95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03.613"/>
    </inkml:context>
    <inkml:brush xml:id="br0">
      <inkml:brushProperty name="width" value="0.05" units="cm"/>
      <inkml:brushProperty name="height" value="0.05" units="cm"/>
      <inkml:brushProperty name="color" value="#FFFFFF"/>
    </inkml:brush>
  </inkml:definitions>
  <inkml:trace contextRef="#ctx0" brushRef="#br0">112 1 3224 0 0,'0'0'9033'0'0,"0"3"-8105"0"0,1 7-254 0 0,0 1-1 0 0,4 12 1 0 0,1 16-27 0 0,-4 70 454 0 0,-3-63-857 0 0,-6 70 255 0 0,0-26-318 0 0,1-24-87 0 0,-15 71 1 0 0,17-111-95 0 0,-35 135 63 0 0,9-48-66 0 0,25-97-2 0 0,4-11-19 0 0,-1-1-1 0 0,1 1 1 0 0,0 0-1 0 0,0 1 1 0 0,1-1-1 0 0,-1 0 1 0 0,1 0 0 0 0,1 8-1 0 0,-1-15-18 0 0,0 0 0 0 0,1 0-1 0 0,-1 0 1 0 0,1 0 0 0 0,-1 0 0 0 0,1 0 0 0 0,0 0-1 0 0,0 0 1 0 0,0 1 0 0 0,0-1 0 0 0,0 0-1 0 0,2-2 1 0 0,4-6-90 0 0,30-66-406 0 0,-5 8 189 0 0,-9 26 322 0 0,1 1 0 0 0,30-37 0 0 0,-37 57 200 0 0,0 1-1 0 0,2 0 1 0 0,0 1 0 0 0,26-19-1 0 0,-34 30-15 0 0,1 1 0 0 0,0-1 0 0 0,1 2-1 0 0,-1 0 1 0 0,1 0 0 0 0,0 1 0 0 0,0 1 0 0 0,1 0-1 0 0,-1 1 1 0 0,15-1 0 0 0,-14 3-52 0 0,0 0-1 0 0,0 1 1 0 0,-1 1-1 0 0,1 0 1 0 0,0 0-1 0 0,-1 2 1 0 0,14 4-1 0 0,-16-4-49 0 0,-1 0 0 0 0,0 1 0 0 0,0 1 0 0 0,0 0 0 0 0,0 0 0 0 0,-1 1 0 0 0,0 0 0 0 0,0 1 0 0 0,11 10 0 0 0,-12-10-30 0 0,-1 1 1 0 0,1 0-1 0 0,-1 1 1 0 0,-1 0-1 0 0,0 0 0 0 0,0 0 1 0 0,-1 1-1 0 0,0 0 1 0 0,0 0-1 0 0,-1 0 0 0 0,-1 0 1 0 0,0 1-1 0 0,0-1 1 0 0,-1 1-1 0 0,0 0 0 0 0,0 11 1 0 0,-1-8 23 0 0,-1 0 0 0 0,-1 0 1 0 0,0-1-1 0 0,-1 1 0 0 0,-1 0 1 0 0,0 0-1 0 0,-6 16 0 0 0,2-13-36 0 0,4-9-12 0 0,0 1 1 0 0,-1-1-1 0 0,0 0 1 0 0,0 0 0 0 0,-1-1-1 0 0,0 1 1 0 0,-10 10-1 0 0,10-13-1 0 0,-2 3 25 0 0,-2 0 0 0 0,1 0 0 0 0,-1-1 1 0 0,0 0-1 0 0,0 0 0 0 0,-20 9 0 0 0,-45 13 121 0 0,62-25-174 0 0,1-1-1 0 0,-1 0 1 0 0,0-1 0 0 0,-22 1 0 0 0,-3-5-400 0 0,1-2 0 0 0,-62-14 0 0 0,61 10-191 0 0,-20-5-1380 0 0,-5-2-4339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07.365"/>
    </inkml:context>
    <inkml:brush xml:id="br0">
      <inkml:brushProperty name="width" value="0.05" units="cm"/>
      <inkml:brushProperty name="height" value="0.05" units="cm"/>
      <inkml:brushProperty name="color" value="#FFFFFF"/>
    </inkml:brush>
  </inkml:definitions>
  <inkml:trace contextRef="#ctx0" brushRef="#br0">322 16 5616 0 0,'0'0'3585'0'0,"-2"3"-2986"0"0,-19 24 252 0 0,0 0-1 0 0,-43 39 1 0 0,53-55-810 0 0,-18 17 40 0 0,-56 61-3 0 0,75-76-56 0 0,0 0 1 0 0,1 0-1 0 0,0 1 0 0 0,1 0 1 0 0,-9 22-1 0 0,12-21 33 0 0,1-7-16 0 0,0 0-1 0 0,2 1 1 0 0,-1 0-1 0 0,1-1 1 0 0,0 1-1 0 0,0 0 0 0 0,1 11 1 0 0,0-13 56 0 0,2 1-1 0 0,-1-1 1 0 0,1 1 0 0 0,0-1 0 0 0,0 0-1 0 0,5 13 1 0 0,-5-16-28 0 0,1 0-1 0 0,1-1 1 0 0,-1 1 0 0 0,0 0 0 0 0,1-1-1 0 0,0 1 1 0 0,0-1 0 0 0,0 0 0 0 0,0 0-1 0 0,0 0 1 0 0,1 0 0 0 0,7 4 0 0 0,-6-3 10 0 0,0-1 18 0 0,-1 0 0 0 0,1 0-1 0 0,0 0 1 0 0,0 0-1 0 0,0-1 1 0 0,1 0 0 0 0,-1 0-1 0 0,0-1 1 0 0,1 1 0 0 0,0-1-1 0 0,6 1 1 0 0,1-3 68 0 0,0 0 1 0 0,0-1-1 0 0,0 0 0 0 0,0-1 1 0 0,0 0-1 0 0,0-1 1 0 0,-1-1-1 0 0,18-8 0 0 0,7-7 195 0 0,45-32-1 0 0,-58 35-230 0 0,11-6-15 0 0,-1-2 0 0 0,-1-2 0 0 0,-1-1 0 0 0,41-47 0 0 0,-70 72-98 0 0,0-1 1 0 0,-1 0-1 0 0,1 1 1 0 0,-1-1 0 0 0,0 0-1 0 0,0 0 1 0 0,0-1-1 0 0,0 1 1 0 0,-1 0 0 0 0,0 0-1 0 0,0-1 1 0 0,0 1-1 0 0,0-1 1 0 0,-1 1-1 0 0,0-1 1 0 0,0 1 0 0 0,0-1-1 0 0,0 1 1 0 0,-1-1-1 0 0,0 1 1 0 0,1-1-1 0 0,-2 1 1 0 0,1-1 0 0 0,0 1-1 0 0,-1 0 1 0 0,0 0-1 0 0,0 0 1 0 0,-5-7-1 0 0,1 1 24 0 0,3 5-19 0 0,-1 0 0 0 0,1 1 0 0 0,0-1 0 0 0,-1 1 0 0 0,0 0 0 0 0,0 0 0 0 0,-1 0 0 0 0,1 0 0 0 0,-6-3 0 0 0,-5-2 94 0 0,-1 0 0 0 0,0 1 0 0 0,-23-9 0 0 0,1 1-3 0 0,27 11-172 0 0,0 1 1 0 0,-19-6 0 0 0,-22-3-185 0 0,-91-17-1270 0 0,119 30 51 0 0,4 6-401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08.425"/>
    </inkml:context>
    <inkml:brush xml:id="br0">
      <inkml:brushProperty name="width" value="0.05" units="cm"/>
      <inkml:brushProperty name="height" value="0.05" units="cm"/>
      <inkml:brushProperty name="color" value="#FFFFFF"/>
    </inkml:brush>
  </inkml:definitions>
  <inkml:trace contextRef="#ctx0" brushRef="#br0">62 23 5528 0 0,'0'0'6264'0'0,"-1"2"-5876"0"0,-22 48 2180 0 0,17-41-2087 0 0,2 2 0 0 0,-1-1 0 0 0,1 0 0 0 0,1 1 0 0 0,0-1 0 0 0,-3 21 0 0 0,5 10 423 0 0,0-3-230 0 0,-2-20-502 0 0,2 0-1 0 0,0 0 1 0 0,1 0 0 0 0,1 0 0 0 0,1 0 0 0 0,7 35-1 0 0,-6-47-148 0 0,-1 0-1 0 0,1-1 1 0 0,-1 1 0 0 0,2-1-1 0 0,-1 1 1 0 0,1-1-1 0 0,-1 0 1 0 0,1 0-1 0 0,1 0 1 0 0,-1-1-1 0 0,9 7 1 0 0,-10-8-14 0 0,1-1 1 0 0,-1 0-1 0 0,0 0 0 0 0,1 0 0 0 0,0 0 1 0 0,-1 0-1 0 0,1-1 0 0 0,0 0 1 0 0,0 0-1 0 0,0 0 0 0 0,0 0 1 0 0,0 0-1 0 0,0-1 0 0 0,0 0 0 0 0,0 0 1 0 0,7 0-1 0 0,-4-1 4 0 0,1 0 0 0 0,0-1 0 0 0,0 0 0 0 0,0 0 0 0 0,-1 0 0 0 0,1-1-1 0 0,11-7 1 0 0,-1-1 50 0 0,0-2-1 0 0,-1 0 0 0 0,0-1 0 0 0,18-22 0 0 0,-11 13-15 0 0,-2-1 10 0 0,39-54 1 0 0,-20 22 17 0 0,16-24-2 0 0,-8 10 52 0 0,-6 15 45 0 0,-41 55-170 0 0,-3 3 0 0 0,-2 11 0 0 0,2-7 0 0 0,-26 98 166 0 0,24-90-105 0 0,1 0 0 0 0,1 0 0 0 0,0-1 0 0 0,1 1 1 0 0,1 0-1 0 0,0 0 0 0 0,5 21 0 0 0,-1 2-24 0 0,-3-12-11 0 0,-2-18-17 0 0,1 1-1 0 0,0-1 0 0 0,0 0 1 0 0,1 0-1 0 0,3 8 0 0 0,14 23 16 0 0,-6-15-157 0 0,-11-20-59 0 0,-2-2 68 0 0,1 0-1 0 0,0 0 1 0 0,-1 0 0 0 0,1 0-1 0 0,0-1 1 0 0,0 1 0 0 0,0 0-1 0 0,1-1 1 0 0,-1 1-1 0 0,0-1 1 0 0,1 1 0 0 0,-1-1-1 0 0,1 1 1 0 0,-1-1 0 0 0,1 0-1 0 0,-1 0 1 0 0,1 0-1 0 0,0 0 1 0 0,0 0 0 0 0,0 0-1 0 0,-1 0 1 0 0,1-1 0 0 0,0 1-1 0 0,2 0 1 0 0,8 0-7065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09.895"/>
    </inkml:context>
    <inkml:brush xml:id="br0">
      <inkml:brushProperty name="width" value="0.05" units="cm"/>
      <inkml:brushProperty name="height" value="0.05" units="cm"/>
      <inkml:brushProperty name="color" value="#FFFFFF"/>
    </inkml:brush>
  </inkml:definitions>
  <inkml:trace contextRef="#ctx0" brushRef="#br0">139 10 2760 0 0,'0'0'1141'0'0,"-2"0"-158"0"0,2 0-769 0 0,-1 0 0 0 0,1 0 0 0 0,0 0 0 0 0,-1 0-1 0 0,1 0 1 0 0,0 0 0 0 0,0 0 0 0 0,-1 0 0 0 0,1 0 0 0 0,0 0 0 0 0,-1 0 0 0 0,1 0 0 0 0,-4 3 3422 0 0,4-3-3422 0 0,0 0 0 0 0,-1 1 0 0 0,1-1 0 0 0,0 0 0 0 0,0 0 0 0 0,0 1 0 0 0,0-1 0 0 0,0 0 0 0 0,0 1 0 0 0,-3 6-726 0 0,-2 3 962 0 0,-3 4 575 0 0,-9 29 1 0 0,8-16-363 0 0,4-16-402 0 0,2 1-1 0 0,0-1 0 0 0,-4 24 0 0 0,3 2 256 0 0,-14 52 0 0 0,11-59-283 0 0,-6 16 112 0 0,8-33-141 0 0,1 0 0 0 0,1 0 0 0 0,0 1 1 0 0,-2 26-1 0 0,1-27 54 0 0,3-12-93 0 0,2-10 10 0 0,16-19-27 0 0,20-61-22 0 0,-27 62-113 0 0,-4 10 12 0 0,11-22 1 0 0,6-7-27 0 0,-8 15 23 0 0,1 1 0 0 0,2 1-1 0 0,40-54 1 0 0,-41 62 21 0 0,-15 18-33 0 0,0 0 0 0 0,0-1 0 0 0,1 1 1 0 0,0 0-1 0 0,-1 0 0 0 0,1 0 0 0 0,0 1 0 0 0,1-1 1 0 0,-1 1-1 0 0,5-3 0 0 0,-3 3 17 0 0,-1 0 1 0 0,1 0-1 0 0,-1 1 1 0 0,1 0-1 0 0,-1 0 1 0 0,1 0-1 0 0,6 0 1 0 0,-10 1-20 0 0,0 0 1 0 0,1 0 0 0 0,-1 0 0 0 0,1 0 0 0 0,-1 1-1 0 0,1-1 1 0 0,-1 0 0 0 0,0 1 0 0 0,1-1-1 0 0,-1 1 1 0 0,0-1 0 0 0,1 1 0 0 0,-1 0 0 0 0,0 0-1 0 0,0 0 1 0 0,0 0 0 0 0,0-1 0 0 0,0 2-1 0 0,0-1 1 0 0,0 0 0 0 0,0 0 0 0 0,0 0-1 0 0,0 0 1 0 0,0 0 0 0 0,-1 1 0 0 0,1-1 0 0 0,0 2-1 0 0,8 14 96 0 0,-8-15-68 0 0,1 1-1 0 0,-1 0 0 0 0,1 0 1 0 0,-1 0-1 0 0,0 0 1 0 0,0 0-1 0 0,0 0 1 0 0,-1 0-1 0 0,1 0 1 0 0,-1 0-1 0 0,1 4 1 0 0,0 51 500 0 0,0-18-39 0 0,-4 56 0 0 0,-3-61-391 0 0,3-21-62 0 0,1 0 1 0 0,0 18-1 0 0,1 0-35 0 0,0-13-76 0 0,4 36 1 0 0,-2-52-170 0 0,0 0 1 0 0,0 1-1 0 0,0-1 1 0 0,0 0-1 0 0,1 0 1 0 0,2 5-1 0 0,-3-7 192 0 0,0 1-990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10.618"/>
    </inkml:context>
    <inkml:brush xml:id="br0">
      <inkml:brushProperty name="width" value="0.05" units="cm"/>
      <inkml:brushProperty name="height" value="0.05" units="cm"/>
      <inkml:brushProperty name="color" value="#FFFFFF"/>
    </inkml:brush>
  </inkml:definitions>
  <inkml:trace contextRef="#ctx0" brushRef="#br0">392 35 4432 0 0,'0'0'200'0'0,"2"2"24"0"0,-1 0-261 0 0,1 0 92 0 0,-1-1 0 0 0,0 1 0 0 0,0-1 0 0 0,1 1 0 0 0,-1-1 0 0 0,1 0 0 0 0,0 0 0 0 0,-1 0 0 0 0,1 0 0 0 0,0 0 0 0 0,-1 0 0 0 0,1 0 0 0 0,0 0 0 0 0,0 0 0 0 0,3 0-1 0 0,7 0 8644 0 0,-14-2-8121 0 0,1 1-535 0 0,1 0 1 0 0,-1-1 0 0 0,0 1-1 0 0,1 0 1 0 0,-1 0-1 0 0,1-1 1 0 0,-1 1-1 0 0,1 0 1 0 0,-1-1-1 0 0,0 1 1 0 0,1 0-1 0 0,-1-1 1 0 0,1 1-1 0 0,0-1 1 0 0,-1 1 0 0 0,1-1-1 0 0,-1 1 1 0 0,1-1-1 0 0,0 1 1 0 0,-1-1-1 0 0,1 0 1 0 0,0 1-1 0 0,0-1 1 0 0,-1 1-1 0 0,1-1 1 0 0,0 0-1 0 0,0 1 1 0 0,0-1 0 0 0,0 0-1 0 0,0 1 1 0 0,0-2-1 0 0,-1 1-14 0 0,0 0-1 0 0,1-1 1 0 0,-1 1 0 0 0,0 0-1 0 0,0 0 1 0 0,0 0 0 0 0,1-1-1 0 0,-1 1 1 0 0,-1 0 0 0 0,1 0-1 0 0,0 0 1 0 0,0 1 0 0 0,0-1-1 0 0,-3-1 1 0 0,-21-11 222 0 0,19 10-220 0 0,-1 1-7 0 0,1 0 1 0 0,-1 0-1 0 0,-1 1 1 0 0,1 0-1 0 0,0 0 1 0 0,0 1-1 0 0,0 0 1 0 0,0 1-1 0 0,-12 1 1 0 0,12-1-17 0 0,-6 0 13 0 0,0 0-1 0 0,0 2 0 0 0,0-1 1 0 0,1 2-1 0 0,-1 0 0 0 0,1 0 0 0 0,0 1 1 0 0,0 1-1 0 0,0 0 0 0 0,1 0 1 0 0,0 1-1 0 0,-19 15 0 0 0,17-10-1 0 0,0 0 1 0 0,-17 21-1 0 0,24-26-16 0 0,1 1 0 0 0,0 0 0 0 0,1 0 0 0 0,-1 0 0 0 0,1 1 0 0 0,-4 15 0 0 0,4-14 34 0 0,1 0 0 0 0,1 0 0 0 0,0 0 0 0 0,0 0 0 0 0,1 0 0 0 0,0 1 0 0 0,1 13 0 0 0,1-14 16 0 0,1 10 5 0 0,1-1 0 0 0,7 30-1 0 0,-9-44-18 0 0,1 0 0 0 0,0 1 0 0 0,0-1 0 0 0,1 0 0 0 0,-1 0 0 0 0,1-1 0 0 0,0 1 0 0 0,1-1 0 0 0,-1 1 0 0 0,1-1 0 0 0,-1 0 0 0 0,1 0 0 0 0,8 6 0 0 0,-5-5 90 0 0,-1-1 0 0 0,1 1 1 0 0,0-1-1 0 0,0-1 0 0 0,1 1 0 0 0,-1-1 1 0 0,1 0-1 0 0,-1-1 0 0 0,13 3 0 0 0,-6-3-53 0 0,0-1-1 0 0,-1 0 0 0 0,1-1 1 0 0,0-1-1 0 0,0 0 0 0 0,0 0 0 0 0,0-2 1 0 0,-1 1-1 0 0,1-2 0 0 0,16-6 1 0 0,-3-2-245 0 0,1 0 1 0 0,-2-2 0 0 0,0-2-1 0 0,25-19 1 0 0,-21 13-1030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10.976"/>
    </inkml:context>
    <inkml:brush xml:id="br0">
      <inkml:brushProperty name="width" value="0.05" units="cm"/>
      <inkml:brushProperty name="height" value="0.05" units="cm"/>
      <inkml:brushProperty name="color" value="#FFFFFF"/>
    </inkml:brush>
  </inkml:definitions>
  <inkml:trace contextRef="#ctx0" brushRef="#br0">18 1 7312 0 0,'0'0'660'0'0,"0"1"-542"0"0,0 11 71 0 0,0 0 0 0 0,1 1-1 0 0,5 22 1 0 0,-2-13 534 0 0,-1 1-1 0 0,-2-1 1 0 0,-1 44-1 0 0,-1-26 29 0 0,-6 137 2516 0 0,-3 2-814 0 0,2-17-757 0 0,1-78-748 0 0,8 146 0 0 0,0-207-1171 0 0,2-1-1 0 0,1 0 1 0 0,0 1-1 0 0,2-1 1 0 0,0-1-1 0 0,14 31 1 0 0,-7-29-7035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11.778"/>
    </inkml:context>
    <inkml:brush xml:id="br0">
      <inkml:brushProperty name="width" value="0.05" units="cm"/>
      <inkml:brushProperty name="height" value="0.05" units="cm"/>
      <inkml:brushProperty name="color" value="#FFFFFF"/>
    </inkml:brush>
  </inkml:definitions>
  <inkml:trace contextRef="#ctx0" brushRef="#br0">390 96 2304 0 0,'-1'-2'3409'0'0,"-24"-49"2944"0"0,23 47-5928 0 0,0 1 0 0 0,0 0-1 0 0,1-1 1 0 0,0 1 0 0 0,-2-6-1 0 0,-10 3 471 0 0,11 5-836 0 0,0-1 0 0 0,0 1 0 0 0,1 0 0 0 0,-1 0 0 0 0,0 1 1 0 0,0-1-1 0 0,0 0 0 0 0,0 0 0 0 0,0 1 0 0 0,0 0 0 0 0,0-1 0 0 0,0 1 0 0 0,0 0 0 0 0,0 0 1 0 0,0 0-1 0 0,-1 0 0 0 0,1 0 0 0 0,0 0 0 0 0,0 1 0 0 0,0-1 0 0 0,0 1 0 0 0,0-1 0 0 0,-3 2 0 0 0,-6 3 5 0 0,0 0-1 0 0,0 1 1 0 0,0 0-1 0 0,1 1 1 0 0,0 0-1 0 0,0 0 1 0 0,1 1-1 0 0,0 0 1 0 0,0 1-1 0 0,1 0 1 0 0,0 1-1 0 0,-7 11 1 0 0,-16 23 48 0 0,-37 73 0 0 0,57-94-15 0 0,1 1 1 0 0,1 0 0 0 0,1 0 0 0 0,1 1 0 0 0,-5 34-1 0 0,12-55-55 0 0,0 0 0 0 0,0 0 0 0 0,0-1-1 0 0,1 1 1 0 0,0 0 0 0 0,0 0 0 0 0,0 0-1 0 0,0 0 1 0 0,0-1 0 0 0,1 1 0 0 0,0-1-1 0 0,0 1 1 0 0,0-1 0 0 0,0 0 0 0 0,0 1-1 0 0,0-1 1 0 0,1 0 0 0 0,3 2 0 0 0,-6-4-37 0 0,0-1-1 0 0,0 0 1 0 0,0 0 0 0 0,1 0 0 0 0,-1 1-1 0 0,0-1 1 0 0,0 0 0 0 0,0 0 0 0 0,1 0 0 0 0,-1 0-1 0 0,0 1 1 0 0,0-1 0 0 0,0 0 0 0 0,1 0-1 0 0,-1 0 1 0 0,0 0 0 0 0,0 0 0 0 0,1 0 0 0 0,-1 0-1 0 0,0 0 1 0 0,0 0 0 0 0,1 0 0 0 0,-1 0-1 0 0,0 0 1 0 0,0 0 0 0 0,1 0 0 0 0,-1 0 0 0 0,0 0-1 0 0,7-1 29 0 0,0 0-1 0 0,0 0 0 0 0,0 0 1 0 0,-1-1-1 0 0,1 0 0 0 0,-1-1 1 0 0,1 1-1 0 0,-1-1 0 0 0,0-1 1 0 0,0 1-1 0 0,0-1 0 0 0,6-5 1 0 0,8-7 28 0 0,-2-1 1 0 0,20-20 0 0 0,8-18 71 0 0,52-78 0 0 0,-42 53-66 0 0,-38 54-28 0 0,-11 14-32 0 0,0 1-1 0 0,2 1 0 0 0,12-14 0 0 0,-20 39 58 0 0,-1 5-35 0 0,-1 0-12 0 0,1 0-1 0 0,1 0 1 0 0,1 0-1 0 0,1 0 1 0 0,6 23-1 0 0,-2-16-352 0 0,5 13-1712 0 0,-1-19-4586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12.485"/>
    </inkml:context>
    <inkml:brush xml:id="br0">
      <inkml:brushProperty name="width" value="0.05" units="cm"/>
      <inkml:brushProperty name="height" value="0.05" units="cm"/>
      <inkml:brushProperty name="color" value="#FFFFFF"/>
    </inkml:brush>
  </inkml:definitions>
  <inkml:trace contextRef="#ctx0" brushRef="#br0">31 16 7832 0 0,'0'0'3689'0'0,"1"3"-2752"0"0,1 6-655 0 0,0 0 1 0 0,0 0-1 0 0,-1 0 0 0 0,1 11 0 0 0,0 4 98 0 0,1 3 159 0 0,-3 49-1 0 0,-2-32-235 0 0,-6 57 414 0 0,2-40 50 0 0,4-48-439 0 0,-1 1 1 0 0,0-1-1 0 0,-7 22 1 0 0,-1 0 491 0 0,10-32 156 0 0,1-5-956 0 0,1 0 0 0 0,-1 1 0 0 0,0-1 0 0 0,1 0-1 0 0,-1 1 1 0 0,1-1 0 0 0,-1 0 0 0 0,1 1 0 0 0,0-1-1 0 0,-1 1 1 0 0,1-1 0 0 0,0 1 0 0 0,2-2 0 0 0,5-11 12 0 0,-5 5-10 0 0,0-1 0 0 0,-1 0 0 0 0,3-18 1 0 0,2-14 106 0 0,67-216 631 0 0,-70 247-732 0 0,0 0 0 0 0,1 0 0 0 0,0 1-1 0 0,0-1 1 0 0,1 1 0 0 0,0 1-1 0 0,1-1 1 0 0,0 1 0 0 0,14-14 0 0 0,-19 22-34 0 0,-1 0 1 0 0,1 0 0 0 0,-1 0 0 0 0,1 0-1 0 0,0 0 1 0 0,-1 0 0 0 0,1 0 0 0 0,0 1-1 0 0,0-1 1 0 0,0 0 0 0 0,-1 1 0 0 0,1 0-1 0 0,0-1 1 0 0,0 1 0 0 0,0 0 0 0 0,0 0-1 0 0,0 0 1 0 0,0 0 0 0 0,0 0 0 0 0,0 1-1 0 0,-1-1 1 0 0,1 1 0 0 0,0-1 0 0 0,0 1-1 0 0,0 0 1 0 0,0-1 0 0 0,-1 1 0 0 0,1 0-1 0 0,0 0 1 0 0,1 2 0 0 0,6 3-367 0 0,-1 0 0 0 0,0 1 0 0 0,0 1-1 0 0,8 9 1 0 0,-14-15 246 0 0,15 14-642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3:59.606"/>
    </inkml:context>
    <inkml:brush xml:id="br0">
      <inkml:brushProperty name="width" value="0.05" units="cm"/>
      <inkml:brushProperty name="height" value="0.05" units="cm"/>
      <inkml:brushProperty name="color" value="#E71224"/>
    </inkml:brush>
  </inkml:definitions>
  <inkml:trace contextRef="#ctx0" brushRef="#br0">485 7 10136 0 0,'0'0'253'0'0,"-14"-7"5392"0"0,-4 26-3517 0 0,4-5-1483 0 0,12-11-506 0 0,1 0 0 0 0,1 1 0 0 0,-2 1-1 0 0,0-1 1 0 0,2 1 0 0 0,-2-2 0 0 0,2 9-1 0 0,0-7-44 0 0,-1 2-1 0 0,1-2 1 0 0,-2 0-1 0 0,0 2 1 0 0,-1 5-1 0 0,-210 452 1135 0 0,118-280-1312 0 0,72-133 208 0 0,-43 109-801 0 0,52-133-1165 0 0,3-4-5137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16.152"/>
    </inkml:context>
    <inkml:brush xml:id="br0">
      <inkml:brushProperty name="width" value="0.05" units="cm"/>
      <inkml:brushProperty name="height" value="0.05" units="cm"/>
      <inkml:brushProperty name="color" value="#FFFFFF"/>
    </inkml:brush>
  </inkml:definitions>
  <inkml:trace contextRef="#ctx0" brushRef="#br0">53 1 2760 0 0,'0'0'14567'0'0,"-2"2"-13679"0"0,-8 18 211 0 0,7-14-885 0 0,0 0 1 0 0,0 0-1 0 0,0 0 1 0 0,1 0-1 0 0,0 0 1 0 0,-2 9-1 0 0,-1 45 754 0 0,-3 19-142 0 0,4-45-700 0 0,1 0 0 0 0,3 54 0 0 0,0-37-130 0 0,1-44 16 0 0,0 0-1 0 0,0 0 0 0 0,2 8 0 0 0,-1-8-616 0 0,-1 0-1 0 0,1 0 1 0 0,-1 10-1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16.514"/>
    </inkml:context>
    <inkml:brush xml:id="br0">
      <inkml:brushProperty name="width" value="0.05" units="cm"/>
      <inkml:brushProperty name="height" value="0.05" units="cm"/>
      <inkml:brushProperty name="color" value="#FFFFFF"/>
    </inkml:brush>
  </inkml:definitions>
  <inkml:trace contextRef="#ctx0" brushRef="#br0">63 40 11976 0 0,'-18'-17'1168'0'0,"6"13"-1040"0"0,-2-3-128 0 0,10 2 0 0 0,-10-2 4527 0 0,28 7-9470 0 0,4 7-665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23.822"/>
    </inkml:context>
    <inkml:brush xml:id="br0">
      <inkml:brushProperty name="width" value="0.05" units="cm"/>
      <inkml:brushProperty name="height" value="0.05" units="cm"/>
      <inkml:brushProperty name="color" value="#FFFFFF"/>
    </inkml:brush>
  </inkml:definitions>
  <inkml:trace contextRef="#ctx0" brushRef="#br0">43 306 2304 0 0,'1'1'11405'0'0,"5"3"-10405"0"0,1 0 1 0 0,-1-1-1 0 0,1 1 1 0 0,10 2-1 0 0,-12-4-832 0 0,-1-1-1 0 0,1 0 1 0 0,0 0-1 0 0,0-1 1 0 0,0 1-1 0 0,0-1 1 0 0,0 0-1 0 0,0-1 1 0 0,0 1-1 0 0,0-1 1 0 0,0 0-1 0 0,6-2 1 0 0,-6 1-79 0 0,9-2 176 0 0,0-1 0 0 0,14-7 1 0 0,-23 9-214 0 0,1 0-1 0 0,-1 0 1 0 0,-1 0 0 0 0,1-1-1 0 0,-1 0 1 0 0,1 0 0 0 0,-1 0 0 0 0,5-7-1 0 0,19-24 148 0 0,-13 18-151 0 0,-2 0-1 0 0,0-1 1 0 0,-1-1 0 0 0,13-25 0 0 0,-23 40-62 0 0,-1 0 0 0 0,0 0 0 0 0,1 0 1 0 0,-1 0-1 0 0,-1 0 0 0 0,1 0 0 0 0,-1 0 1 0 0,1 0-1 0 0,-1 0 0 0 0,0 0 0 0 0,-1 0 0 0 0,1 0 1 0 0,-1 0-1 0 0,1 0 0 0 0,-3-4 0 0 0,2 5-23 0 0,0 0-1 0 0,0 0 0 0 0,-1 1 1 0 0,0-1-1 0 0,1 0 0 0 0,-1 1 1 0 0,0 0-1 0 0,0-1 1 0 0,0 1-1 0 0,-1 0 0 0 0,1 0 1 0 0,0 0-1 0 0,-1 0 0 0 0,0 0 1 0 0,1 1-1 0 0,-1-1 0 0 0,0 1 1 0 0,0-1-1 0 0,-5 0 0 0 0,1 0-17 0 0,1 2 0 0 0,0-1-1 0 0,-1 1 1 0 0,1 0 0 0 0,0 0 0 0 0,-1 0-1 0 0,1 1 1 0 0,-1 0 0 0 0,1 1-1 0 0,0-1 1 0 0,0 1 0 0 0,0 0 0 0 0,0 1-1 0 0,-9 4 1 0 0,-9 6-38 0 0,-42 30-1 0 0,53-33 94 0 0,1 0 0 0 0,0 1 0 0 0,1 1 0 0 0,0-1 0 0 0,1 2 0 0 0,0 0 0 0 0,1 0 0 0 0,-11 21 0 0 0,15-25 62 0 0,1 0 0 0 0,1 0 0 0 0,0 0 0 0 0,0 1 0 0 0,1-1 0 0 0,0 1 0 0 0,1-1 0 0 0,0 1 0 0 0,0 0 0 0 0,1 0 0 0 0,0-1 0 0 0,1 1 0 0 0,0 0 0 0 0,0 0 0 0 0,1-1 0 0 0,1 1 0 0 0,0-1 0 0 0,0 0 0 0 0,7 14 0 0 0,-9-20-36 0 0,5 10 102 0 0,0 0-1 0 0,0 0 1 0 0,1-1 0 0 0,1 0 0 0 0,16 19-1 0 0,-11-16-6 0 0,-8-8-97 0 0,1-1 0 0 0,-1-1 0 0 0,1 1 0 0 0,0-1-1 0 0,10 6 1 0 0,-12-8-19 0 0,0 0 0 0 0,0 0-1 0 0,1-1 1 0 0,-1 0 0 0 0,1 0 0 0 0,-1 0-1 0 0,1 0 1 0 0,0-1 0 0 0,0 0-1 0 0,0 0 1 0 0,0 0 0 0 0,0-1-1 0 0,0 1 1 0 0,0-1 0 0 0,0 0 0 0 0,8-2-1 0 0,7-4-785 0 0,0-1-1 0 0,-1-1 1 0 0,1 0-1 0 0,-1-2 1 0 0,29-20-1 0 0,-12 9-1626 0 0,-5 5-4462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0:24.602"/>
    </inkml:context>
    <inkml:brush xml:id="br0">
      <inkml:brushProperty name="width" value="0.05" units="cm"/>
      <inkml:brushProperty name="height" value="0.05" units="cm"/>
      <inkml:brushProperty name="color" value="#FFFFFF"/>
    </inkml:brush>
  </inkml:definitions>
  <inkml:trace contextRef="#ctx0" brushRef="#br0">429 85 13648 0 0,'0'0'1033'0'0,"2"-2"-701"0"0,-1 2-302 0 0,1-1 0 0 0,-1 0 0 0 0,0 0 1 0 0,1 0-1 0 0,-1 0 0 0 0,0 0 0 0 0,0 0 0 0 0,0-1 1 0 0,0 1-1 0 0,0 0 0 0 0,0-1 0 0 0,0 1 0 0 0,0 0 0 0 0,0-1 1 0 0,-1 1-1 0 0,1-1 0 0 0,0-2 0 0 0,0-1 350 0 0,0 5-336 0 0,-1 0 0 0 0,0 0 0 0 0,0-1 0 0 0,0 1 0 0 0,0 0 1 0 0,0 0-1 0 0,0-1 0 0 0,0 1 0 0 0,0 0 0 0 0,0 0 0 0 0,0-1 0 0 0,0 1 1 0 0,0 0-1 0 0,0 0 0 0 0,0-1 0 0 0,0 1 0 0 0,0 0 0 0 0,0 0 1 0 0,0-1-1 0 0,0 1 0 0 0,0 0 0 0 0,0 0 0 0 0,0-1 0 0 0,0 1 1 0 0,0 0-1 0 0,-1 0 0 0 0,1-1 0 0 0,0 1 0 0 0,0 0 0 0 0,-1 0 1 0 0,-1-8 1313 0 0,2 6-1239 0 0,0 1-1 0 0,0 0 1 0 0,-1-1-1 0 0,1 1 0 0 0,0-1 1 0 0,0 1-1 0 0,-1-1 1 0 0,1 1-1 0 0,-1 0 0 0 0,1-1 1 0 0,-1 1-1 0 0,0 0 1 0 0,1-1-1 0 0,-1 1 0 0 0,0 0 1 0 0,0 0-1 0 0,0 0 1 0 0,0 0-1 0 0,0 0 0 0 0,0 0 1 0 0,-1-1-1 0 0,-1 0 13 0 0,1 1 0 0 0,0 0-1 0 0,-1 0 1 0 0,1 0 0 0 0,-1 0 0 0 0,1 1 0 0 0,-1-1-1 0 0,0 0 1 0 0,1 1 0 0 0,-6 0 0 0 0,-1 0 25 0 0,-1 1 0 0 0,1 0 0 0 0,0 0 0 0 0,0 1 0 0 0,0 0 0 0 0,-9 4 0 0 0,-48 24 164 0 0,57-25-312 0 0,-4 1-6 0 0,0 2 0 0 0,0 0 0 0 0,1 0 1 0 0,-20 17-1 0 0,27-20-3 0 0,0 0 0 0 0,1 1 0 0 0,-1-1 0 0 0,1 1 0 0 0,0 0 0 0 0,0 0 0 0 0,0 0 0 0 0,1 0 0 0 0,0 1 0 0 0,1-1 0 0 0,-4 13 0 0 0,6-17-5 0 0,-1 0 0 0 0,1 0 0 0 0,0 0 0 0 0,1 0-1 0 0,-1 0 1 0 0,0 0 0 0 0,1-1 0 0 0,-1 1 0 0 0,1 0 0 0 0,-1 0 0 0 0,1 0 0 0 0,0-1 0 0 0,0 1 0 0 0,-1 0-1 0 0,1-1 1 0 0,1 1 0 0 0,0 1 0 0 0,26 26-135 0 0,-23-25 121 0 0,15 13-19 0 0,1-2-1 0 0,0 0 0 0 0,2-1 0 0 0,41 18 1 0 0,-6-2 5 0 0,-16-9 90 0 0,-27-14-6 0 0,0 0-1 0 0,0 1 1 0 0,-1 1 0 0 0,15 12-1 0 0,-26-18-9 0 0,1 0-1 0 0,-1 1 0 0 0,0-1 1 0 0,-1 1-1 0 0,1 0 1 0 0,0 0-1 0 0,-1-1 0 0 0,0 2 1 0 0,0-1-1 0 0,0 0 1 0 0,-1 0-1 0 0,1 1 0 0 0,0 6 1 0 0,0-1 119 0 0,-1 0 1 0 0,-1 0-1 0 0,0 0 1 0 0,-1 16 0 0 0,0-20-56 0 0,0-1 0 0 0,0 0 1 0 0,-1 0-1 0 0,1 0 0 0 0,-1 0 1 0 0,0 0-1 0 0,0-1 0 0 0,-5 7 0 0 0,-26 34 593 0 0,21-29-522 0 0,6-9-92 0 0,0-1-1 0 0,0 0 0 0 0,0 0 1 0 0,-1 0-1 0 0,0-1 0 0 0,0 0 1 0 0,-12 6-1 0 0,-5 1 33 0 0,-28 9 1 0 0,26-11-67 0 0,17-6-35 0 0,-1-1 1 0 0,0-1-1 0 0,1 0 0 0 0,-1 0 1 0 0,-17 0-1 0 0,-49-4-4 0 0,52 1-98 0 0,5-1-654 0 0,1 0-1 0 0,-37-10 1 0 0,16 1-626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26.733"/>
    </inkml:context>
    <inkml:brush xml:id="br0">
      <inkml:brushProperty name="width" value="0.1" units="cm"/>
      <inkml:brushProperty name="height" value="0.1" units="cm"/>
      <inkml:brushProperty name="color" value="#FFFFFF"/>
    </inkml:brush>
  </inkml:definitions>
  <inkml:trace contextRef="#ctx0" brushRef="#br0">45 447 15120 0 0,'-2'0'693'0'0,"-38"0"355"0"0,38 0-486 0 0,5-1 177 0 0,57-11 1096 0 0,64-4 1 0 0,-35 5-931 0 0,-62 8-693 0 0,171-32 1125 0 0,274-100 263 0 0,-373 102-1446 0 0,74-23 44 0 0,19-8-10 0 0,-5 0-786 0 0,-162 58-229 0 0,1 2 0 0 0,-1 0 1 0 0,1 2-1 0 0,30 1 0 0 0,-45 1-1309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27.306"/>
    </inkml:context>
    <inkml:brush xml:id="br0">
      <inkml:brushProperty name="width" value="0.1" units="cm"/>
      <inkml:brushProperty name="height" value="0.1" units="cm"/>
      <inkml:brushProperty name="color" value="#FFFFFF"/>
    </inkml:brush>
  </inkml:definitions>
  <inkml:trace contextRef="#ctx0" brushRef="#br0">53 11 7368 0 0,'-8'-4'762'0'0,"-15"-3"-376"0"0,23 7-251 0 0,0 0 1 0 0,-1 0 0 0 0,1 0-1 0 0,-1 0 1 0 0,1 0-1 0 0,0 1 1 0 0,-1-1 0 0 0,1 0-1 0 0,0 0 1 0 0,-5 3 1627 0 0,5-3-1628 0 0,0 0 1 0 0,0 1 0 0 0,0-1-1 0 0,-2 2 630 0 0,1 0-403 0 0,0 0-1 0 0,-1 0 1 0 0,1-1-1 0 0,0 1 1 0 0,0 1-1 0 0,0-1 0 0 0,0 0 1 0 0,1 0-1 0 0,-1 0 1 0 0,0 0-1 0 0,1 1 1 0 0,0-1-1 0 0,-1 4 1 0 0,2 35 1107 0 0,-1-19-1219 0 0,4 32 263 0 0,1 0 0 0 0,13 55 0 0 0,0-8-47 0 0,3 56-78 0 0,2 195 0 0 0,-16-31-388 0 0,-3 74-432 0 0,-2-357-1152 0 0,10 56-1 0 0,-7-59-70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30.506"/>
    </inkml:context>
    <inkml:brush xml:id="br0">
      <inkml:brushProperty name="width" value="0.1" units="cm"/>
      <inkml:brushProperty name="height" value="0.1" units="cm"/>
      <inkml:brushProperty name="color" value="#FFFFFF"/>
    </inkml:brush>
  </inkml:definitions>
  <inkml:trace contextRef="#ctx0" brushRef="#br0">0 358 8288 0 0,'0'0'756'0'0,"3"0"-623"0"0,1 0-132 0 0,1-1 0 0 0,-1 0-1 0 0,1 0 1 0 0,-1 0 0 0 0,0-1 0 0 0,5-1-1 0 0,12-5 334 0 0,-11 5 170 0 0,25-7 2406 0 0,40-6 1 0 0,85-21 1217 0 0,-50 9-3036 0 0,-51 15-574 0 0,152-29 629 0 0,66-9-264 0 0,-128 20-759 0 0,46-11-10 0 0,-101 22-1222 0 0,28-7-4381 0 0,-54 6-1929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35.312"/>
    </inkml:context>
    <inkml:brush xml:id="br0">
      <inkml:brushProperty name="width" value="0.1" units="cm"/>
      <inkml:brushProperty name="height" value="0.1" units="cm"/>
      <inkml:brushProperty name="color" value="#FFFFFF"/>
    </inkml:brush>
  </inkml:definitions>
  <inkml:trace contextRef="#ctx0" brushRef="#br0">527 31 1840 0 0,'0'0'3'0'0,"0"0"0"0"0,0-1 1 0 0,0 1-1 0 0,0 0 0 0 0,0 0 1 0 0,0 0-1 0 0,0 0 0 0 0,0 0 0 0 0,0 0 1 0 0,0 0-1 0 0,0 0 0 0 0,0-1 0 0 0,0 1 1 0 0,0 0-1 0 0,0 0 0 0 0,0 0 0 0 0,0 0 1 0 0,0 0-1 0 0,0 0 0 0 0,0 0 1 0 0,0-1-1 0 0,0 1 0 0 0,0 0 0 0 0,0 0 1 0 0,0 0-1 0 0,0 0 0 0 0,0 0 0 0 0,0 0 1 0 0,0 0-1 0 0,0 0 0 0 0,0 0 0 0 0,0 0 1 0 0,0-1-1 0 0,0 1 0 0 0,-1 0 0 0 0,1 0 1 0 0,0 0-1 0 0,0 0 0 0 0,0 0 1 0 0,0 0-1 0 0,0 0 0 0 0,0 0 0 0 0,0 0 1 0 0,0 0-1 0 0,-1 0 0 0 0,1 0 0 0 0,0 0 1 0 0,0 0-1 0 0,-28-18 2454 0 0,26 16-1941 0 0,0 1 0 0 0,-1 0 0 0 0,1 0 0 0 0,0 1-1 0 0,0-1 1 0 0,-1 0 0 0 0,1 1 0 0 0,0-1 0 0 0,-1 1-1 0 0,1 0 1 0 0,0 0 0 0 0,-1 0 0 0 0,1 0 0 0 0,-5 1 0 0 0,2 0-58 0 0,0 0 1 0 0,1 0 0 0 0,-1 0 0 0 0,0 1 0 0 0,1 0-1 0 0,-7 3 1 0 0,-9 7 16 0 0,1 0 0 0 0,0 1-1 0 0,0 1 1 0 0,-24 24-1 0 0,25-20-303 0 0,-9 9 130 0 0,-32 39-1 0 0,36-36-136 0 0,4-5 94 0 0,1 0 0 0 0,-18 34 0 0 0,18-24 162 0 0,1 0 1 0 0,2 2-1 0 0,1 0 1 0 0,-14 62-1 0 0,25-83-261 0 0,1-1-1 0 0,1 1 0 0 0,1-1 0 0 0,0 1 1 0 0,1 0-1 0 0,1-1 0 0 0,0 1 0 0 0,9 29 0 0 0,-8-33-76 0 0,2 0 0 0 0,-1 0 0 0 0,2 0 0 0 0,0-1 0 0 0,0 1 0 0 0,1-1 0 0 0,0-1 0 0 0,1 1 0 0 0,0-2 0 0 0,1 1 0 0 0,12 11 0 0 0,-9-13-34 0 0,0-1-1 0 0,1 0 1 0 0,0 0 0 0 0,0-1-1 0 0,0-1 1 0 0,1 0-1 0 0,16 3 1 0 0,-24-7-38 0 0,7 2 7 0 0,1 0 1 0 0,0-1-1 0 0,-1-1 0 0 0,1 0 1 0 0,0-1-1 0 0,0 0 0 0 0,0-1 1 0 0,0-1-1 0 0,14-3 0 0 0,10-4-68 0 0,-1-2-1 0 0,37-16 1 0 0,-56 20-389 0 0,-1-1 0 0 0,-1 0 0 0 0,21-14 0 0 0,0-5-634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37.930"/>
    </inkml:context>
    <inkml:brush xml:id="br0">
      <inkml:brushProperty name="width" value="0.1" units="cm"/>
      <inkml:brushProperty name="height" value="0.1" units="cm"/>
      <inkml:brushProperty name="color" value="#FFFFFF"/>
    </inkml:brush>
  </inkml:definitions>
  <inkml:trace contextRef="#ctx0" brushRef="#br0">18 1 12984 0 0,'0'0'38'0'0,"0"0"0"0"0,-1 0 0 0 0,1 0 0 0 0,0 0 0 0 0,0 0 0 0 0,-1 0 0 0 0,1 0 0 0 0,0 0 0 0 0,0 0 0 0 0,-1 0 0 0 0,1 0 0 0 0,0 0 0 0 0,0 0 0 0 0,-1 0 0 0 0,1 0 0 0 0,0 0 0 0 0,0 0 0 0 0,0 0 0 0 0,-1 0 0 0 0,1 1 0 0 0,0-1 0 0 0,0 0 0 0 0,-1 0 0 0 0,1 0 0 0 0,0 0 0 0 0,0 0 0 0 0,0 1 0 0 0,0-1 0 0 0,-1 0 0 0 0,1 0 0 0 0,-1 1-28 0 0,0 0-1 0 0,0 1 1 0 0,0-1-1 0 0,0 0 1 0 0,0 0-1 0 0,1 1 1 0 0,-1-1-1 0 0,0 0 1 0 0,1 1-1 0 0,-1-1 1 0 0,1 0-1 0 0,-1 1 1 0 0,1-1-1 0 0,0 1 1 0 0,0-1-1 0 0,0 1 1 0 0,-1-1-1 0 0,1 1 1 0 0,1-1-1 0 0,-1 1 0 0 0,0-1 1 0 0,0 0-1 0 0,1 4 1 0 0,0 20 96 0 0,-3 3 595 0 0,1 1 1 0 0,6 49 0 0 0,16 60 839 0 0,-11-75-1004 0 0,6 47 406 0 0,7 42-66 0 0,19 126-59 0 0,-23-151-589 0 0,-2-5-65 0 0,22 128 60 0 0,-2-6-83 0 0,-11-59-195 0 0,-20-142-46 0 0,-2-16-875 0 0,12 48 0 0 0,-4-39-1223 0 0,-6-2-4367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38.995"/>
    </inkml:context>
    <inkml:brush xml:id="br0">
      <inkml:brushProperty name="width" value="0.1" units="cm"/>
      <inkml:brushProperty name="height" value="0.1" units="cm"/>
      <inkml:brushProperty name="color" value="#FFFFFF"/>
    </inkml:brush>
  </inkml:definitions>
  <inkml:trace contextRef="#ctx0" brushRef="#br0">33 454 11744 0 0,'0'0'1068'0'0,"3"1"-878"0"0,4 3-8 0 0,0-1 0 0 0,0 0 0 0 0,0-1 0 0 0,1 0 0 0 0,-1 0 0 0 0,1-1 0 0 0,0 0 0 0 0,12 1 0 0 0,-17-2-134 0 0,18 0 626 0 0,0 0 0 0 0,0-2 0 0 0,38-7-1 0 0,-49 7-431 0 0,15-4 42 0 0,-1-1-1 0 0,-1-1 1 0 0,42-19-1 0 0,-30 9-169 0 0,-1-2 0 0 0,-1-2-1 0 0,-1-1 1 0 0,51-45-1 0 0,-78 62-119 0 0,0-1 0 0 0,0 1-1 0 0,-1-1 1 0 0,0 0 0 0 0,0 0-1 0 0,0 0 1 0 0,5-15 0 0 0,-4 5-108 0 0,0 0 0 0 0,3-25 0 0 0,-7 37 87 0 0,-1 0-1 0 0,0 1 0 0 0,1-1 0 0 0,-1 0 0 0 0,-1 1 0 0 0,1-1 1 0 0,-1 0-1 0 0,0 1 0 0 0,0-1 0 0 0,0 0 0 0 0,0 1 0 0 0,-1 0 1 0 0,0-1-1 0 0,0 1 0 0 0,-4-7 0 0 0,3 8 7 0 0,0 0 0 0 0,0 0-1 0 0,0 0 1 0 0,0 0 0 0 0,0 1 0 0 0,0-1 0 0 0,-1 1-1 0 0,1 0 1 0 0,-1 0 0 0 0,1 0 0 0 0,-1 0 0 0 0,0 1 0 0 0,0-1-1 0 0,0 1 1 0 0,0 0 0 0 0,0 1 0 0 0,0-1 0 0 0,-6 0-1 0 0,1 1-13 0 0,-1 0 1 0 0,1 1-1 0 0,-1 0 0 0 0,0 0 0 0 0,1 1 0 0 0,-14 4 0 0 0,-54 24-117 0 0,60-23 116 0 0,-6 3 4 0 0,0 2 0 0 0,0 1 0 0 0,2 0 0 0 0,0 2 0 0 0,-26 22-1 0 0,20-12 89 0 0,0 1 0 0 0,-44 58 0 0 0,57-63 198 0 0,0 0 0 0 0,1 1 0 0 0,1 1 0 0 0,1-1 0 0 0,1 2 0 0 0,1 0 0 0 0,1 0 0 0 0,1 0 0 0 0,1 1-1 0 0,-5 48 1 0 0,10-57-1 0 0,1 1-1 0 0,1 0 1 0 0,3 22-1 0 0,-3-29-160 0 0,1-1 0 0 0,1 1-1 0 0,-1-1 1 0 0,2 0 0 0 0,-1 0 0 0 0,1 0 0 0 0,7 11-1 0 0,0-5 47 0 0,0 0 0 0 0,2 0 0 0 0,-1-2 0 0 0,20 17 0 0 0,64 44 388 0 0,-84-67-465 0 0,0 0-1 0 0,1-1 1 0 0,-1 0-1 0 0,1-1 1 0 0,1 0-1 0 0,-1-1 1 0 0,1-1-1 0 0,-1 0 1 0 0,1 0-1 0 0,0-2 0 0 0,0 0 1 0 0,0 0-1 0 0,25-3 1 0 0,-11-1-600 0 0,55-12 0 0 0,22-17-5698 0 0,-56 14-1030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3:59.935"/>
    </inkml:context>
    <inkml:brush xml:id="br0">
      <inkml:brushProperty name="width" value="0.05" units="cm"/>
      <inkml:brushProperty name="height" value="0.05" units="cm"/>
      <inkml:brushProperty name="color" value="#E71224"/>
    </inkml:brush>
  </inkml:definitions>
  <inkml:trace contextRef="#ctx0" brushRef="#br0">355 141 8288 0 0,'0'0'638'0'0,"2"-4"-414"0"0,8-9 806 0 0,2-3 0 0 0,22-22-1 0 0,-11 16 950 0 0,1 0 184 0 0,-22 20-2047 0 0,2 0 1 0 0,-3 1-1 0 0,3-3 1 0 0,-2 2-1 0 0,-1 1 1 0 0,3-3-1 0 0,-2 3 0 0 0,3-8 1067 0 0,-5 12-893 0 0,2 3-193 0 0,-1-1 0 0 0,1 0 0 0 0,-2 0 0 0 0,0 0 0 0 0,0 0-1 0 0,0 0 1 0 0,0 1 0 0 0,0-1 0 0 0,0 0 0 0 0,-2 0 0 0 0,2 0 0 0 0,-1 0 0 0 0,-3 7 0 0 0,-33 71 978 0 0,27-59-907 0 0,-48 87 342 0 0,-4 4-200 0 0,45-75-276 0 0,-3-2 0 0 0,-1 0 0 0 0,-33 46 0 0 0,33-52-32 0 0,3 3 0 0 0,1-1 0 0 0,-1 0-1 0 0,-19 74 1 0 0,18-54-1 0 0,-37 157-689 0 0,50-180 316 0 0,6-26-90 0 0,0 2-1 0 0,-1-2 0 0 0,1 0 1 0 0,-2 0-1 0 0,0 0 0 0 0,0 2 1 0 0,-3 5-1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40.109"/>
    </inkml:context>
    <inkml:brush xml:id="br0">
      <inkml:brushProperty name="width" value="0.1" units="cm"/>
      <inkml:brushProperty name="height" value="0.1" units="cm"/>
      <inkml:brushProperty name="color" value="#FFFFFF"/>
    </inkml:brush>
  </inkml:definitions>
  <inkml:trace contextRef="#ctx0" brushRef="#br0">33 7 11088 0 0,'0'0'1001'0'0,"-1"-1"-822"0"0,-5-5 1109 0 0,0 18 68 0 0,5-7-1201 0 0,1 0 1 0 0,-1 0 0 0 0,1 0 0 0 0,0 7 0 0 0,0 14 249 0 0,-2 138 713 0 0,1-28-477 0 0,-2-80-377 0 0,-2 44 151 0 0,2-29-118 0 0,1-47-96 0 0,0 0 0 0 0,4 25 0 0 0,11 47 1064 0 0,-13-95-1254 0 0,0-1-1 0 0,0 1 0 0 0,0-1 0 0 0,1 1 1 0 0,-1-1-1 0 0,0 1 0 0 0,0-1 1 0 0,0 0-1 0 0,1 1 0 0 0,-1-1 0 0 0,0 1 1 0 0,0-1-1 0 0,1 0 0 0 0,-1 1 0 0 0,0-1 1 0 0,1 0-1 0 0,-1 1 0 0 0,0-1 1 0 0,1 0-1 0 0,-1 0 0 0 0,1 1 0 0 0,-1-1 1 0 0,0 0-1 0 0,1 0 0 0 0,-1 0 1 0 0,1 1-1 0 0,-1-1 0 0 0,1 0 0 0 0,-1 0 1 0 0,1 0-1 0 0,-1 0 0 0 0,1 0 0 0 0,-1 0 1 0 0,0 0-1 0 0,1 0 0 0 0,0 0 1 0 0,0 0 6 0 0,0-1 0 0 0,0 1 0 0 0,0 0 0 0 0,0-1 0 0 0,0 1 0 0 0,0-1 0 0 0,0 1 0 0 0,0-1 0 0 0,0 1 0 0 0,0-1 0 0 0,-1 0 1 0 0,1 1-1 0 0,0-1 0 0 0,0 0 0 0 0,-1 0 0 0 0,2-1 0 0 0,2-6 65 0 0,0 0-1 0 0,0 0 1 0 0,0 0-1 0 0,3-17 1 0 0,4-8 59 0 0,38-79 268 0 0,1-3-50 0 0,-26 52-135 0 0,2 2 0 0 0,50-84 0 0 0,25 1 184 0 0,-98 138-382 0 0,1 1 0 0 0,0 0 0 0 0,0 0 0 0 0,1 1 0 0 0,0-1-1 0 0,0 1 1 0 0,0 0 0 0 0,0 0 0 0 0,10-4 0 0 0,-13 7-8 0 0,1 0 0 0 0,0 0 0 0 0,-1 0 0 0 0,1 1 0 0 0,0-1 0 0 0,0 1 1 0 0,0 0-1 0 0,-1 0 0 0 0,1 0 0 0 0,0 0 0 0 0,0 1 0 0 0,0-1 0 0 0,-1 1 0 0 0,1-1 0 0 0,0 1 0 0 0,0 0 0 0 0,-1 0 1 0 0,1 0-1 0 0,-1 1 0 0 0,1-1 0 0 0,-1 0 0 0 0,1 1 0 0 0,-1 0 0 0 0,0-1 0 0 0,0 1 0 0 0,2 2 0 0 0,1 2 32 0 0,0-1-1 0 0,0 1 1 0 0,0 0-1 0 0,-1 0 0 0 0,0 0 1 0 0,0 0-1 0 0,-1 1 1 0 0,5 13-1 0 0,17 65 358 0 0,18 113 0 0 0,-13-58-278 0 0,-9-45-72 0 0,-13-53-216 0 0,-4-16-735 0 0,1-1 0 0 0,1 0 0 0 0,2 0 0 0 0,13 32 0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40.811"/>
    </inkml:context>
    <inkml:brush xml:id="br0">
      <inkml:brushProperty name="width" value="0.1" units="cm"/>
      <inkml:brushProperty name="height" value="0.1" units="cm"/>
      <inkml:brushProperty name="color" value="#FFFFFF"/>
    </inkml:brush>
  </inkml:definitions>
  <inkml:trace contextRef="#ctx0" brushRef="#br0">18 12 11520 0 0,'-1'-2'886'0'0,"-5"-8"702"0"0,0 57 2604 0 0,3-5-3436 0 0,2 1-1 0 0,4 49 1 0 0,0-34-416 0 0,9 153 482 0 0,-4-99-508 0 0,1 23 20 0 0,-6-43-130 0 0,2 67 63 0 0,2 65-26 0 0,3-27-448 0 0,-8-160-172 0 0,7 21-736 0 0,-5-36-500 0 0,1 12-5556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41.143"/>
    </inkml:context>
    <inkml:brush xml:id="br0">
      <inkml:brushProperty name="width" value="0.1" units="cm"/>
      <inkml:brushProperty name="height" value="0.1" units="cm"/>
      <inkml:brushProperty name="color" value="#FFFFFF"/>
    </inkml:brush>
  </inkml:definitions>
  <inkml:trace contextRef="#ctx0" brushRef="#br0">0 52 12896 0 0,'0'0'1172'0'0,"5"1"-967"0"0,25 1 2409 0 0,0-1-1 0 0,57-6 1 0 0,79-17-255 0 0,75-5-4471 0 0,-198 26 830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41.475"/>
    </inkml:context>
    <inkml:brush xml:id="br0">
      <inkml:brushProperty name="width" value="0.1" units="cm"/>
      <inkml:brushProperty name="height" value="0.1" units="cm"/>
      <inkml:brushProperty name="color" value="#FFFFFF"/>
    </inkml:brush>
  </inkml:definitions>
  <inkml:trace contextRef="#ctx0" brushRef="#br0">31 0 18111 0 0,'-6'15'331'0'0,"1"1"0"0"0,0 0-1 0 0,1 0 1 0 0,1 0 0 0 0,-3 24-1 0 0,5-12-17 0 0,1-1 0 0 0,6 51 0 0 0,-1-16 734 0 0,0 6-274 0 0,3 0-1 0 0,32 124 1 0 0,-38-181-1160 0 0,2 0 0 0 0,-1 0 0 0 0,1-1 0 0 0,8 15-1 0 0,-1-14-716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44.056"/>
    </inkml:context>
    <inkml:brush xml:id="br0">
      <inkml:brushProperty name="width" value="0.1" units="cm"/>
      <inkml:brushProperty name="height" value="0.1" units="cm"/>
      <inkml:brushProperty name="color" value="#FFFFFF"/>
    </inkml:brush>
  </inkml:definitions>
  <inkml:trace contextRef="#ctx0" brushRef="#br0">0 1 1376 0 0,'0'0'18031'0'0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44.748"/>
    </inkml:context>
    <inkml:brush xml:id="br0">
      <inkml:brushProperty name="width" value="0.1" units="cm"/>
      <inkml:brushProperty name="height" value="0.1" units="cm"/>
      <inkml:brushProperty name="color" value="#FFFFFF"/>
    </inkml:brush>
  </inkml:definitions>
  <inkml:trace contextRef="#ctx0" brushRef="#br0">7 33 7368 0 0,'-3'3'280'0'0,"0"-4"-81"0"0,2-6 306 0 0,1-21 8045 0 0,2 31-7558 0 0,1 3-770 0 0,0 0-1 0 0,0 0 1 0 0,-1 0-1 0 0,0 1 1 0 0,0-1-1 0 0,-1 1 1 0 0,1-1-1 0 0,-2 1 0 0 0,1 10 1 0 0,5 22 350 0 0,1-2-157 0 0,-2-1 0 0 0,1 39 0 0 0,-1 2 14 0 0,1 42 55 0 0,0 192 259 0 0,-9-140-555 0 0,1 5-100 0 0,4-97-42 0 0,-2-38-235 0 0,11 74 0 0 0,-9-93-484 0 0,-2-18 177 0 0,1-1 0 0 0,-1 1 0 0 0,1 0 0 0 0,-1 0 0 0 0,1 0 0 0 0,1 0 0 0 0,2 6 0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45.093"/>
    </inkml:context>
    <inkml:brush xml:id="br0">
      <inkml:brushProperty name="width" value="0.1" units="cm"/>
      <inkml:brushProperty name="height" value="0.1" units="cm"/>
      <inkml:brushProperty name="color" value="#FFFFFF"/>
    </inkml:brush>
  </inkml:definitions>
  <inkml:trace contextRef="#ctx0" brushRef="#br0">14 28 8288 0 0,'-14'-4'10719'0'0,"17"4"-10434"0"0,0 0-1 0 0,0 1 1 0 0,0-1-1 0 0,0 1 1 0 0,0 0-1 0 0,4 1 0 0 0,10 4 124 0 0,1-2-61 0 0,-6 0-158 0 0,0-1 1 0 0,0-1 0 0 0,0 0 0 0 0,14 0 0 0 0,16-2-12 0 0,2 1 133 0 0,83-10 1 0 0,-1-11-1830 0 0,1 1-3450 0 0,-85 14-2345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9:22:45.927"/>
    </inkml:context>
    <inkml:brush xml:id="br0">
      <inkml:brushProperty name="width" value="0.1" units="cm"/>
      <inkml:brushProperty name="height" value="0.1" units="cm"/>
      <inkml:brushProperty name="color" value="#FFFFFF"/>
    </inkml:brush>
  </inkml:definitions>
  <inkml:trace contextRef="#ctx0" brushRef="#br0">735 186 4144 0 0,'0'-1'319'0'0,"0"-29"1428"0"0,-1 22-954 0 0,1-1 1 0 0,0 1-1 0 0,0-1 0 0 0,1 1 1 0 0,0-1-1 0 0,4-11 1 0 0,-4 17-517 0 0,-1 0 0 0 0,1-1 0 0 0,-1 1 0 0 0,1-1 1 0 0,-1 1-1 0 0,-1-6 0 0 0,1 7-110 0 0,0 0-1 0 0,0-1 1 0 0,0 1 0 0 0,0 0-1 0 0,0 0 1 0 0,1-1-1 0 0,-1 1 1 0 0,0 0 0 0 0,1 0-1 0 0,0 0 1 0 0,1-3 0 0 0,-1 3 676 0 0,-2-10 561 0 0,-4 2-733 0 0,4 8-26 0 0,-7 2 431 0 0,7 0-1009 0 0,-1 1 0 0 0,0-1 0 0 0,0 0 0 0 0,1 0 0 0 0,-1 1 0 0 0,0-1 0 0 0,0 1 0 0 0,1-1 0 0 0,-1 1 0 0 0,1 0 0 0 0,-1 0 0 0 0,1 0 0 0 0,-1 0 0 0 0,1 0 0 0 0,-1 0 0 0 0,1 0 0 0 0,0 0 0 0 0,-2 3 0 0 0,-2 2 150 0 0,1 0-1 0 0,0 0 1 0 0,-4 10-1 0 0,-3 4 205 0 0,5-8-235 0 0,1 0-1 0 0,0 0 0 0 0,0 0 0 0 0,-3 18 1 0 0,-9 56 436 0 0,9-39-337 0 0,5-26-259 0 0,1 1 0 0 0,0 0 0 0 0,2 0 0 0 0,1 0 0 0 0,0 0 0 0 0,2-1 0 0 0,0 1 0 0 0,2-1 0 0 0,0 1 0 0 0,15 35 0 0 0,-15-45-18 0 0,1-1-1 0 0,1 1 1 0 0,0-1 0 0 0,0-1-1 0 0,1 1 1 0 0,16 15 0 0 0,-18-20-4 0 0,0-2 0 0 0,0 1 1 0 0,1-1-1 0 0,0 0 0 0 0,0 0 1 0 0,0-1-1 0 0,0 0 1 0 0,0 0-1 0 0,1 0 0 0 0,14 2 1 0 0,-11-3 6 0 0,0 0 0 0 0,0-1 0 0 0,0-1 0 0 0,0 0 0 0 0,0 0 0 0 0,0-1 0 0 0,14-2 0 0 0,-3-3-5 0 0,-1-1 0 0 0,0-1 1 0 0,0 0-1 0 0,-1-2 1 0 0,0 0-1 0 0,33-24 0 0 0,101-91 24 0 0,-151 122-30 0 0,21-20-78 0 0,-2-1 1 0 0,-1-2-1 0 0,35-52 0 0 0,-32 42-54 0 0,45-51-1 0 0,-65 82 87 0 0,0 1-1 0 0,1 0 1 0 0,0 0-1 0 0,0 1 1 0 0,0-1-1 0 0,1 1 1 0 0,-1 0-1 0 0,9-3 1 0 0,-12 5 33 0 0,-1 1 0 0 0,0 0 0 0 0,0 0 0 0 0,0 0 0 0 0,0 0 0 0 0,0 0 0 0 0,0 0 0 0 0,0 0 0 0 0,1 0 0 0 0,-1 1-1 0 0,0-1 1 0 0,0 0 0 0 0,0 0 0 0 0,0 1 0 0 0,0-1 0 0 0,0 1 0 0 0,0-1 0 0 0,0 1 0 0 0,0 0 0 0 0,0-1 0 0 0,0 1 0 0 0,0 0 0 0 0,0 1 0 0 0,19 24-312 0 0,-12-16 277 0 0,2 7 64 0 0,-1 0 0 0 0,0 0 0 0 0,-1 1 0 0 0,6 21 0 0 0,-2-8 46 0 0,37 128 505 0 0,-29-89-640 0 0,17 91-405 0 0,-26-105 375 0 0,7 48 455 0 0,-4 2 0 0 0,-1 177 0 0 0,-14-199-173 0 0,-5 1 0 0 0,-16 87 0 0 0,15-134-116 0 0,-8 46 238 0 0,-41 136-1 0 0,52-209-268 0 0,-82 212 390 0 0,73-198-388 0 0,0 0-1 0 0,-1-1 1 0 0,-2 0 0 0 0,0-1-1 0 0,-1-1 1 0 0,-30 29 0 0 0,24-31 15 0 0,0-1 1 0 0,-1-1 0 0 0,-1-1 0 0 0,0-1 0 0 0,-2-1 0 0 0,1-2-1 0 0,-2 0 1 0 0,0-2 0 0 0,-37 10 0 0 0,30-13-39 0 0,1-1 0 0 0,-1-2 0 0 0,-1-1-1 0 0,1-2 1 0 0,-1-1 0 0 0,1-2 0 0 0,-53-8 0 0 0,-73-23-752 0 0,132 26 579 0 0,-34-10-464 0 0,1-2 0 0 0,0-3 0 0 0,-108-54 0 0 0,112 43-3491 0 0,-96-68 0 0 0,88 48-2604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1T17:45:33.908"/>
    </inkml:context>
    <inkml:brush xml:id="br0">
      <inkml:brushProperty name="width" value="0.05" units="cm"/>
      <inkml:brushProperty name="height" value="0.05" units="cm"/>
      <inkml:brushProperty name="color" value="#FFFFFF"/>
    </inkml:brush>
  </inkml:definitions>
  <inkml:trace contextRef="#ctx0" brushRef="#br0">2 0 3224 0 0,'0'3'779'0'0,"-1"17"2704"0"0,1-13-2080 0 0,-1 0 0 0 0,1 0 0 0 0,0-1 0 0 0,2 15 0 0 0,12 70 4119 0 0,4 23-3972 0 0,8 3-585 0 0,23 113-265 0 0,1-12 13 0 0,-11-45 55 0 0,0-3-101 0 0,-18-101-588 0 0,17 67-142 0 0,-29-84 36 0 0,59 253-983 0 0,-44-229-976 0 0,-5-7-6097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1T17:45:33.909"/>
    </inkml:context>
    <inkml:brush xml:id="br0">
      <inkml:brushProperty name="width" value="0.05" units="cm"/>
      <inkml:brushProperty name="height" value="0.05" units="cm"/>
      <inkml:brushProperty name="color" value="#FFFFFF"/>
    </inkml:brush>
  </inkml:definitions>
  <inkml:trace contextRef="#ctx0" brushRef="#br0">2 0 3224 0 0,'0'3'779'0'0,"-1"17"2704"0"0,1-13-2080 0 0,-1 0 0 0 0,1 0 0 0 0,0-1 0 0 0,2 15 0 0 0,12 70 4119 0 0,4 23-3972 0 0,8 3-585 0 0,23 113-265 0 0,1-12 13 0 0,-11-45 55 0 0,0-3-101 0 0,-18-101-588 0 0,17 67-142 0 0,-29-84 36 0 0,59 253-983 0 0,-44-229-976 0 0,-5-7-6097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00.292"/>
    </inkml:context>
    <inkml:brush xml:id="br0">
      <inkml:brushProperty name="width" value="0.05" units="cm"/>
      <inkml:brushProperty name="height" value="0.05" units="cm"/>
      <inkml:brushProperty name="color" value="#E71224"/>
    </inkml:brush>
  </inkml:definitions>
  <inkml:trace contextRef="#ctx0" brushRef="#br0">365 40 9672 0 0,'16'-13'1032'0'0,"7"-13"5551"0"0,-12 33-5621 0 0,-11-5-948 0 0,1-2 0 0 0,-1 0 0 0 0,2 1 1 0 0,-2-1-1 0 0,2 2 0 0 0,-2-2 0 0 0,2 2 1 0 0,-2-2-1 0 0,0 1 0 0 0,1-1 0 0 0,-1 2 1 0 0,0-2-1 0 0,2 2 0 0 0,-2 0 0 0 0,0-2 1 0 0,0 1-1 0 0,2-1 0 0 0,-2 4 0 0 0,0 6 70 0 0,0 0 0 0 0,0 1 0 0 0,-2-1 0 0 0,0 0 0 0 0,1 1 0 0 0,-1-1 0 0 0,-2 0 0 0 0,1 0 0 0 0,-6 13 0 0 0,0-3 52 0 0,-10 52 226 0 0,14-49-275 0 0,-2 1 0 0 0,-11 26 0 0 0,-40 89 119 0 0,-44 87-771 0 0,-24 39-346 0 0,91-186-3832 0 0,10-31-1330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1T17:45:39.990"/>
    </inkml:context>
    <inkml:brush xml:id="br0">
      <inkml:brushProperty name="width" value="0.05" units="cm"/>
      <inkml:brushProperty name="height" value="0.05" units="cm"/>
      <inkml:brushProperty name="color" value="#FFFFFF"/>
    </inkml:brush>
  </inkml:definitions>
  <inkml:trace contextRef="#ctx0" brushRef="#br0">1178 28 4144 0 0,'0'0'191'0'0,"2"0"-11"0"0,9-5-143 0 0,1-2-37 0 0,-9 4 59 0 0,13-9 8946 0 0,-16 16-8285 0 0,0 1 0 0 0,-1-1 1 0 0,0 1-1 0 0,0-1 1 0 0,-2 9-1 0 0,-1-3-136 0 0,-1-1 0 0 0,-11 19 0 0 0,-2 4 145 0 0,-117 187 1522 0 0,111-182-2058 0 0,-288 371 1392 0 0,261-346-1443 0 0,-78 104 240 0 0,18-21-176 0 0,-178 237-903 0 0,227-294-295 0 0,3-9-58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1T17:45:39.991"/>
    </inkml:context>
    <inkml:brush xml:id="br0">
      <inkml:brushProperty name="width" value="0.05" units="cm"/>
      <inkml:brushProperty name="height" value="0.05" units="cm"/>
      <inkml:brushProperty name="color" value="#FFFFFF"/>
    </inkml:brush>
  </inkml:definitions>
  <inkml:trace contextRef="#ctx0" brushRef="#br0">1178 28 4144 0 0,'0'0'191'0'0,"2"0"-11"0"0,9-5-143 0 0,1-2-37 0 0,-9 4 59 0 0,13-9 8946 0 0,-16 16-8285 0 0,0 1 0 0 0,-1-1 1 0 0,0 1-1 0 0,0-1 1 0 0,-2 9-1 0 0,-1-3-136 0 0,-1-1 0 0 0,-11 19 0 0 0,-2 4 145 0 0,-117 187 1522 0 0,111-182-2058 0 0,-288 371 1392 0 0,261-346-1443 0 0,-78 104 240 0 0,18-21-176 0 0,-178 237-903 0 0,227-294-295 0 0,3-9-58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28.186"/>
    </inkml:context>
    <inkml:brush xml:id="br0">
      <inkml:brushProperty name="width" value="0.05" units="cm"/>
      <inkml:brushProperty name="height" value="0.05" units="cm"/>
      <inkml:brushProperty name="color" value="#FFFFFF"/>
    </inkml:brush>
  </inkml:definitions>
  <inkml:trace contextRef="#ctx0" brushRef="#br0">596 26 8288 0 0,'0'0'638'0'0,"-2"-2"-243"0"0,-3-2 250 0 0,4 2-331 0 0,-1 1-1 0 0,0-1 0 0 0,0 0 0 0 0,0 1 0 0 0,1-1 1 0 0,-1 1-1 0 0,-1 0 0 0 0,1 0 0 0 0,0 0 0 0 0,0 0 1 0 0,0 0-1 0 0,-1 0 0 0 0,1 0 0 0 0,0 1 0 0 0,-1-1 1 0 0,1 1-1 0 0,0 0 0 0 0,-1 0 0 0 0,1 0 0 0 0,-5 0 0 0 0,4 1-128 0 0,-3-1 30 0 0,0 1 0 0 0,0 1 0 0 0,1-1 0 0 0,-1 1 1 0 0,0 0-1 0 0,1 0 0 0 0,0 0 0 0 0,-1 1 0 0 0,-8 6 0 0 0,-7 7 202 0 0,7-6-258 0 0,0 1-1 0 0,1 1 0 0 0,0 0 0 0 0,-11 13 0 0 0,1 3-10 0 0,-79 101 237 0 0,79-97-304 0 0,3 1-1 0 0,-23 44 1 0 0,6 5 128 0 0,-36 113 0 0 0,60-149-79 0 0,2 0 0 0 0,1 1 0 0 0,3 0 0 0 0,-2 58 0 0 0,7-60 108 0 0,2-1 0 0 0,3 0-1 0 0,9 57 1 0 0,-10-88-174 0 0,1-1 0 0 0,0 0 0 0 0,1 0-1 0 0,1 0 1 0 0,0 0 0 0 0,0-1 0 0 0,1 0 0 0 0,1 0-1 0 0,0 0 1 0 0,0-1 0 0 0,1 0 0 0 0,0 0 0 0 0,1-1 0 0 0,0 0-1 0 0,1-1 1 0 0,13 10 0 0 0,-11-11-4 0 0,0 0 0 0 0,1-1 0 0 0,0 0 1 0 0,18 5-1 0 0,57 10 192 0 0,-61-16-183 0 0,0-2 0 0 0,1-2 1 0 0,-1 0-1 0 0,1-2 0 0 0,-1 0 0 0 0,50-11 0 0 0,160-53 141 0 0,-121 29-461 0 0,-4 4-2148 0 0,-57 19-5748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29.253"/>
    </inkml:context>
    <inkml:brush xml:id="br0">
      <inkml:brushProperty name="width" value="0.05" units="cm"/>
      <inkml:brushProperty name="height" value="0.05" units="cm"/>
      <inkml:brushProperty name="color" value="#FFFFFF"/>
    </inkml:brush>
  </inkml:definitions>
  <inkml:trace contextRef="#ctx0" brushRef="#br0">17 340 11808 0 0,'0'0'1068'0'0,"4"1"-718"0"0,10 2 1346 0 0,-8-1-1116 0 0,-1 0 0 0 0,1-1 0 0 0,0 0 0 0 0,0 0 1 0 0,1 0-1 0 0,-1-1 0 0 0,0 0 0 0 0,10-1 0 0 0,-4 0-233 0 0,0-1 0 0 0,0-1 0 0 0,-1 0 0 0 0,1 0 0 0 0,-1-1 0 0 0,0-1 0 0 0,0 0 0 0 0,0 0 0 0 0,12-9 0 0 0,-5 1-218 0 0,-5 5-134 0 0,0 0 0 0 0,-1-1 1 0 0,0-1-1 0 0,-1 0 0 0 0,0-1 0 0 0,0 0 0 0 0,15-23 0 0 0,-18 21 144 0 0,0 0 0 0 0,8-23-1 0 0,-14 32-101 0 0,-1-1 0 0 0,1 1 0 0 0,-1-1 0 0 0,0 0 0 0 0,0 1 0 0 0,-1-1 0 0 0,0 0 0 0 0,0 0 0 0 0,0 0-1 0 0,0 1 1 0 0,0-1 0 0 0,-2-6 0 0 0,-1 1-63 0 0,2 5-31 0 0,0 1 0 0 0,0-1-1 0 0,-1 1 1 0 0,0-1 0 0 0,0 1-1 0 0,-3-5 1 0 0,4 7 39 0 0,0 1 0 0 0,0 0 1 0 0,0 0-1 0 0,0-1 0 0 0,-1 1 0 0 0,1 0 0 0 0,-1 0 0 0 0,1 0 0 0 0,-1 0 1 0 0,1 0-1 0 0,-1 1 0 0 0,1-1 0 0 0,-1 0 0 0 0,0 1 0 0 0,1-1 0 0 0,-1 1 1 0 0,0 0-1 0 0,1-1 0 0 0,-1 1 0 0 0,0 0 0 0 0,-2 0 0 0 0,-5 1-52 0 0,1-1-1 0 0,0 1 1 0 0,0 0-1 0 0,0 1 1 0 0,0 0-1 0 0,0 0 1 0 0,0 1-1 0 0,1 0 1 0 0,-9 5-1 0 0,5-2-7 0 0,1 0-1 0 0,-1 1 0 0 0,1 1 1 0 0,1 0-1 0 0,-13 13 1 0 0,6-3 125 0 0,1 1 1 0 0,1 0 0 0 0,1 1-1 0 0,0 0 1 0 0,-18 43 0 0 0,16-27-4 0 0,1 0 1 0 0,1 2 0 0 0,2-1 0 0 0,-6 41 0 0 0,15-61-79 0 0,1 0 1 0 0,0 0 0 0 0,1 0 0 0 0,4 33 0 0 0,-1-38 127 0 0,-1-1 0 0 0,1 1-1 0 0,1-1 1 0 0,0 0 0 0 0,1 0-1 0 0,0 0 1 0 0,13 20 0 0 0,-13-24-36 0 0,1-1 0 0 0,0 1 0 0 0,0-1 0 0 0,0 0 0 0 0,1-1 0 0 0,0 1 1 0 0,0-1-1 0 0,1-1 0 0 0,-1 1 0 0 0,1-1 0 0 0,0-1 0 0 0,0 1 0 0 0,0-1 1 0 0,1-1-1 0 0,-1 0 0 0 0,17 3 0 0 0,-2-3-13 0 0,0 0 0 0 0,0-1 0 0 0,0-1 0 0 0,0-2 0 0 0,26-4 0 0 0,56-16-147 0 0,-21 4-2066 0 0,-52 9-3426 0 0,-4-2-1761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29.949"/>
    </inkml:context>
    <inkml:brush xml:id="br0">
      <inkml:brushProperty name="width" value="0.05" units="cm"/>
      <inkml:brushProperty name="height" value="0.05" units="cm"/>
      <inkml:brushProperty name="color" value="#FFFFFF"/>
    </inkml:brush>
  </inkml:definitions>
  <inkml:trace contextRef="#ctx0" brushRef="#br0">19 87 2304 0 0,'-1'-5'200'0'0,"0"-3"2298"0"0,0 0 1 0 0,1 0-1 0 0,0-11 0 0 0,0 11-1365 0 0,3-17 7076 0 0,-11 180-6494 0 0,3-9-767 0 0,0-15-851 0 0,5-123-87 0 0,0 1-1 0 0,1-1 1 0 0,0 0-1 0 0,0 0 1 0 0,3 11-1 0 0,-1-4-2 0 0,-3-14-7 0 0,0-1 0 0 0,1 1 0 0 0,-1-1 0 0 0,0 1 0 0 0,0 0 0 0 0,0-1 0 0 0,1 1 0 0 0,-1-1 0 0 0,0 1 0 0 0,0-1 0 0 0,1 1 0 0 0,-1-1 0 0 0,1 1 0 0 0,-1-1 0 0 0,1 1 0 0 0,0-1 1 0 0,0 0 0 0 0,-1 0-1 0 0,1 0 1 0 0,0 0 0 0 0,-1 0-1 0 0,1 0 1 0 0,0 0 0 0 0,-1 0-1 0 0,1-1 1 0 0,-1 1 0 0 0,1 0 0 0 0,0 0-1 0 0,-1-1 1 0 0,1 1 0 0 0,-1 0-1 0 0,1-1 1 0 0,-1 1 0 0 0,1-1-1 0 0,-1 1 1 0 0,1-1 0 0 0,-1 1-1 0 0,1-1 1 0 0,-1 1 0 0 0,1-1 0 0 0,-1 1-1 0 0,1-2 1 0 0,10-15 34 0 0,-5 4-37 0 0,2-2 39 0 0,-1 0 1 0 0,0-1-1 0 0,-1 0 0 0 0,5-21 1 0 0,-2-4 124 0 0,2-1 0 0 0,29-69 1 0 0,-32 93 1 0 0,1-1 0 0 0,1 1 0 0 0,1 1 0 0 0,0 0 0 0 0,1 0 1 0 0,1 1-1 0 0,28-27 0 0 0,-38 41-130 0 0,-1-1-1 0 0,1 1 1 0 0,0 0 0 0 0,0 0-1 0 0,0 0 1 0 0,0 0 0 0 0,0 0-1 0 0,0 1 1 0 0,1 0 0 0 0,-1-1-1 0 0,1 1 1 0 0,-1 0 0 0 0,1 1-1 0 0,-1-1 1 0 0,1 1 0 0 0,-1-1-1 0 0,1 1 1 0 0,-1 0 0 0 0,1 0-1 0 0,-1 1 1 0 0,1-1 0 0 0,0 1-1 0 0,-1 0 1 0 0,0 0 0 0 0,1 0-1 0 0,-1 0 1 0 0,1 0 0 0 0,-1 1-1 0 0,0-1 1 0 0,0 1 0 0 0,0 0-1 0 0,0 0 1 0 0,0 0 0 0 0,0 1-1 0 0,-1-1 1 0 0,1 1 0 0 0,-1-1-1 0 0,3 4 1 0 0,3 5 33 0 0,-1-1 0 0 0,0 1-1 0 0,0 0 1 0 0,7 20 0 0 0,16 51 91 0 0,-22-59-146 0 0,24 79 60 0 0,-13-29-191 0 0,-4-15-202 0 0,7 33-4019 0 0,-16-65-4367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30.704"/>
    </inkml:context>
    <inkml:brush xml:id="br0">
      <inkml:brushProperty name="width" value="0.05" units="cm"/>
      <inkml:brushProperty name="height" value="0.05" units="cm"/>
      <inkml:brushProperty name="color" value="#FFFFFF"/>
    </inkml:brush>
  </inkml:definitions>
  <inkml:trace contextRef="#ctx0" brushRef="#br0">0 1 3680 0 0,'0'2'5253'0'0,"2"32"196"0"0,3 18-3041 0 0,2 18-1403 0 0,4 53 506 0 0,1-3-478 0 0,1 35-138 0 0,2 49-614 0 0,-4-58-211 0 0,-10-139-68 0 0,0 38 59 0 0,-1-34-216 0 0,0-1 1 0 0,1 1-1 0 0,3 19 1 0 0,9 18-2527 0 0,-8-31-4028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31.031"/>
    </inkml:context>
    <inkml:brush xml:id="br0">
      <inkml:brushProperty name="width" value="0.05" units="cm"/>
      <inkml:brushProperty name="height" value="0.05" units="cm"/>
      <inkml:brushProperty name="color" value="#FFFFFF"/>
    </inkml:brush>
  </inkml:definitions>
  <inkml:trace contextRef="#ctx0" brushRef="#br0">1 222 11056 0 0,'0'0'852'0'0,"2"0"-390"0"0,22 0 2141 0 0,35-7 0 0 0,65-19-569 0 0,-112 23-1765 0 0,125-40 1449 0 0,-71 20-1501 0 0,-25 7-157 0 0,72-39 1 0 0,-46 21-6267 0 0,-39 20-555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31.772"/>
    </inkml:context>
    <inkml:brush xml:id="br0">
      <inkml:brushProperty name="width" value="0.05" units="cm"/>
      <inkml:brushProperty name="height" value="0.05" units="cm"/>
      <inkml:brushProperty name="color" value="#FFFFFF"/>
    </inkml:brush>
  </inkml:definitions>
  <inkml:trace contextRef="#ctx0" brushRef="#br0">15 240 9872 0 0,'0'0'897'0'0,"-5"-7"-722"0"0,4-1 944 0 0,-1 1 0 0 0,1 0 1 0 0,0-1-1 0 0,0 1 0 0 0,1-10 3712 0 0,2 17-4789 0 0,-1 0-1 0 0,0 0 0 0 0,0 1 1 0 0,0-1-1 0 0,0 1 1 0 0,0-1-1 0 0,0 1 0 0 0,0 0 1 0 0,0-1-1 0 0,-1 1 1 0 0,1 0-1 0 0,0 0 0 0 0,0-1 1 0 0,0 1-1 0 0,-1 0 0 0 0,1 0 1 0 0,0 0-1 0 0,-1 0 1 0 0,1 0-1 0 0,0 1 0 0 0,8 19 226 0 0,-3 0-48 0 0,-1-1 0 0 0,0 1-1 0 0,2 41 1 0 0,-7-50-148 0 0,-2 22 0 0 0,1-21-13 0 0,0 22 1 0 0,2-29-53 0 0,0 7 8 0 0,0 0-1 0 0,-1 0 1 0 0,0 0 0 0 0,-3 15-1 0 0,-1 10 37 0 0,4-30-26 0 0,-1-1-1 0 0,0 0 1 0 0,0 1 0 0 0,0-1 0 0 0,-1 0 0 0 0,0 0-1 0 0,-4 10 1 0 0,2-13 0 0 0,3-3 43 0 0,0-3-24 0 0,-1 0 0 0 0,1 0 0 0 0,0 0 1 0 0,0 0-1 0 0,0-1 0 0 0,0 1 0 0 0,-1-4 0 0 0,-2-11 71 0 0,-1 0 0 0 0,2-1 0 0 0,1 1 0 0 0,0-1 0 0 0,1 1 0 0 0,1-1 0 0 0,0 1 0 0 0,5-25 0 0 0,0 9 164 0 0,2 0 0 0 0,1 1 1 0 0,13-32-1 0 0,-9 29 77 0 0,-10 26-248 0 0,0 1 0 0 0,1 0 1 0 0,1-1-1 0 0,0 1 0 0 0,5-9 0 0 0,0 6-57 0 0,0-1-1 0 0,0 2 0 0 0,1 0 0 0 0,0 0 0 0 0,1 0 0 0 0,0 2 0 0 0,1-1 0 0 0,0 1 0 0 0,0 1 0 0 0,15-7 0 0 0,16-4-99 0 0,78-22 1 0 0,-117 39 44 0 0,0 0-102 0 0,1 0-1 0 0,-1 0 1 0 0,1 1-1 0 0,0-1 1 0 0,-1 1-1 0 0,1 0 1 0 0,-1 1-1 0 0,1-1 1 0 0,-1 1-1 0 0,1 0 1 0 0,5 2-1 0 0,-1 0-713 0 0,1 1 0 0 0,-1 0-1 0 0,0 0 1 0 0,9 7-1 0 0,-4-2-1394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32.759"/>
    </inkml:context>
    <inkml:brush xml:id="br0">
      <inkml:brushProperty name="width" value="0.05" units="cm"/>
      <inkml:brushProperty name="height" value="0.05" units="cm"/>
      <inkml:brushProperty name="color" value="#FFFFFF"/>
    </inkml:brush>
  </inkml:definitions>
  <inkml:trace contextRef="#ctx0" brushRef="#br0">360 62 2760 0 0,'-1'-4'597'0'0,"-2"-7"4645"0"0,2 7-3933 0 0,0 0-1 0 0,0-1 1 0 0,-1 1 0 0 0,1 0-1 0 0,-5-7 1 0 0,5 10-1191 0 0,0 0 0 0 0,0 0 0 0 0,0 0 0 0 0,0 0 0 0 0,0 0 0 0 0,0 0-1 0 0,0 0 1 0 0,0 0 0 0 0,-1 0 0 0 0,1 1 0 0 0,0-1 0 0 0,-1 0 0 0 0,1 1 0 0 0,0-1 0 0 0,-1 1 0 0 0,1-1 0 0 0,-1 1 0 0 0,1 0 0 0 0,-1 0 0 0 0,1 0 0 0 0,-3 0 0 0 0,-3 0 67 0 0,1 1 1 0 0,0 0-1 0 0,0 0 1 0 0,-1 1-1 0 0,1-1 0 0 0,0 2 1 0 0,0-1-1 0 0,0 0 0 0 0,-10 7 1 0 0,7-3-125 0 0,1 0 1 0 0,-1 0-1 0 0,1 0 1 0 0,0 1-1 0 0,-8 10 1 0 0,-63 66 347 0 0,66-66-410 0 0,0 1 0 0 0,2 0 0 0 0,0 0 0 0 0,1 1 0 0 0,-11 30 0 0 0,15-34 89 0 0,1-1-1 0 0,1 1 1 0 0,1 0-1 0 0,0 1 0 0 0,1-1 1 0 0,0 1-1 0 0,1-1 1 0 0,2 22-1 0 0,-1-34-71 0 0,1 0 0 0 0,-1 0 0 0 0,1 0 0 0 0,-1 1 0 0 0,1-1 0 0 0,0 0 0 0 0,1 0 0 0 0,-1 0 0 0 0,0-1 0 0 0,1 1-1 0 0,-1 0 1 0 0,1 0 0 0 0,0-1 0 0 0,0 1 0 0 0,0-1 0 0 0,0 0 0 0 0,1 0 0 0 0,-1 1 0 0 0,1-1 0 0 0,-1-1 0 0 0,1 1 0 0 0,0 0 0 0 0,-1-1-1 0 0,1 1 1 0 0,0-1 0 0 0,0 0 0 0 0,0 0 0 0 0,0 0 0 0 0,0 0 0 0 0,0-1 0 0 0,1 1 0 0 0,5 0 0 0 0,-2-1 10 0 0,0 0 0 0 0,1-1 0 0 0,-1 1 1 0 0,0-1-1 0 0,0-1 0 0 0,0 1 0 0 0,0-1 0 0 0,0-1 0 0 0,0 1 1 0 0,-1-1-1 0 0,1 0 0 0 0,-1-1 0 0 0,10-6 0 0 0,10-11 48 0 0,-1-2 0 0 0,-1-1 0 0 0,0-1-1 0 0,-2-1 1 0 0,34-53 0 0 0,-33 48-32 0 0,-16 22-67 0 0,-1 0 1 0 0,1 0 0 0 0,8-17 0 0 0,-10 13-17 0 0,-2 6 26 0 0,1 0 0 0 0,-1 0 1 0 0,1 0-1 0 0,0 0 1 0 0,5-5-1 0 0,-5 19 550 0 0,-1 18-14 0 0,0 28 0 0 0,2 19-173 0 0,-1-42-279 0 0,1 6-98 0 0,0-1 0 0 0,3-1-1 0 0,12 35 1 0 0,-17-61-596 0 0,0 0-1 0 0,1-1 0 0 0,0 1 1 0 0,9 12-1 0 0,1-7-1038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33.322"/>
    </inkml:context>
    <inkml:brush xml:id="br0">
      <inkml:brushProperty name="width" value="0.05" units="cm"/>
      <inkml:brushProperty name="height" value="0.05" units="cm"/>
      <inkml:brushProperty name="color" value="#FFFFFF"/>
    </inkml:brush>
  </inkml:definitions>
  <inkml:trace contextRef="#ctx0" brushRef="#br0">14 1 9672 0 0,'0'0'22'0'0,"0"0"0"0"0,-1 0 1 0 0,1 1-1 0 0,0-1 0 0 0,0 0 1 0 0,0 0-1 0 0,0 0 0 0 0,-1 0 1 0 0,1 1-1 0 0,0-1 0 0 0,0 0 1 0 0,0 0-1 0 0,-1 0 1 0 0,1 0-1 0 0,0 0 0 0 0,0 0 1 0 0,0 1-1 0 0,-1-1 0 0 0,1 0 1 0 0,0 0-1 0 0,0 0 0 0 0,-1 0 1 0 0,1 0-1 0 0,0 0 0 0 0,0 0 1 0 0,-1 0-1 0 0,1 0 0 0 0,0 0 1 0 0,0 0-1 0 0,-1 0 0 0 0,1 0 1 0 0,0-1-1 0 0,0 1 0 0 0,0 0 1 0 0,-1 0-1 0 0,1 0 0 0 0,0 0 1 0 0,-1 0-1 0 0,-4-2 2092 0 0,5 14 2383 0 0,7 102 894 0 0,-1-18-4371 0 0,6 288 798 0 0,-4-205-1395 0 0,-1-12-184 0 0,-1-54-237 0 0,4 21-2151 0 0,-10-96 938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00.637"/>
    </inkml:context>
    <inkml:brush xml:id="br0">
      <inkml:brushProperty name="width" value="0.05" units="cm"/>
      <inkml:brushProperty name="height" value="0.05" units="cm"/>
      <inkml:brushProperty name="color" value="#E71224"/>
    </inkml:brush>
  </inkml:definitions>
  <inkml:trace contextRef="#ctx0" brushRef="#br0">332 0 4608 0 0,'0'3'13119'0'0,"-2"23"-12380"0"0,-1 0-1 0 0,-3 0 0 0 0,1-1 0 0 0,-12 36 0 0 0,-6 12-685 0 0,5-16-6 0 0,-1 0 0 0 0,-32 63 0 0 0,-7 12 148 0 0,-39 107-1849 0 0,64-162 652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33.833"/>
    </inkml:context>
    <inkml:brush xml:id="br0">
      <inkml:brushProperty name="width" value="0.05" units="cm"/>
      <inkml:brushProperty name="height" value="0.05" units="cm"/>
      <inkml:brushProperty name="color" value="#FFFFFF"/>
    </inkml:brush>
  </inkml:definitions>
  <inkml:trace contextRef="#ctx0" brushRef="#br0">21 1 17503 0 0,'0'0'1759'0'0,"-2"1"-1614"0"0,0 1-28 0 0,1 0 0 0 0,-1 0 0 0 0,0 1 0 0 0,1-1-1 0 0,-1 0 1 0 0,1 0 0 0 0,0 1 0 0 0,-1-1 0 0 0,1 1-1 0 0,1 0 1 0 0,-1-1 0 0 0,0 1 0 0 0,1 0 0 0 0,-1-1 0 0 0,1 1-1 0 0,0 4 1 0 0,-1 8 686 0 0,2 0 0 0 0,2 15 0 0 0,0 8-408 0 0,-3 44 331 0 0,-2-2-664 0 0,15 125-1 0 0,-2-144-1380 0 0,3-23-2498 0 0,-9-26-3557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34.165"/>
    </inkml:context>
    <inkml:brush xml:id="br0">
      <inkml:brushProperty name="width" value="0.05" units="cm"/>
      <inkml:brushProperty name="height" value="0.05" units="cm"/>
      <inkml:brushProperty name="color" value="#FFFFFF"/>
    </inkml:brush>
  </inkml:definitions>
  <inkml:trace contextRef="#ctx0" brushRef="#br0">84 33 14744 0 0,'-24'-9'1312'0'0,"16"6"-1056"0"0,-1-1-256 0 0,-6-1 0 0 0,6 2 1831 0 0,1-6 4745 0 0,-2 9-5448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34.518"/>
    </inkml:context>
    <inkml:brush xml:id="br0">
      <inkml:brushProperty name="width" value="0.05" units="cm"/>
      <inkml:brushProperty name="height" value="0.05" units="cm"/>
      <inkml:brushProperty name="color" value="#FFFFFF"/>
    </inkml:brush>
  </inkml:definitions>
  <inkml:trace contextRef="#ctx0" brushRef="#br0">0 133 21423 0 0,'0'0'1943'0'0,"2"-1"-1527"0"0,35-28 1275 0 0,-11 11-1098 0 0,-16 10-435 0 0,1 1 0 0 0,0 0 0 0 0,0 1 0 0 0,0 1 0 0 0,24-9 0 0 0,64-12 3 0 0,-81 21-79 0 0,-11 3-48 0 0,0 1 0 0 0,1 0 0 0 0,0 0 0 0 0,-1 0 0 0 0,1 1 0 0 0,12 0 0 0 0,-19 1-59 0 0,0-1 1 0 0,0 0-1 0 0,0 0 0 0 0,0 1 1 0 0,0-1-1 0 0,0 0 0 0 0,0 1 1 0 0,0-1-1 0 0,-1 1 0 0 0,1-1 1 0 0,0 1-1 0 0,0 0 0 0 0,0-1 0 0 0,-1 1 1 0 0,1 0-1 0 0,0-1 0 0 0,0 1 1 0 0,-1 0-1 0 0,2 1 0 0 0,-1 1-32 0 0,0-1-1 0 0,0 0 1 0 0,0 0 0 0 0,-1 1-1 0 0,1-1 1 0 0,-1 0-1 0 0,1 1 1 0 0,-1 2 0 0 0,0 1-47 0 0,0 0 1 0 0,0 0-1 0 0,0-1 1 0 0,-1 1-1 0 0,0 0 1 0 0,0-1-1 0 0,-3 7 1 0 0,-4 5-288 0 0,-1-1 0 0 0,0 1 1 0 0,-22 27-1 0 0,11-15 38 0 0,-54 65 177 0 0,51-67-49 0 0,1 1-1 0 0,1 1 1 0 0,-18 34-1 0 0,27-40 24 0 0,3-8 399 0 0,1 0 1 0 0,1 0-1 0 0,1 1 0 0 0,0 0 0 0 0,-6 28 1 0 0,11-41-107 0 0,1 1 1 0 0,0-1-1 0 0,0 0 1 0 0,0 1-1 0 0,0-1 1 0 0,1 1-1 0 0,0-1 1 0 0,-1 1-1 0 0,1-1 1 0 0,0 0-1 0 0,0 1 1 0 0,1-1-1 0 0,-1 0 1 0 0,1 0-1 0 0,0 0 1 0 0,0 0-1 0 0,0 0 1 0 0,0 0-1 0 0,0-1 1 0 0,0 1-1 0 0,1-1 1 0 0,-1 1-1 0 0,6 2 1 0 0,0 1 70 0 0,0-1 1 0 0,0 0 0 0 0,1-1-1 0 0,-1 0 1 0 0,1 0 0 0 0,0-1-1 0 0,15 3 1 0 0,159 31 630 0 0,-23 1-721 0 0,-129-30-1623 0 0,0 1-1 0 0,48 23 1 0 0,-57-20-7010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35.578"/>
    </inkml:context>
    <inkml:brush xml:id="br0">
      <inkml:brushProperty name="width" value="0.05" units="cm"/>
      <inkml:brushProperty name="height" value="0.05" units="cm"/>
      <inkml:brushProperty name="color" value="#FFFFFF"/>
    </inkml:brush>
  </inkml:definitions>
  <inkml:trace contextRef="#ctx0" brushRef="#br0">0 266 15952 0 0,'0'0'1209'0'0,"1"1"-821"0"0,1 1-371 0 0,1 0 1 0 0,-1-1-1 0 0,0 1 1 0 0,0-1-1 0 0,1 0 1 0 0,-1 0-1 0 0,1 1 1 0 0,-1-2-1 0 0,1 1 0 0 0,-1 0 1 0 0,1 0-1 0 0,0-1 1 0 0,-1 1-1 0 0,1-1 1 0 0,0 0-1 0 0,-1 0 1 0 0,4 0-1 0 0,7-1 438 0 0,0-1 0 0 0,19-5-1 0 0,4 0 900 0 0,-19 4-1214 0 0,0-1 0 0 0,0 0 0 0 0,0-2 0 0 0,-1 1 0 0 0,26-14 0 0 0,-17 5-129 0 0,-1 0 1 0 0,39-31-1 0 0,-54 37-101 0 0,0 0-1 0 0,-1 0 1 0 0,0 0-1 0 0,-1-1 1 0 0,0 0-1 0 0,0-1 1 0 0,-1 1-1 0 0,0-1 1 0 0,6-16-1 0 0,-11 25 68 0 0,-1 0 0 0 0,0 0 1 0 0,1-1-1 0 0,-1 1 0 0 0,0 0 0 0 0,0 0 0 0 0,0 0 0 0 0,0-1 1 0 0,0 1-1 0 0,0 0 0 0 0,0 0 0 0 0,0 0 0 0 0,-1-1 1 0 0,1 1-1 0 0,0 0 0 0 0,-1 0 0 0 0,1 0 0 0 0,-1 0 0 0 0,1 0 1 0 0,-1 0-1 0 0,1 0 0 0 0,-1 0 0 0 0,0 0 0 0 0,0 0 1 0 0,1 0-1 0 0,-1 0 0 0 0,0 0 0 0 0,0 0 0 0 0,0 1 0 0 0,0-1 1 0 0,0 0-1 0 0,0 1 0 0 0,0-1 0 0 0,0 1 0 0 0,-2-1 0 0 0,-1-1-6 0 0,0 0 0 0 0,0 1 0 0 0,0-1-1 0 0,0 1 1 0 0,0 0 0 0 0,-1 1-1 0 0,1-1 1 0 0,0 1 0 0 0,-8 0-1 0 0,-3 1 46 0 0,0 2-1 0 0,0 0 0 0 0,0 0 0 0 0,0 2 1 0 0,1 0-1 0 0,-1 0 0 0 0,1 1 1 0 0,-21 13-1 0 0,20-9 102 0 0,-1 1 1 0 0,1 0-1 0 0,1 1 1 0 0,0 1-1 0 0,1 0 1 0 0,-21 27-1 0 0,23-23 92 0 0,0 2-1 0 0,1-1 1 0 0,1 1-1 0 0,-9 29 1 0 0,15-36-117 0 0,0-1 0 0 0,0 0 0 0 0,1 1 0 0 0,1-1 1 0 0,0 1-1 0 0,0-1 0 0 0,1 1 0 0 0,1-1 0 0 0,0 1 0 0 0,0 0 0 0 0,1-1 0 0 0,1 0 0 0 0,0 0 1 0 0,0 1-1 0 0,1-2 0 0 0,1 1 0 0 0,0 0 0 0 0,0-1 0 0 0,1 0 0 0 0,0 0 0 0 0,1-1 0 0 0,15 17 1 0 0,-16-20-35 0 0,1-1 1 0 0,0 0-1 0 0,0 0 1 0 0,1 0-1 0 0,0-1 1 0 0,-1-1 0 0 0,1 1-1 0 0,1-1 1 0 0,-1 0-1 0 0,0-1 1 0 0,9 2-1 0 0,3-1-19 0 0,0-1 0 0 0,0-1-1 0 0,36-1 1 0 0,-34-2-468 0 0,0-1 0 0 0,-1-1 0 0 0,1-1 0 0 0,-1-1-1 0 0,32-12 1 0 0,-16-1-923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38.722"/>
    </inkml:context>
    <inkml:brush xml:id="br0">
      <inkml:brushProperty name="width" value="0.05" units="cm"/>
      <inkml:brushProperty name="height" value="0.05" units="cm"/>
      <inkml:brushProperty name="color" value="#FFFFFF"/>
    </inkml:brush>
  </inkml:definitions>
  <inkml:trace contextRef="#ctx0" brushRef="#br0">368 92 2304 0 0,'0'0'101'0'0,"2"-1"1"0"0,11-9 980 0 0,-12 9-518 0 0,1-1-1 0 0,-1 0 0 0 0,1 1 0 0 0,-1-1 0 0 0,0 0 0 0 0,0 0 1 0 0,0 0-1 0 0,0 1 0 0 0,0-1 0 0 0,-1 0 0 0 0,1 0 0 0 0,0-1 0 0 0,-1 1 1 0 0,0 0-1 0 0,1 0 0 0 0,-1 0 0 0 0,0-4 0 0 0,0 4-381 0 0,0 1-1 0 0,0-1 1 0 0,-1 1 0 0 0,1-1-1 0 0,0 1 1 0 0,-1-1-1 0 0,1 1 1 0 0,-1 0-1 0 0,0-1 1 0 0,1 1 0 0 0,-1 0-1 0 0,0-1 1 0 0,0 1-1 0 0,0 0 1 0 0,0 0-1 0 0,0-1 1 0 0,0 1 0 0 0,0 0-1 0 0,0 0 1 0 0,0 0-1 0 0,0 1 1 0 0,-1-1-1 0 0,1 0 1 0 0,0 0 0 0 0,-1 1-1 0 0,-2-2 1 0 0,0 0 7 0 0,0 1 0 0 0,-1-1 1 0 0,1 1-1 0 0,-1 0 0 0 0,1 0 1 0 0,-1 0-1 0 0,1 1 1 0 0,-1 0-1 0 0,0 0 0 0 0,1 0 1 0 0,-1 0-1 0 0,1 1 0 0 0,-1-1 1 0 0,-5 3-1 0 0,-7 2 115 0 0,1 0 0 0 0,-24 12 0 0 0,33-14-166 0 0,-6 4-45 0 0,-1 0 0 0 0,1 1-1 0 0,1 0 1 0 0,-1 1-1 0 0,2 1 1 0 0,-1 0 0 0 0,1 0-1 0 0,1 1 1 0 0,0 0 0 0 0,0 1-1 0 0,1 0 1 0 0,1 1-1 0 0,0 0 1 0 0,0 0 0 0 0,2 0-1 0 0,0 1 1 0 0,0 0 0 0 0,-6 28-1 0 0,7-21-28 0 0,-2 7 75 0 0,1 0 1 0 0,2 0 0 0 0,-1 35 0 0 0,5-56-108 0 0,0 1 1 0 0,0-1-1 0 0,1 1 1 0 0,0 0-1 0 0,1-1 1 0 0,0 0 0 0 0,0 1-1 0 0,0-1 1 0 0,1 0-1 0 0,0 0 1 0 0,0 0-1 0 0,1-1 1 0 0,0 1 0 0 0,0-1-1 0 0,0 0 1 0 0,11 11-1 0 0,-6-8-3 0 0,1-1 0 0 0,0-1 0 0 0,0 0 0 0 0,0 0 0 0 0,1-1 0 0 0,0 0 0 0 0,14 4 0 0 0,-4-2 15 0 0,0-2 0 0 0,1-1 0 0 0,25 4 0 0 0,-27-7-638 0 0,0-1-1 0 0,0-1 1 0 0,0 0 0 0 0,0-2-1 0 0,24-4 1 0 0,-18 2-7519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41.177"/>
    </inkml:context>
    <inkml:brush xml:id="br0">
      <inkml:brushProperty name="width" value="0.05" units="cm"/>
      <inkml:brushProperty name="height" value="0.05" units="cm"/>
      <inkml:brushProperty name="color" value="#FFFFFF"/>
    </inkml:brush>
  </inkml:definitions>
  <inkml:trace contextRef="#ctx0" brushRef="#br0">17 1 15920 0 0,'0'2'125'0'0,"-1"0"0"0"0,1 0 0 0 0,0-1 0 0 0,-1 1 1 0 0,0 0-1 0 0,1 0 0 0 0,-1 0 0 0 0,-1 2 1 0 0,-5 13 344 0 0,5 15-290 0 0,1 0 0 0 0,1-1 0 0 0,9 59-1 0 0,-2-20 488 0 0,12 102 597 0 0,29 270 207 0 0,-37-357-1270 0 0,8 46-257 0 0,0-44-2758 0 0,-11-50-4099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48.083"/>
    </inkml:context>
    <inkml:brush xml:id="br0">
      <inkml:brushProperty name="width" value="0.05" units="cm"/>
      <inkml:brushProperty name="height" value="0.05" units="cm"/>
      <inkml:brushProperty name="color" value="#FFFFFF"/>
    </inkml:brush>
  </inkml:definitions>
  <inkml:trace contextRef="#ctx0" brushRef="#br0">668 6 5528 0 0,'0'0'5458'0'0,"3"-1"-3808"0"0,8-3 4393 0 0,-34 14-2827 0 0,11-3-2824 0 0,1 2 0 0 0,0-1 0 0 0,-14 15 0 0 0,1-2 106 0 0,-55 42 998 0 0,11-10-1431 0 0,45-36-79 0 0,-2-1-1 0 0,-48 25 1 0 0,1-2 65 0 0,55-29-29 0 0,-4 3 20 0 0,-34 27 1 0 0,36-25-21 0 0,7-7-28 0 0,2 1-1 0 0,-1 0 0 0 0,-12 15 0 0 0,21-21 19 0 0,-1 0 1 0 0,1 0-1 0 0,0 1 0 0 0,0-1 0 0 0,1 0 0 0 0,-1 1 0 0 0,0-1 0 0 0,1 1 0 0 0,0 0 0 0 0,0-1 0 0 0,0 1 0 0 0,1 0 0 0 0,-1 0 1 0 0,1 0-1 0 0,0-1 0 0 0,0 1 0 0 0,0 5 0 0 0,1-5-4 0 0,0 1 0 0 0,1-1 0 0 0,-1 1-1 0 0,1-1 1 0 0,0 0 0 0 0,0 1 0 0 0,0-1 0 0 0,1 0 0 0 0,0 0 0 0 0,-1-1 0 0 0,1 1 0 0 0,0-1 0 0 0,1 1-1 0 0,-1-1 1 0 0,1 0 0 0 0,-1 0 0 0 0,1 0 0 0 0,0-1 0 0 0,6 4 0 0 0,9 3 22 0 0,0 0 1 0 0,0-1-1 0 0,24 5 0 0 0,-22-6-24 0 0,11 3-44 0 0,54 10 0 0 0,-58-15-76 0 0,-1 2 1 0 0,40 16-1 0 0,-12-4 27 0 0,-39-14 87 0 0,-1 1 0 0 0,0 1 0 0 0,0 1 0 0 0,0 0 0 0 0,-1 0 0 0 0,0 2 0 0 0,14 11 0 0 0,-22-14 152 0 0,0 0-1 0 0,0 1 1 0 0,0-1-1 0 0,-1 1 1 0 0,-1 0 0 0 0,1 1-1 0 0,-1-1 1 0 0,-1 1-1 0 0,1-1 1 0 0,-2 1-1 0 0,4 13 1 0 0,-6-15-140 0 0,1 1 0 0 0,-1-1 0 0 0,0 1 0 0 0,-1-1 0 0 0,0 1 0 0 0,0-1 0 0 0,0 1 1 0 0,-1-1-1 0 0,0 0 0 0 0,-1 0 0 0 0,0 0 0 0 0,0 0 0 0 0,0 0 0 0 0,-1-1 0 0 0,0 1 0 0 0,-6 6 0 0 0,-3 4 51 0 0,0-1-1 0 0,-2-1 0 0 0,0 0 1 0 0,-26 20-1 0 0,28-26-28 0 0,1 0 0 0 0,-1-1 0 0 0,0 0 0 0 0,-1-1 1 0 0,0 0-1 0 0,0-2 0 0 0,-1 1 0 0 0,-22 4 0 0 0,3-3-75 0 0,0-2 1 0 0,-67 3-1 0 0,-69-16-2125 0 0,120 5-421 0 0,8 2-5988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54.463"/>
    </inkml:context>
    <inkml:brush xml:id="br0">
      <inkml:brushProperty name="width" value="0.05" units="cm"/>
      <inkml:brushProperty name="height" value="0.05" units="cm"/>
      <inkml:brushProperty name="color" value="#FFFFFF"/>
    </inkml:brush>
  </inkml:definitions>
  <inkml:trace contextRef="#ctx0" brushRef="#br0">103 354 13248 0 0,'0'0'1504'0'0,"3"0"-987"0"0,2 0-343 0 0,-2 0-19 0 0,1 0 0 0 0,0 0 0 0 0,0 0 1 0 0,0 0-1 0 0,0-1 0 0 0,0 1 0 0 0,0-1 0 0 0,-1 0 0 0 0,1 0 0 0 0,0-1 1 0 0,-1 1-1 0 0,1-1 0 0 0,-1 0 0 0 0,6-3 0 0 0,18-15 526 0 0,-13 10-384 0 0,-1 0-1 0 0,16-17 1 0 0,-11 7-261 0 0,-1-1 1 0 0,-1-1-1 0 0,-1-1 1 0 0,-2 0-1 0 0,13-27 0 0 0,-24 45-42 0 0,0 0-1 0 0,0 0 1 0 0,0-1-1 0 0,-1 1 0 0 0,0 0 1 0 0,0-1-1 0 0,0 1 1 0 0,-1-1-1 0 0,1 1 1 0 0,-1-1-1 0 0,-1-6 0 0 0,1 11 5 0 0,-1-1-1 0 0,1 0 0 0 0,0 0 0 0 0,-1 0 1 0 0,0 0-1 0 0,1 0 0 0 0,-1 1 0 0 0,0-1 0 0 0,0 0 1 0 0,0 0-1 0 0,0 1 0 0 0,0-1 0 0 0,0 1 1 0 0,-1-1-1 0 0,1 1 0 0 0,-1 0 0 0 0,1-1 0 0 0,-1 1 1 0 0,1 0-1 0 0,-1 0 0 0 0,1 0 0 0 0,-1 0 1 0 0,0 0-1 0 0,0 0 0 0 0,1 1 0 0 0,-1-1 1 0 0,0 0-1 0 0,0 1 0 0 0,0 0 0 0 0,0-1 0 0 0,0 1 1 0 0,0 0-1 0 0,0 0 0 0 0,-2 0 0 0 0,-4 1 3 0 0,0 0 0 0 0,0 0 0 0 0,1 1 0 0 0,-1 0 0 0 0,0 0 0 0 0,1 0 0 0 0,-1 1 0 0 0,1 1 0 0 0,0-1 0 0 0,0 1 0 0 0,0 0 0 0 0,-7 7 0 0 0,-4 3 0 0 0,1 0 0 0 0,1 2 0 0 0,-17 19 0 0 0,15-14 167 0 0,2 1-1 0 0,0 0 1 0 0,2 1-1 0 0,0 0 0 0 0,-11 28 1 0 0,19-37 15 0 0,0 0 0 0 0,2 1 0 0 0,-1 0 0 0 0,2 0 0 0 0,0 1-1 0 0,1-1 1 0 0,0 0 0 0 0,1 1 0 0 0,1 0 0 0 0,2 20 0 0 0,0-27-113 0 0,0-1 0 0 0,0 0 0 0 0,0 0 1 0 0,1 0-1 0 0,0 0 0 0 0,1-1 0 0 0,-1 1 0 0 0,2-1 0 0 0,9 14 0 0 0,-6-12-34 0 0,0 0 0 0 0,1 0 0 0 0,0 0 0 0 0,0-1 0 0 0,1-1 0 0 0,11 8 0 0 0,-12-10-33 0 0,-1-1 0 0 0,1 0 0 0 0,-1-1 0 0 0,1 0 0 0 0,0 0 0 0 0,1-1 0 0 0,-1 0 0 0 0,0 0 0 0 0,18 0 0 0 0,-13-2 19 0 0,0 0 0 0 0,0-1-1 0 0,0-1 1 0 0,0 0 0 0 0,26-9-1 0 0,107-37-4166 0 0,-119 39 2612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55.067"/>
    </inkml:context>
    <inkml:brush xml:id="br0">
      <inkml:brushProperty name="width" value="0.05" units="cm"/>
      <inkml:brushProperty name="height" value="0.05" units="cm"/>
      <inkml:brushProperty name="color" value="#FFFFFF"/>
    </inkml:brush>
  </inkml:definitions>
  <inkml:trace contextRef="#ctx0" brushRef="#br0">350 56 5984 0 0,'0'0'273'0'0,"-1"-1"-5"0"0,-13-18-24 0 0,11 15 521 0 0,0 1 1 0 0,0 0-1 0 0,-1 0 0 0 0,1 1 0 0 0,-1-1 1 0 0,0 1-1 0 0,0-1 0 0 0,0 1 1 0 0,0 0-1 0 0,0 1 0 0 0,0-1 0 0 0,0 1 1 0 0,-5-2-1 0 0,4 3-571 0 0,0-1 0 0 0,0 1 1 0 0,0-1-1 0 0,-7 2 0 0 0,7-1-28 0 0,0 0 1 0 0,1 1-1 0 0,-1 0 0 0 0,1-1 0 0 0,-1 2 1 0 0,1-1-1 0 0,-1 0 0 0 0,1 1 0 0 0,0 0 1 0 0,0 0-1 0 0,0 0 0 0 0,-5 4 0 0 0,-16 11 651 0 0,19-12-642 0 0,-1-1 0 0 0,0 1 1 0 0,1 0-1 0 0,-7 7 1 0 0,0 3 8 0 0,1 0 1 0 0,0 1 0 0 0,1 1-1 0 0,1 0 1 0 0,0 0 0 0 0,2 1 0 0 0,0 0-1 0 0,0 0 1 0 0,2 1 0 0 0,0 0-1 0 0,2 0 1 0 0,0 0 0 0 0,1 1 0 0 0,-1 28-1 0 0,5-35-123 0 0,0 0 0 0 0,1 0 0 0 0,1-1-1 0 0,0 0 1 0 0,6 13 0 0 0,-6-16-34 0 0,-1-3-14 0 0,1 1 1 0 0,0-1-1 0 0,0 0 0 0 0,1 0 0 0 0,0 0 0 0 0,0-1 0 0 0,0 1 1 0 0,1-1-1 0 0,-1 0 0 0 0,2 0 0 0 0,-1 0 0 0 0,0-1 0 0 0,1 0 0 0 0,0 0 1 0 0,-1 0-1 0 0,2-1 0 0 0,-1 0 0 0 0,0 0 0 0 0,11 3 0 0 0,-2-1-26 0 0,0-1-1 0 0,0-1 0 0 0,1 0 1 0 0,-1-2-1 0 0,1 1 0 0 0,-1-2 0 0 0,24-1 1 0 0,-24-1-487 0 0,0-1 1 0 0,15-4 0 0 0,-10 2-861 0 0,7-3-4294 0 0,-4 0-1715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56.233"/>
    </inkml:context>
    <inkml:brush xml:id="br0">
      <inkml:brushProperty name="width" value="0.05" units="cm"/>
      <inkml:brushProperty name="height" value="0.05" units="cm"/>
      <inkml:brushProperty name="color" value="#FFFFFF"/>
    </inkml:brush>
  </inkml:definitions>
  <inkml:trace contextRef="#ctx0" brushRef="#br0">0 171 10368 0 0,'0'0'3793'0'0,"2"1"-2845"0"0,-1 0-752 0 0,1 0 1 0 0,-1 0-1 0 0,0 0 0 0 0,0 0 1 0 0,0 0-1 0 0,0 0 0 0 0,0 0 0 0 0,0 1 1 0 0,0-1-1 0 0,0 1 0 0 0,0-1 1 0 0,-1 0-1 0 0,1 1 0 0 0,0-1 1 0 0,-1 1-1 0 0,0 0 0 0 0,1-1 1 0 0,-1 1-1 0 0,0 2 0 0 0,1 3 18 0 0,0-1 0 0 0,0 1-1 0 0,-1-1 1 0 0,-1 9-1 0 0,-1 13 299 0 0,1 32-1 0 0,0 10 92 0 0,0-47-362 0 0,1-10-33 0 0,-1 0-1 0 0,-2 16 1 0 0,0-14-47 0 0,2 0 0 0 0,-1 1 0 0 0,2 16 1 0 0,1-18-25 0 0,-5 8 324 0 0,2-17-41 0 0,3-14-261 0 0,8-23 45 0 0,0-6 40 0 0,14-89 281 0 0,-13 74-418 0 0,-4 31 116 0 0,0-1-1 0 0,2 1 1 0 0,0 1-1 0 0,2 0 1 0 0,0 0-1 0 0,1 1 1 0 0,1 0-1 0 0,28-34 1 0 0,-27 39-302 0 0,1 2 1 0 0,1 0-1 0 0,0 0 0 0 0,0 1 1 0 0,23-12-1 0 0,-33 20 64 0 0,1 1 1 0 0,-1 1-1 0 0,1-1 1 0 0,-1 1-1 0 0,1 0 1 0 0,0 0-1 0 0,-1 0 1 0 0,1 1-1 0 0,0 0 1 0 0,0 0-1 0 0,10 1 1 0 0,-9 0-444 0 0,-1 0 0 0 0,0 1 0 0 0,1 0 0 0 0,6 3 0 0 0,-4-1-2071 0 0,-1 0 0 0 0,14 7 0 0 0,-8-2-4798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7:28:59.161"/>
    </inkml:context>
    <inkml:brush xml:id="br0">
      <inkml:brushProperty name="width" value="0.05" units="cm"/>
      <inkml:brushProperty name="height" value="0.05" units="cm"/>
      <inkml:brushProperty name="color" value="#FFFFFF"/>
    </inkml:brush>
  </inkml:definitions>
  <inkml:trace contextRef="#ctx0" brushRef="#br0">5 0 5064 0 0,'0'0'389'0'0,"0"3"-250"0"0,-4 178 8336 0 0,4 136-3807 0 0,4-200-3881 0 0,3 41-506 0 0,8-52-2943 0 0,-9-92-3575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57.035"/>
    </inkml:context>
    <inkml:brush xml:id="br0">
      <inkml:brushProperty name="width" value="0.05" units="cm"/>
      <inkml:brushProperty name="height" value="0.05" units="cm"/>
      <inkml:brushProperty name="color" value="#FFFFFF"/>
    </inkml:brush>
  </inkml:definitions>
  <inkml:trace contextRef="#ctx0" brushRef="#br0">99 258 4608 0 0,'0'0'208'0'0,"-9"0"32"0"0,-23 13 15879 0 0,51 2-14320 0 0,-15-13-1705 0 0,0 0 0 0 0,0-1 0 0 0,0 1-1 0 0,0-1 1 0 0,1 0 0 0 0,-1 0 0 0 0,0-1 0 0 0,1 1 0 0 0,-1-1 0 0 0,1 0 0 0 0,-1 0 0 0 0,0 0-1 0 0,1-1 1 0 0,-1 0 0 0 0,1 0 0 0 0,4-1 0 0 0,3-2 51 0 0,-1 0 0 0 0,0-1 0 0 0,0 0 0 0 0,17-11 0 0 0,-7 1-132 0 0,0 0-1 0 0,0-2 1 0 0,-2 0 0 0 0,0-1-1 0 0,-1-1 1 0 0,28-39-1 0 0,-44 55-35 0 0,0 0-1 0 0,0 0 0 0 0,0-1 1 0 0,-1 1-1 0 0,1 0 0 0 0,-1-1 1 0 0,0 1-1 0 0,0-1 1 0 0,0 1-1 0 0,-1-1 0 0 0,1 0 1 0 0,-1 1-1 0 0,0-1 0 0 0,0 0 1 0 0,-1-4-1 0 0,1 6 11 0 0,0 1-1 0 0,-1-1 1 0 0,1 0-1 0 0,-1 0 1 0 0,1 0 0 0 0,-1 1-1 0 0,0-1 1 0 0,0 0-1 0 0,0 1 1 0 0,0-1-1 0 0,0 0 1 0 0,0 1 0 0 0,0 0-1 0 0,0-1 1 0 0,-1 1-1 0 0,1 0 1 0 0,-1-1-1 0 0,1 1 1 0 0,-1 0-1 0 0,1 0 1 0 0,-1 0 0 0 0,0 0-1 0 0,1 0 1 0 0,-1 1-1 0 0,0-1 1 0 0,0 1-1 0 0,1-1 1 0 0,-1 1 0 0 0,0-1-1 0 0,0 1 1 0 0,-2 0-1 0 0,-6 0-67 0 0,0 0 0 0 0,-1 0-1 0 0,1 1 1 0 0,0 1 0 0 0,0 0-1 0 0,0 0 1 0 0,-9 4 0 0 0,-5 3-71 0 0,-35 18 1 0 0,46-20 191 0 0,0 1 0 0 0,1 0 0 0 0,0 1 0 0 0,1 0 0 0 0,0 1 0 0 0,1 0 1 0 0,-1 0-1 0 0,-14 21 0 0 0,14-15-46 0 0,1 0 1 0 0,1 1-1 0 0,0 0 1 0 0,1 0 0 0 0,1 1-1 0 0,-5 20 1 0 0,9-29-40 0 0,1 1 1 0 0,1-1 0 0 0,0 1 0 0 0,0-1-1 0 0,1 16 1 0 0,9 45 333 0 0,-7-60-143 0 0,-1-5-114 0 0,1 0 0 0 0,-1 0 0 0 0,1-1 0 0 0,0 1 0 0 0,1 0 0 0 0,-1-1 0 0 0,1 0 0 0 0,0 1 0 0 0,0-1 0 0 0,0 0 0 0 0,0 0 0 0 0,1-1 0 0 0,0 1 0 0 0,-1-1-1 0 0,1 0 1 0 0,1 0 0 0 0,-1 0 0 0 0,0 0 0 0 0,1-1 0 0 0,-1 0 0 0 0,6 3 0 0 0,1-1-74 0 0,1 0 0 0 0,-1-1 0 0 0,0 0 0 0 0,1-1 0 0 0,0 0-1 0 0,-1-1 1 0 0,1 0 0 0 0,14-1 0 0 0,-11-1-395 0 0,0 0 0 0 0,0-2 0 0 0,0 0 0 0 0,28-9 0 0 0,-8 0-1561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57.362"/>
    </inkml:context>
    <inkml:brush xml:id="br0">
      <inkml:brushProperty name="width" value="0.05" units="cm"/>
      <inkml:brushProperty name="height" value="0.05" units="cm"/>
      <inkml:brushProperty name="color" value="#FFFFFF"/>
    </inkml:brush>
  </inkml:definitions>
  <inkml:trace contextRef="#ctx0" brushRef="#br0">35 0 6912 0 0,'0'0'528'0'0,"0"1"-342"0"0,-15 15 3163 0 0,14-15-3050 0 0,0-1-1 0 0,0 1 0 0 0,0 0 1 0 0,0 0-1 0 0,0 0 0 0 0,1 0 1 0 0,-1 0-1 0 0,0 0 0 0 0,1 0 1 0 0,-1 0-1 0 0,0 0 0 0 0,1 0 1 0 0,-1 0-1 0 0,0 3 0 0 0,-1 4 356 0 0,0 0 0 0 0,1 0 1 0 0,0 0-1 0 0,0 0 0 0 0,1 1 0 0 0,0-1 0 0 0,1 8 0 0 0,12 61 330 0 0,-7-46-357 0 0,1 5-175 0 0,14 95 191 0 0,-6-29-563 0 0,-1-1-54 0 0,2-2-164 0 0,-11-72-1007 0 0,0 1-1 0 0,1 44 1 0 0,-6-31-6128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57.694"/>
    </inkml:context>
    <inkml:brush xml:id="br0">
      <inkml:brushProperty name="width" value="0.05" units="cm"/>
      <inkml:brushProperty name="height" value="0.05" units="cm"/>
      <inkml:brushProperty name="color" value="#FFFFFF"/>
    </inkml:brush>
  </inkml:definitions>
  <inkml:trace contextRef="#ctx0" brushRef="#br0">30 144 18431 0 0,'-3'-1'206'0'0,"1"-1"-1"0"0,0 1 0 0 0,0 0 0 0 0,0 0 0 0 0,0-1 0 0 0,0 0 1 0 0,1 1-1 0 0,-1-1 0 0 0,0 0 0 0 0,1 1 0 0 0,-1-1 0 0 0,-1-3 1 0 0,0 0 2022 0 0,4 5-1956 0 0,0-1 0 0 0,0 1 0 0 0,0-1 0 0 0,0 1 0 0 0,0-1 0 0 0,-1 0 0 0 0,1 1 0 0 0,0-1 0 0 0,0 0 0 0 0,0 0 0 0 0,0-1 0 0 0,8-6 330 0 0,2 2-309 0 0,0 1 1 0 0,0 0-1 0 0,0 0 1 0 0,17-4 0 0 0,51-9-176 0 0,-34 8-74 0 0,158-26-1636 0 0,-171 31-120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0:58.135"/>
    </inkml:context>
    <inkml:brush xml:id="br0">
      <inkml:brushProperty name="width" value="0.05" units="cm"/>
      <inkml:brushProperty name="height" value="0.05" units="cm"/>
      <inkml:brushProperty name="color" value="#FFFFFF"/>
    </inkml:brush>
  </inkml:definitions>
  <inkml:trace contextRef="#ctx0" brushRef="#br0">394 22 12264 0 0,'0'0'1112'0'0,"-1"-2"-707"0"0,0 1-171 0 0,0-1 0 0 0,0 1 0 0 0,0 0 0 0 0,0-1 0 0 0,0 1 0 0 0,0 0 0 0 0,-1 0 0 0 0,1 0 0 0 0,0 0 0 0 0,-1 0 0 0 0,1 0 0 0 0,-1 0 0 0 0,1 1 0 0 0,-1-1 0 0 0,0 0 0 0 0,1 1 0 0 0,-4-1 1 0 0,2 0 134 0 0,-1 1 0 0 0,0 0 1 0 0,0-1-1 0 0,0 2 1 0 0,0-1-1 0 0,0 0 1 0 0,-6 2-1 0 0,1 1 114 0 0,-1 0 0 0 0,1 0 0 0 0,0 1-1 0 0,0 0 1 0 0,-15 10 0 0 0,-19 12 151 0 0,25-15-329 0 0,-25 18 0 0 0,29-18-167 0 0,1 1 0 0 0,-21 24-1 0 0,28-29-126 0 0,0 0-1 0 0,1 1 0 0 0,0 0 1 0 0,1 0-1 0 0,0 0 0 0 0,0 0 1 0 0,-3 10-1 0 0,7-16 10 0 0,0 1 0 0 0,-1-1 0 0 0,1 0 0 0 0,0 0 0 0 0,0 1 0 0 0,0-1-1 0 0,1 0 1 0 0,-1 0 0 0 0,1 1 0 0 0,-1-1 0 0 0,1 0 0 0 0,-1 0 0 0 0,1 0 0 0 0,0 0 0 0 0,0 0 0 0 0,0 0 0 0 0,0 0 0 0 0,1 0 0 0 0,-1 0 0 0 0,0-1 0 0 0,1 1 0 0 0,-1 0 0 0 0,1-1-1 0 0,0 1 1 0 0,3 1 0 0 0,1 3-42 0 0,1-2-1 0 0,1 1 0 0 0,-1-1 0 0 0,1 0 0 0 0,10 4 0 0 0,-3-2-28 0 0,0-1 0 0 0,1 0 0 0 0,-1-1 0 0 0,17 2 1 0 0,168 18 416 0 0,-183-22-366 0 0,-1 1-1 0 0,0 0 1 0 0,0 1-1 0 0,18 7 1 0 0,-29-9 0 0 0,1 0 1 0 0,-1 1 0 0 0,0-1 0 0 0,0 1 0 0 0,0 0 0 0 0,-1 1-1 0 0,1-1 1 0 0,-1 1 0 0 0,0 0 0 0 0,0 0 0 0 0,0 0 0 0 0,-1 1-1 0 0,1-1 1 0 0,-1 1 0 0 0,4 7 0 0 0,-5-8 13 0 0,0 0 0 0 0,-1 1-1 0 0,1-1 1 0 0,-1 1 0 0 0,0 0 0 0 0,0-1 0 0 0,-1 1 0 0 0,1 0-1 0 0,-1-1 1 0 0,0 1 0 0 0,-2 8 0 0 0,1-5 80 0 0,-1 0-1 0 0,-1 1 1 0 0,0-2-1 0 0,0 1 1 0 0,0 0 0 0 0,-6 7-1 0 0,4-6 2 0 0,-1-1-1 0 0,0 1 0 0 0,-1-1 1 0 0,0-1-1 0 0,0 1 1 0 0,-13 9-1 0 0,4-5 53 0 0,0-1 1 0 0,-26 14-1 0 0,15-12-52 0 0,0-2 0 0 0,-1 0 0 0 0,-1-2 1 0 0,-53 10-1 0 0,-19-4-1888 0 0,-1-6-5847 0 0,51-4-569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1:00.478"/>
    </inkml:context>
    <inkml:brush xml:id="br0">
      <inkml:brushProperty name="width" value="0.05" units="cm"/>
      <inkml:brushProperty name="height" value="0.05" units="cm"/>
      <inkml:brushProperty name="color" value="#FFFFFF"/>
    </inkml:brush>
  </inkml:definitions>
  <inkml:trace contextRef="#ctx0" brushRef="#br0">13 166 10480 0 0,'0'-8'9997'0'0,"1"10"-9309"0"0,0 11-148 0 0,0-1 1 0 0,-1 0-1 0 0,-1 18 0 0 0,0 20-355 0 0,2 22-185 0 0,-13 126 0 0 0,11-180 0 0 0,0 1 0 0 0,1 0 0 0 0,0-1 0 0 0,2 1 0 0 0,0-1 0 0 0,1 0 0 0 0,6 19 0 0 0,-9-37 7 0 0,0 1-1 0 0,0-1 0 0 0,0 1 0 0 0,0 0 1 0 0,1-1-1 0 0,-1 1 0 0 0,0-1 0 0 0,0 1 1 0 0,1-1-1 0 0,-1 1 0 0 0,0-1 1 0 0,1 1-1 0 0,-1-1 0 0 0,0 1 0 0 0,1-1 1 0 0,-1 0-1 0 0,1 1 0 0 0,-1-1 1 0 0,1 1-1 0 0,-1-1 0 0 0,1 0 0 0 0,-1 0 1 0 0,1 1-1 0 0,-1-1 0 0 0,1 0 0 0 0,-1 0 1 0 0,1 0-1 0 0,-1 1 0 0 0,1-1 1 0 0,-1 0-1 0 0,1 0 0 0 0,0 0 0 0 0,-1 0 1 0 0,1 0-1 0 0,-1 0 0 0 0,1 0 0 0 0,-1 0 1 0 0,1 0-1 0 0,0 0 0 0 0,-1-1 1 0 0,1 1-1 0 0,-1 0 0 0 0,1 0 0 0 0,-1-1 1 0 0,1 1-1 0 0,-1 0 0 0 0,1 0 0 0 0,-1-1 1 0 0,1 1-1 0 0,0-1 0 0 0,2-2 48 0 0,1 1-1 0 0,-1-1 0 0 0,0 0 1 0 0,0 0-1 0 0,4-6 0 0 0,4-9-59 0 0,-2 0 0 0 0,0-1 0 0 0,-1 0-1 0 0,0-1 1 0 0,7-34 0 0 0,10-23-23 0 0,33-62 15 0 0,-41 97-31 0 0,2 1 0 0 0,1 1 0 0 0,3 0 0 0 0,1 2 0 0 0,45-55 0 0 0,-65 88 30 0 0,1 1 1 0 0,0-1 0 0 0,0 1 0 0 0,0 0 0 0 0,0 0 0 0 0,1 1-1 0 0,8-5 1 0 0,-12 8 27 0 0,-1-1 1 0 0,0 1-1 0 0,0-1 0 0 0,1 1 0 0 0,-1 0 0 0 0,1 0 0 0 0,-1-1 0 0 0,0 1 0 0 0,1 0 1 0 0,-1 0-1 0 0,0 0 0 0 0,1 1 0 0 0,-1-1 0 0 0,1 0 0 0 0,-1 0 0 0 0,0 1 0 0 0,0-1 1 0 0,1 1-1 0 0,-1-1 0 0 0,0 1 0 0 0,0 0 0 0 0,1-1 0 0 0,-1 1 0 0 0,0 0 0 0 0,0 0 1 0 0,0 0-1 0 0,0 0 0 0 0,0 0 0 0 0,0 0 0 0 0,0 0 0 0 0,1 2 0 0 0,0 0 1 0 0,1 1 0 0 0,-1 0 0 0 0,0 0-1 0 0,0 0 1 0 0,0 0 0 0 0,0 0 0 0 0,-1 1 0 0 0,2 6-1 0 0,34 169 1235 0 0,-23-65-1170 0 0,-12-109-166 0 0,0 1 1 0 0,0-2 0 0 0,0 1-1 0 0,6 11 1 0 0,-1-3-196 0 0,-7-13 280 0 0,0-1 1 0 0,0 0-1 0 0,0 0 1 0 0,0 0-1 0 0,0 0 1 0 0,0 0 0 0 0,0 0-1 0 0,1 1 1 0 0,-1-1-1 0 0,0 0 1 0 0,0 0-1 0 0,0 0 1 0 0,0 0-1 0 0,0 0 1 0 0,0 0 0 0 0,0 0-1 0 0,0 0 1 0 0,1 0-1 0 0,-1 0 1 0 0,0 1-1 0 0,0-1 1 0 0,0 0 0 0 0,0 0-1 0 0,0 0 1 0 0,1 0-1 0 0,-1 0 1 0 0,0 0-1 0 0,0 0 1 0 0,0 0-1 0 0,0 0 1 0 0,0 0 0 0 0,0 0-1 0 0,1 0 1 0 0,-1 0-1 0 0,0 0 1 0 0,0 0-1 0 0,0 0 1 0 0,0 0 0 0 0,0-1-1 0 0,1 1 1 0 0,-1 0-1 0 0,1 0-12 0 0,2-1 6 0 0,0 0-1 0 0,-1 0 1 0 0,1 0-1 0 0,-1 0 0 0 0,1 0 1 0 0,-1-1-1 0 0,1 1 1 0 0,-1-1-1 0 0,0 1 1 0 0,0-1-1 0 0,0 0 1 0 0,4-4-1 0 0,22-33-37 0 0,-14 18 6 0 0,4-2 34 0 0,32-34-1 0 0,-40 47 9 0 0,1 1-1 0 0,0 0 1 0 0,0 0-1 0 0,0 1 1 0 0,19-9-1 0 0,-27 16 4 0 0,0-1 0 0 0,1 1 0 0 0,-1 0 0 0 0,0 0 0 0 0,1 0 0 0 0,-1 0 0 0 0,0 0 0 0 0,1 1 0 0 0,-1 0 0 0 0,1 0 0 0 0,-1 0 0 0 0,1 0 0 0 0,-1 0 0 0 0,1 1 0 0 0,-1-1 0 0 0,6 3 0 0 0,-5-2 9 0 0,0 2 1 0 0,1-1 0 0 0,-1 0-1 0 0,0 1 1 0 0,0 0 0 0 0,0-1-1 0 0,-1 2 1 0 0,1-1 0 0 0,-1 0-1 0 0,6 7 1 0 0,-1 3 20 0 0,1 0 0 0 0,-2 1 1 0 0,0 0-1 0 0,0 0 0 0 0,-1 0 0 0 0,5 21 1 0 0,25 133 522 0 0,-14-55-2491 0 0,-2-40-4221 0 0,-9-39-1338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1:01.852"/>
    </inkml:context>
    <inkml:brush xml:id="br0">
      <inkml:brushProperty name="width" value="0.05" units="cm"/>
      <inkml:brushProperty name="height" value="0.05" units="cm"/>
      <inkml:brushProperty name="color" value="#FFFFFF"/>
    </inkml:brush>
  </inkml:definitions>
  <inkml:trace contextRef="#ctx0" brushRef="#br0">617 12 6912 0 0,'0'0'528'0'0,"-8"-8"-104"0"0,3 7 703 0 0,-1 0 1 0 0,1 0-1 0 0,0 1 1 0 0,0-1-1 0 0,-6 1 1 0 0,5 0-782 0 0,0 1 0 0 0,0 0-1 0 0,0 0 1 0 0,0 0 0 0 0,0 0 0 0 0,1 1 0 0 0,-1 0 0 0 0,1 0 0 0 0,-1 1-1 0 0,1-1 1 0 0,-8 6 0 0 0,-2 3-205 0 0,1 1 1 0 0,-18 17-1 0 0,26-23-57 0 0,-2 3-72 0 0,1 0-1 0 0,0 1 0 0 0,0 0 0 0 0,1 0 0 0 0,0 1 0 0 0,-5 14 0 0 0,-2 3 2 0 0,4-7 14 0 0,0 0 1 0 0,2 1-1 0 0,1 1 0 0 0,0-1 0 0 0,2 1 1 0 0,0 0-1 0 0,2 0 0 0 0,0 27 0 0 0,3-39-27 0 0,0 0 0 0 0,0-1 0 0 0,5 17 0 0 0,1 5 0 0 0,-6-28 10 0 0,0 0 0 0 0,0 1-1 0 0,0-1 1 0 0,0 0 0 0 0,1 0 0 0 0,0 0-1 0 0,0 0 1 0 0,0 0 0 0 0,0 0-1 0 0,0-1 1 0 0,1 1 0 0 0,0-1-1 0 0,0 1 1 0 0,0-1 0 0 0,0 0-1 0 0,0 0 1 0 0,0 0 0 0 0,1-1-1 0 0,6 4 1 0 0,-6-4 14 0 0,0 0 0 0 0,1 0 0 0 0,0-1 1 0 0,-1 0-1 0 0,1 0 0 0 0,0 0 0 0 0,0-1 0 0 0,-1 1 0 0 0,1-1 0 0 0,0 0 0 0 0,0 0 1 0 0,0-1-1 0 0,-1 0 0 0 0,1 0 0 0 0,0 0 0 0 0,0 0 0 0 0,7-4 0 0 0,-1 0 10 0 0,-1 0 1 0 0,-1-1-1 0 0,1 0 0 0 0,-1-1 0 0 0,0 1 0 0 0,-1-2 0 0 0,1 0 0 0 0,-1 0 0 0 0,-1 0 0 0 0,10-14 0 0 0,7-13 78 0 0,28-54 0 0 0,-46 77-91 0 0,4-6 10 0 0,1-1 11 0 0,-1 0-1 0 0,14-39 0 0 0,-19 42-12 0 0,3-10 13 0 0,-1 1 0 0 0,-1-2 0 0 0,4-35 0 0 0,-10 52-18 0 0,0 6-3 0 0,1 0 0 0 0,-1-1 0 0 0,0 1 0 0 0,1-1 0 0 0,0 1 0 0 0,0 0 0 0 0,4-8 0 0 0,-3 4 49 0 0,7 28 100 0 0,2 6-211 0 0,10 39-1 0 0,-9-24 45 0 0,17 64 1 0 0,-11-35 118 0 0,0 13 207 0 0,-4-14-52 0 0,-3-23 18 0 0,-2 0 0 0 0,-2 1 0 0 0,-2 0 0 0 0,-2 0 0 0 0,-3 0 0 0 0,-1 0 0 0 0,-3 0 0 0 0,-11 58 0 0 0,6-58 40 0 0,2-6 136 0 0,-14 43 0 0 0,12-54-284 0 0,-5 15 281 0 0,-28 60 0 0 0,36-93-366 0 0,0 0 1 0 0,-1 0-1 0 0,-1 0 0 0 0,0-1 0 0 0,0 0 0 0 0,-1-1 0 0 0,0 0 0 0 0,-1 0 0 0 0,-16 12 0 0 0,10-13-28 0 0,0 1 0 0 0,0-2-1 0 0,-1 0 1 0 0,1-1 0 0 0,-2-1-1 0 0,1-1 1 0 0,-1 0 0 0 0,0-1-1 0 0,0-1 1 0 0,-27 1 0 0 0,6-2-102 0 0,-1-3 0 0 0,1-1 0 0 0,-69-13 0 0 0,82 11-367 0 0,1-2 1 0 0,0-1-1 0 0,-46-19 0 0 0,62 21-49 0 0,0 1 0 0 0,0-1 0 0 0,0-1-1 0 0,1 1 1 0 0,0-2 0 0 0,0 1 0 0 0,0-1 0 0 0,1 0-1 0 0,0 0 1 0 0,0-1 0 0 0,1 0 0 0 0,-10-17 0 0 0,2-7-7565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1:02.587"/>
    </inkml:context>
    <inkml:brush xml:id="br0">
      <inkml:brushProperty name="width" value="0.05" units="cm"/>
      <inkml:brushProperty name="height" value="0.05" units="cm"/>
      <inkml:brushProperty name="color" value="#FFFFFF"/>
    </inkml:brush>
  </inkml:definitions>
  <inkml:trace contextRef="#ctx0" brushRef="#br0">74 113 10800 0 0,'-1'-2'122'0'0,"0"1"0"0"0,0-1 0 0 0,0-1 1 0 0,0 1-1 0 0,0 0 0 0 0,0 0 0 0 0,1 0 1 0 0,-1 0-1 0 0,1 0 0 0 0,0-1 0 0 0,-1 1 0 0 0,1 0 1 0 0,0 0-1 0 0,0-1 0 0 0,1 1 0 0 0,-1-2 1 0 0,1-1 522 0 0,-1-1 0 0 0,-1 1 0 0 0,1 0 0 0 0,-1-6 1 0 0,1-9 1123 0 0,0 10-859 0 0,0 10-853 0 0,0 0 0 0 0,0 0-1 0 0,0 1 1 0 0,0-1-1 0 0,0 0 1 0 0,0 0 0 0 0,0 0-1 0 0,0 0 1 0 0,-1 0-1 0 0,1 0 1 0 0,0 0 0 0 0,0 0-1 0 0,0 0 1 0 0,0 0-1 0 0,0 1 1 0 0,0-1 0 0 0,0 0-1 0 0,-1 0 1 0 0,1 0-1 0 0,0 0 1 0 0,0 0 0 0 0,0 0-1 0 0,0 0 1 0 0,0 0-1 0 0,-1 0 1 0 0,1 0 0 0 0,0 0-1 0 0,0 0 1 0 0,0 0-1 0 0,0 0 1 0 0,0 0 0 0 0,0 0-1 0 0,-1 0 1 0 0,1-1-1 0 0,0 1 1 0 0,0 0 0 0 0,0 0-1 0 0,0 0 1 0 0,0 0 0 0 0,0 0-1 0 0,0 0 1 0 0,-1 0-1 0 0,1 0 1 0 0,0 0 0 0 0,0 0-1 0 0,0-1 1 0 0,0 1-1 0 0,0 0 1 0 0,0 0 0 0 0,0 0-1 0 0,0 0 1 0 0,0 0-1 0 0,-27 161 2241 0 0,9-49-1730 0 0,11-55-215 0 0,0 111-1 0 0,7-157-307 0 0,0-1 0 0 0,4 16 1 0 0,-4-23-40 0 0,1 0 1 0 0,-1-1-1 0 0,1 1 1 0 0,0 0 0 0 0,0 0-1 0 0,0-1 1 0 0,1 1-1 0 0,-1 0 1 0 0,0-1-1 0 0,1 1 1 0 0,0-1 0 0 0,3 4-1 0 0,-5-6-2 0 0,1 0-1 0 0,-1 0 1 0 0,1-1 0 0 0,-1 1-1 0 0,1 0 1 0 0,0 0 0 0 0,-1 0-1 0 0,1-1 1 0 0,-1 1 0 0 0,0 0-1 0 0,1-1 1 0 0,-1 1-1 0 0,1 0 1 0 0,-1-1 0 0 0,1 1-1 0 0,-1 0 1 0 0,0-1 0 0 0,1 1-1 0 0,-1-1 1 0 0,0 1-1 0 0,1-1 1 0 0,0 0-1 0 0,4-6-5 0 0,0 1 1 0 0,0-1-1 0 0,0 0 0 0 0,-1 0 0 0 0,0 0 1 0 0,4-12-1 0 0,14-51-30 0 0,-7 20 21 0 0,11-35 12 0 0,-9 30 0 0 0,41-91 0 0 0,-48 125-10 0 0,-6 10 143 0 0,2 0 0 0 0,0 0 1 0 0,0 0-1 0 0,1 1 0 0 0,0 0 1 0 0,1 0-1 0 0,8-8 0 0 0,-15 17-107 0 0,0 0 0 0 0,0 0 0 0 0,0 1 0 0 0,0-1 0 0 0,1 0 0 0 0,-1 1-1 0 0,0-1 1 0 0,0 0 0 0 0,0 1 0 0 0,1 0 0 0 0,-1-1 0 0 0,0 1 0 0 0,1 0 0 0 0,-1 0-1 0 0,0-1 1 0 0,1 1 0 0 0,-1 0 0 0 0,0 0 0 0 0,1 0 0 0 0,-1 1 0 0 0,0-1 0 0 0,1 0 0 0 0,-1 1-1 0 0,0-1 1 0 0,0 0 0 0 0,1 1 0 0 0,-1-1 0 0 0,0 1 0 0 0,0 0 0 0 0,0-1 0 0 0,0 1 0 0 0,0 0-1 0 0,2 1 1 0 0,2 3 0 0 0,1 0-1 0 0,-1 1 0 0 0,0-1 1 0 0,6 10-1 0 0,-8-12-32 0 0,0 2 7 0 0,-1 0 0 0 0,1 1 0 0 0,-1-1 0 0 0,1 0 0 0 0,-2 1 0 0 0,3 7 0 0 0,6 16 0 0 0,-7-23 0 0 0,1 4 0 0 0,0-1 0 0 0,1 0 0 0 0,9 13 0 0 0,-12-20 0 0 0,0 0 0 0 0,-1 0 0 0 0,1 0 0 0 0,0 0 0 0 0,0 0 0 0 0,0-1 0 0 0,0 1 0 0 0,0-1 0 0 0,1 1 0 0 0,-1-1 0 0 0,0 0 0 0 0,1 0 0 0 0,-1 0 0 0 0,0 0 0 0 0,1 0 0 0 0,0-1 0 0 0,-1 1 0 0 0,1-1 0 0 0,3 1 0 0 0,-3-2 0 0 0,1 1 0 0 0,-1-1 0 0 0,0 0 0 0 0,1 0 0 0 0,-1 0 0 0 0,0-1 0 0 0,0 1 0 0 0,0-1 0 0 0,0 1 0 0 0,0-1 0 0 0,0 0 0 0 0,-1 0 0 0 0,1-1 0 0 0,-1 1 0 0 0,4-4 0 0 0,8-6 0 0 0,4-4 0 0 0,-1 0 0 0 0,23-27 0 0 0,13-13 0 0 0,-50 53 0 0 0,0 0 0 0 0,1 1 0 0 0,-1-1 0 0 0,1 1 0 0 0,-1-1 0 0 0,1 1 0 0 0,0 0 0 0 0,0 1 0 0 0,0-1 0 0 0,0 1 0 0 0,0 0 0 0 0,0 0 0 0 0,0 0 0 0 0,0 0 0 0 0,5 0 0 0 0,-6 2 0 0 0,1-1 0 0 0,-1 0 0 0 0,1 1 0 0 0,-1 0 0 0 0,0 0 0 0 0,0 0 0 0 0,1 0 0 0 0,-1 1 0 0 0,0-1 0 0 0,0 1 0 0 0,0-1 0 0 0,0 1 0 0 0,-1 0 0 0 0,1 0 0 0 0,0 1 0 0 0,-1-1 0 0 0,0 0 0 0 0,1 1 0 0 0,1 3 0 0 0,6 7 0 0 0,-1 1 0 0 0,-1 1 0 0 0,0 0 0 0 0,0 0 0 0 0,8 29 0 0 0,19 86 0 0 0,-24-83 0 0 0,30 153-1958 0 0,-35-171 844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1:03.327"/>
    </inkml:context>
    <inkml:brush xml:id="br0">
      <inkml:brushProperty name="width" value="0.05" units="cm"/>
      <inkml:brushProperty name="height" value="0.05" units="cm"/>
      <inkml:brushProperty name="color" value="#FFFFFF"/>
    </inkml:brush>
  </inkml:definitions>
  <inkml:trace contextRef="#ctx0" brushRef="#br0">16 61 15464 0 0,'-5'-19'1088'0'0,"4"17"-1003"0"0,0-1-1 0 0,1 1 1 0 0,-1-1 0 0 0,0 1-1 0 0,1-1 1 0 0,-1-5 0 0 0,2 7-68 0 0,-1 0-12 0 0,0 0 0 0 0,0 1 0 0 0,0-1 0 0 0,0 0 0 0 0,0 1 0 0 0,0-1 0 0 0,0 0 0 0 0,0 1 1 0 0,0-1-1 0 0,0 0 0 0 0,0 1 0 0 0,0-1 0 0 0,0 0 0 0 0,-1 1 0 0 0,1-1 0 0 0,0 1 0 0 0,0-1 0 0 0,-1 0 0 0 0,1 1 0 0 0,0-1 0 0 0,-4-3 3541 0 0,4 8-3297 0 0,1 0-1 0 0,-1-1 0 0 0,1 1 1 0 0,0-1-1 0 0,2 5 1 0 0,1 8 77 0 0,0 16 389 0 0,0 66 0 0 0,-2-32-306 0 0,3 14-151 0 0,2 51 17 0 0,-2 287-632 0 0,-3-380-435 0 0,-2-21-925 0 0,-1 25 1 0 0,0-23-5801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1:03.691"/>
    </inkml:context>
    <inkml:brush xml:id="br0">
      <inkml:brushProperty name="width" value="0.05" units="cm"/>
      <inkml:brushProperty name="height" value="0.05" units="cm"/>
      <inkml:brushProperty name="color" value="#FFFFFF"/>
    </inkml:brush>
  </inkml:definitions>
  <inkml:trace contextRef="#ctx0" brushRef="#br0">1 321 18975 0 0,'0'-1'62'0'0,"0"1"0"0"0,0-1-1 0 0,0 1 1 0 0,0-1 0 0 0,1 1-1 0 0,-1-1 1 0 0,0 1 0 0 0,1-1-1 0 0,-1 1 1 0 0,0 0 0 0 0,0-1-1 0 0,1 1 1 0 0,-1 0-1 0 0,1-1 1 0 0,-1 1 0 0 0,0 0-1 0 0,1 0 1 0 0,-1-1 0 0 0,1 1-1 0 0,-1 0 1 0 0,1 0 0 0 0,-1 0-1 0 0,1-1 1 0 0,-1 1 0 0 0,1 0-1 0 0,-1 0 1 0 0,1 0-1 0 0,-1 0 1 0 0,1 0 0 0 0,-1 0-1 0 0,1 0 1 0 0,5-1 21 0 0,67-31 1845 0 0,85-49-1 0 0,-46 15-990 0 0,-76 46-547 0 0,49-19-1 0 0,-32 16-646 0 0,25-10-2363 0 0,-41 16-5961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28:49.226"/>
    </inkml:context>
    <inkml:brush xml:id="br0">
      <inkml:brushProperty name="width" value="0.05" units="cm"/>
      <inkml:brushProperty name="height" value="0.05" units="cm"/>
      <inkml:brushProperty name="color" value="#FFFFFF"/>
    </inkml:brush>
  </inkml:definitions>
  <inkml:trace contextRef="#ctx0" brushRef="#br0">10 0 15632 0 0,'0'0'1417'0'0,"-1"2"-1048"0"0,-2 14 268 0 0,0 0 0 0 0,2 0-1 0 0,0 1 1 0 0,0-1 0 0 0,2 0-1 0 0,3 27 1 0 0,1 26 443 0 0,-2 214 68 0 0,11-65-628 0 0,-12-205-575 0 0,1 0 0 0 0,5 16 1 0 0,0-2-1622 0 0,-5-17-132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7:29:04.299"/>
    </inkml:context>
    <inkml:brush xml:id="br0">
      <inkml:brushProperty name="width" value="0.05" units="cm"/>
      <inkml:brushProperty name="height" value="0.05" units="cm"/>
      <inkml:brushProperty name="color" value="#FFFFFF"/>
    </inkml:brush>
  </inkml:definitions>
  <inkml:trace contextRef="#ctx0" brushRef="#br0">347 0 2304 0 0,'0'0'375'0'0,"-3"26"3666"0"0,-1-16-3474 0 0,2 0 0 0 0,1 1-1 0 0,1-1 1 0 0,-2 0 0 0 0,2 1 0 0 0,2 16 0 0 0,-2 30 451 0 0,-7 159 1526 0 0,5-51-1050 0 0,-2 0-215 0 0,-5 70-87 0 0,-8 22-328 0 0,-11 94-502 0 0,7-15 552 0 0,-2-46-592 0 0,-7 69-165 0 0,0 26 148 0 0,13-147-266 0 0,1-2 50 0 0,-9 110-61 0 0,8-112-28 0 0,3-18 0 0 0,-23 509 0 0 0,23-420-5 0 0,1 3 74 0 0,6-199-6 0 0,4-74-103 0 0,1-1 0 0 0,2 2 0 0 0,5 52 0 0 0,1-66-5933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28:53.277"/>
    </inkml:context>
    <inkml:brush xml:id="br0">
      <inkml:brushProperty name="width" value="0.05" units="cm"/>
      <inkml:brushProperty name="height" value="0.05" units="cm"/>
      <inkml:brushProperty name="color" value="#FFFFFF"/>
    </inkml:brush>
  </inkml:definitions>
  <inkml:trace contextRef="#ctx0" brushRef="#br0">0 25 3224 0 0,'2'0'4097'0'0,"6"0"-2824"0"0,1 0 0 0 0,-1-1 0 0 0,1 0 0 0 0,-1 0-1 0 0,16-5 1 0 0,-9 2-273 0 0,1 0 1 0 0,0 1-1 0 0,31-2 0 0 0,49 5 1056 0 0,-75 3-1393 0 0,40 8 0 0 0,-37-6-325 0 0,-6 0-105 0 0,-1 0 0 0 0,1 1 0 0 0,20 11 1 0 0,47 28 188 0 0,-49-23-343 0 0,0 2-1 0 0,-2 1 1 0 0,61 57 0 0 0,-84-70-61 0 0,0 1 1 0 0,-1 0 0 0 0,0 1 0 0 0,-1 0 0 0 0,0 0 0 0 0,-1 1 0 0 0,-1 0 0 0 0,0 1-1 0 0,-2-1 1 0 0,1 1 0 0 0,-2 0 0 0 0,5 28 0 0 0,-8-30 13 0 0,1 0 0 0 0,-2 0 0 0 0,1 0 1 0 0,-2 0-1 0 0,0 0 0 0 0,-1 0 0 0 0,0 0 0 0 0,-1 0 0 0 0,-1-1 1 0 0,0 1-1 0 0,-1-1 0 0 0,0 0 0 0 0,-1 0 0 0 0,0 0 0 0 0,-11 14 1 0 0,3-9 68 0 0,0-1 1 0 0,-1 0 0 0 0,-1-1-1 0 0,0-1 1 0 0,-1-1-1 0 0,0 0 1 0 0,-2-1 0 0 0,1-1-1 0 0,-27 13 1 0 0,6-8-24 0 0,-1-1-1 0 0,0-2 1 0 0,-81 18-1 0 0,46-19-698 0 0,34-6-1430 0 0,-58 16 1 0 0,70-13 184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28:54.828"/>
    </inkml:context>
    <inkml:brush xml:id="br0">
      <inkml:brushProperty name="width" value="0.05" units="cm"/>
      <inkml:brushProperty name="height" value="0.05" units="cm"/>
      <inkml:brushProperty name="color" value="#FFFFFF"/>
    </inkml:brush>
  </inkml:definitions>
  <inkml:trace contextRef="#ctx0" brushRef="#br0">394 32 10136 0 0,'0'-3'200'0'0,"-1"1"0"0"0,0 0 0 0 0,0-1 0 0 0,0 1 0 0 0,0-1 0 0 0,-1 1 1 0 0,-1-3-1 0 0,2 4-52 0 0,1 0 1 0 0,-1 1 0 0 0,1-1 0 0 0,-1 0-1 0 0,0 1 1 0 0,0-1 0 0 0,1 1 0 0 0,-1-1-1 0 0,0 0 1 0 0,0 1 0 0 0,1 0-1 0 0,-1-1 1 0 0,0 1 0 0 0,0 0 0 0 0,0-1-1 0 0,0 1 1 0 0,0 0 0 0 0,0 0-1 0 0,0 0 1 0 0,1 0 0 0 0,-1 0 0 0 0,0 0-1 0 0,0 0 1 0 0,0 0 0 0 0,-2 0 0 0 0,-1 1 197 0 0,1 0-212 0 0,1-1 1 0 0,-1 1 0 0 0,1 0-1 0 0,-1 0 1 0 0,1 0 0 0 0,0 0 0 0 0,-1 0-1 0 0,1 0 1 0 0,0 0 0 0 0,0 1-1 0 0,-3 2 1 0 0,-41 32 620 0 0,42-32-711 0 0,-29 29 304 0 0,-32 41 1 0 0,51-55-282 0 0,-4 3 7 0 0,1 2-1 0 0,1 0 1 0 0,-17 34-1 0 0,15-17 22 0 0,-25 82 0 0 0,38-103 82 0 0,1 1 0 0 0,0 0-1 0 0,1 0 1 0 0,1 0 0 0 0,2 0-1 0 0,1 25 1 0 0,-1-40-95 0 0,1 0-1 0 0,0 0 1 0 0,1 0-1 0 0,-1 0 1 0 0,1 0-1 0 0,0 0 1 0 0,0 0-1 0 0,1-1 1 0 0,0 1 0 0 0,0-1-1 0 0,0 0 1 0 0,1 0-1 0 0,-1 0 1 0 0,1 0-1 0 0,0 0 1 0 0,1-1-1 0 0,-1 0 1 0 0,1 0 0 0 0,0 0-1 0 0,0-1 1 0 0,0 1-1 0 0,0-1 1 0 0,12 5-1 0 0,-5-3 39 0 0,1-1 0 0 0,0 0 0 0 0,0 0 0 0 0,0-1-1 0 0,0-1 1 0 0,1 0 0 0 0,-1-1 0 0 0,1 0 0 0 0,-1-2 0 0 0,1 1-1 0 0,-1-1 1 0 0,1-1 0 0 0,14-4 0 0 0,15-6-41 0 0,-1-2-1 0 0,66-30 1 0 0,-53 20-1017 0 0,-20 8-1436 0 0,-3 1-5475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29:03.541"/>
    </inkml:context>
    <inkml:brush xml:id="br0">
      <inkml:brushProperty name="width" value="0.05" units="cm"/>
      <inkml:brushProperty name="height" value="0.05" units="cm"/>
      <inkml:brushProperty name="color" value="#FFFFFF"/>
    </inkml:brush>
  </inkml:definitions>
  <inkml:trace contextRef="#ctx0" brushRef="#br0">1 302 4608 0 0,'0'0'6262'0'0,"8"7"-3392"0"0,-4-8-2555 0 0,0 1 0 0 0,0-1 0 0 0,0 0 0 0 0,0 0 1 0 0,0 0-1 0 0,-1 0 0 0 0,1-1 0 0 0,0 1 0 0 0,-1-1 0 0 0,1 0 1 0 0,-1 0-1 0 0,0-1 0 0 0,0 1 0 0 0,0-1 0 0 0,0 1 1 0 0,0-1-1 0 0,5-6 0 0 0,4-6 308 0 0,-1-1 1 0 0,14-27 0 0 0,-4 8-509 0 0,-17 27-87 0 0,1-1-1 0 0,5-15 1 0 0,-6 15-29 0 0,0-1 0 0 0,7-11 0 0 0,0 4 10 0 0,-1-1 0 0 0,11-27 0 0 0,-20 44 308 0 0,5 14 47 0 0,-4-2-252 0 0,1-1 0 0 0,-2 1-1 0 0,1 0 1 0 0,-1-1 0 0 0,-2 23 0 0 0,1-16-3 0 0,-5 102 575 0 0,2 38-58 0 0,4-102-551 0 0,6 58-44 0 0,11-7-600 0 0,-9-83-1712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29:04.127"/>
    </inkml:context>
    <inkml:brush xml:id="br0">
      <inkml:brushProperty name="width" value="0.05" units="cm"/>
      <inkml:brushProperty name="height" value="0.05" units="cm"/>
      <inkml:brushProperty name="color" value="#FFFFFF"/>
    </inkml:brush>
  </inkml:definitions>
  <inkml:trace contextRef="#ctx0" brushRef="#br0">1 32 10136 0 0,'1'0'7689'0'0,"11"-3"-6525"0"0,-1 0 1 0 0,1 1-1 0 0,-1 1 0 0 0,19 0 1 0 0,-1-1-173 0 0,59 0 798 0 0,-24 1-1174 0 0,39-3-78 0 0,101-6-3840 0 0,-186 8 1732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29:17.421"/>
    </inkml:context>
    <inkml:brush xml:id="br0">
      <inkml:brushProperty name="width" value="0.05" units="cm"/>
      <inkml:brushProperty name="height" value="0.05" units="cm"/>
      <inkml:brushProperty name="color" value="#FFFFFF"/>
    </inkml:brush>
  </inkml:definitions>
  <inkml:trace contextRef="#ctx0" brushRef="#br0">1 0 10080 0 0,'0'0'1213'0'0,"0"2"-458"0"0,7 24 1318 0 0,-3 1 1 0 0,4 48 0 0 0,-2-14-624 0 0,-4-32-900 0 0,-3 46-1 0 0,0-21-280 0 0,-5 69 39 0 0,0-42-232 0 0,-3 75-76 0 0,9-141-182 0 0,1 0-1 0 0,1 0 0 0 0,0-1 1 0 0,4 16-1 0 0,0-18-870 0 0,1-4-61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29:17.988"/>
    </inkml:context>
    <inkml:brush xml:id="br0">
      <inkml:brushProperty name="width" value="0.05" units="cm"/>
      <inkml:brushProperty name="height" value="0.05" units="cm"/>
      <inkml:brushProperty name="color" value="#FFFFFF"/>
    </inkml:brush>
  </inkml:definitions>
  <inkml:trace contextRef="#ctx0" brushRef="#br0">71 8 12640 0 0,'19'-3'486'0'0,"-1"1"1"0"0,1 0-1 0 0,-1 2 0 0 0,1 0 1 0 0,-1 1-1 0 0,27 4 1 0 0,-20-1-171 0 0,0 1 1 0 0,0 1-1 0 0,-1 1 1 0 0,0 1-1 0 0,43 22 0 0 0,-49-20-30 0 0,0 1 0 0 0,28 24 0 0 0,-18-10 51 0 0,48 56-1 0 0,-70-73-173 0 0,0-1 0 0 0,-1 1 0 0 0,0 0 1 0 0,-1 1-1 0 0,0-1 0 0 0,0 1 0 0 0,-1 0 0 0 0,0 0 0 0 0,0 0 0 0 0,-1 0 1 0 0,-1 0-1 0 0,1 1 0 0 0,-2-1 0 0 0,1 0 0 0 0,-1 1 0 0 0,-2 15 0 0 0,0-13-73 0 0,-4 33 223 0 0,-3-1 1 0 0,-1 1 0 0 0,-23 59-1 0 0,27-92-263 0 0,-1 0 0 0 0,0-1-1 0 0,0 1 1 0 0,-1-1 0 0 0,-1-1-1 0 0,0 0 1 0 0,0 0 0 0 0,-1 0-1 0 0,-1-1 1 0 0,1-1 0 0 0,-25 15-1 0 0,16-13-16 0 0,-1-2-1 0 0,0 1 0 0 0,-1-2 0 0 0,-23 5 1 0 0,-87 13-107 0 0,111-22 16 0 0,-79 9-1235 0 0,33-8-6601 0 0,45-2 1400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29:18.701"/>
    </inkml:context>
    <inkml:brush xml:id="br0">
      <inkml:brushProperty name="width" value="0.05" units="cm"/>
      <inkml:brushProperty name="height" value="0.05" units="cm"/>
      <inkml:brushProperty name="color" value="#FFFFFF"/>
    </inkml:brush>
  </inkml:definitions>
  <inkml:trace contextRef="#ctx0" brushRef="#br0">484 15 6912 0 0,'0'0'528'0'0,"-7"-4"1453"0"0,5 3-1291 0 0,-1-1 1 0 0,1 1-1 0 0,-1 0 1 0 0,0-1-1 0 0,0 1 1 0 0,0 1-1 0 0,0-1 1 0 0,-4-1-1 0 0,4 2-411 0 0,-1 0 0 0 0,1 0-1 0 0,0 0 1 0 0,0 1 0 0 0,0-1 0 0 0,0 1-1 0 0,-4 0 1 0 0,-2 3-151 0 0,0-1-1 0 0,0 1 0 0 0,0 1 1 0 0,-10 7-1 0 0,-26 17 224 0 0,3 1-1 0 0,0 3 1 0 0,2 1 0 0 0,-35 39-1 0 0,64-59-115 0 0,0 0 1 0 0,0 0-1 0 0,1 1 0 0 0,1 0 0 0 0,1 0 0 0 0,-9 22 0 0 0,7-9 205 0 0,0 1 1 0 0,-9 53-1 0 0,17-71-391 0 0,1 0 0 0 0,0 0-1 0 0,1 0 1 0 0,1 0 0 0 0,-1 0 0 0 0,2 0-1 0 0,-1 0 1 0 0,2 0 0 0 0,0-1 0 0 0,0 1-1 0 0,0-1 1 0 0,2 1 0 0 0,-1-1 0 0 0,1 0 0 0 0,1-1-1 0 0,0 1 1 0 0,0-1 0 0 0,14 15 0 0 0,-7-9-26 0 0,1-2 1 0 0,0 0 0 0 0,1-1 0 0 0,0 0 0 0 0,1-1-1 0 0,20 11 1 0 0,-24-16-20 0 0,1 0 1 0 0,0-1-1 0 0,0 0 1 0 0,1-1-1 0 0,-1-1 1 0 0,1 0-1 0 0,0-1 0 0 0,0 0 1 0 0,18 0-1 0 0,1-3-446 0 0,53-7 0 0 0,-36-1-5886 0 0,-18 3-1051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4:34.760"/>
    </inkml:context>
    <inkml:brush xml:id="br0">
      <inkml:brushProperty name="width" value="0.1" units="cm"/>
      <inkml:brushProperty name="height" value="0.1" units="cm"/>
    </inkml:brush>
  </inkml:definitions>
  <inkml:trace contextRef="#ctx0" brushRef="#br0">32 1 5552 0 0,'-3'4'7628'0'0,"-6"17"-5983"0"0,7-15-1507 0 0,1 0 1 0 0,-1-1-1 0 0,1 1 0 0 0,1 0 1 0 0,-1 0-1 0 0,1 0 0 0 0,0 0 1 0 0,1 8-1 0 0,0 1 23 0 0,-1-1 0 0 0,-2 22-1 0 0,0 6 29 0 0,3 92 629 0 0,-2-61 73 0 0,-1-25-748 0 0,0-30-101 0 0,2 0-1 0 0,0 0 1 0 0,3 23-1 0 0,-2-32-24 0 0,-1-1 0 0 0,0 1 0 0 0,0-1 0 0 0,-1 0 0 0 0,-2 11-1 0 0,-1 22 11 0 0,1 87 181 0 0,3-122-234 0 0,0 46-25 0 0,7 53 0 0 0,-6-59 47 0 0,-1-35-19 0 0,0 1 1 0 0,2 12-1 0 0,1-2-9 0 0,-1 37 0 0 0,1-27-71 0 0,-2-26 71 0 0,0-1-1 0 0,-1 1 0 0 0,0-1 1 0 0,1 1-1 0 0,-1-1 1 0 0,-1 1-1 0 0,1-1 0 0 0,-1 0 1 0 0,-2 8-1 0 0,1-7-75 0 0,1 1-1 0 0,0-1 1 0 0,1 0-1 0 0,-1 1 1 0 0,2 12-1 0 0,-2 19-203 0 0,1-30 202 0 0,0 1-1 0 0,1 0 0 0 0,3 14 1 0 0,-2-11 64 0 0,0 0 0 0 0,-1 1 0 0 0,0-1 0 0 0,-2 15 0 0 0,-3-1 46 0 0,4-20 12 0 0,3 24-87 0 0,-2 5 10 0 0,-1-30 55 0 0,0 0-1 0 0,0-1 0 0 0,0 1 0 0 0,-2 7 0 0 0,1-9-42 0 0,0 1-1 0 0,1 0 1 0 0,0-1 0 0 0,0 1-1 0 0,0 0 1 0 0,0-1 0 0 0,1 5-1 0 0,-3 19-234 0 0,2-26 268 0 0,0 1 0 0 0,0-1 0 0 0,0 1 0 0 0,0-1 0 0 0,-1 1 0 0 0,1-1 0 0 0,0 0 0 0 0,-1 1 0 0 0,0 2 0 0 0,0-3 13 0 0,1 1-1 0 0,-1-1 1 0 0,1 1 0 0 0,0 0 0 0 0,-1-1-1 0 0,1 1 1 0 0,0-1 0 0 0,0 1 0 0 0,0 0-1 0 0,0 1 1 0 0,2 34-583 0 0,-1-33 569 0 0,-1-1 0 0 0,0 1 1 0 0,0-1-1 0 0,0 1 0 0 0,-1 3 1 0 0,0 9-8 0 0,2-1 30 0 0,0 18-174 0 0,-4-2-15 0 0,2 43 0 0 0,1-51 203 0 0,1 1-20 0 0,6 33 1 0 0,-3-29 2 0 0,-2-3-35 0 0,-2-23 33 0 0,0-1 0 0 0,0 1 0 0 0,-1 0 0 0 0,1-1 1 0 0,0 1-1 0 0,0 0 0 0 0,-1-1 0 0 0,1 1 1 0 0,-1-1-1 0 0,0 1 0 0 0,1-1 0 0 0,-3 3 1 0 0,3-3-8 0 0,-1 0 1 0 0,1 0 0 0 0,-1 0 0 0 0,1 0-1 0 0,0 0 1 0 0,0 0 0 0 0,-1 0 0 0 0,1 0 0 0 0,0 0-1 0 0,0 0 1 0 0,0 0 0 0 0,0 2 0 0 0,-2 9-311 0 0,2-11 296 0 0,-1 0 0 0 0,1 1 0 0 0,0-1-1 0 0,-1 0 1 0 0,1 0 0 0 0,0 1 0 0 0,0-1 0 0 0,0 0 0 0 0,0 0 0 0 0,0 1 0 0 0,1-1 0 0 0,-1 0 0 0 0,0 0 0 0 0,0 1 0 0 0,1-1 0 0 0,-1 0 0 0 0,1 0 0 0 0,0 2 0 0 0,0-1-3 0 0,0-1-1 0 0,0 1 1 0 0,-1 0-1 0 0,1-1 1 0 0,-1 1-1 0 0,1 0 0 0 0,-1 0 1 0 0,0-1-1 0 0,0 1 1 0 0,1 0-1 0 0,-1 0 1 0 0,0-1-1 0 0,-1 1 1 0 0,1 0-1 0 0,0 0 1 0 0,-1-1-1 0 0,0 5 1 0 0,0-5 3 0 0,1 0 1 0 0,-1 1-1 0 0,1-1 1 0 0,0 1 0 0 0,-1 0-1 0 0,1-1 1 0 0,0 1-1 0 0,0-1 1 0 0,0 1-1 0 0,0 1 1 0 0,0 0-19 0 0,0 0-1 0 0,0 0 1 0 0,0 0-1 0 0,-1 0 1 0 0,-1 6 0 0 0,1-4 41 0 0,0-1 2 0 0,2 6-12 0 0,-1-6-32 0 0,2 15-111 0 0,-2-15 154 0 0,1 8-393 0 0,1 17-270 0 0,-3-4 545 0 0,-1-3-100 0 0,3-14 331 0 0,-1-6-82 0 0,0 0-1 0 0,1 0 1 0 0,-1 0-1 0 0,0-1 1 0 0,0 1-1 0 0,0 0 1 0 0,0 0-1 0 0,-1 0 1 0 0,1-1-1 0 0,-1 4 1 0 0,1-2-355 0 0,0-2 103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4:49.181"/>
    </inkml:context>
    <inkml:brush xml:id="br0">
      <inkml:brushProperty name="width" value="0.1" units="cm"/>
      <inkml:brushProperty name="height" value="0.1" units="cm"/>
    </inkml:brush>
  </inkml:definitions>
  <inkml:trace contextRef="#ctx0" brushRef="#br0">1 13 2304 0 0,'7'-12'12952'0'0,"-5"87"-8803"0"0,-2 7-1153 0 0,5-55-2651 0 0,0 42 964 0 0,-4-48-657 0 0,0-15-606 0 0,-1 0-1 0 0,0-1 1 0 0,0 1 0 0 0,-1 6-1 0 0,-3 11 170 0 0,-1 38 0 0 0,0 4 187 0 0,4-58-384 0 0,1-1-1 0 0,-1 1 0 0 0,2 0 1 0 0,-1 0-1 0 0,1-1 0 0 0,0 1 1 0 0,2 8-1 0 0,-1-10-11 0 0,-1-1 1 0 0,-1 1-1 0 0,1 0 1 0 0,-1 0-1 0 0,0 6 1 0 0,2 8 7 0 0,0 2-14 0 0,-1 28 0 0 0,0-28 0 0 0,-1-13 0 0 0,0 0 0 0 0,0 1 0 0 0,-4 15 0 0 0,2-4 0 0 0,1 0 0 0 0,2 24 0 0 0,-1-17 0 0 0,-5 3 0 0 0,4-26 0 0 0,1 1 0 0 0,-1-1 0 0 0,1 0 0 0 0,0 0 0 0 0,0 1 0 0 0,1 7 0 0 0,0 4 0 0 0,-1-1 0 0 0,0-8 0 0 0,1 0 0 0 0,-2 0 0 0 0,-1 13 0 0 0,2-18 0 0 0,-1 0 0 0 0,1 1 0 0 0,0-1 0 0 0,0 0 0 0 0,0 1 0 0 0,0-1 0 0 0,0 0 0 0 0,0 0 0 0 0,1 4 0 0 0,1 4 0 0 0,-4 50 64 0 0,0-48-64 0 0,0 21 0 0 0,0 12 0 0 0,1-30 0 0 0,0-1 0 0 0,1 0 0 0 0,1 1 0 0 0,2 19 0 0 0,-2-2 0 0 0,-2-7 0 0 0,1 24 0 0 0,0-47 0 0 0,2 26 0 0 0,-2-16 0 0 0,1 0 0 0 0,1 16 0 0 0,-1 2 0 0 0,-1-14-18 0 0,0 0 0 0 0,2 0 0 0 0,3 18 0 0 0,-1-18 18 0 0,-2-10 0 0 0,-1 0 0 0 0,0-1 0 0 0,0 1 0 0 0,0 0 0 0 0,-1 0 0 0 0,0 8 0 0 0,3 67 0 0 0,-3 12 0 0 0,-1-76 0 0 0,-4 22 0 0 0,4-29 0 0 0,1 0 0 0 0,0 0 0 0 0,2 18 0 0 0,-1-19 0 0 0,0 0 0 0 0,-1 0 0 0 0,0 0 0 0 0,0 0 0 0 0,-2 11 0 0 0,2 29 0 0 0,-4-24 0 0 0,3-21 0 0 0,1 1 0 0 0,0-1 0 0 0,1 1 0 0 0,-1-1 0 0 0,1 0 0 0 0,1 7 0 0 0,-1-6 0 0 0,0-3 0 0 0,-1 0 0 0 0,0 0 0 0 0,0 0 0 0 0,1 0 0 0 0,-2 0 0 0 0,1 0 0 0 0,0 0 0 0 0,-1 3 0 0 0,-2 29 0 0 0,3-33 0 0 0,-2 10-53 0 0,2 1-86 0 0,0-3 139 0 0,1 0 0 0 0,2 19 0 0 0,-2-28 0 0 0,-1 6 3 0 0,8 10-16 0 0,-8-15-30 0 0,0 2 32 0 0,0 0 11 0 0,2 0 0 0 0,1 11-13 0 0,-3-14-56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1.790"/>
    </inkml:context>
    <inkml:brush xml:id="br0">
      <inkml:brushProperty name="width" value="0.05" units="cm"/>
      <inkml:brushProperty name="height" value="0.05" units="cm"/>
      <inkml:brushProperty name="color" value="#E71224"/>
    </inkml:brush>
  </inkml:definitions>
  <inkml:trace contextRef="#ctx0" brushRef="#br0">357 1 10136 0 0,'-5'5'131'0'0,"1"0"0"0"0,0 0 1 0 0,1 0-1 0 0,-1 1 0 0 0,1-1 0 0 0,0 1 1 0 0,1 0-1 0 0,-4 10 0 0 0,-4 7 608 0 0,-76 145 2943 0 0,-7 13-2621 0 0,-19 50 99 0 0,108-224-1352 0 0,0 0-1 0 0,1 0 1 0 0,0 1-1 0 0,-4 14 1 0 0,6-12-1021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00:18.699"/>
    </inkml:context>
    <inkml:brush xml:id="br0">
      <inkml:brushProperty name="width" value="0.05" units="cm"/>
      <inkml:brushProperty name="height" value="0.05" units="cm"/>
      <inkml:brushProperty name="color" value="#FFFFFF"/>
    </inkml:brush>
  </inkml:definitions>
  <inkml:trace contextRef="#ctx0" brushRef="#br0">8529 258 2304 0 0,'0'0'101'0'0,"0"-3"1"0"0,-1-10-81 0 0,-1 9 167 0 0,1 0 0 0 0,-1 1 0 0 0,1-1 0 0 0,-1 1 0 0 0,0 0 0 0 0,-1-1-1 0 0,1 1 1 0 0,0 0 0 0 0,-1 1 0 0 0,0-1 0 0 0,0 0 0 0 0,0 1 0 0 0,0-1 0 0 0,0 1 0 0 0,0 0 0 0 0,0 0 0 0 0,-1 0 0 0 0,1 0 0 0 0,-1 1 0 0 0,0-1 0 0 0,1 1 0 0 0,-5-1-1 0 0,-50-9 2673 0 0,36 6-2290 0 0,1 1 1 0 0,-1 1-1 0 0,-21 0 1 0 0,-9 5 470 0 0,-64 13 1 0 0,60-7-464 0 0,4 1 248 0 0,-76 24-1 0 0,33-7-183 0 0,-70 22 204 0 0,50-13-384 0 0,-11-1-37 0 0,-273 104 787 0 0,-408 214-1126 0 0,23 51-101 0 0,560-284 60 0 0,-155 88 73 0 0,-234 189 564 0 0,403-250-454 0 0,-221 158 71 0 0,16 19-86 0 0,-329 350-170 0 0,242-154 307 0 0,51 43-359 0 0,61-11-179 0 0,57 17 188 0 0,132-181 0 0 0,112-207 0 0 0,9 4 0 0 0,-110 380 0 0 0,82-13 0 0 0,88-391 0 0 0,6 1 0 0 0,8 0 0 0 0,20 231 0 0 0,-11-362 0 0 0,22 198 0 0 0,-15-159 0 0 0,25 85 0 0 0,109 230 0 0 0,-118-322 0 0 0,19 44 0 0 0,4-2 0 0 0,83 130 0 0 0,67 33-1 0 0,22-13 56 0 0,-150-179-25 0 0,99 79 1 0 0,100 48 70 0 0,-185-146-21 0 0,154 75 0 0 0,270 69 91 0 0,-224-129-117 0 0,5-21-9 0 0,-261-45-37 0 0,424 54 24 0 0,7-40 29 0 0,-83-34-5 0 0,-265 10-45 0 0,651-67 61 0 0,-9-53-78 0 0,129-73 123 0 0,-534 115-10 0 0,-320 76-96 0 0,181-45 66 0 0,64-32 28 0 0,-88 25-14 0 0,494-156 569 0 0,-187 21-233 0 0,-374 144-359 0 0,369-172 233 0 0,-10-17 95 0 0,-144 61-221 0 0,372-264 0 0 0,-546 322-134 0 0,250-242 0 0 0,-338 291-38 0 0,357-372 74 0 0,-154 121 64 0 0,-26-22 126 0 0,-9-77 85 0 0,-80 71-74 0 0,-19-5 14 0 0,-69 171-126 0 0,46-145 81 0 0,-73 200-167 0 0,0-3 45 0 0,38-195-1 0 0,-25-65 57 0 0,-29 169-146 0 0,-3-92 16 0 0,-25-2 48 0 0,-2 177-44 0 0,1 65-4 0 0,-3 0 0 0 0,-4 0-1 0 0,-27-126 1 0 0,6 104 70 0 0,-65-151 0 0 0,-63-80-14 0 0,124 263-104 0 0,-98-174-3 0 0,61 133 0 0 0,-5 3 0 0 0,-130-140 0 0 0,-8 29 0 0 0,47 68 1 0 0,-11 13-8 0 0,139 105 2 0 0,-143-107-44 0 0,-211-151-35 0 0,-141-27-76 0 0,323 202 71 0 0,-326-123-1 0 0,135 100 32 0 0,-18 33 26 0 0,225 70-32 0 0,0 7 1 0 0,-317 4-1 0 0,-439 101-993 0 0,505-1-1064 0 0,153-8-4477 0 0,62-9-1165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2.129"/>
    </inkml:context>
    <inkml:brush xml:id="br0">
      <inkml:brushProperty name="width" value="0.05" units="cm"/>
      <inkml:brushProperty name="height" value="0.05" units="cm"/>
      <inkml:brushProperty name="color" value="#E71224"/>
    </inkml:brush>
  </inkml:definitions>
  <inkml:trace contextRef="#ctx0" brushRef="#br0">658 0 4144 0 0,'-4'5'87'0'0,"-1"0"-1"0"0,1 0 1 0 0,0 0 0 0 0,-5 9-1 0 0,-2 2 300 0 0,-9 13 3186 0 0,3 1 0 0 0,-23 49 1 0 0,10-18-2721 0 0,-45 87 466 0 0,-141 265 1258 0 0,49-75-2505 0 0,145-289-587 0 0,3-4-4292 0 0,4-7-1701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2.794"/>
    </inkml:context>
    <inkml:brush xml:id="br0">
      <inkml:brushProperty name="width" value="0.05" units="cm"/>
      <inkml:brushProperty name="height" value="0.05" units="cm"/>
      <inkml:brushProperty name="color" value="#E71224"/>
    </inkml:brush>
  </inkml:definitions>
  <inkml:trace contextRef="#ctx0" brushRef="#br0">852 1 8288 0 0,'-46'93'940'0'0,"15"-32"-419"0"0,-7 18 570 0 0,-163 336 2111 0 0,83-179-814 0 0,-101 194-109 0 0,217-427-2285 0 0,-105 204 574 0 0,80-147-1165 0 0,-31 95 0 0 0,53-134-5856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3.246"/>
    </inkml:context>
    <inkml:brush xml:id="br0">
      <inkml:brushProperty name="width" value="0.05" units="cm"/>
      <inkml:brushProperty name="height" value="0.05" units="cm"/>
      <inkml:brushProperty name="color" value="#E71224"/>
    </inkml:brush>
  </inkml:definitions>
  <inkml:trace contextRef="#ctx0" brushRef="#br0">1096 1 2304 0 0,'-6'12'-296'0'0,"-21"42"2084"0"0,2-4 2666 0 0,-16 24 2049 0 0,16-30-5559 0 0,-100 197 1584 0 0,54-96-1506 0 0,-223 441 591 0 0,152-300-1123 0 0,-136 298 1886 0 0,235-472-2553 0 0,30-65-6042 0 0,8-19-1215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3.938"/>
    </inkml:context>
    <inkml:brush xml:id="br0">
      <inkml:brushProperty name="width" value="0.05" units="cm"/>
      <inkml:brushProperty name="height" value="0.05" units="cm"/>
      <inkml:brushProperty name="color" value="#E71224"/>
    </inkml:brush>
  </inkml:definitions>
  <inkml:trace contextRef="#ctx0" brushRef="#br0">1032 0 10136 0 0,'-40'50'1113'0'0,"-30"44"-334"0"0,-52 111 2321 0 0,-44 113-1523 0 0,122-231-849 0 0,-137 284 967 0 0,79-160-1058 0 0,-140 336 1189 0 0,192-411-3450 0 0,35-97-120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4.509"/>
    </inkml:context>
    <inkml:brush xml:id="br0">
      <inkml:brushProperty name="width" value="0.05" units="cm"/>
      <inkml:brushProperty name="height" value="0.05" units="cm"/>
      <inkml:brushProperty name="color" value="#E71224"/>
    </inkml:brush>
  </inkml:definitions>
  <inkml:trace contextRef="#ctx0" brushRef="#br0">1290 1 10592 0 0,'-8'8'202'0'0,"1"0"0"0"0,-1 1 0 0 0,1-1 1 0 0,1 2-1 0 0,0-1 0 0 0,0 1 0 0 0,-5 12 1 0 0,-7 11 527 0 0,-26 39 424 0 0,-63 110 456 0 0,-136 232 1260 0 0,-18-8-979 0 0,212-330-1549 0 0,-38 56 265 0 0,-224 368 1418 0 0,281-446-2154 0 0,-16 29 172 0 0,21-27-6519 0 0,16-30-777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5.115"/>
    </inkml:context>
    <inkml:brush xml:id="br0">
      <inkml:brushProperty name="width" value="0.05" units="cm"/>
      <inkml:brushProperty name="height" value="0.05" units="cm"/>
      <inkml:brushProperty name="color" value="#E71224"/>
    </inkml:brush>
  </inkml:definitions>
  <inkml:trace contextRef="#ctx0" brushRef="#br0">1236 0 11720 0 0,'-154'253'1711'0'0,"-74"113"571"0"0,-392 611 2844 0 0,403-591-6230 0 0,200-350-320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5.626"/>
    </inkml:context>
    <inkml:brush xml:id="br0">
      <inkml:brushProperty name="width" value="0.05" units="cm"/>
      <inkml:brushProperty name="height" value="0.05" units="cm"/>
      <inkml:brushProperty name="color" value="#E71224"/>
    </inkml:brush>
  </inkml:definitions>
  <inkml:trace contextRef="#ctx0" brushRef="#br0">1488 1 14368 0 0,'-151'228'1596'0'0,"-278"405"2695"0"0,1-12-2043 0 0,370-534-2071 0 0,-177 288 646 0 0,222-351-818 0 0,-141 282-2776 0 0,135-260-4734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6.303"/>
    </inkml:context>
    <inkml:brush xml:id="br0">
      <inkml:brushProperty name="width" value="0.05" units="cm"/>
      <inkml:brushProperty name="height" value="0.05" units="cm"/>
      <inkml:brushProperty name="color" value="#E71224"/>
    </inkml:brush>
  </inkml:definitions>
  <inkml:trace contextRef="#ctx0" brushRef="#br0">1219 0 12528 0 0,'-191'311'1549'0'0,"95"-145"-1217"0"0,-322 513 2125 0 0,281-465-904 0 0,-60 100 691 0 0,149-232-1820 0 0,-70 129-1020 0 0,104-181-600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6.826"/>
    </inkml:context>
    <inkml:brush xml:id="br0">
      <inkml:brushProperty name="width" value="0.05" units="cm"/>
      <inkml:brushProperty name="height" value="0.05" units="cm"/>
      <inkml:brushProperty name="color" value="#E71224"/>
    </inkml:brush>
  </inkml:definitions>
  <inkml:trace contextRef="#ctx0" brushRef="#br0">1114 1 13792 0 0,'-8'7'356'0'0,"0"2"0"0"0,0-1 0 0 0,1 1 0 0 0,-10 15 0 0 0,-21 43 450 0 0,21-35-79 0 0,-69 123 637 0 0,-127 222 136 0 0,46-123-1066 0 0,-13-14 330 0 0,10-8 874 0 0,100-136-940 0 0,33-47-668 0 0,-29 42-1296 0 0,45-59-162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7.462"/>
    </inkml:context>
    <inkml:brush xml:id="br0">
      <inkml:brushProperty name="width" value="0.05" units="cm"/>
      <inkml:brushProperty name="height" value="0.05" units="cm"/>
      <inkml:brushProperty name="color" value="#E71224"/>
    </inkml:brush>
  </inkml:definitions>
  <inkml:trace contextRef="#ctx0" brushRef="#br0">552 1 10136 0 0,'-5'4'118'0'0,"0"1"1"0"0,1 0-1 0 0,0 0 0 0 0,0 0 1 0 0,1 0-1 0 0,-1 1 1 0 0,1 0-1 0 0,-4 10 1 0 0,3-8 57 0 0,-78 152 4035 0 0,-50 77-2560 0 0,109-196-1284 0 0,-92 147 1085 0 0,-27 48-2076 0 0,128-208 52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0:08.471"/>
    </inkml:context>
    <inkml:brush xml:id="br0">
      <inkml:brushProperty name="width" value="0.1" units="cm"/>
      <inkml:brushProperty name="height" value="0.1" units="cm"/>
      <inkml:brushProperty name="color" value="#00A0D7"/>
    </inkml:brush>
  </inkml:definitions>
  <inkml:trace contextRef="#ctx0" brushRef="#br0">0 359 5984 0 0,'23'0'47'0'0,"154"-5"543"0"0,348-6 1422 0 0,-249 9-1113 0 0,-178-1-858 0 0,157-7 10 0 0,80-1 33 0 0,234-17-14 0 0,-245 7-48 0 0,120-8-22 0 0,130-6 0 0 0,739-24-27 0 0,-533 21 48 0 0,-3 2 410 0 0,390-5 897 0 0,-395 17-153 0 0,-220 19-354 0 0,-189 10-328 0 0,361 11 489 0 0,-94 5-146 0 0,345 16-480 0 0,-925-34-356 0 0,944 64 63 0 0,-652-40-63 0 0,316 29 54 0 0,110 30-44 0 0,-416-45-9 0 0,136 23-1 0 0,-373-49-1 0 0,156 28 2 0 0,4 0-2 0 0,521 87-2768 0 0,-658-103 1763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57.972"/>
    </inkml:context>
    <inkml:brush xml:id="br0">
      <inkml:brushProperty name="width" value="0.05" units="cm"/>
      <inkml:brushProperty name="height" value="0.05" units="cm"/>
      <inkml:brushProperty name="color" value="#E71224"/>
    </inkml:brush>
  </inkml:definitions>
  <inkml:trace contextRef="#ctx0" brushRef="#br0">235 1 13824 0 0,'-6'6'1224'0'0,"0"3"-976"0"0,-1 3-248 0 0,-2 5 0 0 0,-3 2 640 0 0,-2 4 71 0 0,1 0 25 0 0,-2 7 0 0 0,0-1-248 0 0,-2 3-40 0 0,0 2-16 0 0,-3 2 0 0 0,4-1-432 0 0,-1-1 0 0 0,0-2 0 0 0,-2 3-5319 0 0,4-5-1057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48.192"/>
    </inkml:context>
    <inkml:brush xml:id="br0">
      <inkml:brushProperty name="width" value="0.05" units="cm"/>
      <inkml:brushProperty name="height" value="0.05" units="cm"/>
      <inkml:brushProperty name="color" value="#FFFFFF"/>
    </inkml:brush>
  </inkml:definitions>
  <inkml:trace contextRef="#ctx0" brushRef="#br0">0 178 5064 0 0,'10'-5'189'0'0,"0"1"0"0"0,1 1 0 0 0,-1 0 0 0 0,1 0-1 0 0,0 1 1 0 0,0 0 0 0 0,0 1 0 0 0,17-1 0 0 0,0 0 1591 0 0,170-10 2927 0 0,100 5-3458 0 0,-31 1-1053 0 0,1022-60 2006 0 0,182 7 2007 0 0,-1367 59-3917 0 0,560 7 135 0 0,-614-5-353 0 0,206 13-1676 0 0,-203-10 591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3:44.949"/>
    </inkml:context>
    <inkml:brush xml:id="br0">
      <inkml:brushProperty name="width" value="0.05" units="cm"/>
      <inkml:brushProperty name="height" value="0.05" units="cm"/>
      <inkml:brushProperty name="color" value="#FFFFFF"/>
    </inkml:brush>
  </inkml:definitions>
  <inkml:trace contextRef="#ctx0" brushRef="#br0">1 127 8952 0 0,'557'-29'3690'0'0,"-240"19"-3044"0"0,388-18-86 0 0,-295 10 893 0 0,672-24 1804 0 0,-166 52-4368 0 0,-738 1-1760 0 0,-87-3 1399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6:04.174"/>
    </inkml:context>
    <inkml:brush xml:id="br0">
      <inkml:brushProperty name="width" value="0.05" units="cm"/>
      <inkml:brushProperty name="height" value="0.05" units="cm"/>
      <inkml:brushProperty name="color" value="#849398"/>
    </inkml:brush>
  </inkml:definitions>
  <inkml:trace contextRef="#ctx0" brushRef="#br0">0 1 10136 0 0,'0'1'230'0'0,"8"57"596"0"0,-7-50-664 0 0,1 1 0 0 0,0-1 0 0 0,0 0 1 0 0,1-1-1 0 0,3 9 0 0 0,7 19 723 0 0,16 107 1641 0 0,-27-132-2426 0 0,15 142 1089 0 0,-11-85-784 0 0,27 561 2350 0 0,-27-395-1925 0 0,5 253-214 0 0,-9-117-541 0 0,-3-214 176 0 0,1 85 264 0 0,6 765 660 0 0,-3-778-1149 0 0,7 198-28 0 0,-1-160 2 0 0,17 270 0 0 0,-14-350 0 0 0,16 148 0 0 0,-18-247-39 0 0,23 125-966 0 0,-21-156-4424 0 0,-1-4-1881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6:14.306"/>
    </inkml:context>
    <inkml:brush xml:id="br0">
      <inkml:brushProperty name="width" value="0.05" units="cm"/>
      <inkml:brushProperty name="height" value="0.05" units="cm"/>
      <inkml:brushProperty name="color" value="#849398"/>
    </inkml:brush>
  </inkml:definitions>
  <inkml:trace contextRef="#ctx0" brushRef="#br0">106 1 15664 0 0,'-1'3'718'0'0,"-9"31"192"0"0,-2 15-843 0 0,1 19 649 0 0,-3 114 0 0 0,23 372 2213 0 0,0 2-1468 0 0,-9-453-1278 0 0,-7 409 654 0 0,-16-48-41 0 0,-10 452 152 0 0,21-16-432 0 0,24 90-603 0 0,-10-868-75 0 0,2 55-131 0 0,4 302-3756 0 0,-9-319 146 0 0,1-90-2768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6:26.443"/>
    </inkml:context>
    <inkml:brush xml:id="br0">
      <inkml:brushProperty name="width" value="0.05" units="cm"/>
      <inkml:brushProperty name="height" value="0.05" units="cm"/>
      <inkml:brushProperty name="color" value="#849398"/>
    </inkml:brush>
  </inkml:definitions>
  <inkml:trace contextRef="#ctx0" brushRef="#br0">1 274 9872 0 0,'25'-8'214'0'0,"1"0"0"0"0,0 1 1 0 0,0 2-1 0 0,34-3 1 0 0,453-38 2695 0 0,-62 2-721 0 0,-77 6-593 0 0,-73 8-321 0 0,115-10 22 0 0,494 0 275 0 0,-570 56-1456 0 0,-234-9-278 0 0,210 25-3368 0 0,-253-21-3133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6:30.075"/>
    </inkml:context>
    <inkml:brush xml:id="br0">
      <inkml:brushProperty name="width" value="0.05" units="cm"/>
      <inkml:brushProperty name="height" value="0.05" units="cm"/>
      <inkml:brushProperty name="color" value="#849398"/>
    </inkml:brush>
  </inkml:definitions>
  <inkml:trace contextRef="#ctx0" brushRef="#br0">0 305 4608 0 0,'100'-6'592'0'0,"-55"4"161"0"0,-25 1-125 0 0,27-3 0 0 0,-46 4-601 0 0,222-43 2649 0 0,55-1-857 0 0,6 20-456 0 0,-166 15-935 0 0,265-24 670 0 0,378-26 896 0 0,-411 45-1209 0 0,-90 3-201 0 0,131-9-194 0 0,33 2-247 0 0,-132 8-81 0 0,25 4-1 0 0,-182 12-5214 0 0,-60-1-637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6:53.771"/>
    </inkml:context>
    <inkml:brush xml:id="br0">
      <inkml:brushProperty name="width" value="0.05" units="cm"/>
      <inkml:brushProperty name="height" value="0.05" units="cm"/>
      <inkml:brushProperty name="color" value="#849398"/>
    </inkml:brush>
  </inkml:definitions>
  <inkml:trace contextRef="#ctx0" brushRef="#br0">849 4 12440 0 0,'-1'0'106'0'0,"0"-1"1"0"0,0 1-1 0 0,0-1 1 0 0,0 1 0 0 0,0 0-1 0 0,0 0 1 0 0,0-1-1 0 0,0 1 1 0 0,0 0-1 0 0,0 0 1 0 0,-1 0 0 0 0,1 0-1 0 0,0 0 1 0 0,0 0-1 0 0,0 0 1 0 0,0 1-1 0 0,0-1 1 0 0,0 0 0 0 0,0 0-1 0 0,0 1 1 0 0,0-1-1 0 0,0 1 1 0 0,0-1 0 0 0,0 1-1 0 0,1-1 1 0 0,-2 2-1 0 0,-3 0 496 0 0,1 2-1 0 0,0-1 1 0 0,0 0-1 0 0,-4 5 1 0 0,4-4-316 0 0,-17 18 1092 0 0,-32 43 0 0 0,23-21-610 0 0,1 2 0 0 0,3 1 0 0 0,-37 90 0 0 0,-102 265 846 0 0,80-171-1119 0 0,36-91-244 0 0,-5 25 101 0 0,-48 242 0 0 0,17 49-288 0 0,60-204-4 0 0,22-203-56 0 0,2 14 24 0 0,9 82-1 0 0,-4-81-18 0 0,13 91 74 0 0,2-52-38 0 0,-14-82-152 0 0,-4-10-107 0 0,2 1-1 0 0,0-1 1 0 0,0 0-1 0 0,1 0 0 0 0,6 12 1 0 0,-5-17-2312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21.301"/>
    </inkml:context>
    <inkml:brush xml:id="br0">
      <inkml:brushProperty name="width" value="0.05" units="cm"/>
      <inkml:brushProperty name="height" value="0.05" units="cm"/>
      <inkml:brushProperty name="color" value="#E71224"/>
    </inkml:brush>
  </inkml:definitions>
  <inkml:trace contextRef="#ctx0" brushRef="#br0">290 33 11312 0 0,'0'0'857'0'0,"7"-7"-474"0"0,-5 5 475 0 0,5-10 3585 0 0,-7 11-4364 0 0,0 1 0 0 0,0-1 0 0 0,0 1 0 0 0,0 0 1 0 0,0-1-1 0 0,0 1 0 0 0,0-1 0 0 0,0 1 0 0 0,0-1 1 0 0,0 1-1 0 0,-1 0 0 0 0,1-1 0 0 0,0 1 0 0 0,0 0 0 0 0,-1-1 1 0 0,1 1-1 0 0,0 0 0 0 0,0-1 0 0 0,-1 1 0 0 0,1 0 0 0 0,0-1 1 0 0,-1 1-1 0 0,1 0 0 0 0,0 0 0 0 0,-1-1 0 0 0,1 1 0 0 0,-1 0 1 0 0,1 0-1 0 0,0 0 0 0 0,-1 0 0 0 0,0-1 0 0 0,0 1 32 0 0,-1 0 0 0 0,0 0 0 0 0,0 0-1 0 0,0 0 1 0 0,1 0 0 0 0,-1 0 0 0 0,0 0 0 0 0,-2 1-1 0 0,-2 0 29 0 0,0 1 0 0 0,-1 0 0 0 0,-9 5 0 0 0,16-7-133 0 0,-39 21 437 0 0,-47 33 0 0 0,76-47-345 0 0,0 1 1 0 0,1 0-1 0 0,0 0 0 0 0,0 1 0 0 0,0 0 0 0 0,2 1 0 0 0,-1 0 0 0 0,1 0 0 0 0,-9 18 1 0 0,15-25-77 0 0,-1 0 0 0 0,1 1 0 0 0,-1 0 1 0 0,1-1-1 0 0,0 1 0 0 0,1 0 0 0 0,-1-1 1 0 0,1 1-1 0 0,0 0 0 0 0,-1 0 0 0 0,2 0 1 0 0,-1 0-1 0 0,0-1 0 0 0,1 1 0 0 0,0 0 1 0 0,1 5-1 0 0,0-4-6 0 0,0-1 1 0 0,1 1-1 0 0,-1-1 1 0 0,1 0-1 0 0,0 0 1 0 0,0 0-1 0 0,0-1 0 0 0,1 1 1 0 0,-1-1-1 0 0,1 1 1 0 0,0-1-1 0 0,5 3 1 0 0,14 7 5 0 0,0-1 0 0 0,0-2 0 0 0,1 0 0 0 0,0-1 0 0 0,26 5 0 0 0,23 9 8 0 0,-58-18 16 0 0,-1 0 0 0 0,0 1 0 0 0,-1 1 0 0 0,1 1 0 0 0,14 10 0 0 0,-24-15-30 0 0,-1-1 0 0 0,1 1 0 0 0,-1 0 0 0 0,0 0-1 0 0,0 0 1 0 0,0 0 0 0 0,-1 1 0 0 0,1-1 0 0 0,-1 1 0 0 0,0 0-1 0 0,0 0 1 0 0,0-1 0 0 0,0 1 0 0 0,-1 0 0 0 0,1 1 0 0 0,-1-1-1 0 0,0 0 1 0 0,-1 0 0 0 0,1 0 0 0 0,-1 1 0 0 0,1-1 0 0 0,-1 0-1 0 0,-1 5 1 0 0,-1 0 144 0 0,0 0 0 0 0,0 0 0 0 0,-1 0 0 0 0,0 0 0 0 0,-1-1 0 0 0,0 0 0 0 0,0 1 0 0 0,-1-1-1 0 0,0-1 1 0 0,-1 1 0 0 0,1-1 0 0 0,-1 0 0 0 0,-1 0 0 0 0,1-1 0 0 0,-1 1 0 0 0,0-2 0 0 0,-1 1 0 0 0,0-1 0 0 0,-8 5 0 0 0,-2 0-79 0 0,0-2 0 0 0,-1 1 0 0 0,0-2 0 0 0,-1-1 1 0 0,0 0-1 0 0,0-2 0 0 0,-33 5 0 0 0,33-8-430 0 0,0-1-1 0 0,-25-3 1 0 0,9 0-4989 0 0,26 2 2188 0 0,-10-2-5265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22.405"/>
    </inkml:context>
    <inkml:brush xml:id="br0">
      <inkml:brushProperty name="width" value="0.05" units="cm"/>
      <inkml:brushProperty name="height" value="0.05" units="cm"/>
      <inkml:brushProperty name="color" value="#E71224"/>
    </inkml:brush>
  </inkml:definitions>
  <inkml:trace contextRef="#ctx0" brushRef="#br0">8 151 10016 0 0,'-1'0'912'0'0,"-5"2"2990"0"0,17 4-805 0 0,-6-4-2766 0 0,-1 0 0 0 0,1-1 0 0 0,-1 1 0 0 0,1-1-1 0 0,0 0 1 0 0,-1 0 0 0 0,1 0 0 0 0,0-1 0 0 0,0 0 0 0 0,0 0-1 0 0,5 0 1 0 0,-3-1-159 0 0,-1 0 0 0 0,1 0 0 0 0,-1 0 1 0 0,1-1-1 0 0,-1 0 0 0 0,0 0 0 0 0,10-5 0 0 0,-7 2-106 0 0,-1 0 0 0 0,0 0 0 0 0,0-1 0 0 0,0 0 0 0 0,-1-1 1 0 0,1 0-1 0 0,-2 0 0 0 0,1 0 0 0 0,-1-1 0 0 0,0 0 0 0 0,-1 0 0 0 0,0 0 0 0 0,5-10 0 0 0,-10 17-77 0 0,1 0-1 0 0,0 0 1 0 0,-1-1 0 0 0,1 1-1 0 0,-1 0 1 0 0,0 0 0 0 0,1-1-1 0 0,-1 1 1 0 0,0 0-1 0 0,0 0 1 0 0,0-1 0 0 0,0 1-1 0 0,0 0 1 0 0,0-1-1 0 0,0 1 1 0 0,0 0 0 0 0,-1 0-1 0 0,1-1 1 0 0,0 1-1 0 0,-1 0 1 0 0,1 0 0 0 0,-1-1-1 0 0,0 1 1 0 0,1 0 0 0 0,-1 0-1 0 0,0 0 1 0 0,1 0-1 0 0,-1 0 1 0 0,0 0 0 0 0,0 0-1 0 0,0 0 1 0 0,0 0-1 0 0,0 1 1 0 0,0-1 0 0 0,-2-1-1 0 0,0 1-19 0 0,0 0 1 0 0,0 0-1 0 0,0 0 0 0 0,0 1 0 0 0,0-1 0 0 0,0 1 1 0 0,-1 0-1 0 0,1 0 0 0 0,0 0 0 0 0,0 0 0 0 0,0 0 1 0 0,0 1-1 0 0,0-1 0 0 0,-3 2 0 0 0,-3 1 32 0 0,0 0 0 0 0,1 1 0 0 0,0 0 0 0 0,0 1 0 0 0,0-1 0 0 0,1 2 0 0 0,-1-1 0 0 0,1 1 0 0 0,-11 11 0 0 0,10-8 10 0 0,0 0 0 0 0,1 1 0 0 0,0 0 0 0 0,1 0 0 0 0,0 0 0 0 0,0 1 0 0 0,-5 15 0 0 0,8-17 1 0 0,0 1-1 0 0,0 1 0 0 0,1-1 0 0 0,0 0 1 0 0,1 0-1 0 0,0 1 0 0 0,1-1 1 0 0,1 17-1 0 0,0-19-7 0 0,0-1-1 0 0,1 1 1 0 0,-1-1 0 0 0,2 0-1 0 0,-1 0 1 0 0,1 1 0 0 0,0-2 0 0 0,1 1-1 0 0,0 0 1 0 0,0-1 0 0 0,0 1 0 0 0,7 6-1 0 0,-7-8-6 0 0,0-1 0 0 0,0 0 0 0 0,1-1 0 0 0,0 1 0 0 0,-1-1-1 0 0,2 0 1 0 0,-1 0 0 0 0,0 0 0 0 0,0 0 0 0 0,1-1 0 0 0,-1 0-1 0 0,9 2 1 0 0,-4-3-131 0 0,1 1 0 0 0,-1-1 0 0 0,0-1 0 0 0,0 0 0 0 0,0 0-1 0 0,15-3 1 0 0,-1-1-1782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0:24.360"/>
    </inkml:context>
    <inkml:brush xml:id="br0">
      <inkml:brushProperty name="width" value="0.1" units="cm"/>
      <inkml:brushProperty name="height" value="0.1" units="cm"/>
      <inkml:brushProperty name="color" value="#00A0D7"/>
    </inkml:brush>
  </inkml:definitions>
  <inkml:trace contextRef="#ctx0" brushRef="#br0">43 103 21455 0 0,'0'0'2320'0'0,"-14"-11"-2320"0"0,3 0 480 0 0,4 6 576 0 0,-4-6-520 0 0,11 0-536 0 0,0 0 0 0 0,0 6-128 0 0,5-6 32 0 0,-5 0-544 0 0,6 7-112 0 0,1-8-16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23.037"/>
    </inkml:context>
    <inkml:brush xml:id="br0">
      <inkml:brushProperty name="width" value="0.05" units="cm"/>
      <inkml:brushProperty name="height" value="0.05" units="cm"/>
      <inkml:brushProperty name="color" value="#E71224"/>
    </inkml:brush>
  </inkml:definitions>
  <inkml:trace contextRef="#ctx0" brushRef="#br0">230 10 10136 0 0,'-13'-8'1297'0'0,"8"7"-451"0"0,-1 1 0 0 0,0 0-1 0 0,1 0 1 0 0,-1 0 0 0 0,1 1 0 0 0,-10 1 0 0 0,8 0-511 0 0,1 0 0 0 0,0 1 0 0 0,-1-1 0 0 0,-10 7 1 0 0,5-1-245 0 0,1 1 1 0 0,-1-1 0 0 0,2 2 0 0 0,-18 19 0 0 0,22-22 159 0 0,1 0 0 0 0,-1 0 0 0 0,1 1 0 0 0,1-1 0 0 0,0 1 0 0 0,0 0 0 0 0,0 1 0 0 0,1-1 0 0 0,0 1 0 0 0,1-1 0 0 0,0 1 0 0 0,-1 12 0 0 0,2-15-138 0 0,1 0 0 0 0,0 0 0 0 0,0 0 0 0 0,0 0 0 0 0,1 0 0 0 0,0 0 0 0 0,0-1 0 0 0,0 1 0 0 0,1 0 0 0 0,0-1 0 0 0,0 1 0 0 0,1-1-1 0 0,-1 1 1 0 0,1-1 0 0 0,0 0 0 0 0,1 0 0 0 0,-1 0 0 0 0,1-1 0 0 0,7 7 0 0 0,-3-3 5 0 0,1-1-1 0 0,0 0 1 0 0,0-1-1 0 0,1 0 1 0 0,0-1-1 0 0,0 1 1 0 0,0-2-1 0 0,1 0 1 0 0,14 4-1 0 0,-12-5-514 0 0,-1 0 1 0 0,26 0-1 0 0,-22-3-2983 0 0,33-3-1 0 0,-28-1-4462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23.922"/>
    </inkml:context>
    <inkml:brush xml:id="br0">
      <inkml:brushProperty name="width" value="0.05" units="cm"/>
      <inkml:brushProperty name="height" value="0.05" units="cm"/>
      <inkml:brushProperty name="color" value="#E71224"/>
    </inkml:brush>
  </inkml:definitions>
  <inkml:trace contextRef="#ctx0" brushRef="#br0">12 80 11976 0 0,'0'0'1372'0'0,"0"12"0"0"0,-8 194 4597 0 0,5-171-3260 0 0,10-59-1332 0 0,2-17-492 0 0,25-71 0 0 0,-28 98-813 0 0,-1 0 0 0 0,2 1 0 0 0,0 0 0 0 0,1 0 1 0 0,0 1-1 0 0,1 0 0 0 0,0 0 0 0 0,18-17 0 0 0,-24 26-111 0 0,1 1 0 0 0,-1 0 0 0 0,0-1 1 0 0,1 1-1 0 0,0 0 0 0 0,-1 1 0 0 0,1-1 0 0 0,0 1 0 0 0,0-1 1 0 0,0 1-1 0 0,0 0 0 0 0,0 1 0 0 0,0-1 0 0 0,0 1 1 0 0,0-1-1 0 0,0 1 0 0 0,0 1 0 0 0,0-1 0 0 0,0 0 0 0 0,0 1 1 0 0,0 0-1 0 0,0 0 0 0 0,0 0 0 0 0,6 3 0 0 0,2 2-993 0 0,-1-1-1 0 0,0 2 0 0 0,0 0 0 0 0,0 0 1 0 0,-1 1-1 0 0,15 14 0 0 0,-10-5-6097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24.653"/>
    </inkml:context>
    <inkml:brush xml:id="br0">
      <inkml:brushProperty name="width" value="0.05" units="cm"/>
      <inkml:brushProperty name="height" value="0.05" units="cm"/>
      <inkml:brushProperty name="color" value="#E71224"/>
    </inkml:brush>
  </inkml:definitions>
  <inkml:trace contextRef="#ctx0" brushRef="#br0">21 175 11056 0 0,'-6'3'6279'0'0,"13"-1"-2156"0"0,-1-1-4334 0 0,0-2 585 0 0,1 1 0 0 0,-1-1 0 0 0,0 0 0 0 0,0-1 0 0 0,-1 1 0 0 0,1-1 0 0 0,0-1-1 0 0,-1 1 1 0 0,1-1 0 0 0,-1 0 0 0 0,10-7 0 0 0,2-3-269 0 0,0-1 0 0 0,14-16 0 0 0,-26 25-92 0 0,0 0 0 0 0,-1-1 0 0 0,0 1 1 0 0,0-1-1 0 0,-1 0 0 0 0,6-11 0 0 0,-8 15-12 0 0,-1 1-1 0 0,1-1 0 0 0,-1 1 0 0 0,1-1 0 0 0,-1 0 1 0 0,0 1-1 0 0,0-1 0 0 0,0 0 0 0 0,0 1 0 0 0,0-1 1 0 0,0 0-1 0 0,0 1 0 0 0,0-1 0 0 0,-1-2 0 0 0,0 3 0 0 0,1 0 0 0 0,-1 0 0 0 0,0 0 0 0 0,0 0 0 0 0,1 0 0 0 0,-1 0 0 0 0,0 0 0 0 0,0 0 0 0 0,0 0 0 0 0,0 0 0 0 0,0 0 0 0 0,0 1 0 0 0,0-1 0 0 0,0 0 0 0 0,-1 1 0 0 0,1-1-1 0 0,0 1 1 0 0,0-1 0 0 0,-1 1 0 0 0,1 0 0 0 0,-2-1 0 0 0,1 1 2 0 0,0 0 0 0 0,-1 0 0 0 0,1 0 0 0 0,0 0 0 0 0,0 0 0 0 0,0 1 0 0 0,-1-1 0 0 0,1 1 0 0 0,0-1 0 0 0,0 1 0 0 0,0 0 0 0 0,0 0 0 0 0,0 0 0 0 0,-3 1 0 0 0,-25 19 32 0 0,27-18-34 0 0,-8 6 35 0 0,1 1-1 0 0,0 0 0 0 0,1 1 1 0 0,0 0-1 0 0,1 1 1 0 0,0 0-1 0 0,0 0 1 0 0,2 1-1 0 0,-1-1 1 0 0,2 1-1 0 0,-1 1 0 0 0,2-1 1 0 0,0 1-1 0 0,1 0 1 0 0,0 0-1 0 0,-2 28 1 0 0,5-36-14 0 0,1 1-1 0 0,-1-1 1 0 0,1 0 0 0 0,0 0 0 0 0,0 0 0 0 0,1 0 0 0 0,0 0 0 0 0,0-1 0 0 0,0 1 0 0 0,1 0 0 0 0,-1-1 0 0 0,1 0 0 0 0,1 1 0 0 0,-1-1 0 0 0,1 0 0 0 0,0-1 0 0 0,0 1 0 0 0,0-1 0 0 0,1 0 0 0 0,0 0 0 0 0,-1 0 0 0 0,1 0 0 0 0,1-1 0 0 0,-1 0 0 0 0,0 0 0 0 0,1 0 0 0 0,0-1 0 0 0,-1 0 0 0 0,1 0 0 0 0,7 1 0 0 0,5-1-777 0 0,-1-1-1 0 0,1 0 1 0 0,0-1-1 0 0,18-3 1 0 0,-16 1-1018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31.055"/>
    </inkml:context>
    <inkml:brush xml:id="br0">
      <inkml:brushProperty name="width" value="0.05" units="cm"/>
      <inkml:brushProperty name="height" value="0.05" units="cm"/>
      <inkml:brushProperty name="color" value="#E71224"/>
    </inkml:brush>
  </inkml:definitions>
  <inkml:trace contextRef="#ctx0" brushRef="#br0">0 0 13616 0 0,'0'0'1238'0'0,"0"12"-996"0"0,15 174 7552 0 0,-11 97-5917 0 0,-5-220-1713 0 0,9 88-1 0 0,-8-149-321 0 0,0 1 1 0 0,0-1-1 0 0,1 1 1 0 0,-1-1-1 0 0,1 0 1 0 0,0 1-1 0 0,0-1 1 0 0,0 0-1 0 0,0 0 0 0 0,0 1 1 0 0,3 2-1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31.420"/>
    </inkml:context>
    <inkml:brush xml:id="br0">
      <inkml:brushProperty name="width" value="0.05" units="cm"/>
      <inkml:brushProperty name="height" value="0.05" units="cm"/>
      <inkml:brushProperty name="color" value="#E71224"/>
    </inkml:brush>
  </inkml:definitions>
  <inkml:trace contextRef="#ctx0" brushRef="#br0">8 29 13360 0 0,'-7'7'1684'0'0,"7"-7"-1549"0"0,0 1 1 0 0,0-1 0 0 0,0 0 0 0 0,0 0-1 0 0,0 1 1 0 0,0-1 0 0 0,0 0-1 0 0,0 1 1 0 0,0-1 0 0 0,0 0 0 0 0,0 1-1 0 0,0-1 1 0 0,0 0 0 0 0,0 1 0 0 0,0-1-1 0 0,0 0 1 0 0,0 1 0 0 0,1-1 0 0 0,-1 0-1 0 0,0 0 1 0 0,0 1 0 0 0,0-1 0 0 0,0 0-1 0 0,1 0 1 0 0,-1 1 0 0 0,0-1 0 0 0,0 0-1 0 0,1 0 1 0 0,-1 0 0 0 0,0 1 0 0 0,0-1-1 0 0,1 0 1 0 0,-1 0 0 0 0,1 0-1 0 0,8 6 1825 0 0,-2-2-1622 0 0,1 0 0 0 0,0-1 0 0 0,0-1-1 0 0,1 1 1 0 0,-1-1 0 0 0,0-1 0 0 0,1 1 0 0 0,-1-1 0 0 0,1-1 0 0 0,10 0 0 0 0,10-3-102 0 0,48-9 0 0 0,-60 9-145 0 0,11-3-593 0 0,-1-1 0 0 0,52-20 1 0 0,-46 13-397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48.650"/>
    </inkml:context>
    <inkml:brush xml:id="br0">
      <inkml:brushProperty name="width" value="0.05" units="cm"/>
      <inkml:brushProperty name="height" value="0.05" units="cm"/>
      <inkml:brushProperty name="color" value="#C30F20"/>
    </inkml:brush>
  </inkml:definitions>
  <inkml:trace contextRef="#ctx0" brushRef="#br0">320 51 3224 0 0,'8'-3'1895'0'0,"5"-11"2238"0"0,-12 13-3732 0 0,0 0-1 0 0,0-1 1 0 0,0 1-1 0 0,-1 0 1 0 0,1 0-1 0 0,-1-1 1 0 0,1 1-1 0 0,-1 0 0 0 0,1 0 1 0 0,-1-1-1 0 0,0 1 1 0 0,0-1-1 0 0,1 1 1 0 0,-1 0-1 0 0,0-1 1 0 0,0 1-1 0 0,-1-1 1 0 0,1 1-1 0 0,0 0 1 0 0,-1-2-1 0 0,1 2-280 0 0,-1 1 0 0 0,1 0 1 0 0,-1-1-1 0 0,0 1 0 0 0,1-1 0 0 0,-1 1 0 0 0,0 0 0 0 0,1-1 0 0 0,-1 1 0 0 0,0 0 1 0 0,0 0-1 0 0,1 0 0 0 0,-1 0 0 0 0,0 0 0 0 0,0 0 0 0 0,1 0 0 0 0,-1 0 0 0 0,0 0 1 0 0,0 0-1 0 0,1 0 0 0 0,-1 0 0 0 0,0 0 0 0 0,0 0 0 0 0,1 1 0 0 0,-2-1 1 0 0,-19 8 535 0 0,-2 6-599 0 0,0 1 0 0 0,1 0 0 0 0,1 2 0 0 0,0 1 0 0 0,2 0 1 0 0,0 1-1 0 0,1 2 0 0 0,0-1 0 0 0,2 2 0 0 0,-21 37 0 0 0,34-55-35 0 0,1 1-1 0 0,0 0 1 0 0,0-1 0 0 0,0 1-1 0 0,1 0 1 0 0,0 0 0 0 0,0 0-1 0 0,0 0 1 0 0,0 1 0 0 0,1-1-1 0 0,0 0 1 0 0,0 0 0 0 0,0 0-1 0 0,1 0 1 0 0,1 8 0 0 0,0-7 13 0 0,0-1 1 0 0,0 0-1 0 0,1 0 1 0 0,0 0-1 0 0,0 0 1 0 0,0 0 0 0 0,0-1-1 0 0,1 1 1 0 0,-1-1-1 0 0,1 0 1 0 0,0 0-1 0 0,1-1 1 0 0,-1 1-1 0 0,6 3 1 0 0,7 3-48 0 0,1 0 0 0 0,-1-2 0 0 0,32 11 0 0 0,5 3 197 0 0,-47-19-135 0 0,-1 0 0 0 0,1 0 0 0 0,-1 1 0 0 0,0 0 0 0 0,0 0 0 0 0,10 10 0 0 0,-14-13-3 0 0,0 1 0 0 0,-1 0 0 0 0,1 1-1 0 0,-1-1 1 0 0,1 0 0 0 0,-1 0 0 0 0,0 1 0 0 0,0-1-1 0 0,0 1 1 0 0,0-1 0 0 0,-1 1 0 0 0,1-1 0 0 0,-1 1 0 0 0,1-1-1 0 0,-1 1 1 0 0,0 0 0 0 0,0-1 0 0 0,0 1 0 0 0,0-1-1 0 0,0 1 1 0 0,-1 0 0 0 0,0 3 0 0 0,-2 3 106 0 0,-1 0 1 0 0,1-1-1 0 0,-1 1 1 0 0,-1-1-1 0 0,1 0 1 0 0,-1 0-1 0 0,-1 0 1 0 0,1-1-1 0 0,-1 0 1 0 0,-1 0-1 0 0,1 0 0 0 0,-1-1 1 0 0,-1 0-1 0 0,1-1 1 0 0,-1 1-1 0 0,-10 5 1 0 0,1-2-456 0 0,0-1 0 0 0,-1 0 0 0 0,0-2 0 0 0,-1 0 1 0 0,1 0-1 0 0,-38 4 0 0 0,27-8-2808 0 0,13-1-1527 0 0,-5 1-2818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49.614"/>
    </inkml:context>
    <inkml:brush xml:id="br0">
      <inkml:brushProperty name="width" value="0.05" units="cm"/>
      <inkml:brushProperty name="height" value="0.05" units="cm"/>
      <inkml:brushProperty name="color" value="#C30F20"/>
    </inkml:brush>
  </inkml:definitions>
  <inkml:trace contextRef="#ctx0" brushRef="#br0">26 236 9216 0 0,'-1'0'100'0'0,"-1"-1"0"0"0,0 1 0 0 0,0 0 0 0 0,0 0 0 0 0,0 0 1 0 0,0 0-1 0 0,0 1 0 0 0,-9 4 9349 0 0,38 1-7916 0 0,-21-6-1377 0 0,1-1-1 0 0,-1 1 0 0 0,1-1 0 0 0,-1 0 0 0 0,1-1 0 0 0,-1 1 0 0 0,0-1 1 0 0,0 0-1 0 0,0-1 0 0 0,0 0 0 0 0,0 0 0 0 0,0 0 0 0 0,-1 0 0 0 0,10-9 1 0 0,2-2-80 0 0,-1 0 0 0 0,0-2 0 0 0,15-19 0 0 0,-22 24-36 0 0,-1 0 1 0 0,11-20-1 0 0,-16 25-101 0 0,0 0 0 0 0,0 0 0 0 0,0-1 0 0 0,-1 0 0 0 0,0 1 0 0 0,0-1 1 0 0,0-7-1 0 0,-2 13 41 0 0,0 1 1 0 0,0-1 0 0 0,0 0 0 0 0,0 1 0 0 0,0-1 0 0 0,0 0 0 0 0,0 1-1 0 0,0-1 1 0 0,0 1 0 0 0,0-1 0 0 0,0 0 0 0 0,0 1 0 0 0,-1-1-1 0 0,1 0 1 0 0,0 1 0 0 0,0-1 0 0 0,-1 1 0 0 0,1-1 0 0 0,0 1-1 0 0,-1-1 1 0 0,1 1 0 0 0,-1-1 0 0 0,1 1 0 0 0,-1-1 0 0 0,1 1-1 0 0,-1 0 1 0 0,0-1 0 0 0,0 0-8 0 0,0 1-1 0 0,-1 0 0 0 0,1-1 1 0 0,0 1-1 0 0,0 0 1 0 0,-1 0-1 0 0,1 0 0 0 0,0 0 1 0 0,-1 0-1 0 0,1 0 0 0 0,0 0 1 0 0,-3 1-1 0 0,-2 1-39 0 0,1 0 1 0 0,-1 0-1 0 0,0 0 0 0 0,-10 7 0 0 0,3 0 141 0 0,1 1 0 0 0,0 0 1 0 0,1 1-1 0 0,0 0 0 0 0,0 1 0 0 0,1 0 0 0 0,1 1 0 0 0,0 0 0 0 0,1 0 0 0 0,0 1 0 0 0,1 0 0 0 0,1 1 0 0 0,0-1 0 0 0,1 1 1 0 0,-5 24-1 0 0,8-32-15 0 0,2 0 1 0 0,-1 0-1 0 0,1 0 0 0 0,0 1 1 0 0,1-1-1 0 0,-1 0 1 0 0,2 0-1 0 0,-1 0 1 0 0,1 0-1 0 0,0 0 0 0 0,5 12 1 0 0,-5-15-32 0 0,0-1 0 0 0,0 1 0 0 0,0 0-1 0 0,1-1 1 0 0,0 1 0 0 0,-1-1 0 0 0,1 0 0 0 0,0 0 0 0 0,1 0 0 0 0,-1 0 0 0 0,0-1-1 0 0,1 1 1 0 0,0-1 0 0 0,-1 0 0 0 0,1 0 0 0 0,0 0 0 0 0,0-1 0 0 0,0 1 0 0 0,0-1-1 0 0,7 1 1 0 0,-1 0-473 0 0,-1-2 0 0 0,0 0-1 0 0,1 0 1 0 0,-1 0 0 0 0,1-1-1 0 0,13-3 1 0 0,-4-1-7317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56.512"/>
    </inkml:context>
    <inkml:brush xml:id="br0">
      <inkml:brushProperty name="width" value="0.05" units="cm"/>
      <inkml:brushProperty name="height" value="0.05" units="cm"/>
      <inkml:brushProperty name="color" value="#C30F20"/>
    </inkml:brush>
  </inkml:definitions>
  <inkml:trace contextRef="#ctx0" brushRef="#br0">220 2 11400 0 0,'0'0'1032'0'0,"-7"-2"-199"0"0,2 3-553 0 0,0-1 0 0 0,0 1 0 0 0,-1 0 0 0 0,1 0 0 0 0,0 0 0 0 0,0 1 0 0 0,0 0 0 0 0,0 0 0 0 0,1 0-1 0 0,-1 1 1 0 0,0-1 0 0 0,1 1 0 0 0,0 0 0 0 0,-7 7 0 0 0,-4 3-311 0 0,2 2 0 0 0,-20 25 0 0 0,22-24 323 0 0,3-7-150 0 0,1 2-1 0 0,0-1 1 0 0,1 1-1 0 0,0 0 1 0 0,1 1-1 0 0,0-1 1 0 0,0 1-1 0 0,-4 24 1 0 0,7-27-7 0 0,1 0 0 0 0,0-1 1 0 0,1 1-1 0 0,0 0 0 0 0,1 0 1 0 0,-1-1-1 0 0,2 1 0 0 0,-1 0 1 0 0,1-1-1 0 0,1 0 0 0 0,-1 1 1 0 0,1-1-1 0 0,8 14 0 0 0,-8-15-118 0 0,2 1-1 0 0,-1-1 0 0 0,1 0 0 0 0,0 0 1 0 0,1-1-1 0 0,0 0 0 0 0,0 0 0 0 0,0 0 1 0 0,0 0-1 0 0,1-1 0 0 0,0 0 0 0 0,0-1 1 0 0,1 1-1 0 0,-1-1 0 0 0,1-1 0 0 0,0 1 1 0 0,0-2-1 0 0,0 1 0 0 0,0-1 0 0 0,1 0 1 0 0,-1 0-1 0 0,0-1 0 0 0,1-1 0 0 0,-1 1 1 0 0,14-2-1 0 0,-7 0-246 0 0,-1-1-1 0 0,1-1 1 0 0,-1-1 0 0 0,0 0-1 0 0,0 0 1 0 0,0-1-1 0 0,-1-1 1 0 0,18-10 0 0 0,-5 1-1400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57.316"/>
    </inkml:context>
    <inkml:brush xml:id="br0">
      <inkml:brushProperty name="width" value="0.05" units="cm"/>
      <inkml:brushProperty name="height" value="0.05" units="cm"/>
      <inkml:brushProperty name="color" value="#C30F20"/>
    </inkml:brush>
  </inkml:definitions>
  <inkml:trace contextRef="#ctx0" brushRef="#br0">1 137 5064 0 0,'7'-8'544'0'0,"-8"3"1213"0"0,-2-6 6224 0 0,5 15-6889 0 0,4 18-556 0 0,-1 0 0 0 0,-1 0-1 0 0,-1 1 1 0 0,0 36 0 0 0,2 14 330 0 0,-4-62-636 0 0,-1-1-1 0 0,-2 18 0 0 0,0 13 995 0 0,10-57-864 0 0,0-14-187 0 0,40-127 1244 0 0,-38 131-1085 0 0,0 0 0 0 0,2 1 0 0 0,30-45 0 0 0,-39 64-491 0 0,1 0 1 0 0,1 0 0 0 0,-1 1-1 0 0,1 0 1 0 0,0 0 0 0 0,1 0-1 0 0,-1 0 1 0 0,1 1 0 0 0,-1 0 0 0 0,1 0-1 0 0,1 1 1 0 0,-1-1 0 0 0,0 1-1 0 0,11-3 1 0 0,0 2-5469 0 0,-2 1-1760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58.280"/>
    </inkml:context>
    <inkml:brush xml:id="br0">
      <inkml:brushProperty name="width" value="0.05" units="cm"/>
      <inkml:brushProperty name="height" value="0.05" units="cm"/>
      <inkml:brushProperty name="color" value="#C30F20"/>
    </inkml:brush>
  </inkml:definitions>
  <inkml:trace contextRef="#ctx0" brushRef="#br0">23 162 9672 0 0,'-13'8'2804'0'0,"23"-8"1951"0"0,14-4-783 0 0,-12 1-4824 0 0,2 0 1151 0 0,-2-2 0 0 0,1 0 0 0 0,0 0 0 0 0,19-13 0 0 0,43-34-150 0 0,-36 24-105 0 0,-37 26-79 0 0,1 0-1 0 0,0 0 1 0 0,-1 0-1 0 0,1 0 1 0 0,-1 0-1 0 0,1-1 1 0 0,-1 1-1 0 0,0-1 1 0 0,0 0-1 0 0,0 1 1 0 0,0-1 0 0 0,1-4-1 0 0,-3 6 16 0 0,0 1 0 0 0,0 0 1 0 0,0-1-1 0 0,1 1 0 0 0,-1 0 0 0 0,0-1 0 0 0,0 1 1 0 0,0 0-1 0 0,0-1 0 0 0,0 1 0 0 0,0 0 0 0 0,0-1 1 0 0,0 1-1 0 0,0 0 0 0 0,0-1 0 0 0,-1 1 0 0 0,1 0 1 0 0,0-1-1 0 0,0 1 0 0 0,0 0 0 0 0,0 0 0 0 0,0-1 1 0 0,-1 1-1 0 0,1 0 0 0 0,0-1 0 0 0,0 1 1 0 0,0 0-1 0 0,-1 0 0 0 0,1 0 0 0 0,0-1 0 0 0,0 1 1 0 0,-1 0-1 0 0,1 0 0 0 0,0 0 0 0 0,-1-1 0 0 0,1 1 1 0 0,0 0-1 0 0,-1 0 0 0 0,1 0 0 0 0,0 0 0 0 0,-1 0 1 0 0,1 0-1 0 0,0 0 0 0 0,-1 0 0 0 0,1 0 0 0 0,0 0 1 0 0,-1 0-1 0 0,1 0 0 0 0,0 0 0 0 0,-1 0 0 0 0,1 0 1 0 0,-1 0-1 0 0,-18 4-406 0 0,5 1 284 0 0,1 2-1 0 0,0-1 1 0 0,-13 10-1 0 0,3-2 81 0 0,7-4 143 0 0,1 0-1 0 0,0 1 0 0 0,1 1 0 0 0,0 0 0 0 0,1 1 0 0 0,1 0 0 0 0,0 1 1 0 0,-18 27-1 0 0,26-34 2 0 0,1-1 1 0 0,-1 0-1 0 0,2 1 0 0 0,-1-1 1 0 0,1 1-1 0 0,0 0 1 0 0,0 0-1 0 0,1 0 1 0 0,-1 0-1 0 0,2 0 0 0 0,-1 0 1 0 0,1 0-1 0 0,0 1 1 0 0,2 7-1 0 0,-1-9-74 0 0,0-1 0 0 0,0 1 0 0 0,1 0 1 0 0,0-1-1 0 0,0 0 0 0 0,0 1 0 0 0,1-1 0 0 0,0 0 0 0 0,0 0 0 0 0,0 0 0 0 0,1-1 1 0 0,-1 1-1 0 0,1-1 0 0 0,0 0 0 0 0,1 0 0 0 0,-1 0 0 0 0,1-1 0 0 0,4 4 0 0 0,-1-3-308 0 0,-1-1 0 0 0,0 0 0 0 0,1 0 0 0 0,-1 0 0 0 0,1-1 0 0 0,0 0 0 0 0,0-1 0 0 0,0 0 0 0 0,0 0 0 0 0,9 0 0 0 0,2-1-6375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28.663"/>
    </inkml:context>
    <inkml:brush xml:id="br0">
      <inkml:brushProperty name="width" value="0.05" units="cm"/>
      <inkml:brushProperty name="height" value="0.05" units="cm"/>
      <inkml:brushProperty name="color" value="#E71224"/>
    </inkml:brush>
  </inkml:definitions>
  <inkml:trace contextRef="#ctx0" brushRef="#br0">72 1 7368 0 0,'0'0'320'0'0,"-18"14"80"0"0,11-7-320 0 0,-1 6-80 0 0,-1 3 0 0 0,4-2 0 0 0,-4 1 2312 0 0,9 6 448 0 0,0-1 88 0 0,-9 9 23 0 0,9-3-2359 0 0,0 8-512 0 0,0 3 0 0 0,0-3-64 0 0,0 2-600 0 0,0-2-112 0 0,-7-5-24 0 0,7 1-6151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0:24.018"/>
    </inkml:context>
    <inkml:brush xml:id="br0">
      <inkml:brushProperty name="width" value="0.1" units="cm"/>
      <inkml:brushProperty name="height" value="0.1" units="cm"/>
      <inkml:brushProperty name="color" value="#00A0D7"/>
    </inkml:brush>
  </inkml:definitions>
  <inkml:trace contextRef="#ctx0" brushRef="#br0">9 90 920 0 0,'-8'-10'17872'0'0,"8"8"-17464"0"0,1-7-417 0 0,0 8 134 0 0,-1-1 0 0 0,1 1 0 0 0,0 0 0 0 0,-1-1 0 0 0,1 1 0 0 0,0 0 0 0 0,0 0 0 0 0,0 0 0 0 0,0-1 0 0 0,0 1 1 0 0,0 0-1 0 0,0 0 0 0 0,0 0 0 0 0,1 1 0 0 0,-1-1 0 0 0,0 0 0 0 0,0 0 0 0 0,1 1 0 0 0,-1-1 0 0 0,3 0 0 0 0,-3 0-52 0 0,25-9 697 0 0,0 2 0 0 0,1 0-1 0 0,29-3 1 0 0,-29 5-336 0 0,-17 5-442 0 0,1 0-1 0 0,-1 0 1 0 0,1 1-1 0 0,0 1 0 0 0,-1 0 1 0 0,0 0-1 0 0,1 1 1 0 0,15 5-1 0 0,-17-5 10 0 0,7 2 13 0 0,0-1 51 0 0,-14-1-59 0 0,0-1 0 0 0,-1 1-1 0 0,1-1 1 0 0,0 1 0 0 0,-1 0 0 0 0,1 0 0 0 0,-1 0 0 0 0,0-1 0 0 0,0 1-1 0 0,0 0 1 0 0,0 1 0 0 0,0-1 0 0 0,0 0 0 0 0,0 0 0 0 0,-1 0 0 0 0,1 1-1 0 0,-1-1 1 0 0,1 0 0 0 0,-1 5 0 0 0,0 1 0 0 0,0 0 0 0 0,0 0 1 0 0,-1-1-1 0 0,-3 14 0 0 0,-3 1 3 0 0,-1-1 0 0 0,0 0 0 0 0,-2 0 1 0 0,-13 22-1 0 0,-5 9-2 0 0,-39 76-7 0 0,44-81-6 0 0,13-28-5 0 0,0 0 0 0 0,2 1 1 0 0,0 0-1 0 0,-10 39 0 0 0,16-47-7 0 0,1 0 0 0 0,0 0-1 0 0,0 0 1 0 0,2 16 0 0 0,-1-23-13 0 0,1 0 0 0 0,0 0 1 0 0,0 0-1 0 0,0-1 1 0 0,1 1-1 0 0,-1 0 0 0 0,1 0 1 0 0,1-1-1 0 0,-1 1 1 0 0,1-1-1 0 0,-1 0 0 0 0,1 0 1 0 0,4 4-1 0 0,-6-6-83 0 0,6 5-482 0 0,0 1-1 0 0,13 10 1 0 0,-17-17 364 0 0,0 1 0 0 0,-1 0 0 0 0,1-1-1 0 0,0 1 1 0 0,0-1 0 0 0,0 0 0 0 0,0 0 0 0 0,0 0 0 0 0,0 0 0 0 0,0 0-1 0 0,0-1 1 0 0,6 1 0 0 0,8-1-1475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58.693"/>
    </inkml:context>
    <inkml:brush xml:id="br0">
      <inkml:brushProperty name="width" value="0.05" units="cm"/>
      <inkml:brushProperty name="height" value="0.05" units="cm"/>
      <inkml:brushProperty name="color" value="#C30F20"/>
    </inkml:brush>
  </inkml:definitions>
  <inkml:trace contextRef="#ctx0" brushRef="#br0">20 1 15664 0 0,'-1'0'80'0'0,"0"1"1"0"0,-1-1-1 0 0,1 1 1 0 0,0 0-1 0 0,0-1 1 0 0,0 1 0 0 0,0 0-1 0 0,0 0 1 0 0,0 0-1 0 0,0 0 1 0 0,0 0-1 0 0,0 0 1 0 0,1 0 0 0 0,-1 0-1 0 0,0 0 1 0 0,1 0-1 0 0,-1 1 1 0 0,1-1 0 0 0,-1 0-1 0 0,1 0 1 0 0,-1 1-1 0 0,1-1 1 0 0,0 0-1 0 0,0 1 1 0 0,-1-1 0 0 0,1 0-1 0 0,0 1 1 0 0,0-1-1 0 0,1 0 1 0 0,-1 1 0 0 0,0 0-1 0 0,45 455 5205 0 0,-43-422-6380 0 0,0 11-4284 0 0,1-20-1938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7:59.058"/>
    </inkml:context>
    <inkml:brush xml:id="br0">
      <inkml:brushProperty name="width" value="0.05" units="cm"/>
      <inkml:brushProperty name="height" value="0.05" units="cm"/>
      <inkml:brushProperty name="color" value="#C30F20"/>
    </inkml:brush>
  </inkml:definitions>
  <inkml:trace contextRef="#ctx0" brushRef="#br0">10 55 18431 0 0,'-9'-12'1916'0'0,"8"11"-1686"0"0,14-4 2330 0 0,4 2-2174 0 0,-1 0 0 0 0,0 2 1 0 0,18-1-1 0 0,21-1-389 0 0,98-17-1982 0 0,-124 15 1234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05.468"/>
    </inkml:context>
    <inkml:brush xml:id="br0">
      <inkml:brushProperty name="width" value="0.05" units="cm"/>
      <inkml:brushProperty name="height" value="0.05" units="cm"/>
      <inkml:brushProperty name="color" value="#8F0B18"/>
    </inkml:brush>
  </inkml:definitions>
  <inkml:trace contextRef="#ctx0" brushRef="#br0">329 33 7920 0 0,'0'0'713'0'0,"2"-19"3628"0"0,-3 19-4195 0 0,1-1 1 0 0,0 0-1 0 0,-1 0 0 0 0,1 0 0 0 0,-1 1 1 0 0,1-1-1 0 0,-1 0 0 0 0,1 0 0 0 0,-1 1 1 0 0,0-1-1 0 0,1 1 0 0 0,-1-1 0 0 0,0 0 0 0 0,0 1 1 0 0,1 0-1 0 0,-1-1 0 0 0,0 1 0 0 0,0-1 1 0 0,0 1-1 0 0,1 0 0 0 0,-1-1 0 0 0,0 1 0 0 0,0 0 1 0 0,0 0-1 0 0,0 0 0 0 0,0 0 0 0 0,0 0 1 0 0,0 0-1 0 0,0 0 0 0 0,1 0 0 0 0,-1 0 1 0 0,0 0-1 0 0,0 0 0 0 0,-1 1 0 0 0,-4 0 236 0 0,0 1 0 0 0,0 0 0 0 0,-10 5 0 0 0,11-4-41 0 0,-17 7 152 0 0,0 1 0 0 0,1 2 1 0 0,0 0-1 0 0,2 1 0 0 0,-27 23 1 0 0,34-26-444 0 0,2-1 0 0 0,0 2 0 0 0,0-1 0 0 0,1 1 0 0 0,1 1 0 0 0,0-1 0 0 0,0 2 0 0 0,1-1 0 0 0,1 1 0 0 0,-5 15 0 0 0,9-23-36 0 0,1 0 0 0 0,0 0 0 0 0,0 1 0 0 0,0-1 0 0 0,1 0 0 0 0,0 0 0 0 0,0 1 0 0 0,1-1 0 0 0,-1 0 0 0 0,1 0 0 0 0,1 0 0 0 0,-1 0-1 0 0,1 0 1 0 0,0 0 0 0 0,4 7 0 0 0,-2-5-9 0 0,1 0 0 0 0,0 0 0 0 0,0-1 0 0 0,1 1 0 0 0,0-1 0 0 0,0-1 0 0 0,0 1-1 0 0,1-1 1 0 0,14 10 0 0 0,107 56 4 0 0,-35-21 46 0 0,-87-47-47 0 0,-1-1-1 0 0,1 1 1 0 0,-1 1 0 0 0,0-1-1 0 0,0 0 1 0 0,0 1-1 0 0,-1 0 1 0 0,0 0 0 0 0,0 1-1 0 0,0-1 1 0 0,-1 1-1 0 0,6 11 1 0 0,-7-13 45 0 0,-1 1-1 0 0,0-1 1 0 0,0 0 0 0 0,0 1-1 0 0,0-1 1 0 0,-1 1 0 0 0,0-1-1 0 0,0 1 1 0 0,0-1 0 0 0,0 1-1 0 0,-1-1 1 0 0,0 1 0 0 0,0-1-1 0 0,0 1 1 0 0,0-1 0 0 0,-1 0-1 0 0,1 1 1 0 0,-1-1 0 0 0,-3 5-1 0 0,-1-1 70 0 0,0 1 0 0 0,0-1 0 0 0,-1-1-1 0 0,0 1 1 0 0,0-1 0 0 0,-1-1 0 0 0,0 1 0 0 0,0-1-1 0 0,0-1 1 0 0,-1 1 0 0 0,0-2 0 0 0,0 1 0 0 0,0-1-1 0 0,0 0 1 0 0,-1-1 0 0 0,-17 4 0 0 0,7-3-463 0 0,1-1 0 0 0,-1-1 1 0 0,0-1-1 0 0,0-1 1 0 0,1 0-1 0 0,-1-1 0 0 0,-33-7 1 0 0,25 0-1030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06.415"/>
    </inkml:context>
    <inkml:brush xml:id="br0">
      <inkml:brushProperty name="width" value="0.05" units="cm"/>
      <inkml:brushProperty name="height" value="0.05" units="cm"/>
      <inkml:brushProperty name="color" value="#8F0B18"/>
    </inkml:brush>
  </inkml:definitions>
  <inkml:trace contextRef="#ctx0" brushRef="#br0">88 226 11976 0 0,'0'0'1200'0'0,"2"-10"4676"0"0,8 1-4598 0 0,-4 5-653 0 0,0 0 0 0 0,0 0 0 0 0,13-7 0 0 0,8-3 150 0 0,-27 13-769 0 0,8-3 52 0 0,-1-1 0 0 0,0 0 1 0 0,-1 0-1 0 0,1-1 1 0 0,-1 0-1 0 0,0 0 1 0 0,7-10-1 0 0,1-3 3 0 0,11-18-101 0 0,-23 34-11 0 0,0 0 0 0 0,0 0 1 0 0,-1 0-1 0 0,0-1 0 0 0,0 1 0 0 0,0 0 1 0 0,0-1-1 0 0,0 1 0 0 0,0-7 0 0 0,-1 9 19 0 0,0 1-1 0 0,0-1 0 0 0,0 0 0 0 0,0 0 1 0 0,0 0-1 0 0,0 1 0 0 0,-1-1 0 0 0,1 0 1 0 0,0 0-1 0 0,0 0 0 0 0,0 1 1 0 0,-1-1-1 0 0,1 0 0 0 0,-1 1 0 0 0,1-1 1 0 0,0 0-1 0 0,-1 1 0 0 0,1-1 0 0 0,-1 0 1 0 0,1 1-1 0 0,-1-1 0 0 0,0 1 1 0 0,1-1-1 0 0,-1 1 0 0 0,0-1 0 0 0,1 1 1 0 0,-1-1-1 0 0,0 1 0 0 0,0 0 0 0 0,1-1 1 0 0,-1 1-1 0 0,0 0 0 0 0,0 0 1 0 0,1-1-1 0 0,-1 1 0 0 0,0 0 0 0 0,0 0 1 0 0,0 0-1 0 0,1 0 0 0 0,-1 0 0 0 0,0 0 1 0 0,0 0-1 0 0,0 1 0 0 0,0-1 1 0 0,-5 1-100 0 0,1 0 0 0 0,0 1 1 0 0,0-1-1 0 0,0 1 0 0 0,-6 4 1 0 0,-8 4-72 0 0,0 1 0 0 0,0 0 0 0 0,2 2 0 0 0,-30 26 0 0 0,37-29 250 0 0,-1 1 0 0 0,1 0 0 0 0,1 1 0 0 0,0 0-1 0 0,1 0 1 0 0,0 1 0 0 0,-11 26 0 0 0,17-32-4 0 0,0-1 0 0 0,0 1 1 0 0,1 0-1 0 0,0 0 0 0 0,0 0 1 0 0,1 0-1 0 0,-1 1 0 0 0,2-1 1 0 0,-1 0-1 0 0,1 0 0 0 0,0 0 0 0 0,0 0 1 0 0,1 0-1 0 0,0 0 0 0 0,0 0 1 0 0,1-1-1 0 0,0 1 0 0 0,0-1 1 0 0,0 0-1 0 0,6 8 0 0 0,-3-6-42 0 0,0 1 1 0 0,1-1-1 0 0,0 0 0 0 0,0-1 0 0 0,1 0 1 0 0,0 0-1 0 0,0 0 0 0 0,0-1 0 0 0,1 0 0 0 0,0-1 1 0 0,1 0-1 0 0,-1 0 0 0 0,12 3 0 0 0,-8-4-422 0 0,-1-1-1 0 0,25 3 0 0 0,-16-4-817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07.067"/>
    </inkml:context>
    <inkml:brush xml:id="br0">
      <inkml:brushProperty name="width" value="0.05" units="cm"/>
      <inkml:brushProperty name="height" value="0.05" units="cm"/>
      <inkml:brushProperty name="color" value="#8F0B18"/>
    </inkml:brush>
  </inkml:definitions>
  <inkml:trace contextRef="#ctx0" brushRef="#br0">251 24 12496 0 0,'-6'-9'1352'0'0,"4"7"-1466"0"0,0 1 294 0 0,0-1 0 0 0,0 1 0 0 0,0 0 0 0 0,0 0 0 0 0,-1-1 0 0 0,1 1 0 0 0,0 1 0 0 0,0-1 0 0 0,-1 0 0 0 0,1 0 0 0 0,0 1 0 0 0,-1 0 0 0 0,1-1 0 0 0,0 1 0 0 0,-1 0 0 0 0,1 0 0 0 0,-1 0 0 0 0,-2 1 0 0 0,-2 0 18 0 0,0 1-1 0 0,1-1 1 0 0,-1 1-1 0 0,1 1 0 0 0,0-1 1 0 0,0 1-1 0 0,0 0 1 0 0,0 1-1 0 0,-5 3 1 0 0,4-1-73 0 0,0 0 0 0 0,1 1 0 0 0,0 0 0 0 0,0 0 0 0 0,1 0-1 0 0,-6 10 1 0 0,-3 3 331 0 0,2 0 0 0 0,1 1 0 0 0,1 1-1 0 0,-15 43 1 0 0,23-57-340 0 0,0 1 0 0 0,0 0 0 0 0,1 0-1 0 0,0 0 1 0 0,1 0 0 0 0,0 0 0 0 0,0 0 0 0 0,1 0 0 0 0,0 0-1 0 0,0 0 1 0 0,1-1 0 0 0,0 1 0 0 0,1 0 0 0 0,0-1 0 0 0,0 0-1 0 0,7 12 1 0 0,-6-14-89 0 0,-1-1 0 0 0,1 1 0 0 0,0-1 0 0 0,1 0 0 0 0,-1 0 0 0 0,1 0 0 0 0,0-1 0 0 0,0 0 0 0 0,1 0 0 0 0,-1 0 0 0 0,1 0 0 0 0,0-1 0 0 0,0 0 0 0 0,0 0 0 0 0,0-1 0 0 0,1 0 0 0 0,12 3 0 0 0,-7-3-143 0 0,0 0 0 0 0,0-2-1 0 0,1 1 1 0 0,-1-1 0 0 0,0-1-1 0 0,0 0 1 0 0,1-1 0 0 0,-1 0-1 0 0,12-4 1 0 0,2-2-1051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08.023"/>
    </inkml:context>
    <inkml:brush xml:id="br0">
      <inkml:brushProperty name="width" value="0.05" units="cm"/>
      <inkml:brushProperty name="height" value="0.05" units="cm"/>
      <inkml:brushProperty name="color" value="#8F0B18"/>
    </inkml:brush>
  </inkml:definitions>
  <inkml:trace contextRef="#ctx0" brushRef="#br0">14 78 8288 0 0,'-3'-9'381'0'0,"2"7"-6"0"0,1 2-242 0 0,0-1-59 0 0,-1 1 1 0 0,1 0-1 0 0,0-1 1 0 0,0 1-1 0 0,0 0 1 0 0,-1-1-1 0 0,1 1 1 0 0,0 0-1 0 0,-1-1 0 0 0,1 1 1 0 0,0 0-1 0 0,0 0 1 0 0,-1-1-1 0 0,1 1 1 0 0,0 0-1 0 0,-1 0 0 0 0,1-1 1 0 0,-1 1-1 0 0,1 0 1 0 0,0 0-1 0 0,-1 0 1 0 0,1 0-1 0 0,-1 0 0 0 0,1 0 1 0 0,0 0-1 0 0,-1 0 1 0 0,0 0-1 0 0,4 10 3145 0 0,0-1-3467 0 0,5 35 1109 0 0,-1-16-396 0 0,-2 0 1 0 0,-1 0 0 0 0,-1 1-1 0 0,-2 55 1 0 0,-4-37 390 0 0,-2 10 682 0 0,12-103-596 0 0,2 1 0 0 0,2 0-1 0 0,17-45 1 0 0,-19 68-605 0 0,1 1 0 0 0,23-35 0 0 0,-28 48-298 0 0,0 1 0 0 0,1 0 0 0 0,0 1-1 0 0,0-1 1 0 0,0 1 0 0 0,1 0 0 0 0,0 1 0 0 0,0-1 0 0 0,1 2 0 0 0,11-7 0 0 0,-8 6-67 0 0,1 0 0 0 0,-1 1 0 0 0,1 1 0 0 0,0-1 0 0 0,18-1 0 0 0,-23 4-567 0 0,0 1 0 0 0,1 0 1 0 0,-1 0-1 0 0,1 1 0 0 0,-1 0 1 0 0,10 2-1 0 0,-1 3-7007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08.710"/>
    </inkml:context>
    <inkml:brush xml:id="br0">
      <inkml:brushProperty name="width" value="0.05" units="cm"/>
      <inkml:brushProperty name="height" value="0.05" units="cm"/>
      <inkml:brushProperty name="color" value="#8F0B18"/>
    </inkml:brush>
  </inkml:definitions>
  <inkml:trace contextRef="#ctx0" brushRef="#br0">43 128 13360 0 0,'0'0'1026'0'0,"-11"11"5779"0"0,11-10-6680 0 0,0 0 0 0 0,1 0 0 0 0,-1 1 0 0 0,1-1 0 0 0,-1 0-1 0 0,1 0 1 0 0,-1 0 0 0 0,1 0 0 0 0,0-1 0 0 0,-1 1 0 0 0,1 0-1 0 0,0 0 1 0 0,0 0 0 0 0,0 0 0 0 0,0-1 0 0 0,0 1-1 0 0,0 0 1 0 0,0-1 0 0 0,0 1 0 0 0,0-1 0 0 0,0 1 0 0 0,1 0-1 0 0,1-1-20 0 0,0 1-1 0 0,0-1 1 0 0,0 0-1 0 0,0 0 1 0 0,-1 0-1 0 0,1 0 1 0 0,0 0-1 0 0,0-1 1 0 0,3 0-1 0 0,3-1-36 0 0,0-1 0 0 0,0-1 0 0 0,0 1 0 0 0,14-9 1 0 0,-17 8-48 0 0,0 0-1 0 0,-1 0 1 0 0,1-1 0 0 0,-1 0 0 0 0,0 0 0 0 0,0 0 0 0 0,-1-1 0 0 0,6-7 0 0 0,-9 11-30 0 0,1 0 0 0 0,-1-1 0 0 0,1 1 1 0 0,-1-1-1 0 0,0 1 0 0 0,0-1 0 0 0,0 1 0 0 0,0-1 0 0 0,-1 0 0 0 0,1 1 1 0 0,-1-1-1 0 0,1 0 0 0 0,-1 0 0 0 0,0 0 0 0 0,0 1 0 0 0,0-1 0 0 0,-1 0 0 0 0,1 0 1 0 0,0 1-1 0 0,-1-1 0 0 0,0 0 0 0 0,0 1 0 0 0,-1-5 0 0 0,1 6 5 0 0,0 0-1 0 0,0 0 1 0 0,1 0-1 0 0,-1 0 1 0 0,0 0-1 0 0,0 0 1 0 0,0 0-1 0 0,0 0 1 0 0,0 1-1 0 0,0-1 1 0 0,0 0-1 0 0,-1 1 1 0 0,1-1 0 0 0,0 1-1 0 0,0-1 1 0 0,0 1-1 0 0,-3-1 1 0 0,1 0 0 0 0,0 1 1 0 0,0 0-1 0 0,0 0 1 0 0,1 0-1 0 0,-1 0 1 0 0,0 0-1 0 0,0 1 1 0 0,-3 0-1 0 0,0 1-5 0 0,0 0-1 0 0,0 0 1 0 0,-1 1 0 0 0,1 0-1 0 0,1 0 1 0 0,-10 6-1 0 0,7-2 10 0 0,0 1 0 0 0,1-1 0 0 0,0 1 0 0 0,0 1 0 0 0,0-1 0 0 0,1 1 0 0 0,1 0 0 0 0,0 1 0 0 0,-7 15 0 0 0,7-12 49 0 0,0 0 1 0 0,1 1-1 0 0,0-1 0 0 0,1 1 0 0 0,1 0 0 0 0,-1 27 0 0 0,3-33 13 0 0,0 1-1 0 0,1-1 1 0 0,0 1 0 0 0,1-1 0 0 0,0 0 0 0 0,0 1-1 0 0,1-1 1 0 0,4 10 0 0 0,-4-13-43 0 0,-1-1 1 0 0,1 1-1 0 0,0-1 0 0 0,0 0 0 0 0,0 0 1 0 0,0 0-1 0 0,1 0 0 0 0,0 0 1 0 0,-1-1-1 0 0,2 0 0 0 0,-1 0 0 0 0,0 0 1 0 0,0 0-1 0 0,10 4 0 0 0,-6-4-51 0 0,0 0 0 0 0,1-1 0 0 0,-1 1 0 0 0,1-1-1 0 0,0-1 1 0 0,-1 0 0 0 0,1 0 0 0 0,0-1 0 0 0,0 0 0 0 0,0 0 0 0 0,0-1 0 0 0,-1 0-1 0 0,12-3 1 0 0,48-12-2468 0 0,-49 11 1194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09.086"/>
    </inkml:context>
    <inkml:brush xml:id="br0">
      <inkml:brushProperty name="width" value="0.05" units="cm"/>
      <inkml:brushProperty name="height" value="0.05" units="cm"/>
      <inkml:brushProperty name="color" value="#8F0B18"/>
    </inkml:brush>
  </inkml:definitions>
  <inkml:trace contextRef="#ctx0" brushRef="#br0">15 0 13360 0 0,'-5'11'1424'0'0,"2"2"-529"0"0,1 1 0 0 0,0-1 0 0 0,0 1 1 0 0,2 0-1 0 0,0 0 0 0 0,2 24 0 0 0,1 12 74 0 0,5 209 321 0 0,-2-121-1425 0 0,-3-88-2533 0 0,-1-29-1136 0 0,0 10-3370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11.696"/>
    </inkml:context>
    <inkml:brush xml:id="br0">
      <inkml:brushProperty name="width" value="0.05" units="cm"/>
      <inkml:brushProperty name="height" value="0.05" units="cm"/>
      <inkml:brushProperty name="color" value="#8F0B18"/>
    </inkml:brush>
  </inkml:definitions>
  <inkml:trace contextRef="#ctx0" brushRef="#br0">0 120 17423 0 0,'1'-15'1888'0'0,"0"13"-1724"0"0,0-1-1 0 0,0 1 1 0 0,0 0-1 0 0,1 0 0 0 0,-1 0 1 0 0,1 0-1 0 0,0 0 1 0 0,0 0-1 0 0,-1 1 0 0 0,1-1 1 0 0,0 0-1 0 0,0 1 0 0 0,1 0 1 0 0,-1-1-1 0 0,0 1 1 0 0,0 0-1 0 0,1 0 0 0 0,-1 0 1 0 0,5-1-1 0 0,5-1 598 0 0,1 1 0 0 0,22-3-1 0 0,-9 3-376 0 0,13-7-482 0 0,0-1 1 0 0,55-23 0 0 0,-73 26-985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18.074"/>
    </inkml:context>
    <inkml:brush xml:id="br0">
      <inkml:brushProperty name="width" value="0.05" units="cm"/>
      <inkml:brushProperty name="height" value="0.05" units="cm"/>
      <inkml:brushProperty name="color" value="#5D070F"/>
    </inkml:brush>
  </inkml:definitions>
  <inkml:trace contextRef="#ctx0" brushRef="#br0">267 48 2304 0 0,'0'0'3137'0'0,"15"-9"-305"0"0,15-9 4477 0 0,-40 3-2730 0 0,8 14-4442 0 0,1 0 0 0 0,-1 0 0 0 0,1 1 0 0 0,-1-1 0 0 0,1 1 0 0 0,-1 0 0 0 0,1-1 0 0 0,-1 1 0 0 0,0 0 0 0 0,1 0 0 0 0,-1 0 0 0 0,1 0 0 0 0,-1 0 0 0 0,0 0 1 0 0,1 0-1 0 0,-1 1 0 0 0,1-1 0 0 0,-1 0 0 0 0,1 1 0 0 0,-1 0 0 0 0,-2 1 0 0 0,-3 1-29 0 0,0 0 1 0 0,0 1-1 0 0,-8 6 1 0 0,-90 75-25 0 0,89-69-86 0 0,0 0 1 0 0,1 1-1 0 0,-25 37 0 0 0,34-46-7 0 0,1 1-1 0 0,1 0 0 0 0,-1 1 0 0 0,1-1 1 0 0,1 1-1 0 0,-4 15 0 0 0,6-20 6 0 0,1 0 0 0 0,-1-1 0 0 0,1 1-1 0 0,0 0 1 0 0,0 0 0 0 0,0 0 0 0 0,1 0-1 0 0,0 0 1 0 0,0 0 0 0 0,0 0 0 0 0,0-1-1 0 0,1 1 1 0 0,0 0 0 0 0,0-1 0 0 0,4 7-1 0 0,-1-3 4 0 0,1 0-1 0 0,1 0 1 0 0,-1-1-1 0 0,1 0 0 0 0,0 0 1 0 0,1-1-1 0 0,0 1 1 0 0,0-2-1 0 0,11 7 0 0 0,9 3-13 0 0,47 16 0 0 0,-49-21 9 0 0,-1 1 0 0 0,33 19 0 0 0,-54-28 32 0 0,-1 0 0 0 0,1 0-1 0 0,-1 1 1 0 0,0-1-1 0 0,0 1 1 0 0,0 0 0 0 0,0 0-1 0 0,-1 0 1 0 0,1 1-1 0 0,-1-1 1 0 0,1 0 0 0 0,-1 1-1 0 0,0 0 1 0 0,-1-1 0 0 0,1 1-1 0 0,-1 0 1 0 0,1 0-1 0 0,-1 0 1 0 0,0 0 0 0 0,-1 0-1 0 0,1 0 1 0 0,-1 0 0 0 0,0 1-1 0 0,0-1 1 0 0,0 0-1 0 0,0 0 1 0 0,-2 7 0 0 0,1-6 65 0 0,-1 1 0 0 0,1-1 0 0 0,-1 0 0 0 0,0 0 0 0 0,-1 0 1 0 0,1 0-1 0 0,-1 0 0 0 0,0 0 0 0 0,0-1 0 0 0,-5 6 0 0 0,-3 3 202 0 0,-24 21 0 0 0,28-28-289 0 0,0-1 1 0 0,0 0 0 0 0,0 0-1 0 0,-1-1 1 0 0,1 0 0 0 0,-1 0 0 0 0,0-1-1 0 0,0 0 1 0 0,-1 0 0 0 0,1 0-1 0 0,0-2 1 0 0,-1 1 0 0 0,1-1 0 0 0,-1 0-1 0 0,0 0 1 0 0,1-1 0 0 0,-18-2-1 0 0,16 0-677 0 0,0 0 0 0 0,0 0 0 0 0,0-1 0 0 0,0-1 0 0 0,-11-4 0 0 0,-2-3-7326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0:25.144"/>
    </inkml:context>
    <inkml:brush xml:id="br0">
      <inkml:brushProperty name="width" value="0.1" units="cm"/>
      <inkml:brushProperty name="height" value="0.1" units="cm"/>
      <inkml:brushProperty name="color" value="#00A0D7"/>
    </inkml:brush>
  </inkml:definitions>
  <inkml:trace contextRef="#ctx0" brushRef="#br0">0 38 13824 0 0,'0'0'1246'0'0,"2"-1"-880"0"0,8-2 1187 0 0,0 0 0 0 0,20-3 1 0 0,14-3 621 0 0,-30 6-1963 0 0,0 0 0 0 0,0 1 0 0 0,1 1 0 0 0,-1 0 0 0 0,26 2 0 0 0,-19 0-236 0 0,35-4 0 0 0,-43 1 26 0 0,-7 1 5 0 0,-1 1-1 0 0,1-1 1 0 0,0 1 0 0 0,-1-1 0 0 0,7 2 0 0 0,30 5 750 0 0,-41-6-728 0 0,0 0-1 0 0,-1 0 1 0 0,1 1-1 0 0,0-1 1 0 0,-1 1-1 0 0,1-1 0 0 0,0 0 1 0 0,-1 1-1 0 0,1-1 1 0 0,-1 1-1 0 0,1 0 1 0 0,-1-1-1 0 0,1 1 1 0 0,-1-1-1 0 0,1 1 1 0 0,-1 0-1 0 0,1-1 1 0 0,-1 1-1 0 0,1 1 0 0 0,4 12 163 0 0,-5-9-156 0 0,1-1 0 0 0,-1 1 0 0 0,-1-1 0 0 0,1 0 0 0 0,0 1 0 0 0,-1-1 0 0 0,0 1-1 0 0,0-1 1 0 0,-1 0 0 0 0,1 0 0 0 0,-1 0 0 0 0,-3 7 0 0 0,-1 2-9 0 0,-1 0-31 0 0,0 0-1 0 0,-1 0 1 0 0,-1 0 0 0 0,0-1-1 0 0,-1-1 1 0 0,0 0-1 0 0,-15 13 1 0 0,11-11-25 0 0,0 2 0 0 0,1 0-1 0 0,-22 30 1 0 0,-25 68-662 0 0,55-101 661 0 0,0 1 1 0 0,1 0-1 0 0,0 0 0 0 0,1 0 1 0 0,0 0-1 0 0,1 1 1 0 0,-1 18-1 0 0,4-26 1 0 0,0 0-1 0 0,0 0 1 0 0,0 0 0 0 0,1 0 0 0 0,-1-1-1 0 0,2 1 1 0 0,-1 0 0 0 0,0-1 0 0 0,1 1 0 0 0,4 5-1 0 0,-5-8-18 0 0,0 0 0 0 0,0 1-1 0 0,1-1 1 0 0,-1 0 0 0 0,1 0 0 0 0,-1-1-1 0 0,1 1 1 0 0,0 0 0 0 0,0-1-1 0 0,0 0 1 0 0,1 0 0 0 0,-1 0-1 0 0,0 0 1 0 0,1 0 0 0 0,-1-1 0 0 0,5 2-1 0 0,-1-2-386 0 0,0 0 0 0 0,0-1 0 0 0,0 0-1 0 0,12-2 1 0 0,7-3-839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19.134"/>
    </inkml:context>
    <inkml:brush xml:id="br0">
      <inkml:brushProperty name="width" value="0.05" units="cm"/>
      <inkml:brushProperty name="height" value="0.05" units="cm"/>
      <inkml:brushProperty name="color" value="#5D070F"/>
    </inkml:brush>
  </inkml:definitions>
  <inkml:trace contextRef="#ctx0" brushRef="#br0">58 263 6448 0 0,'0'0'840'0'0,"-4"12"7176"0"0,5-11-7858 0 0,0 0 0 0 0,-1 0 0 0 0,1 0 0 0 0,0-1 0 0 0,0 1 0 0 0,-1 0 0 0 0,1 0 0 0 0,0 0 0 0 0,0-1 0 0 0,0 1 0 0 0,0-1 0 0 0,0 1 0 0 0,0-1 0 0 0,0 1 0 0 0,0-1 0 0 0,0 1 0 0 0,0-1 0 0 0,2 0 0 0 0,0 1 31 0 0,0-1-1 0 0,0 0 1 0 0,0 0 0 0 0,0 0 0 0 0,0 0 0 0 0,5-1 0 0 0,-1-1-22 0 0,-1 1-1 0 0,1-1 1 0 0,-1-1 0 0 0,0 1 0 0 0,10-7 0 0 0,1-1 45 0 0,-1-2-1 0 0,-1 0 1 0 0,0-1 0 0 0,22-25 0 0 0,-29 29-183 0 0,0-1 0 0 0,0-1 0 0 0,-1 1 0 0 0,-1-1 0 0 0,0-1 0 0 0,0 1 0 0 0,-1-1 0 0 0,5-15 0 0 0,-9 24-43 0 0,-1-1 0 0 0,1 1 0 0 0,0-1 1 0 0,-1 1-1 0 0,0-1 0 0 0,0 1 1 0 0,0-1-1 0 0,0 1 0 0 0,-1-1 0 0 0,1 1 1 0 0,-2-6-1 0 0,1 8-3 0 0,1 0 1 0 0,-1-1-1 0 0,0 1 1 0 0,1 0-1 0 0,-1-1 1 0 0,0 1-1 0 0,0 0 0 0 0,0 0 1 0 0,0 0-1 0 0,0 0 1 0 0,0 0-1 0 0,-1 0 1 0 0,1 0-1 0 0,0 0 0 0 0,0 0 1 0 0,-1 0-1 0 0,1 1 1 0 0,0-1-1 0 0,-1 0 1 0 0,1 1-1 0 0,-1-1 0 0 0,1 1 1 0 0,-1 0-1 0 0,1 0 1 0 0,-1-1-1 0 0,1 1 0 0 0,-1 0 1 0 0,-1 0-1 0 0,-7 1-71 0 0,0 0-1 0 0,0 0 1 0 0,0 1 0 0 0,0 0-1 0 0,1 0 1 0 0,-1 1-1 0 0,1 1 1 0 0,-1 0-1 0 0,-16 9 1 0 0,15-6 71 0 0,0 0 1 0 0,1 1 0 0 0,0 0-1 0 0,0 1 1 0 0,1 0-1 0 0,0 0 1 0 0,-9 13-1 0 0,8-9 79 0 0,1 1-1 0 0,1 0 0 0 0,0 1 0 0 0,1 0 0 0 0,1 0 1 0 0,0 0-1 0 0,1 1 0 0 0,-3 16 0 0 0,6-22-33 0 0,0 0 1 0 0,1 0-1 0 0,0 0 1 0 0,1-1-1 0 0,0 1 0 0 0,1 0 1 0 0,0 0-1 0 0,0 0 0 0 0,1 0 1 0 0,1-1-1 0 0,-1 1 0 0 0,2-1 1 0 0,-1 0-1 0 0,9 16 0 0 0,-9-21 7 0 0,0 1 0 0 0,0 0 0 0 0,1-1-1 0 0,0 0 1 0 0,0 1 0 0 0,0-2 0 0 0,0 1 0 0 0,1 0-1 0 0,-1-1 1 0 0,1 0 0 0 0,0 0 0 0 0,0 0-1 0 0,0-1 1 0 0,0 1 0 0 0,1-1 0 0 0,-1-1 0 0 0,0 1-1 0 0,8 1 1 0 0,-2-2-252 0 0,-1 0 0 0 0,1 0 0 0 0,15-1 1 0 0,33-7-5341 0 0,-32 2-1103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19.736"/>
    </inkml:context>
    <inkml:brush xml:id="br0">
      <inkml:brushProperty name="width" value="0.05" units="cm"/>
      <inkml:brushProperty name="height" value="0.05" units="cm"/>
      <inkml:brushProperty name="color" value="#5D070F"/>
    </inkml:brush>
  </inkml:definitions>
  <inkml:trace contextRef="#ctx0" brushRef="#br0">270 25 8752 0 0,'-1'-2'226'0'0,"0"0"1"0"0,0 0-1 0 0,0 1 1 0 0,0-1-1 0 0,-1 1 1 0 0,1-1 0 0 0,0 1-1 0 0,-1 0 1 0 0,1 0-1 0 0,-1-1 1 0 0,0 1-1 0 0,1 0 1 0 0,-1 0-1 0 0,0 0 1 0 0,0 1-1 0 0,1-1 1 0 0,-1 0 0 0 0,0 1-1 0 0,0-1 1 0 0,0 1-1 0 0,0-1 1 0 0,0 1-1 0 0,0 0 1 0 0,0 0-1 0 0,0 0 1 0 0,0 0 0 0 0,0 0-1 0 0,-3 1 1 0 0,-5 1 480 0 0,1 0 0 0 0,-1 0 1 0 0,1 1-1 0 0,-13 6 0 0 0,12-5-532 0 0,1 1 0 0 0,0 0 0 0 0,1 0 0 0 0,-1 1 0 0 0,1 1 1 0 0,0-1-1 0 0,0 1 0 0 0,1 1 0 0 0,0-1 0 0 0,-10 15 0 0 0,9-11-27 0 0,1 1 0 0 0,0 0-1 0 0,1 0 1 0 0,1 1 0 0 0,0-1 0 0 0,0 1 0 0 0,-5 26 0 0 0,8-28-84 0 0,0 1 0 0 0,1-1 0 0 0,1 1 1 0 0,0-1-1 0 0,0 0 0 0 0,1 1 0 0 0,1-1 0 0 0,0 0 1 0 0,5 19-1 0 0,-4-22-43 0 0,0-1 1 0 0,0 1 0 0 0,1 0-1 0 0,0-1 1 0 0,1 0-1 0 0,-1 0 1 0 0,2 0 0 0 0,-1-1-1 0 0,0 0 1 0 0,1 0-1 0 0,0 0 1 0 0,1 0 0 0 0,13 8-1 0 0,-15-11-14 0 0,2 0-1 0 0,-1 0 1 0 0,0 0-1 0 0,1-1 1 0 0,-1 0-1 0 0,1 0 1 0 0,-1 0-1 0 0,1-1 1 0 0,0 0 0 0 0,0-1-1 0 0,0 1 1 0 0,-1-1-1 0 0,12-2 1 0 0,-4 0-452 0 0,-1 0 1 0 0,0-2 0 0 0,0 1-1 0 0,0-2 1 0 0,24-10 0 0 0,-16 4-854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20.467"/>
    </inkml:context>
    <inkml:brush xml:id="br0">
      <inkml:brushProperty name="width" value="0.05" units="cm"/>
      <inkml:brushProperty name="height" value="0.05" units="cm"/>
      <inkml:brushProperty name="color" value="#5D070F"/>
    </inkml:brush>
  </inkml:definitions>
  <inkml:trace contextRef="#ctx0" brushRef="#br0">42 29 7832 0 0,'-1'16'5855'0'0,"-2"9"-3599"0"0,0 5-1448 0 0,-30 196 3803 0 0,33-225-4602 0 0,-1 0 52 0 0,1 1 0 0 0,0-1 0 0 0,0 1 0 0 0,-1 0 0 0 0,1-1 0 0 0,0 1 0 0 0,0-1 0 0 0,1 1 0 0 0,-1 0 0 0 0,1 2 0 0 0,-1-4 136 0 0,3-5 179 0 0,3-10-35 0 0,0 0-1 0 0,-1 0 0 0 0,6-25 0 0 0,-6 20 232 0 0,12-33-1 0 0,-10 38-312 0 0,0-1 0 0 0,1 1 0 0 0,1 1 0 0 0,1-1 0 0 0,0 2 0 0 0,1-1 0 0 0,12-12 0 0 0,-14 18-209 0 0,-1-1-1 0 0,1 2 1 0 0,11-8-1 0 0,-16 12-37 0 0,0 1 0 0 0,0 0 0 0 0,1 0-1 0 0,-1 0 1 0 0,1 1 0 0 0,-1 0 0 0 0,1-1 0 0 0,0 2 0 0 0,-1-1-1 0 0,9 0 1 0 0,-3 1-487 0 0,0 0-1 0 0,0 1 1 0 0,1 1-1 0 0,-1-1 1 0 0,0 2-1 0 0,0-1 1 0 0,10 5-1 0 0,2 2-8159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21.376"/>
    </inkml:context>
    <inkml:brush xml:id="br0">
      <inkml:brushProperty name="width" value="0.05" units="cm"/>
      <inkml:brushProperty name="height" value="0.05" units="cm"/>
      <inkml:brushProperty name="color" value="#5D070F"/>
    </inkml:brush>
  </inkml:definitions>
  <inkml:trace contextRef="#ctx0" brushRef="#br0">17 224 13104 0 0,'-1'1'60'0'0,"0"-1"0"0"0,0 0 1 0 0,0 0-1 0 0,0 1 1 0 0,0-1-1 0 0,1 0 0 0 0,-1 1 1 0 0,0-1-1 0 0,0 1 1 0 0,0-1-1 0 0,0 1 1 0 0,1 0-1 0 0,-1-1 0 0 0,0 1 1 0 0,1 0-1 0 0,-1-1 1 0 0,-1 3-1 0 0,2-3-16 0 0,0 1 1 0 0,0-1-1 0 0,0 1 0 0 0,0 0 0 0 0,0-1 1 0 0,0 1-1 0 0,0-1 0 0 0,0 1 1 0 0,0 0-1 0 0,0-1 0 0 0,0 1 0 0 0,0-1 1 0 0,0 1-1 0 0,0 0 0 0 0,0-1 0 0 0,1 1 1 0 0,-1-1-1 0 0,0 1 0 0 0,0-1 1 0 0,1 2-1 0 0,1 0 199 0 0,0 0 0 0 0,-1 0 0 0 0,1 0 1 0 0,0 0-1 0 0,0 0 0 0 0,0-1 0 0 0,0 1 0 0 0,1-1 0 0 0,-1 0 1 0 0,0 1-1 0 0,1-1 0 0 0,2 1 0 0 0,2 0-56 0 0,0-1 0 0 0,-1 0 0 0 0,1 0 0 0 0,0 0-1 0 0,0-1 1 0 0,0 0 0 0 0,0-1 0 0 0,-1 1 0 0 0,1-1 0 0 0,0-1 0 0 0,0 1 0 0 0,-1-1-1 0 0,1 0 1 0 0,-1-1 0 0 0,1 1 0 0 0,-1-1 0 0 0,0-1 0 0 0,6-3 0 0 0,3-3-113 0 0,0-1 0 0 0,-1 0 0 0 0,0-2 1 0 0,0 1-1 0 0,17-23 0 0 0,-24 26-39 0 0,0 0 0 0 0,-1 0 0 0 0,0 0 0 0 0,0-1 0 0 0,5-14 0 0 0,-10 21-19 0 0,0 0 0 0 0,0 0 1 0 0,0 1-1 0 0,0-1 0 0 0,0 0 1 0 0,-1 0-1 0 0,1 0 0 0 0,-1 0 0 0 0,0 0 1 0 0,0 0-1 0 0,0 0 0 0 0,0 0 1 0 0,-1 0-1 0 0,1 0 0 0 0,-1 0 1 0 0,0 0-1 0 0,0 1 0 0 0,0-1 0 0 0,0 0 1 0 0,0 0-1 0 0,0 1 0 0 0,-1-1 1 0 0,1 1-1 0 0,-4-5 0 0 0,3 6-2 0 0,1 0-1 0 0,-1 0 0 0 0,0 0 1 0 0,0 0-1 0 0,0 0 1 0 0,0 0-1 0 0,0 0 0 0 0,0 1 1 0 0,0-1-1 0 0,0 1 0 0 0,0-1 1 0 0,0 1-1 0 0,0 0 0 0 0,0 0 1 0 0,-1 0-1 0 0,1 0 1 0 0,0 0-1 0 0,0 0 0 0 0,0 0 1 0 0,0 1-1 0 0,0-1 0 0 0,-3 2 1 0 0,-2 0 4 0 0,0 1 0 0 0,1-1 0 0 0,-1 1 0 0 0,1 0 0 0 0,-9 6 0 0 0,7-2-6 0 0,-1 0-1 0 0,1 1 0 0 0,0-1 1 0 0,1 2-1 0 0,0-1 0 0 0,0 1 1 0 0,1 0-1 0 0,-9 16 0 0 0,7-8 31 0 0,0 0-1 0 0,1 0 0 0 0,1 1 0 0 0,-5 23 0 0 0,9-34-1 0 0,1 1-1 0 0,0 0 1 0 0,1 0 0 0 0,-1-1-1 0 0,1 1 1 0 0,1 0-1 0 0,0 0 1 0 0,0-1 0 0 0,0 1-1 0 0,1 0 1 0 0,3 9-1 0 0,-3-12-36 0 0,0-1-1 0 0,0 1 0 0 0,1-1 1 0 0,-1 1-1 0 0,1-1 0 0 0,0 0 0 0 0,0 0 1 0 0,1-1-1 0 0,-1 1 0 0 0,1-1 1 0 0,-1 1-1 0 0,1-1 0 0 0,0 0 0 0 0,0-1 1 0 0,1 1-1 0 0,-1-1 0 0 0,0 1 1 0 0,9 2-1 0 0,-5-3 6 0 0,0 0 0 0 0,1-1 0 0 0,-1 0 0 0 0,1 0 0 0 0,-1-1 0 0 0,1 0 1 0 0,-1 0-1 0 0,15-3 0 0 0,31-9-1646 0 0,-20 1-3709 0 0,-8 2-2047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21.987"/>
    </inkml:context>
    <inkml:brush xml:id="br0">
      <inkml:brushProperty name="width" value="0.05" units="cm"/>
      <inkml:brushProperty name="height" value="0.05" units="cm"/>
      <inkml:brushProperty name="color" value="#5D070F"/>
    </inkml:brush>
  </inkml:definitions>
  <inkml:trace contextRef="#ctx0" brushRef="#br0">31 1 17391 0 0,'-1'0'71'0'0,"0"0"0"0"0,0 0-1 0 0,1-1 1 0 0,-1 1-1 0 0,0 0 1 0 0,0 1 0 0 0,0-1-1 0 0,1 0 1 0 0,-1 0-1 0 0,0 0 1 0 0,0 0 0 0 0,1 1-1 0 0,-1-1 1 0 0,0 0-1 0 0,0 0 1 0 0,1 1 0 0 0,-1-1-1 0 0,0 1 1 0 0,1-1-1 0 0,-1 1 1 0 0,0-1 0 0 0,1 1-1 0 0,-1-1 1 0 0,0 2-1 0 0,0 0 49 0 0,-1 0 0 0 0,1 0 0 0 0,0 1 0 0 0,0-1-1 0 0,0 0 1 0 0,1 0 0 0 0,-1 1 0 0 0,0 3 0 0 0,0 3 332 0 0,0-1 0 0 0,1 1 0 0 0,1 17 0 0 0,26 273 3021 0 0,-9-141-3844 0 0,-9-91-6768 0 0,-6-45-586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22.336"/>
    </inkml:context>
    <inkml:brush xml:id="br0">
      <inkml:brushProperty name="width" value="0.05" units="cm"/>
      <inkml:brushProperty name="height" value="0.05" units="cm"/>
      <inkml:brushProperty name="color" value="#5D070F"/>
    </inkml:brush>
  </inkml:definitions>
  <inkml:trace contextRef="#ctx0" brushRef="#br0">1 103 23039 0 0,'0'0'528'0'0,"10"-12"1451"0"0,-1 6-1976 0 0,0 0-1 0 0,1 1 1 0 0,-1 0 0 0 0,1 0 0 0 0,0 1 0 0 0,20-5-1 0 0,-18 5 0 0 0,153-38-1840 0 0,-142 38 796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28.543"/>
    </inkml:context>
    <inkml:brush xml:id="br0">
      <inkml:brushProperty name="width" value="0.05" units="cm"/>
      <inkml:brushProperty name="height" value="0.05" units="cm"/>
      <inkml:brushProperty name="color" value="#3D050A"/>
    </inkml:brush>
  </inkml:definitions>
  <inkml:trace contextRef="#ctx0" brushRef="#br0">352 49 4144 0 0,'0'0'191'0'0,"13"-13"2060"0"0,-12 12-1702 0 0,-1 0-1 0 0,1 0 0 0 0,-1 0 1 0 0,1 0-1 0 0,-1 0 0 0 0,1 0 0 0 0,-1 0 1 0 0,0 0-1 0 0,0 0 0 0 0,0 0 0 0 0,0 0 1 0 0,1 0-1 0 0,-1-1 0 0 0,-1 1 1 0 0,1 0-1 0 0,0 0 0 0 0,0 0 0 0 0,-1-2 1 0 0,1 2-397 0 0,0 0-1 0 0,-1 0 1 0 0,1 1 0 0 0,-1-1 0 0 0,1 0 0 0 0,-1 0 0 0 0,0 1-1 0 0,1-1 1 0 0,-1 0 0 0 0,0 1 0 0 0,1-1 0 0 0,-1 0 0 0 0,0 1-1 0 0,0-1 1 0 0,1 1 0 0 0,-1-1 0 0 0,0 1 0 0 0,0 0-1 0 0,0-1 1 0 0,0 1 0 0 0,0 0 0 0 0,0-1 0 0 0,0 1 0 0 0,0 0-1 0 0,0 0 1 0 0,1 0 0 0 0,-1 0 0 0 0,0 0 0 0 0,0 0 0 0 0,0 0-1 0 0,0 0 1 0 0,0 1 0 0 0,-2-1 0 0 0,-6 4 117 0 0,1 0-1 0 0,-1 0 1 0 0,1 0 0 0 0,0 1-1 0 0,0 0 1 0 0,-13 12 0 0 0,-3 0-9 0 0,1 0-195 0 0,0 0-1 0 0,-25 26 0 0 0,40-34-49 0 0,-1 0-1 0 0,1 1 0 0 0,1 0 1 0 0,0 1-1 0 0,0-1 1 0 0,1 1-1 0 0,-8 18 0 0 0,11-21-14 0 0,0 0 0 0 0,1 1 0 0 0,0-1 0 0 0,0 0 0 0 0,-1 14 0 0 0,3-19 0 0 0,0 1 0 0 0,1-1 0 0 0,-1 1 0 0 0,0-1 0 0 0,1 1 0 0 0,0-1 0 0 0,0 1 0 0 0,0-1 0 0 0,0 0 0 0 0,1 0 0 0 0,-1 1 0 0 0,1-1 0 0 0,-1 0 0 0 0,1 0 0 0 0,0 0 0 0 0,4 3 0 0 0,1 0 0 0 0,-1 0 0 0 0,2 0 0 0 0,-1-1 0 0 0,0 0 0 0 0,14 6 0 0 0,16 11 0 0 0,-20-12 18 0 0,0 0 1 0 0,0-2-1 0 0,1 0 0 0 0,1-1 0 0 0,19 5 0 0 0,-19-7 5 0 0,-2 1-1 0 0,1 0 0 0 0,-1 2 0 0 0,0 0 1 0 0,28 18-1 0 0,-42-24 13 0 0,-1-1 0 0 0,0 1 0 0 0,0 0-1 0 0,1 0 1 0 0,-2 0 0 0 0,1 1 0 0 0,0-1 0 0 0,0 0 0 0 0,-1 1 0 0 0,1-1-1 0 0,-1 1 1 0 0,0 0 0 0 0,1-1 0 0 0,-1 1 0 0 0,-1 0 0 0 0,1 0 0 0 0,0-1-1 0 0,-1 1 1 0 0,1 0 0 0 0,-1 0 0 0 0,0 0 0 0 0,0 0 0 0 0,0 0 0 0 0,0 0-1 0 0,-1 0 1 0 0,1-1 0 0 0,-1 1 0 0 0,0 0 0 0 0,1 0 0 0 0,-3 4 0 0 0,-1 0 81 0 0,1 0-1 0 0,-1 0 1 0 0,0-1 0 0 0,-1 0 0 0 0,0 0 0 0 0,1 0 0 0 0,-2 0 0 0 0,1-1 0 0 0,-1 1 0 0 0,-10 6 0 0 0,4-4-74 0 0,-1 0-1 0 0,1-2 1 0 0,-1 1 0 0 0,-1-2-1 0 0,1 1 1 0 0,-1-2 0 0 0,0 0 0 0 0,-24 4-1 0 0,9-5-286 0 0,0-1 0 0 0,0-2 0 0 0,-37-3 0 0 0,-9-4-2651 0 0,41 3 1198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29.453"/>
    </inkml:context>
    <inkml:brush xml:id="br0">
      <inkml:brushProperty name="width" value="0.05" units="cm"/>
      <inkml:brushProperty name="height" value="0.05" units="cm"/>
      <inkml:brushProperty name="color" value="#3D050A"/>
    </inkml:brush>
  </inkml:definitions>
  <inkml:trace contextRef="#ctx0" brushRef="#br0">49 203 13824 0 0,'0'0'1612'0'0,"13"4"1129"0"0,-7-4-2532 0 0,0-1 0 0 0,1 0 0 0 0,-1 0 0 0 0,0-1 0 0 0,0 0 0 0 0,0 0 0 0 0,0 0 0 0 0,0-1 0 0 0,0 0 0 0 0,0 0 0 0 0,-1 0 0 0 0,0-1 0 0 0,1 0 0 0 0,-1 0 0 0 0,-1 0 0 0 0,1-1 0 0 0,7-9 0 0 0,-5 5-216 0 0,0 0-1 0 0,0-1 0 0 0,-1 0 0 0 0,-1 0 1 0 0,1-1-1 0 0,-2 1 0 0 0,1-1 0 0 0,-1 0 1 0 0,2-13-1 0 0,-6 23 0 0 0,1 0-1 0 0,-1 0 1 0 0,0 0 0 0 0,0 0 0 0 0,1 0-1 0 0,-1 0 1 0 0,0-1 0 0 0,0 1 0 0 0,0 0-1 0 0,-1 0 1 0 0,1 0 0 0 0,0 0 0 0 0,0 0-1 0 0,0 0 1 0 0,-1 0 0 0 0,1 0 0 0 0,-1 0-1 0 0,1 0 1 0 0,-1 0 0 0 0,1 0 0 0 0,-1 1-1 0 0,1-1 1 0 0,-1 0 0 0 0,0 0-1 0 0,1 0 1 0 0,-1 1 0 0 0,0-1 0 0 0,0 0-1 0 0,0 0 1 0 0,1 1 0 0 0,-1-1 0 0 0,0 1-1 0 0,0-1 1 0 0,0 1 0 0 0,0 0 0 0 0,0-1-1 0 0,0 1 1 0 0,0 0 0 0 0,0-1 0 0 0,0 1-1 0 0,0 0 1 0 0,0 0 0 0 0,-2 0 0 0 0,-2 0-2 0 0,1 0 0 0 0,0 0 1 0 0,-1 1-1 0 0,1-1 1 0 0,-1 1-1 0 0,1 0 1 0 0,0 0-1 0 0,-1 1 1 0 0,-4 1-1 0 0,0 3 9 0 0,0-1 0 0 0,0 1-1 0 0,0 0 1 0 0,1 1 0 0 0,0 0-1 0 0,0 0 1 0 0,1 1 0 0 0,-12 15-1 0 0,8-8 41 0 0,2 1-1 0 0,0-1 1 0 0,0 2-1 0 0,-8 21 0 0 0,14-28 19 0 0,0 0-1 0 0,1 0 0 0 0,0 0 0 0 0,0 1 1 0 0,1-1-1 0 0,1 0 0 0 0,0 0 0 0 0,0 1 1 0 0,3 16-1 0 0,-2-18-39 0 0,1-1 0 0 0,0 0 0 0 0,0 0 0 0 0,1 0 0 0 0,0 0 0 0 0,0 0 0 0 0,1 0 0 0 0,0-1 0 0 0,1 0 0 0 0,0 0 0 0 0,0 0 0 0 0,7 7 0 0 0,-9-10-11 0 0,1-1-1 0 0,0 0 1 0 0,0 0 0 0 0,0 0-1 0 0,0-1 1 0 0,1 1-1 0 0,-1-1 1 0 0,1 0-1 0 0,0 0 1 0 0,-1 0 0 0 0,9 1-1 0 0,-6-2-272 0 0,1 0 0 0 0,0 0 0 0 0,1-1 0 0 0,-1 0 0 0 0,0-1 0 0 0,11-1 0 0 0,-1-2-707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30.206"/>
    </inkml:context>
    <inkml:brush xml:id="br0">
      <inkml:brushProperty name="width" value="0.05" units="cm"/>
      <inkml:brushProperty name="height" value="0.05" units="cm"/>
      <inkml:brushProperty name="color" value="#3D050A"/>
    </inkml:brush>
  </inkml:definitions>
  <inkml:trace contextRef="#ctx0" brushRef="#br0">247 10 5064 0 0,'0'0'389'0'0,"-14"-8"3722"0"0,9 8-3320 0 0,1-1 0 0 0,-1 1 0 0 0,1 0 0 0 0,-1 0 0 0 0,0 0 0 0 0,1 1 0 0 0,-1 0 0 0 0,1-1 0 0 0,-7 3 0 0 0,4 0-348 0 0,0 0-1 0 0,0 0 1 0 0,0 1-1 0 0,0 0 0 0 0,-6 4 1 0 0,-5 7-47 0 0,1 0-1 0 0,-27 30 1 0 0,42-43-249 0 0,-4 4 100 0 0,1 0-1 0 0,-1 1 0 0 0,2 0 0 0 0,-1 0 0 0 0,1 0 1 0 0,0 0-1 0 0,0 1 0 0 0,1-1 0 0 0,-4 12 1 0 0,6-14-189 0 0,0 0-1 0 0,0 1 1 0 0,1-1 0 0 0,0 0 0 0 0,0 0 0 0 0,0 0 0 0 0,0 0 0 0 0,1 1 0 0 0,0-1 0 0 0,0 0 0 0 0,0 0 0 0 0,1 0 0 0 0,0 0 0 0 0,0-1 0 0 0,0 1 0 0 0,4 6 0 0 0,0-1-47 0 0,0 0 0 0 0,1-1 0 0 0,1 1 0 0 0,-1-1 0 0 0,1-1 0 0 0,1 1-1 0 0,0-2 1 0 0,11 9 0 0 0,-12-11-6 0 0,-1-1-1 0 0,1 1 1 0 0,0-2-1 0 0,0 1 1 0 0,0-1-1 0 0,0 0 1 0 0,1-1-1 0 0,-1 0 1 0 0,1 0-1 0 0,0-1 1 0 0,16 1-1 0 0,-15-3-558 0 0,1 1 1 0 0,12-3-1 0 0,20-9-4771 0 0,-14 1-2440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31.032"/>
    </inkml:context>
    <inkml:brush xml:id="br0">
      <inkml:brushProperty name="width" value="0.05" units="cm"/>
      <inkml:brushProperty name="height" value="0.05" units="cm"/>
      <inkml:brushProperty name="color" value="#3D050A"/>
    </inkml:brush>
  </inkml:definitions>
  <inkml:trace contextRef="#ctx0" brushRef="#br0">12 168 5984 0 0,'-4'-5'112'0'0,"3"4"569"0"0,1 0-1 0 0,-1 1 1 0 0,0-1-1 0 0,1 0 1 0 0,-1 0-1 0 0,0 0 1 0 0,1 0-1 0 0,-1 0 1 0 0,1 0-1 0 0,0 0 1 0 0,-2-5 4280 0 0,3 6-4891 0 0,0 0-1 0 0,0 1 1 0 0,0-1-1 0 0,-1 1 0 0 0,1-1 1 0 0,0 1-1 0 0,-1-1 1 0 0,1 1-1 0 0,-1 0 1 0 0,1-1-1 0 0,0 1 0 0 0,-1-1 1 0 0,1 1-1 0 0,-1 0 1 0 0,0 0-1 0 0,1-1 0 0 0,0 2 1 0 0,5 14 90 0 0,-2 0 174 0 0,-1 0-1 0 0,-1 0 1 0 0,0 0 0 0 0,-2 25 0 0 0,2 11 107 0 0,1 37 902 0 0,-3-88-1022 0 0,-3-16-101 0 0,2 11-187 0 0,1-1-1 0 0,-1 1 0 0 0,1-1 1 0 0,0 1-1 0 0,0-1 0 0 0,1 0 1 0 0,-1 1-1 0 0,2-6 0 0 0,1-10 75 0 0,0 0-31 0 0,0 0 1 0 0,2 1-1 0 0,0 0 1 0 0,1 0 0 0 0,1 0-1 0 0,0 1 1 0 0,1 0-1 0 0,2 0 1 0 0,0 1-1 0 0,0 0 1 0 0,2 1 0 0 0,0 0-1 0 0,0 1 1 0 0,2 0-1 0 0,29-25 1 0 0,-37 35-282 0 0,0 1 0 0 0,1 0 0 0 0,-1 1-1 0 0,11-5 1 0 0,12 0-6876 0 0,-12 6-438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0:25.480"/>
    </inkml:context>
    <inkml:brush xml:id="br0">
      <inkml:brushProperty name="width" value="0.1" units="cm"/>
      <inkml:brushProperty name="height" value="0.1" units="cm"/>
      <inkml:brushProperty name="color" value="#00A0D7"/>
    </inkml:brush>
  </inkml:definitions>
  <inkml:trace contextRef="#ctx0" brushRef="#br0">97 9 23039 0 0,'-32'0'1024'0'0,"15"-4"200"0"0,-1 4-976 0 0,0 0-248 0 0,7-5 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31.835"/>
    </inkml:context>
    <inkml:brush xml:id="br0">
      <inkml:brushProperty name="width" value="0.05" units="cm"/>
      <inkml:brushProperty name="height" value="0.05" units="cm"/>
      <inkml:brushProperty name="color" value="#3D050A"/>
    </inkml:brush>
  </inkml:definitions>
  <inkml:trace contextRef="#ctx0" brushRef="#br0">17 194 5064 0 0,'-17'14'7803'0'0,"17"-14"-7533"0"0,0 1-1 0 0,1-1 1 0 0,-1 1 0 0 0,0-1-1 0 0,0 1 1 0 0,0-1 0 0 0,0 1-1 0 0,1-1 1 0 0,-1 1-1 0 0,0-1 1 0 0,0 1 0 0 0,1-1-1 0 0,-1 1 1 0 0,0-1-1 0 0,1 1 1 0 0,-1-1 0 0 0,0 1-1 0 0,1-1 1 0 0,-1 0 0 0 0,1 1-1 0 0,-1-1 1 0 0,1 0-1 0 0,0 1 1 0 0,2 0-108 0 0,-1 1 0 0 0,1-1 1 0 0,0 0-1 0 0,0 0 0 0 0,-1 0 0 0 0,1 0 0 0 0,0 0 0 0 0,0-1 0 0 0,0 0 1 0 0,0 1-1 0 0,0-1 0 0 0,0 0 0 0 0,0 0 0 0 0,0-1 0 0 0,0 1 1 0 0,0 0-1 0 0,-1-1 0 0 0,1 0 0 0 0,3-1 0 0 0,2 0-107 0 0,-1-1 0 0 0,1 0 0 0 0,-1 0-1 0 0,0-1 1 0 0,0 0 0 0 0,6-5 0 0 0,6-6 108 0 0,26-27 0 0 0,-37 34-159 0 0,-1 0 1 0 0,0-1-1 0 0,0 0 1 0 0,-1 0-1 0 0,8-17 1 0 0,-14 25-11 0 0,1-1 0 0 0,0 0 0 0 0,0 0 0 0 0,0 0 0 0 0,-1 0-1 0 0,1 0 1 0 0,-1 0 0 0 0,0 0 0 0 0,0 0 0 0 0,1 0 0 0 0,-1 0 0 0 0,0 0 0 0 0,-1 0 0 0 0,1 0 0 0 0,0 0 0 0 0,-1 0-1 0 0,1 0 1 0 0,-1 0 0 0 0,1 0 0 0 0,-1 0 0 0 0,0 0 0 0 0,0 0 0 0 0,0 0 0 0 0,0 1 0 0 0,-2-3 0 0 0,1 2 1 0 0,0 0 0 0 0,0 1 1 0 0,0-1-1 0 0,0 1 1 0 0,0 0-1 0 0,0-1 1 0 0,0 1-1 0 0,0 0 0 0 0,-1 0 1 0 0,1 0-1 0 0,-1 1 1 0 0,1-1-1 0 0,0 1 0 0 0,-1-1 1 0 0,1 1-1 0 0,-1 0 1 0 0,1 0-1 0 0,-1 0 0 0 0,1 0 1 0 0,-4 1-1 0 0,-2 1 56 0 0,0 0-1 0 0,0 0 1 0 0,0 1 0 0 0,0 1-1 0 0,1-1 1 0 0,-1 1-1 0 0,1 0 1 0 0,0 1-1 0 0,0 0 1 0 0,1 0-1 0 0,-1 0 1 0 0,1 1-1 0 0,0 0 1 0 0,1 0 0 0 0,-1 0-1 0 0,1 1 1 0 0,-6 11-1 0 0,5-9 24 0 0,0 1 0 0 0,1 0 0 0 0,0 0 0 0 0,1 1 0 0 0,0-1 0 0 0,1 1 0 0 0,0 0 0 0 0,1 0 0 0 0,0 0 0 0 0,0 0 0 0 0,1 0 0 0 0,1 18 0 0 0,1-21-1 0 0,1-1 0 0 0,-1 1-1 0 0,1-1 1 0 0,1 0 0 0 0,-1 1 0 0 0,1-1-1 0 0,0 0 1 0 0,1-1 0 0 0,0 1-1 0 0,0-1 1 0 0,0 0 0 0 0,8 9 0 0 0,-7-10-254 0 0,1 0 0 0 0,-1 0 0 0 0,1 0 0 0 0,-1-1 0 0 0,12 6 0 0 0,-12-7-658 0 0,0 0 1 0 0,0-1-1 0 0,1 0 0 0 0,-1-1 0 0 0,1 1 0 0 0,-1-1 1 0 0,9 1-1 0 0,6 0-6934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32.407"/>
    </inkml:context>
    <inkml:brush xml:id="br0">
      <inkml:brushProperty name="width" value="0.05" units="cm"/>
      <inkml:brushProperty name="height" value="0.05" units="cm"/>
      <inkml:brushProperty name="color" value="#3D050A"/>
    </inkml:brush>
  </inkml:definitions>
  <inkml:trace contextRef="#ctx0" brushRef="#br0">26 1 11976 0 0,'0'0'1538'0'0,"-11"7"4198"0"0,10-5-5322 0 0,-1 1-1 0 0,0-1 0 0 0,1 1 1 0 0,0-1-1 0 0,-1 1 1 0 0,1-1-1 0 0,0 1 0 0 0,0 0 1 0 0,1 0-1 0 0,-1 0 1 0 0,0-1-1 0 0,1 5 1 0 0,-1 38 510 0 0,2-27-459 0 0,15 345 866 0 0,-2-237-4285 0 0,-11-109 1490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8:32.750"/>
    </inkml:context>
    <inkml:brush xml:id="br0">
      <inkml:brushProperty name="width" value="0.05" units="cm"/>
      <inkml:brushProperty name="height" value="0.05" units="cm"/>
      <inkml:brushProperty name="color" value="#3D050A"/>
    </inkml:brush>
  </inkml:definitions>
  <inkml:trace contextRef="#ctx0" brushRef="#br0">1 52 19807 0 0,'0'0'2066'0'0,"5"-4"-926"0"0,13-1-240 0 0,1 0 0 0 0,-1 0-1 0 0,1 2 1 0 0,0 0 0 0 0,21 0 0 0 0,-8 0-580 0 0,38-5-102 0 0,69-5-1528 0 0,-113 13-115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9:07.957"/>
    </inkml:context>
    <inkml:brush xml:id="br0">
      <inkml:brushProperty name="width" value="0.05" units="cm"/>
      <inkml:brushProperty name="height" value="0.05" units="cm"/>
      <inkml:brushProperty name="color" value="#F4C310"/>
    </inkml:brush>
  </inkml:definitions>
  <inkml:trace contextRef="#ctx0" brushRef="#br0">221 163 2304 0 0,'0'0'101'0'0,"-10"9"22"0"0,-8 12 683 0 0,3-3 1429 0 0,5-8-1555 0 0,1 0 0 0 0,0 1-1 0 0,0 0 1 0 0,1 1 0 0 0,-4 7-680 0 0,-4 10 887 0 0,9-17-468 0 0,0 0-1 0 0,0 0 0 0 0,1 1 1 0 0,1 0-1 0 0,0 0 0 0 0,1 0 1 0 0,0 2-419 0 0,-4 20 849 0 0,5-29-696 0 0,1 0-1 0 0,1 1 0 0 0,-1-1 1 0 0,1 0-1 0 0,0 1 0 0 0,0-1 1 0 0,1 1-1 0 0,0-1 0 0 0,0 1 1 0 0,1-1-1 0 0,1 7-152 0 0,0-8 140 0 0,0 0 1 0 0,0 0 0 0 0,1-1-1 0 0,0 1 1 0 0,0-1-1 0 0,0 1 1 0 0,0-1 0 0 0,1 0-1 0 0,-1-1 1 0 0,1 1-1 0 0,4 2-140 0 0,-5-3 55 0 0,1-1 0 0 0,0 0 0 0 0,-1 0 0 0 0,1-1 0 0 0,0 1 0 0 0,0-1 0 0 0,1 1 0 0 0,-1-1-1 0 0,0-1 1 0 0,0 1 0 0 0,0-1 0 0 0,4 1-55 0 0,7-1 597 0 0,0-1 0 0 0,14-2-597 0 0,-6 1 566 0 0,-11 0-381 0 0,1-1 0 0 0,0 0 1 0 0,-1 0-1 0 0,0-1 0 0 0,6-3-185 0 0,27-9 247 0 0,-23 9-144 0 0,0-2 0 0 0,0-1-1 0 0,18-11-102 0 0,-29 15 34 0 0,-8 5-22 0 0,4-2 7 0 0,-1-1 0 0 0,0 1 0 0 0,0-1 1 0 0,0-1-1 0 0,0 1 0 0 0,-1-1 0 0 0,3-2-19 0 0,9-10 10 0 0,-11 12 12 0 0,-1-1-1 0 0,0 1 0 0 0,0-1 1 0 0,0 0-1 0 0,-1 0 1 0 0,0 0-1 0 0,0 0 1 0 0,2-6-22 0 0,-1 0 44 0 0,0 0-1 0 0,0-1 1 0 0,-2 1 0 0 0,1-1 0 0 0,-2 0 0 0 0,0 0 0 0 0,0 0-1 0 0,-1-11-43 0 0,-1 7 102 0 0,0-1 1 0 0,-1 1-1 0 0,-1 0 0 0 0,-1 0 0 0 0,-3-10-102 0 0,4 23-52 0 0,0 0 0 0 0,0 0 0 0 0,0 1 0 0 0,-1-1 0 0 0,1 1 0 0 0,-3-3 52 0 0,-5-7 344 0 0,5 5-270 0 0,0 0 0 0 0,-1 0 0 0 0,0 1 1 0 0,-1 0-1 0 0,0 0 0 0 0,0 1 0 0 0,0 0 0 0 0,-1 0 0 0 0,1 0 0 0 0,-1 1 0 0 0,-1 1 1 0 0,1-1-1 0 0,-1 1 0 0 0,0 1 0 0 0,-6-3-74 0 0,6 4-11 0 0,-5-3 67 0 0,0 0 0 0 0,-1 2 0 0 0,1 0-1 0 0,-1 0 1 0 0,0 2-56 0 0,10 0 3 0 0,0 1 0 0 0,0 1 0 0 0,-1-1 1 0 0,1 1-1 0 0,0 0 0 0 0,0 0 0 0 0,0 1 0 0 0,0-1 0 0 0,0 1 0 0 0,0 0 0 0 0,0 0 0 0 0,1 1 0 0 0,-1 0 0 0 0,1-1 0 0 0,0 2 0 0 0,-1-1-3 0 0,-19 16 16 0 0,2 1 0 0 0,0 2 0 0 0,1 0 0 0 0,-14 20-16 0 0,3 3 0 0 0,-15 30 0 0 0,31-48 0 0 0,9-16-8 0 0,1 0-1 0 0,0 1 1 0 0,1 0-1 0 0,1 0 1 0 0,0 0-1 0 0,0 1 1 0 0,1-1-1 0 0,1 3 9 0 0,0-5-6 0 0,1-1 0 0 0,1 0 0 0 0,0 1 0 0 0,0-1-1 0 0,1 1 1 0 0,0-1 0 0 0,1 0 0 0 0,0 1 0 0 0,0-1-1 0 0,1 0 1 0 0,2 4 6 0 0,-3-8-3 0 0,1-1-1 0 0,0 1 0 0 0,0-1 1 0 0,0 0-1 0 0,0 0 0 0 0,1 0 1 0 0,0 0-1 0 0,0 0 0 0 0,0-1 1 0 0,0 0-1 0 0,0 0 0 0 0,1 0 1 0 0,-1 0-1 0 0,1-1 0 0 0,0 1 1 0 0,0-1-1 0 0,0-1 0 0 0,0 1 1 0 0,0-1-1 0 0,0 1 0 0 0,0-1 1 0 0,1-1-1 0 0,-1 1 0 0 0,1-1 4 0 0,20 1 0 0 0,-18 0 0 0 0,1-1 0 0 0,-1 0 0 0 0,1-1 0 0 0,1 0 0 0 0,-8 1 0 0 0,34-5 32 0 0,-1-1 0 0 0,0-2 0 0 0,0-1 0 0 0,14-7-32 0 0,-42 13 1 0 0,1 0 0 0 0,0 0 0 0 0,-1-1 1 0 0,0 0-1 0 0,0 0 0 0 0,0 0 0 0 0,-1-1 0 0 0,1 0 0 0 0,-1-1 0 0 0,0 0-1 0 0,-3 4 11 0 0,-1-1 1 0 0,1 1-1 0 0,0-1 1 0 0,0 1-1 0 0,3-2-11 0 0,-4 3 0 0 0,1-1-1 0 0,-1 1 1 0 0,0-1-1 0 0,0 0 1 0 0,0 1-1 0 0,0-1 1 0 0,-1 0-1 0 0,3-2 1 0 0,5-11 0 0 0,0 0 0 0 0,-1-1 0 0 0,-1 0 0 0 0,0 0 0 0 0,0-5 0 0 0,-4 15 0 0 0,-2 0 0 0 0,1 1 0 0 0,-1-1 0 0 0,0 0 0 0 0,0-1 0 0 0,0 1 0 0 0,-1 0 0 0 0,0 0 0 0 0,0 0 0 0 0,-1 0 0 0 0,0 0 0 0 0,0 0 0 0 0,0 0 0 0 0,-1 0 0 0 0,-2-5 0 0 0,0-5 3 0 0,3 12 2 0 0,-1-1 0 0 0,1 1 0 0 0,-1 0 0 0 0,0-1 0 0 0,0 1 0 0 0,0 0 0 0 0,0 0 0 0 0,-1 0 1 0 0,0 0-1 0 0,0 0-5 0 0,-11-11 1 0 0,-3-2 18 0 0,-1 0 0 0 0,-6-3-19 0 0,19 16 9 0 0,-1 0 0 0 0,0 0 0 0 0,1 0-1 0 0,-1 1 1 0 0,-1 0 0 0 0,1 1 0 0 0,0-1 0 0 0,-1 1 0 0 0,1 0 0 0 0,-4 0-9 0 0,-10-1 13 0 0,13 1-7 0 0,-1 1 0 0 0,0 0 0 0 0,0 0 0 0 0,0 0 1 0 0,-1 1-1 0 0,1 1 0 0 0,0-1 0 0 0,0 1 0 0 0,0 1 0 0 0,-3 0-6 0 0,-19 4 0 0 0,24-5 0 0 0,0 0 0 0 0,0 0 0 0 0,1 0 0 0 0,-1 1 0 0 0,-2 1 0 0 0,5-2-92 0 0,0 0 0 0 0,0 0-1 0 0,0 1 1 0 0,0-1 0 0 0,0 1 0 0 0,0 0-1 0 0,0 0 1 0 0,1 0 0 0 0,-1 0-1 0 0,1 1 1 0 0,-1-1 0 0 0,1 0 0 0 0,0 1-1 0 0,-1 1 93 0 0,-12 14-6699 0 0,7-10-77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9:07.958"/>
    </inkml:context>
    <inkml:brush xml:id="br0">
      <inkml:brushProperty name="width" value="0.05" units="cm"/>
      <inkml:brushProperty name="height" value="0.05" units="cm"/>
      <inkml:brushProperty name="color" value="#F4C310"/>
    </inkml:brush>
  </inkml:definitions>
  <inkml:trace contextRef="#ctx0" brushRef="#br0">372 0 10800 0 0,'0'0'496'0'0,"0"0"-14"0"0,0 0-236 0 0,0 0 156 0 0,0 0 101 0 0,0 0 17 0 0,0 0-13 0 0,0 0-83 0 0,0 0-38 0 0,0 0-8 0 0,2 15 283 0 0,-2-5-538 0 0,1 16 191 0 0,1-16-151 0 0,-1 1-1 0 0,-1 0 1 0 0,0-1-1 0 0,0 1-162 0 0,-1 20 259 0 0,1 0 82 0 0,-1 1-1 0 0,-3 1-340 0 0,0 31 399 0 0,0-20 103 0 0,-2 7-502 0 0,1-14 228 0 0,2 0 0 0 0,1 2-228 0 0,3 8 180 0 0,1-24-38 0 0,-2 0-1 0 0,-1 0 1 0 0,-1 0-1 0 0,-1 7-141 0 0,2-27 13 0 0,1 0-1 0 0,-1 0 1 0 0,1 0-1 0 0,0 0 1 0 0,0 1-1 0 0,0-1 0 0 0,0 0 1 0 0,1 0-1 0 0,0 0 1 0 0,-1 0-1 0 0,1 0 1 0 0,1 3-13 0 0,-2-6 1 0 0,0 0 0 0 0,0 0 0 0 0,0 0 0 0 0,0 0 0 0 0,0 1 0 0 0,0-1 0 0 0,0 0 0 0 0,1 0 0 0 0,-1 0 0 0 0,0 0 0 0 0,0 0 1 0 0,0 1-1 0 0,0-1 0 0 0,0 0 0 0 0,0 0 0 0 0,0 0 0 0 0,0 0 0 0 0,1 0 0 0 0,-1 0 0 0 0,0 0 0 0 0,0 1 0 0 0,0-1 0 0 0,0 0 0 0 0,0 0 0 0 0,1 0 1 0 0,-1 0-1 0 0,0 0 0 0 0,0 0 0 0 0,0 0 0 0 0,0 0 0 0 0,1 0 0 0 0,-1 0 0 0 0,0 0 0 0 0,0 0 0 0 0,0 0 0 0 0,0 0 0 0 0,0 0 0 0 0,1 0 0 0 0,-1 0 0 0 0,0 0 1 0 0,0 0-1 0 0,0 0 0 0 0,0 0 0 0 0,1 0 0 0 0,-1-1 0 0 0,0 1 0 0 0,0 0 0 0 0,0 0 0 0 0,0 0 0 0 0,0 0 0 0 0,0 0 0 0 0,1 0 0 0 0,-1 0 0 0 0,0 0 0 0 0,0-1 1 0 0,0 1-1 0 0,0 0 0 0 0,0 0 0 0 0,0 0 0 0 0,0 0 0 0 0,0-1-1 0 0,6-8 9 0 0,-6 8-9 0 0,3-8 6 0 0,0 0 0 0 0,-1 0 0 0 0,0 0 0 0 0,-1-1 0 0 0,0 1 0 0 0,0 0 0 0 0,-1-5-6 0 0,1-9-110 0 0,0-32-48 0 0,-2 0 0 0 0,-3-4 158 0 0,1-4 172 0 0,-4-13-338 0 0,3 34-16 0 0,1-16 182 0 0,1 41-60 0 0,1 16 49 0 0,-2 5 9 0 0,0 8 3 0 0,0 7-1 0 0,0 1 0 0 0,1 1 0 0 0,0-1 0 0 0,2 1 0 0 0,0 0 0 0 0,2 70 0 0 0,-2-69 0 0 0,-1-2 0 0 0,-1 0 0 0 0,-3 15 0 0 0,-4 30 0 0 0,9-21 0 0 0,0-23 0 0 0,-1 0 0 0 0,-3 20 0 0 0,4-31 0 0 0,2-7 0 0 0,2-6 0 0 0,3-8 0 0 0,-4 1 0 0 0,0 0 0 0 0,0 0 0 0 0,-1-1 0 0 0,-1 1 0 0 0,1-9 0 0 0,0-57 0 0 0,-1 13 0 0 0,2 20-40 0 0,-2 0 0 0 0,-5-40 40 0 0,3 59-7 0 0,1 18-7 0 0,0 0 0 0 0,0 0 0 0 0,-1 0-1 0 0,-1-4 15 0 0,0 6 0 0 0,1 11 0 0 0,2 9 0 0 0,-1 13 0 0 0,-1-24 0 0 0,1-1 0 0 0,0 1 0 0 0,1 0 0 0 0,-1 0 0 0 0,1 1 0 0 0,0 0 0 0 0,-1 0 0 0 0,1-1 0 0 0,-1 1 0 0 0,-1 4 0 0 0,-11 141 128 0 0,12-150-128 0 0,-1 0 0 0 0,1 1 0 0 0,0-1 0 0 0,0 0 0 0 0,0 0 0 0 0,0 1 0 0 0,1-1 0 0 0,-1 0 0 0 0,0 0 0 0 0,0 1 0 0 0,1-1 0 0 0,-1 0 0 0 0,1 0 0 0 0,-1 0 0 0 0,1 0 0 0 0,-1 0 0 0 0,0-1 0 0 0,1 0 0 0 0,-1 0 0 0 0,0 0 0 0 0,0 0 0 0 0,1 0 0 0 0,-1 0 0 0 0,0 0 0 0 0,0 0 0 0 0,0 0 0 0 0,1 0 0 0 0,-1 0 0 0 0,0 0 0 0 0,0 0 0 0 0,0 0 0 0 0,1 0 0 0 0,-1 0 0 0 0,0 0 0 0 0,0 0 0 0 0,1 0 0 0 0,-1-1 0 0 0,0 1 0 0 0,0 0 0 0 0,0 0 0 0 0,0 0 0 0 0,1 0 0 0 0,-1 0 0 0 0,0-1 0 0 0,0 1 0 0 0,0 0 0 0 0,0 0 0 0 0,1 0 0 0 0,-1 0 0 0 0,0-1 0 0 0,0 1 0 0 0,0 0 0 0 0,0 0 0 0 0,0 0 0 0 0,0-1 0 0 0,0 1 0 0 0,0 0 0 0 0,0 0 0 0 0,0 0 0 0 0,0-1 0 0 0,0 1 0 0 0,0 0 0 0 0,0 0 0 0 0,0-1 0 0 0,0 1 0 0 0,0 0 0 0 0,0 0 0 0 0,5-21-11 0 0,-2-1 0 0 0,0 1 0 0 0,-1-1 0 0 0,-1-11 11 0 0,0 4-69 0 0,1-37-336 0 0,-2 0 1 0 0,-5-11 404 0 0,-2 29-24 0 0,7 47 19 0 0,0 0 0 0 0,0-1 0 0 0,0 1 0 0 0,0 0 0 0 0,-1 0 0 0 0,1-1 0 0 0,-1 1 0 0 0,1 0 0 0 0,-1 0 0 0 0,1 0 1 0 0,-1-2 4 0 0,0 3 0 0 0,1 0 4 0 0,0 0-1 0 0,0 0 0 0 0,-1 0 1 0 0,1 0-1 0 0,0 0 0 0 0,0 0 0 0 0,-1 0 1 0 0,1 0-1 0 0,0 0 0 0 0,0 1 1 0 0,-1-1-1 0 0,1 0 0 0 0,0 0 1 0 0,0 0-1 0 0,0 0 0 0 0,-1 0 0 0 0,1 0 1 0 0,0 1-1 0 0,0-1 0 0 0,0 0 1 0 0,0 0-1 0 0,0 0 0 0 0,-1 1 1 0 0,1-1-1 0 0,0 0 0 0 0,0 0 0 0 0,0 1 1 0 0,0-1-1 0 0,0 0 0 0 0,0 0 1 0 0,0 0-1 0 0,0 1 0 0 0,0-1-3 0 0,-5 13 51 0 0,4 5 3 0 0,0 0-1 0 0,2 0 0 0 0,0 1-53 0 0,0 41 199 0 0,-2 110 476 0 0,-1-116-287 0 0,-10 55-388 0 0,9-61 75 0 0,3-36-40 0 0,0 0 1 0 0,-1 0-1 0 0,-2 9-35 0 0,-1 0 49 0 0,2 1 0 0 0,1-1 0 0 0,1 20-49 0 0,0-21 42 0 0,10 33 33 0 0,-9-51-22 0 0,2 2 1 0 0,2-1-33 0 0,-2-1 34 0 0,4-1-19 0 0,1-1 80 0 0,-8 0-26 0 0,0 0-6 0 0,0 0 26 0 0,0 0-4 0 0,0 0-2 0 0,0 0-38 0 0,0 0-152 0 0,0 0-20 0 0,0 0 36 0 0,0 0 117 0 0,0 0 38 0 0,0 0 3 0 0,0 0-1 0 0,0 0-7 0 0,0 0-7 0 0,0 0 2 0 0,0 0 10 0 0,0 0 3 0 0,0 0 0 0 0,0 0-2 0 0,-1 1-63 0 0,0 1 1 0 0,-1-1-1 0 0,1 1 1 0 0,0-1 0 0 0,-1 0-1 0 0,0 0 1 0 0,1 0-1 0 0,-1 0 1 0 0,1 0 0 0 0,-1 0-1 0 0,0-1 1 0 0,0 1-1 0 0,-1 0-23 0 0,-96 38 523 0 0,75-30-444 0 0,0-1-1 0 0,-18 2-78 0 0,30-8-65 0 0,-1 1 0 0 0,1 1-1 0 0,-3 2 66 0 0,11-4-64 0 0,21 1-136 0 0,1-7 158 0 0,-1 0-1 0 0,0-1 0 0 0,8-4 43 0 0,-11 3-1 0 0,1 1 0 0 0,0 1 0 0 0,1 0 0 0 0,11-1 1 0 0,0 0 24 0 0,2 0-473 0 0,-27 5 218 0 0,-2 0 65 0 0,0 0 275 0 0,0 0 126 0 0,0 0 21 0 0,0 0-26 0 0,-1 1-221 0 0,1 0 0 0 0,-1 0 0 0 0,1 0-1 0 0,-1 0 1 0 0,1-1 0 0 0,-1 1-1 0 0,0 0 1 0 0,1 0 0 0 0,-1 0 0 0 0,0 0-1 0 0,1-1 1 0 0,-1 1 0 0 0,0 0 0 0 0,0-1-1 0 0,0 1 1 0 0,0 0-9 0 0,-15 9 36 0 0,8-7-36 0 0,-1 0 0 0 0,1 0 0 0 0,-1-1 0 0 0,0 0 0 0 0,0 0 0 0 0,0-1 0 0 0,0-1 0 0 0,-8 1 0 0 0,-8-3 0 0 0,0 0 0 0 0,-12-4 0 0 0,-7 0 0 0 0,41 5 0 0 0,8 1 0 0 0,21 1 0 0 0,20 1 0 0 0,48-2 0 0 0,-92-1 1 0 0,-2 1-1 0 0,1 0 1 0 0,-1 0-1 0 0,1 0 1 0 0,-1 0-1 0 0,1 0 1 0 0,-1 0-1 0 0,1 0 1 0 0,-1 0-1 0 0,1 0 1 0 0,-1 0-1 0 0,0 0 0 0 0,1 0 1 0 0,-1 1-1 0 0,1-1 1 0 0,-1 0-1 0 0,1 0 1 0 0,-1 0-1 0 0,1 0 1 0 0,-1 1-1 0 0,0-1 1 0 0,1 0-1 0 0,-1 1 0 0 0,1-1 55 0 0,-1 0 14 0 0,0 0-1 0 0,0 0 7 0 0,-16-4-9 0 0,-26-5-70 0 0,16 3 14 0 0,-18-1-10 0 0,36 6-10 0 0,0 0 0 0 0,0 1 0 0 0,0 0 0 0 0,-1 1 0 0 0,1-1 0 0 0,0 2 0 0 0,-5 0 10 0 0,4 1-2 0 0,6-2-6 0 0,0 0-1 0 0,0 0 1 0 0,-1 0-1 0 0,1 0 1 0 0,0-1-1 0 0,-3 0 9 0 0,-5 4-85 0 0,10-4 31 0 0,3-1 48 0 0,-1 1 0 0 0,1-1-1 0 0,0 1 1 0 0,0-1-1 0 0,-1 1 1 0 0,1 0 0 0 0,0-1-1 0 0,0 1 1 0 0,-1 0-1 0 0,2 0 7 0 0,47 0 0 0 0,20 0 0 0 0,-54 0 9 0 0,1-4 46 0 0,-15 4-55 0 0,39-8 33 0 0,-38 7-30 0 0,0 1 0 0 0,0-1-1 0 0,0 0 1 0 0,-1 0-1 0 0,1 0 1 0 0,0-1-1 0 0,-1 1 1 0 0,1-1 0 0 0,-1 1-1 0 0,1-1 1 0 0,-1 0-1 0 0,1 0-2 0 0,5-7 22 0 0,4-6 20 0 0,17-23 22 0 0,-18 23-64 0 0,-8 11 0 0 0,3-6 60 0 0,-5 9-59 0 0,0-1 1 0 0,0 1-1 0 0,0 0 0 0 0,0-1 0 0 0,-1 1 1 0 0,1-1-1 0 0,0 0 0 0 0,-1 1 0 0 0,1-1 1 0 0,-1 1-1 0 0,0-1 0 0 0,1 0 0 0 0,-1 0-1 0 0,4-17 95 0 0,-2 17-78 0 0,-2-1 0 0 0,1 0 0 0 0,0 0 0 0 0,0 1 0 0 0,-1-1 0 0 0,1 0 0 0 0,-1 0 0 0 0,0 0 0 0 0,0 0 0 0 0,0 0 0 0 0,-1 0 0 0 0,1 0 0 0 0,0 1 0 0 0,-1-1 0 0 0,0 0 0 0 0,0-2-17 0 0,-2-7 38 0 0,3 11-31 0 0,0-1 0 0 0,-1 1-1 0 0,1-1 1 0 0,0 1-1 0 0,-1-1 1 0 0,1 1 0 0 0,-1-1-1 0 0,1 1 1 0 0,-1 0-1 0 0,1-1 1 0 0,-1 1-1 0 0,0 0 1 0 0,0 0 0 0 0,0-2-7 0 0,-5-1 10 0 0,4 4-6 0 0,-4-2-12 0 0,-3 6 87 0 0,4-2-70 0 0,-1-1 0 0 0,1-1 0 0 0,-1 1 0 0 0,1-1-1 0 0,-1 0 1 0 0,0 0 0 0 0,1-1 0 0 0,-1 0 0 0 0,1 0 0 0 0,-1 0-9 0 0,2 0 11 0 0,0 0 0 0 0,0 1 0 0 0,0-1 0 0 0,0 1 0 0 0,0 0-1 0 0,0 0 1 0 0,0 0 0 0 0,1 0 0 0 0,-1 1 0 0 0,0-1 0 0 0,0 1 0 0 0,-1 1-11 0 0,-12-1 48 0 0,16-1-61 0 0,0 0-1 0 0,0 0 0 0 0,0 0 1 0 0,0 0-1 0 0,0 0 0 0 0,-1 0 1 0 0,1 0-1 0 0,0 1 0 0 0,0-1 1 0 0,0 0-1 0 0,0 0 1 0 0,0 1-1 0 0,0-1 0 0 0,0 1 1 0 0,0-1-1 0 0,0 1 0 0 0,0-1 1 0 0,0 1 13 0 0,-3 3 74 0 0,-3 2-102 0 0,11-8 27 0 0,10-5 1 0 0,0 0 1 0 0,0 1-1 0 0,0 1 0 0 0,10-2 0 0 0,-20 5-6 0 0,0 1 0 0 0,0 0 0 0 0,1 0 0 0 0,-1 0 0 0 0,0 1 0 0 0,1 0 0 0 0,-1 0 0 0 0,0 0 0 0 0,1 0 0 0 0,-1 0 0 0 0,0 1 0 0 0,2 0 6 0 0,-6-1 0 0 0,0 1 0 0 0,1-1 0 0 0,-1 0 0 0 0,0 0 0 0 0,0 0 0 0 0,0 0 0 0 0,0 0 0 0 0,0 1 0 0 0,1-1 0 0 0,-1 0 0 0 0,0 0 0 0 0,0 0 0 0 0,0 1 0 0 0,0-1 0 0 0,0 0 0 0 0,0 0 0 0 0,0 0 0 0 0,0 1 0 0 0,0-1 0 0 0,0 0 0 0 0,0 0 0 0 0,0 1 0 0 0,0-1 0 0 0,0 0 0 0 0,0 0 0 0 0,0 0 0 0 0,0 1 0 0 0,0-1 0 0 0,0 0 0 0 0,0 0 0 0 0,0 0 0 0 0,0 1 0 0 0,0-1 0 0 0,0 0 0 0 0,0 0 0 0 0,0 0 0 0 0,-1 1 0 0 0,1-1 0 0 0,0 0 0 0 0,0 0 0 0 0,0 0 0 0 0,0 0 0 0 0,0 1 0 0 0,-1-1 0 0 0,1 0 0 0 0,0 0 0 0 0,0 0 0 0 0,0 0 0 0 0,-1 0 0 0 0,1 0 0 0 0,-9 8 0 0 0,-34 3 0 0 0,30-7 0 0 0,0-1 0 0 0,-9 2 0 0 0,12-3 0 0 0,-9 1 26 0 0,-1-1-1 0 0,0-1 0 0 0,-15-1-25 0 0,19 0 4 0 0,15 0-8 0 0,-1 0 0 0 0,1 0 0 0 0,-1 0-1 0 0,1 0 1 0 0,-1-1 0 0 0,1 1 0 0 0,0-1 0 0 0,-1 1-1 0 0,1-1 1 0 0,-1 1 0 0 0,1-1 0 0 0,0 0-1 0 0,0 1 1 0 0,-1-2 4 0 0,-1 1-7 0 0,1 0-17 0 0,61-7-102 0 0,-43 7 126 0 0,-1-1 0 0 0,0 0 0 0 0,0-1 0 0 0,13-5 0 0 0,27-4 0 0 0,-28 4 54 0 0,-25 5-44 0 0,-6 1-9 0 0,-7-1-2 0 0,-2 1 1 0 0,0 1 0 0 0,0 1 0 0 0,1 0 0 0 0,-4 1 0 0 0,10 0 0 0 0,-1-1 0 0 0,1-1 0 0 0,0 1 0 0 0,-6-2 0 0 0,-14-1 0 0 0,-21 0-84 0 0,46 3 143 0 0,1 0-24 0 0,0 0-119 0 0,0 0-8 0 0,2 0 24 0 0,7-3 55 0 0,0 1 1 0 0,0 0 0 0 0,0 1 0 0 0,0 0 0 0 0,3 0 12 0 0,-2 0-37 0 0,0 0 0 0 0,0 0 0 0 0,-1-1 0 0 0,1 0 0 0 0,0-1 37 0 0,12-7-331 0 0,10-2-2106 0 0,-15 6 1052 0 0,-8-3-14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4:39:07.959"/>
    </inkml:context>
    <inkml:brush xml:id="br0">
      <inkml:brushProperty name="width" value="0.05" units="cm"/>
      <inkml:brushProperty name="height" value="0.05" units="cm"/>
      <inkml:brushProperty name="color" value="#F4C310"/>
    </inkml:brush>
  </inkml:definitions>
  <inkml:trace contextRef="#ctx0" brushRef="#br0">357 1 6448 0 0,'-4'0'94'0'0,"1"0"1"0"0,0 0-1 0 0,-1 0 0 0 0,1 1 1 0 0,-1 0-1 0 0,1-1 0 0 0,0 1 1 0 0,0 1-1 0 0,-1-1 1 0 0,1 0-1 0 0,0 1 0 0 0,0-1 1 0 0,0 1-1 0 0,-1 1-94 0 0,-17 10 440 0 0,-25 15 1723 0 0,-16 15-2163 0 0,48-32 417 0 0,1 0 1 0 0,0 1-1 0 0,0 1 0 0 0,1 0 0 0 0,1 1 1 0 0,-2 3-418 0 0,-1 3 519 0 0,1 0 0 0 0,1 1 0 0 0,1 1 0 0 0,1 0 0 0 0,-4 11-519 0 0,11-23 74 0 0,0 0 0 0 0,1 0 0 0 0,-1 0 1 0 0,2 0-1 0 0,0 1 0 0 0,0-1 0 0 0,1 0 1 0 0,0 1-1 0 0,1-1 0 0 0,0 0 0 0 0,0 1 1 0 0,1-1-1 0 0,1 0 0 0 0,0 1-74 0 0,-1-6 45 0 0,0 1 0 0 0,0-1 0 0 0,1 0 0 0 0,0 0 0 0 0,0-1 0 0 0,0 1 0 0 0,1-1 0 0 0,0 1 0 0 0,-1-1-1 0 0,1 0 1 0 0,1 0 0 0 0,-1-1 0 0 0,1 1 0 0 0,-1-1 0 0 0,1 0 0 0 0,0-1 0 0 0,0 1 0 0 0,0-1 0 0 0,0 0-45 0 0,4 2 71 0 0,0-2 0 0 0,-1 1 0 0 0,1-1 0 0 0,0-1 0 0 0,0 0 0 0 0,0 0 0 0 0,0-1 0 0 0,0 0 0 0 0,0 0 0 0 0,0-1 0 0 0,7-1-71 0 0,19-5 107 0 0,0-2 0 0 0,-1-1 0 0 0,0-1 0 0 0,-1-2 0 0 0,0-2 0 0 0,-1-1 0 0 0,0-1 0 0 0,-2-2 0 0 0,0-1 0 0 0,25-21-107 0 0,-46 32-24 0 0,1 0 0 0 0,-1-1-1 0 0,0 0 1 0 0,-1 0-1 0 0,0-1 1 0 0,-1 0 0 0 0,6-11 24 0 0,-10 15-4 0 0,0 1 1 0 0,0-1-1 0 0,-1 0 0 0 0,0 0 1 0 0,0 1-1 0 0,-1-2 1 0 0,0 1-1 0 0,0 0 1 0 0,-1 0-1 0 0,0 0 1 0 0,0 0-1 0 0,-1 0 1 0 0,1 0-1 0 0,-1 0 0 0 0,-2-3 4 0 0,2 4 5 0 0,0 0 0 0 0,-1 0 0 0 0,0 0 0 0 0,0 1 0 0 0,-1-1 0 0 0,0 1 0 0 0,1-1 0 0 0,-2 1-1 0 0,1 0 1 0 0,-1 0 0 0 0,0 0 0 0 0,0 1 0 0 0,0-1 0 0 0,0 1 0 0 0,-1 0 0 0 0,0 0 0 0 0,0 1-1 0 0,-4-3-4 0 0,-3-1 30 0 0,0 0 0 0 0,-1 1-1 0 0,0 1 1 0 0,-1 0 0 0 0,1 0-1 0 0,-1 1 1 0 0,0 1-1 0 0,0 1 1 0 0,-3-1-30 0 0,0 1-113 0 0,0 0 0 0 0,0 1 0 0 0,1 1 0 0 0,-1 1 0 0 0,0 0 0 0 0,0 1 0 0 0,1 1 0 0 0,-15 4 113 0 0,11-1-1107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24.224"/>
    </inkml:context>
    <inkml:brush xml:id="br0">
      <inkml:brushProperty name="width" value="0.05" units="cm"/>
      <inkml:brushProperty name="height" value="0.05" units="cm"/>
      <inkml:brushProperty name="color" value="#FFFFFF"/>
    </inkml:brush>
  </inkml:definitions>
  <inkml:trace contextRef="#ctx0" brushRef="#br0">633 41 7368 0 0,'0'0'568'0'0,"-3"-12"-155"0"0,3 10-164 0 0,-1 1 0 0 0,1 0 1 0 0,-1-1-1 0 0,0 1 0 0 0,1 0 0 0 0,-1-1 0 0 0,0 1 0 0 0,0 0 1 0 0,0 0-1 0 0,0 0 0 0 0,0 0 0 0 0,0-1 0 0 0,0 2 0 0 0,0-1 1 0 0,0 0-1 0 0,-1 0 0 0 0,1 0 0 0 0,-2-1 0 0 0,0 1 46 0 0,0 0-1 0 0,0 0 1 0 0,-1 1-1 0 0,1-1 1 0 0,0 1-1 0 0,0-1 1 0 0,0 1-1 0 0,-5 0 1 0 0,-1 1-61 0 0,1 0 0 0 0,-1 0 1 0 0,1 1-1 0 0,0 0 0 0 0,-1 1 1 0 0,-8 3-1 0 0,0 3-115 0 0,1 0 0 0 0,0 1 0 0 0,-25 21 0 0 0,17-12-228 0 0,-23 20 456 0 0,-65 68 0 0 0,93-85-78 0 0,0 1 0 0 0,1 1-1 0 0,1 1 1 0 0,2 1 0 0 0,0 0-1 0 0,-13 35 1 0 0,3 4 243 0 0,-26 106-1 0 0,42-131-347 0 0,1-1 0 0 0,2 1 0 0 0,-1 75 0 0 0,8-87-33 0 0,0-1 1 0 0,2 1 0 0 0,2-1 0 0 0,0 0-1 0 0,1 0 1 0 0,16 39 0 0 0,-18-57-75 0 0,0-1 1 0 0,0 1-1 0 0,1-1 0 0 0,1 0 1 0 0,-1 0-1 0 0,1 0 1 0 0,0-1-1 0 0,1 0 1 0 0,9 9-1 0 0,-5-8 10 0 0,-1-1 1 0 0,1 1-1 0 0,1-2 0 0 0,-1 1 1 0 0,1-2-1 0 0,15 6 0 0 0,-3-4 22 0 0,-1-1 0 0 0,1 0-1 0 0,0-2 1 0 0,0-1 0 0 0,1-1 0 0 0,46-3-1 0 0,-27-3-9 0 0,-2-1 0 0 0,1-3 0 0 0,42-13 0 0 0,119-49-507 0 0,-107 27-879 0 0,-74 32 10 0 0,40-17-6634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25.740"/>
    </inkml:context>
    <inkml:brush xml:id="br0">
      <inkml:brushProperty name="width" value="0.05" units="cm"/>
      <inkml:brushProperty name="height" value="0.05" units="cm"/>
      <inkml:brushProperty name="color" value="#FFFFFF"/>
    </inkml:brush>
  </inkml:definitions>
  <inkml:trace contextRef="#ctx0" brushRef="#br0">1 218 6416 0 0,'0'0'2405'0'0,"1"1"-1930"0"0,2 1-345 0 0,-1 0 0 0 0,1 0 0 0 0,-1 0 0 0 0,0 0 0 0 0,0 1 0 0 0,0-1 0 0 0,0 1 0 0 0,0-1 0 0 0,-1 1 0 0 0,1 0 0 0 0,-1 0 0 0 0,1 0 0 0 0,0 4 0 0 0,3 7 451 0 0,3 25-1 0 0,-5-22-241 0 0,9 54 971 0 0,2 84 1 0 0,-9-78-587 0 0,0-4 158 0 0,-4-46-534 0 0,-1-25 279 0 0,-1-4-126 0 0,-3-14 11 0 0,1-1 0 0 0,0 0 0 0 0,0-21 0 0 0,-11-265 2183 0 0,14 276-2563 0 0,1 0 1 0 0,1 0-1 0 0,2 1 0 0 0,0-1 1 0 0,2 1-1 0 0,15-44 1 0 0,-18 64-154 0 0,0 0 1 0 0,1 1 0 0 0,-1-1 0 0 0,1 1 0 0 0,0-1 0 0 0,0 1-1 0 0,1 0 1 0 0,0 1 0 0 0,0-1 0 0 0,0 1 0 0 0,0 0-1 0 0,0 0 1 0 0,1 1 0 0 0,0-1 0 0 0,0 1 0 0 0,7-3 0 0 0,6 0 15 0 0,0 0 0 0 0,0 1 0 0 0,0 0 0 0 0,23-1 0 0 0,-32 6-542 0 0,1 0 0 0 0,-1 1 0 0 0,0 0 1 0 0,0 0-1 0 0,0 1 0 0 0,0 0 1 0 0,14 6-1 0 0,-20-7 179 0 0,28 10-6647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29.025"/>
    </inkml:context>
    <inkml:brush xml:id="br0">
      <inkml:brushProperty name="width" value="0.05" units="cm"/>
      <inkml:brushProperty name="height" value="0.05" units="cm"/>
      <inkml:brushProperty name="color" value="#FFFFFF"/>
    </inkml:brush>
  </inkml:definitions>
  <inkml:trace contextRef="#ctx0" brushRef="#br0">317 141 9816 0 0,'0'-1'41'0'0,"0"1"1"0"0,0-1 0 0 0,1 0 0 0 0,-1 0-1 0 0,0 0 1 0 0,0 0 0 0 0,0 1 0 0 0,0-1-1 0 0,0 0 1 0 0,0 0 0 0 0,-1 0 0 0 0,1 0-1 0 0,0 0 1 0 0,0 1 0 0 0,-1-1 0 0 0,1 0-1 0 0,0 0 1 0 0,-1 1 0 0 0,1-1 0 0 0,0 0-1 0 0,-1 0 1 0 0,1 1 0 0 0,-2-2 0 0 0,-1-4 104 0 0,-13-12 2998 0 0,13 18-2146 0 0,-3 1-675 0 0,-1 0 0 0 0,0 0-1 0 0,0 0 1 0 0,1 1 0 0 0,-1 0 0 0 0,1 0-1 0 0,-9 5 1 0 0,-4 3-171 0 0,-20 12 1 0 0,31-16-35 0 0,-1 0-1 0 0,1 1 1 0 0,1 0 0 0 0,-1 1-1 0 0,-11 13 1 0 0,-26 45 461 0 0,40-57-523 0 0,-2 3 45 0 0,0 1-1 0 0,1 1 1 0 0,1-1 0 0 0,0 1-1 0 0,-4 20 1 0 0,-10 73 358 0 0,18-101-433 0 0,-1 21 91 0 0,2-1 1 0 0,0 0-1 0 0,2 0 0 0 0,1 0 0 0 0,8 38 0 0 0,-8-51-77 0 0,0 0 0 0 0,1 0 0 0 0,1-1 0 0 0,0 1 0 0 0,0-1 0 0 0,1-1 0 0 0,1 1 0 0 0,0-1 1 0 0,1 0-1 0 0,0 0 0 0 0,0-1 0 0 0,1 0 0 0 0,16 13 0 0 0,-19-18-15 0 0,0 0 1 0 0,1 0 0 0 0,-1-1 0 0 0,1 0-1 0 0,0 0 1 0 0,0-1 0 0 0,1 0-1 0 0,-1 0 1 0 0,1-1 0 0 0,-1 0-1 0 0,1 0 1 0 0,0-1 0 0 0,-1 0-1 0 0,1 0 1 0 0,0-1 0 0 0,0 0-1 0 0,0 0 1 0 0,0-1 0 0 0,0 0-1 0 0,-1 0 1 0 0,1-1 0 0 0,0 0-1 0 0,-1 0 1 0 0,9-4 0 0 0,1-2 37 0 0,-1-1 1 0 0,0-1-1 0 0,-1 0 1 0 0,0-1-1 0 0,0 0 1 0 0,-1-1-1 0 0,17-19 1 0 0,-6 2 9 0 0,-1-1-1 0 0,31-50 1 0 0,-41 53-53 0 0,-1-1-1 0 0,-1 0 0 0 0,16-54 1 0 0,-21 57-18 0 0,0 4-22 0 0,-2 1 0 0 0,-1-1 0 0 0,0 0 0 0 0,-2-1 0 0 0,0 1 0 0 0,-1-1 0 0 0,-1 1 0 0 0,-2 0 0 0 0,0-1 0 0 0,-6-25 0 0 0,6 39-4 0 0,0 1 0 0 0,-1-1-1 0 0,0 1 1 0 0,-1 0 0 0 0,1-1 0 0 0,-1 1-1 0 0,-1 1 1 0 0,1-1 0 0 0,-1 1 0 0 0,-9-10-1 0 0,4 8 18 0 0,-1-1-1 0 0,1 2 1 0 0,-1-1-1 0 0,0 1 1 0 0,-22-9-1 0 0,8 5-11 0 0,-1 0 1 0 0,0 2-1 0 0,-47-9 0 0 0,54 15-465 0 0,0 0 0 0 0,-22 1 0 0 0,26 3-1072 0 0,-1-1 1 0 0,1 2 0 0 0,-18 4-1 0 0,8 2-4842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30.204"/>
    </inkml:context>
    <inkml:brush xml:id="br0">
      <inkml:brushProperty name="width" value="0.05" units="cm"/>
      <inkml:brushProperty name="height" value="0.05" units="cm"/>
      <inkml:brushProperty name="color" value="#FFFFFF"/>
    </inkml:brush>
  </inkml:definitions>
  <inkml:trace contextRef="#ctx0" brushRef="#br0">579 21 3680 0 0,'0'0'284'0'0,"3"-14"7169"0"0,-4 13-7241 0 0,0 0 0 0 0,0 0 0 0 0,-1 1-1 0 0,1-1 1 0 0,0 1 0 0 0,0-1 0 0 0,-1 1 0 0 0,1-1 0 0 0,0 1 0 0 0,-1 0 0 0 0,1 0-1 0 0,0-1 1 0 0,-1 1 0 0 0,1 0 0 0 0,0 0 0 0 0,-1 0 0 0 0,1 1 0 0 0,-1-1-1 0 0,1 0 1 0 0,0 0 0 0 0,0 1 0 0 0,-3 0 0 0 0,-32 16 920 0 0,27-13-671 0 0,-80 46 647 0 0,23-11-460 0 0,49-30-418 0 0,0 2-1 0 0,1 0 0 0 0,-20 18 0 0 0,28-22-129 0 0,0 1-1 0 0,1 0 0 0 0,-1 0 0 0 0,2 1 0 0 0,-1 0 1 0 0,2 0-1 0 0,-10 18 0 0 0,14-24-93 0 0,0 0 0 0 0,0 0 0 0 0,0 1 0 0 0,0-1-1 0 0,0 0 1 0 0,1 1 0 0 0,0-1 0 0 0,-1 0 0 0 0,1 1 0 0 0,1-1 0 0 0,-1 0 0 0 0,0 1 0 0 0,1-1 0 0 0,0 0-1 0 0,-1 0 1 0 0,1 1 0 0 0,0-1 0 0 0,1 0 0 0 0,-1 0 0 0 0,1 0 0 0 0,-1 0 0 0 0,1 0 0 0 0,0-1-1 0 0,0 1 1 0 0,0 0 0 0 0,0-1 0 0 0,1 0 0 0 0,-1 1 0 0 0,1-1 0 0 0,4 3 0 0 0,20 7-1 0 0,31 10 0 0 0,-24-10-5 0 0,70 20 0 0 0,-85-26 0 0 0,47 20 0 0 0,-58-23 0 0 0,-1 2 0 0 0,1-1 0 0 0,-1 1 0 0 0,0 0 0 0 0,-1 0 0 0 0,10 9 0 0 0,-12-9 0 0 0,1 0 0 0 0,-1 0 0 0 0,0 0 0 0 0,-1 0 0 0 0,1 1 0 0 0,-1-1 0 0 0,0 1 0 0 0,0 0 0 0 0,0 0 0 0 0,-1 0 0 0 0,0 1 0 0 0,-1-1 0 0 0,1 0 0 0 0,-1 1 0 0 0,0-1 0 0 0,-1 1 0 0 0,1 9 0 0 0,-1-9 83 0 0,0-1-1 0 0,-1 1 0 0 0,1 0 0 0 0,-1-1 0 0 0,0 1 1 0 0,-1 0-1 0 0,0-1 0 0 0,0 0 0 0 0,0 1 1 0 0,-1-1-1 0 0,1 0 0 0 0,-2 0 0 0 0,1 0 0 0 0,-7 8 1 0 0,4-6 22 0 0,0 0-1 0 0,-1 0 1 0 0,0-1 0 0 0,-1 0 0 0 0,0 0 0 0 0,0-1 0 0 0,0 0 0 0 0,-17 9 0 0 0,3-4-64 0 0,-1-2 1 0 0,0-1-1 0 0,-1 0 1 0 0,1-2-1 0 0,-1-1 1 0 0,-35 4-1 0 0,32-8-87 0 0,1-1 0 0 0,0-1-1 0 0,0-2 1 0 0,0 0 0 0 0,0-2 0 0 0,-47-15-1 0 0,58 15-519 0 0,0 0 0 0 0,0-2 0 0 0,-22-13 0 0 0,22 9-1370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0:26.141"/>
    </inkml:context>
    <inkml:brush xml:id="br0">
      <inkml:brushProperty name="width" value="0.1" units="cm"/>
      <inkml:brushProperty name="height" value="0.1" units="cm"/>
      <inkml:brushProperty name="color" value="#00A0D7"/>
    </inkml:brush>
  </inkml:definitions>
  <inkml:trace contextRef="#ctx0" brushRef="#br0">1 7 17503 0 0,'0'0'1998'0'0,"3"0"-1321"0"0,55-6 2568 0 0,-41 6-2878 0 0,10-1 148 0 0,0 2-1 0 0,33 5 1 0 0,21 4-402 0 0,-31-5-77 0 0,-46-5-28 0 0,-3 0-5 0 0,0 0 0 0 0,0 1 0 0 0,0-1 0 0 0,0 0-1 0 0,-1 0 1 0 0,1 0 0 0 0,0 0 0 0 0,0 1 0 0 0,0-1 0 0 0,0 0 0 0 0,-1 1-1 0 0,1-1 1 0 0,1 1 0 0 0,-2 1-2 0 0,1-1 0 0 0,-1 1-1 0 0,0-1 1 0 0,1 1 0 0 0,-1 0 0 0 0,0-1-1 0 0,0 1 1 0 0,0-1 0 0 0,0 1-1 0 0,-1-1 1 0 0,1 1 0 0 0,0-1 0 0 0,-1 1-1 0 0,1-1 1 0 0,-1 1 0 0 0,1-1 0 0 0,-2 2-1 0 0,-12 29-1 0 0,-34 51-167 0 0,39-68 127 0 0,0 0-1 0 0,-1 0 0 0 0,-15 16 0 0 0,-4 7-4 0 0,8-11 170 0 0,-31 32 1 0 0,41-47-89 0 0,6-6-25 0 0,-1 1 0 0 0,1 1 0 0 0,1-1 0 0 0,-1 1-1 0 0,1 0 1 0 0,1 0 0 0 0,0 0 0 0 0,0 0 0 0 0,0 0 0 0 0,-1 12-1 0 0,0-5-9 0 0,2-10-51 0 0,0 0 0 0 0,0 0 0 0 0,0-1 0 0 0,0 1-1 0 0,-1 0 1 0 0,0-1 0 0 0,-5 7 0 0 0,7-10 3 0 0,0 0 0 0 0,1 1 0 0 0,-1-1 0 0 0,0 0 0 0 0,0 1 0 0 0,1-1 0 0 0,-1 1 0 0 0,1-1 0 0 0,-1 1 0 0 0,1-1 0 0 0,0 1 0 0 0,-1 0 0 0 0,1-1 0 0 0,0 1 0 0 0,0-1 0 0 0,0 1 0 0 0,0-1 0 0 0,0 1 0 0 0,1 0 0 0 0,-1-1 0 0 0,0 1 0 0 0,2 1 0 0 0,0 14-367 0 0,-2-14 285 0 0,2 9-777 0 0,9-6-453 0 0,-10-6 1308 0 0,17 8-5190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30.887"/>
    </inkml:context>
    <inkml:brush xml:id="br0">
      <inkml:brushProperty name="width" value="0.05" units="cm"/>
      <inkml:brushProperty name="height" value="0.05" units="cm"/>
      <inkml:brushProperty name="color" value="#FFFFFF"/>
    </inkml:brush>
  </inkml:definitions>
  <inkml:trace contextRef="#ctx0" brushRef="#br0">761 7 3680 0 0,'0'0'11574'0'0,"-5"-4"-9365"0"0,3 3-2038 0 0,-1 1 0 0 0,0-1 0 0 0,0 1 0 0 0,0 0-1 0 0,1 0 1 0 0,-1 0 0 0 0,0 0 0 0 0,0 0-1 0 0,1 0 1 0 0,-1 1 0 0 0,0-1 0 0 0,0 1-1 0 0,1 0 1 0 0,-1 0 0 0 0,-3 2 0 0 0,-41 20 1098 0 0,-59 27-129 0 0,73-36-900 0 0,0 1 0 0 0,-54 36 0 0 0,57-29-90 0 0,-44 43 1 0 0,71-63-149 0 0,1 1-1 0 0,0-1 1 0 0,0 0 0 0 0,0 1-1 0 0,1-1 1 0 0,-1 1 0 0 0,0-1-1 0 0,1 1 1 0 0,0 0-1 0 0,0 0 1 0 0,-1-1 0 0 0,2 1-1 0 0,-1 0 1 0 0,0 0 0 0 0,1 0-1 0 0,-1 0 1 0 0,1 0 0 0 0,0 0-1 0 0,0 0 1 0 0,0 7 0 0 0,1-7-1 0 0,1 1 0 0 0,-1-1 0 0 0,0 1 0 0 0,1-1 0 0 0,0 0 0 0 0,-1 1 0 0 0,1-1 0 0 0,1 0 0 0 0,-1 0 1 0 0,0 0-1 0 0,1-1 0 0 0,-1 1 0 0 0,1-1 0 0 0,0 1 0 0 0,0-1 0 0 0,6 4 0 0 0,7 3-6 0 0,1 0 1 0 0,0-1-1 0 0,24 8 0 0 0,57 12-30 0 0,-57-18 28 0 0,46 19 0 0 0,-78-25 28 0 0,21 8 62 0 0,41 24 0 0 0,-62-31-80 0 0,0 1 0 0 0,0 0 0 0 0,-1 1 0 0 0,0 0 1 0 0,0 1-1 0 0,-1-1 0 0 0,0 1 0 0 0,8 13 0 0 0,-11-16 7 0 0,0 1-1 0 0,0-1 1 0 0,-1 1 0 0 0,0 0-1 0 0,0 0 1 0 0,0 0 0 0 0,-1 0 0 0 0,0 1-1 0 0,0-1 1 0 0,1 11 0 0 0,-3-8 42 0 0,0 1 1 0 0,0-1 0 0 0,-1 0 0 0 0,0 1 0 0 0,-1-1 0 0 0,0 0-1 0 0,0 0 1 0 0,-1 0 0 0 0,0 0 0 0 0,-1-1 0 0 0,0 1 0 0 0,0-1 0 0 0,-1 0-1 0 0,0 0 1 0 0,0 0 0 0 0,-1-1 0 0 0,0 0 0 0 0,-9 9 0 0 0,3-5 47 0 0,0 1-1 0 0,-1-2 1 0 0,0 0 0 0 0,-1 0 0 0 0,0-1 0 0 0,-20 9 0 0 0,14-9-40 0 0,-1-1 0 0 0,-1-1 0 0 0,1-1-1 0 0,-29 5 1 0 0,14-7-39 0 0,1-1 0 0 0,-1-1 0 0 0,0-2 0 0 0,-45-6 0 0 0,-141-30-1174 0 0,219 35 1121 0 0,-47-10-2077 0 0,7-1-6133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35.989"/>
    </inkml:context>
    <inkml:brush xml:id="br0">
      <inkml:brushProperty name="width" value="0.05" units="cm"/>
      <inkml:brushProperty name="height" value="0.05" units="cm"/>
      <inkml:brushProperty name="color" value="#FFFFFF"/>
    </inkml:brush>
  </inkml:definitions>
  <inkml:trace contextRef="#ctx0" brushRef="#br0">1 1 11808 0 0,'0'0'1068'0'0,"0"1"-878"0"0,20 98 2791 0 0,-8-32-1557 0 0,19 145 559 0 0,-14-85-1626 0 0,6 58-85 0 0,-17-128-257 0 0,5 100 38 0 0,-4-56-53 0 0,3 66 30 0 0,7 59-721 0 0,-9-94-2000 0 0,-7-81-3476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36.476"/>
    </inkml:context>
    <inkml:brush xml:id="br0">
      <inkml:brushProperty name="width" value="0.05" units="cm"/>
      <inkml:brushProperty name="height" value="0.05" units="cm"/>
      <inkml:brushProperty name="color" value="#FFFFFF"/>
    </inkml:brush>
  </inkml:definitions>
  <inkml:trace contextRef="#ctx0" brushRef="#br0">1 91 3680 0 0,'0'-2'17'0'0,"1"0"-1"0"0,-1 0 1 0 0,1 0-1 0 0,0 0 1 0 0,0 0 0 0 0,0 0-1 0 0,0 0 1 0 0,0 0 0 0 0,0 0-1 0 0,0 1 1 0 0,1-1 0 0 0,1-1-1 0 0,23-16 128 0 0,-25 18-144 0 0,11-6 566 0 0,0 1 0 0 0,1 0 0 0 0,-1 1 0 0 0,1 1 0 0 0,0 0 0 0 0,0 0 0 0 0,1 1 0 0 0,-1 1 0 0 0,1 0 0 0 0,0 1 0 0 0,16 1 0 0 0,-11 1 303 0 0,-1 0 0 0 0,1 2-1 0 0,-1 0 1 0 0,0 1 0 0 0,0 1 0 0 0,0 0-1 0 0,30 15 1 0 0,-32-12-708 0 0,0 2 0 0 0,-1 0 0 0 0,0 0 1 0 0,-1 2-1 0 0,15 14 0 0 0,-8 2 144 0 0,-6-8-48 0 0,-13-17-209 0 0,-1 0-1 0 0,1 1 1 0 0,0-1-1 0 0,-1 0 0 0 0,0 0 1 0 0,0 1-1 0 0,0-1 0 0 0,0 0 1 0 0,0 1-1 0 0,-1-1 0 0 0,0 5 1 0 0,0 40 463 0 0,0-46-495 0 0,-1 11 142 0 0,-1 0 0 0 0,-1 0 0 0 0,-5 19-1 0 0,-4 13 220 0 0,8-24-235 0 0,-2-1 0 0 0,0 0-1 0 0,-1 0 1 0 0,0 0-1 0 0,-2-1 1 0 0,0 0-1 0 0,-21 29 1 0 0,22-36-102 0 0,-2 0 1 0 0,1-1-1 0 0,-2 1 0 0 0,0-2 0 0 0,0 0 1 0 0,0 0-1 0 0,-1-1 0 0 0,-1 0 0 0 0,0-1 1 0 0,0-1-1 0 0,-19 9 0 0 0,15-11-146 0 0,1 0-1 0 0,-1-1 1 0 0,0-1-1 0 0,0 0 0 0 0,0-1 1 0 0,0-1-1 0 0,0-1 1 0 0,0 0-1 0 0,0-1 1 0 0,0-1-1 0 0,0-1 1 0 0,-26-7-1 0 0,3-2-1396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37.267"/>
    </inkml:context>
    <inkml:brush xml:id="br0">
      <inkml:brushProperty name="width" value="0.05" units="cm"/>
      <inkml:brushProperty name="height" value="0.05" units="cm"/>
      <inkml:brushProperty name="color" value="#FFFFFF"/>
    </inkml:brush>
  </inkml:definitions>
  <inkml:trace contextRef="#ctx0" brushRef="#br0">1 2 9216 0 0,'0'0'706'0'0,"0"0"-661"0"0,1-1-1 0 0,-1 1 0 0 0,0 0 0 0 0,0 0 0 0 0,1 0 0 0 0,-1 0 0 0 0,0 0 0 0 0,1 0 1 0 0,-1 0-1 0 0,0 0 0 0 0,1 0 0 0 0,-1 0 0 0 0,0 0 0 0 0,1 0 0 0 0,-1 0 1 0 0,0 0-1 0 0,1 0 0 0 0,-1 0 0 0 0,0 0 0 0 0,0 0 0 0 0,1 0 0 0 0,-1 0 0 0 0,0 0 1 0 0,1 1-1 0 0,-1-1 0 0 0,0 0 0 0 0,0 0 0 0 0,1 1 0 0 0,4 4 434 0 0,-1 0 0 0 0,0 1-1 0 0,0 0 1 0 0,0 0-1 0 0,0 0 1 0 0,-1 0 0 0 0,0 1-1 0 0,2 6 1 0 0,20 66 698 0 0,-3 1 0 0 0,16 120 0 0 0,8 246-662 0 0,-33-241-402 0 0,7-10-1358 0 0,-15-163-156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38.088"/>
    </inkml:context>
    <inkml:brush xml:id="br0">
      <inkml:brushProperty name="width" value="0.05" units="cm"/>
      <inkml:brushProperty name="height" value="0.05" units="cm"/>
      <inkml:brushProperty name="color" value="#FFFFFF"/>
    </inkml:brush>
  </inkml:definitions>
  <inkml:trace contextRef="#ctx0" brushRef="#br0">442 4 3224 0 0,'-13'-3'288'0'0,"7"3"70"0"0,0 0 0 0 0,0 0 0 0 0,0 1 0 0 0,0 0 0 0 0,1 0 0 0 0,-1 0 0 0 0,0 1-1 0 0,1 0 1 0 0,-1 0 0 0 0,1 1 0 0 0,0-1 0 0 0,-1 1 0 0 0,1 0 0 0 0,-4 4 0 0 0,-69 43 313 0 0,-7 5 2 0 0,66-40-188 0 0,-1 1 0 0 0,2 1 0 0 0,-22 26 0 0 0,32-33-183 0 0,0 1 1 0 0,0 0-1 0 0,1 1 0 0 0,1 0 1 0 0,0 0-1 0 0,0 0 0 0 0,-6 24 1 0 0,6-16 110 0 0,2 0 0 0 0,0 0 1 0 0,1 0-1 0 0,2 0 0 0 0,0 37 0 0 0,1-53-337 0 0,1 1-1 0 0,0-1 0 0 0,0 1 0 0 0,1-1 0 0 0,-1 0 0 0 0,1 1 0 0 0,0-1 0 0 0,0 0 0 0 0,0 0 0 0 0,1 0 0 0 0,-1-1 0 0 0,1 1 0 0 0,0-1 0 0 0,0 1 0 0 0,0-1 0 0 0,1 0 0 0 0,-1 0 0 0 0,1 0 0 0 0,-1-1 0 0 0,1 1 0 0 0,0-1 0 0 0,0 0 0 0 0,0 0 0 0 0,0 0 0 0 0,1 0 0 0 0,-1-1 0 0 0,0 0 0 0 0,9 2 0 0 0,-5-3 17 0 0,0 0 0 0 0,0-1-1 0 0,0 0 1 0 0,0 0 0 0 0,0-1-1 0 0,0 1 1 0 0,0-2-1 0 0,0 1 1 0 0,-1-1 0 0 0,1 0-1 0 0,12-8 1 0 0,-2-1 32 0 0,-1 0 1 0 0,0-2-1 0 0,19-18 1 0 0,-21 17-76 0 0,0-1 1 0 0,-2 0-1 0 0,17-26 1 0 0,28-57-16 0 0,-46 79-40 0 0,-8 13 10 0 0,6-11 7 0 0,0 0 0 0 0,0-1 0 0 0,-2 0 1 0 0,-1-1-1 0 0,9-33 0 0 0,-11 33 206 0 0,1 32-235 0 0,-5 4-87 0 0,1 24 0 0 0,0-4 185 0 0,3 7-3 0 0,12 45 1 0 0,-3-22-25 0 0,4 21-989 0 0,-9-47-156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38.798"/>
    </inkml:context>
    <inkml:brush xml:id="br0">
      <inkml:brushProperty name="width" value="0.05" units="cm"/>
      <inkml:brushProperty name="height" value="0.05" units="cm"/>
      <inkml:brushProperty name="color" value="#FFFFFF"/>
    </inkml:brush>
  </inkml:definitions>
  <inkml:trace contextRef="#ctx0" brushRef="#br0">32 49 10680 0 0,'-2'-6'258'0'0,"0"-1"1"0"0,-1 1-1 0 0,0 0 1 0 0,-1 0-1 0 0,1 1 0 0 0,-6-8 2229 0 0,3 35-253 0 0,13 61-500 0 0,-2-40-1237 0 0,23 247 1172 0 0,-6-106-1337 0 0,4 57-217 0 0,-1-69-2815 0 0,-23-150 1693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39.142"/>
    </inkml:context>
    <inkml:brush xml:id="br0">
      <inkml:brushProperty name="width" value="0.05" units="cm"/>
      <inkml:brushProperty name="height" value="0.05" units="cm"/>
      <inkml:brushProperty name="color" value="#FFFFFF"/>
    </inkml:brush>
  </inkml:definitions>
  <inkml:trace contextRef="#ctx0" brushRef="#br0">0 41 15200 0 0,'0'0'1682'0'0,"2"0"-1105"0"0,111-4 2159 0 0,-8 5-2554 0 0,135-19-1 0 0,-200 11-5169 0 0,-3-6-1702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39.930"/>
    </inkml:context>
    <inkml:brush xml:id="br0">
      <inkml:brushProperty name="width" value="0.05" units="cm"/>
      <inkml:brushProperty name="height" value="0.05" units="cm"/>
      <inkml:brushProperty name="color" value="#FFFFFF"/>
    </inkml:brush>
  </inkml:definitions>
  <inkml:trace contextRef="#ctx0" brushRef="#br0">535 452 3680 0 0,'0'-2'284'0'0,"-1"-12"66"0"0,-1 0 1 0 0,0 0-1 0 0,-6-20 0 0 0,-1-9 1902 0 0,5 27-1418 0 0,-1 1 1 0 0,0 0-1 0 0,-1 1 0 0 0,-1-1 0 0 0,0 1 1 0 0,-16-22-1 0 0,7 14 429 0 0,-35-34 1 0 0,33 40-734 0 0,-1 1 1 0 0,0 0-1 0 0,-28-14 1 0 0,33 20-286 0 0,3 2-23 0 0,-1 1-1 0 0,1 0 0 0 0,-1 0 0 0 0,0 2 0 0 0,-18-6 0 0 0,25 9-152 0 0,1 0-1 0 0,0 0 1 0 0,-1 0-1 0 0,1 1 0 0 0,-1 0 1 0 0,1 0-1 0 0,-1 0 1 0 0,1 0-1 0 0,0 1 1 0 0,-1-1-1 0 0,1 1 1 0 0,-1 0-1 0 0,1 1 1 0 0,0-1-1 0 0,0 1 1 0 0,0 0-1 0 0,0 0 0 0 0,0 0 1 0 0,-4 3-1 0 0,3-1 19 0 0,1 0 0 0 0,0 0 0 0 0,0 0 0 0 0,0 1 0 0 0,0 0 0 0 0,1-1 0 0 0,-5 9 0 0 0,1 2 63 0 0,-7 23-1 0 0,11-29-121 0 0,-5 18 40 0 0,1 1 0 0 0,1-1 1 0 0,1 1-1 0 0,0 31 0 0 0,3 117-10 0 0,3-101-24 0 0,19 245 276 0 0,-16-276-132 0 0,7 46 70 0 0,36 140 0 0 0,-4-96-1414 0 0,-30-95-328 0 0,0-7-3683 0 0,1-3-1561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40.290"/>
    </inkml:context>
    <inkml:brush xml:id="br0">
      <inkml:brushProperty name="width" value="0.05" units="cm"/>
      <inkml:brushProperty name="height" value="0.05" units="cm"/>
      <inkml:brushProperty name="color" value="#FFFFFF"/>
    </inkml:brush>
  </inkml:definitions>
  <inkml:trace contextRef="#ctx0" brushRef="#br0">56 70 2304 0 0,'-36'-24'1863'0'0,"33"21"-83"0"0,0 1-1 0 0,1-1 1 0 0,-1 1 0 0 0,1-1-1 0 0,-4-6 2815 0 0,19 6-3422 0 0,7-2-618 0 0,-1 2-1 0 0,1 0 0 0 0,0 1 1 0 0,39 2-1 0 0,23-3-148 0 0,7 2-2153 0 0,-62-2-5515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41.007"/>
    </inkml:context>
    <inkml:brush xml:id="br0">
      <inkml:brushProperty name="width" value="0.05" units="cm"/>
      <inkml:brushProperty name="height" value="0.05" units="cm"/>
      <inkml:brushProperty name="color" value="#FFFFFF"/>
    </inkml:brush>
  </inkml:definitions>
  <inkml:trace contextRef="#ctx0" brushRef="#br0">370 21 11976 0 0,'-8'-4'151'0'0,"0"1"1"0"0,0 0 0 0 0,0 0-1 0 0,0 1 1 0 0,-1 0 0 0 0,1 1-1 0 0,-1 0 1 0 0,1 0 0 0 0,-1 1-1 0 0,1 0 1 0 0,-1 0 0 0 0,0 1-1 0 0,1 0 1 0 0,-1 0 0 0 0,1 1-1 0 0,0 1 1 0 0,0-1 0 0 0,-1 1-1 0 0,2 0 1 0 0,-1 1 0 0 0,0 0-1 0 0,1 0 1 0 0,0 1 0 0 0,-1 0-1 0 0,2 0 1 0 0,-1 1 0 0 0,1-1-1 0 0,0 2 1 0 0,0-1 0 0 0,0 0-1 0 0,-4 9 1 0 0,-6 11 101 0 0,2 0 1 0 0,0 1 0 0 0,2 1-1 0 0,2 0 1 0 0,0 0 0 0 0,2 1-1 0 0,-7 42 1 0 0,13-61-208 0 0,-4 22 87 0 0,1-1-1 0 0,-1 41 1 0 0,6-68-126 0 0,0 15 190 0 0,0-1 0 0 0,1 0 0 0 0,0 1 0 0 0,2-1 0 0 0,0 0 0 0 0,9 26-1 0 0,-10-36-66 0 0,2 0-1 0 0,-1 0 1 0 0,1-1 0 0 0,0 1-1 0 0,1-1 1 0 0,0 0-1 0 0,0-1 1 0 0,10 12-1 0 0,-11-15-70 0 0,0 0-1 0 0,0 0 0 0 0,0 0 1 0 0,1 0-1 0 0,-1-1 0 0 0,1 1 0 0 0,-1-1 1 0 0,1 0-1 0 0,0 0 0 0 0,0-1 1 0 0,0 0-1 0 0,0 0 0 0 0,0 0 0 0 0,0 0 1 0 0,9-1-1 0 0,0 0 0 0 0,-1-2 1 0 0,0 0-1 0 0,1 0 0 0 0,-1-1 1 0 0,0-1-1 0 0,-1 0 0 0 0,1-1 1 0 0,20-10-1 0 0,-4-2-20 0 0,-1 0-1 0 0,36-29 0 0 0,-46 31-26 0 0,0-1 0 0 0,-1 0 0 0 0,0-2-1 0 0,-1 0 1 0 0,-1 0 0 0 0,-1-2 0 0 0,22-41-1 0 0,-29 48-28 0 0,0-1-1 0 0,-2 0 0 0 0,0-1 1 0 0,0 1-1 0 0,-2-1 0 0 0,1 0 0 0 0,-2 0 1 0 0,0 0-1 0 0,-1 0 0 0 0,-1-1 0 0 0,0 1 1 0 0,-1 0-1 0 0,-4-22 0 0 0,3 30 14 0 0,0-1-1 0 0,0 1 1 0 0,-1 0 0 0 0,0 0-1 0 0,-1 0 1 0 0,0 1-1 0 0,0-1 1 0 0,0 1 0 0 0,-1 0-1 0 0,0 0 1 0 0,0 0-1 0 0,0 1 1 0 0,-1-1-1 0 0,0 2 1 0 0,0-1 0 0 0,0 0-1 0 0,-13-6 1 0 0,-1 1-1 0 0,0 1 0 0 0,-1 1 0 0 0,1 1-1 0 0,-42-9 1 0 0,49 13-61 0 0,1 2 0 0 0,-1-1 0 0 0,0 2 0 0 0,1 0-1 0 0,-1 0 1 0 0,0 1 0 0 0,-15 4 0 0 0,-20 7-6151 0 0,16-1-818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0:26.504"/>
    </inkml:context>
    <inkml:brush xml:id="br0">
      <inkml:brushProperty name="width" value="0.1" units="cm"/>
      <inkml:brushProperty name="height" value="0.1" units="cm"/>
      <inkml:brushProperty name="color" value="#00A0D7"/>
    </inkml:brush>
  </inkml:definitions>
  <inkml:trace contextRef="#ctx0" brushRef="#br0">25 0 23039 0 0,'0'0'1120'0'0,"-11"0"-480"0"0,-2 0 128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41.937"/>
    </inkml:context>
    <inkml:brush xml:id="br0">
      <inkml:brushProperty name="width" value="0.05" units="cm"/>
      <inkml:brushProperty name="height" value="0.05" units="cm"/>
      <inkml:brushProperty name="color" value="#FFFFFF"/>
    </inkml:brush>
  </inkml:definitions>
  <inkml:trace contextRef="#ctx0" brushRef="#br0">0 142 5984 0 0,'0'0'788'0'0,"0"1"84"0"0,1 21 1306 0 0,5 24 0 0 0,0 4-1132 0 0,12 212 422 0 0,-17-260-1467 0 0,2 44 243 0 0,-3 71 1 0 0,0-115-230 0 0,0 0 1 0 0,0 0-1 0 0,-1 0 1 0 0,1 0 0 0 0,-1 0-1 0 0,1-1 1 0 0,-1 1 0 0 0,0 0-1 0 0,0 0 1 0 0,-1 2 0 0 0,1-3 580 0 0,0-3-110 0 0,-3-9-246 0 0,0-1 0 0 0,1 0 0 0 0,0 0-1 0 0,-2-22 1 0 0,1-53-67 0 0,2 35 503 0 0,2 30-347 0 0,0 0 0 0 0,1 0 0 0 0,6-28 0 0 0,21-65 1216 0 0,-23 98-1292 0 0,1 0 0 0 0,0 1 0 0 0,17-29-1 0 0,-18 36-187 0 0,1 0-1 0 0,0 1 0 0 0,0-1 0 0 0,1 2 1 0 0,0-1-1 0 0,0 1 0 0 0,17-13 1 0 0,-3 6 48 0 0,0 1 0 0 0,1 1 0 0 0,26-10 1 0 0,-32 16-854 0 0,29-7 0 0 0,-31 11-1431 0 0,0 0 0 0 0,23 0 0 0 0,-11 2-4358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42.897"/>
    </inkml:context>
    <inkml:brush xml:id="br0">
      <inkml:brushProperty name="width" value="0.05" units="cm"/>
      <inkml:brushProperty name="height" value="0.05" units="cm"/>
      <inkml:brushProperty name="color" value="#FFFFFF"/>
    </inkml:brush>
  </inkml:definitions>
  <inkml:trace contextRef="#ctx0" brushRef="#br0">105 185 12440 0 0,'0'0'4717'0'0,"-5"7"-3244"0"0,0 10-333 0 0,1-7-809 0 0,0 0 1 0 0,1 1-1 0 0,-2 19 0 0 0,-23 127 165 0 0,4-24-512 0 0,13-64 114 0 0,5-33 257 0 0,-4 74 0 0 0,10-100-252 0 0,0-8 110 0 0,2-3 41 0 0,2-5-246 0 0,0 0 0 0 0,0-1 0 0 0,-1 1 1 0 0,0-1-1 0 0,0 0 0 0 0,0 0 0 0 0,-1 0 1 0 0,3-12-1 0 0,2-7-172 0 0,26-98-84 0 0,-22 85 258 0 0,23-72 103 0 0,46-82 317 0 0,-59 149-140 0 0,3 1 1 0 0,37-52-1 0 0,-59 93-276 0 0,-1-1 10 0 0,1 0 0 0 0,0 1 0 0 0,0-1 0 0 0,0 0 0 0 0,0 1 0 0 0,1 0 0 0 0,-1-1 0 0 0,1 1 0 0 0,-1 0 0 0 0,1 0 1 0 0,0 0-1 0 0,0 1 0 0 0,0-1 0 0 0,5-1 0 0 0,-7 3-18 0 0,0-1 0 0 0,0 1 0 0 0,0 0-1 0 0,0 0 1 0 0,0-1 0 0 0,0 1 0 0 0,0 0 0 0 0,0 0 0 0 0,0 0 0 0 0,0 0 0 0 0,1 1 0 0 0,0 0 0 0 0,0 0 0 0 0,-1 0 1 0 0,1 0-1 0 0,-1 0 0 0 0,1 0 1 0 0,-1 1-1 0 0,0-1 0 0 0,1 0 1 0 0,-1 1-1 0 0,0-1 0 0 0,0 1 1 0 0,0 0-1 0 0,0-1 0 0 0,0 1 1 0 0,-1 0-1 0 0,1-1 0 0 0,0 1 1 0 0,0 3-1 0 0,9 40 52 0 0,-8-33-44 0 0,2 14 8 0 0,-2 0 0 0 0,0 26 0 0 0,0-3-11 0 0,-1 19 25 0 0,2 27-191 0 0,-1-83 77 0 0,0 1 0 0 0,0-1 0 0 0,1 0 0 0 0,0 0 0 0 0,9 18 0 0 0,-11-29 65 0 0,-1 0-1 0 0,0 0 0 0 0,1 0 1 0 0,-1 0-1 0 0,1 0 1 0 0,-1 0-1 0 0,1 0 0 0 0,-1 0 1 0 0,1-1-1 0 0,0 1 1 0 0,-1 0-1 0 0,1 0 0 0 0,0-1 1 0 0,0 1-1 0 0,0-1 1 0 0,-1 1-1 0 0,1 0 0 0 0,0-1 1 0 0,0 0-1 0 0,0 1 1 0 0,0-1-1 0 0,0 1 0 0 0,0-1 1 0 0,0 0-1 0 0,0 0 1 0 0,0 0-1 0 0,0 0 0 0 0,0 0 1 0 0,0 1-1 0 0,0-2 1 0 0,0 1-1 0 0,0 0 0 0 0,0 0 1 0 0,0 0-1 0 0,0 0 0 0 0,0-1 1 0 0,0 1-1 0 0,0 0 1 0 0,0-1-1 0 0,0 1 0 0 0,0-1 1 0 0,0 1-1 0 0,0-1 1 0 0,1-1-1 0 0,2-1-26 0 0,0 0 0 0 0,0-1 1 0 0,0 0-1 0 0,0 0 0 0 0,-1 0 0 0 0,1 0 0 0 0,2-6 1 0 0,77-151-101 0 0,-44 77 98 0 0,-22 48 86 0 0,-6 12 63 0 0,1 1-1 0 0,14-23 1 0 0,-22 41-86 0 0,-1 0 1 0 0,1 0-1 0 0,0 0 1 0 0,0 0-1 0 0,1 1 1 0 0,0 0-1 0 0,-1 0 0 0 0,1 0 1 0 0,0 0-1 0 0,1 1 1 0 0,-1 0-1 0 0,1 0 1 0 0,10-3-1 0 0,-14 5-4 0 0,0 1 0 0 0,0 0 0 0 0,0-1 0 0 0,0 1 1 0 0,0 0-1 0 0,0 0 0 0 0,0 1 0 0 0,0-1 0 0 0,0 0 0 0 0,0 1 0 0 0,0-1 0 0 0,0 1 0 0 0,0 0 0 0 0,0-1 0 0 0,0 1 0 0 0,0 0 0 0 0,-1 0 0 0 0,1 0 0 0 0,0 1 0 0 0,-1-1 0 0 0,1 0 0 0 0,0 1 0 0 0,-1-1 0 0 0,0 1 1 0 0,3 2-1 0 0,2 4 34 0 0,0 1 0 0 0,-1-1 1 0 0,9 17-1 0 0,-13-22-41 0 0,12 27 60 0 0,-2 1 1 0 0,-1 1 0 0 0,8 41-1 0 0,-16-67-63 0 0,20 130 53 0 0,-7-32-762 0 0,-7-60-49 0 0,-2-2-44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53.620"/>
    </inkml:context>
    <inkml:brush xml:id="br0">
      <inkml:brushProperty name="width" value="0.05" units="cm"/>
      <inkml:brushProperty name="height" value="0.05" units="cm"/>
      <inkml:brushProperty name="color" value="#FFFFFF"/>
    </inkml:brush>
  </inkml:definitions>
  <inkml:trace contextRef="#ctx0" brushRef="#br0">11 0 5984 0 0,'-1'2'7252'0'0,"-1"5"-6328"0"0,1 0 0 0 0,-1 0 1 0 0,1 1-1 0 0,0 13 0 0 0,0 0-38 0 0,-1 11-201 0 0,2 0 0 0 0,1 0-1 0 0,7 35 1 0 0,-1-3-290 0 0,0 5-220 0 0,3 75 24 0 0,-7-71-214 0 0,3 0-1 0 0,27 126 1 0 0,-23-162-234 0 0,2 18-5982 0 0,-7-26-534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54.131"/>
    </inkml:context>
    <inkml:brush xml:id="br0">
      <inkml:brushProperty name="width" value="0.05" units="cm"/>
      <inkml:brushProperty name="height" value="0.05" units="cm"/>
      <inkml:brushProperty name="color" value="#FFFFFF"/>
    </inkml:brush>
  </inkml:definitions>
  <inkml:trace contextRef="#ctx0" brushRef="#br0">19 211 7832 0 0,'-3'-2'219'0'0,"-13"2"8368"0"0,30 5-6754 0 0,23 5-1335 0 0,-5-6-82 0 0,-1-2-1 0 0,1-1 1 0 0,0-1 0 0 0,0-2 0 0 0,-1-1 0 0 0,1-1 0 0 0,-1-2 0 0 0,0-1-1 0 0,40-15 1 0 0,-20 4-299 0 0,211-81 2078 0 0,-222 81-2438 0 0,-9 5-1099 0 0,1 0 1 0 0,34-8-1 0 0,-48 16-6389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2:54.551"/>
    </inkml:context>
    <inkml:brush xml:id="br0">
      <inkml:brushProperty name="width" value="0.05" units="cm"/>
      <inkml:brushProperty name="height" value="0.05" units="cm"/>
      <inkml:brushProperty name="color" value="#FFFFFF"/>
    </inkml:brush>
  </inkml:definitions>
  <inkml:trace contextRef="#ctx0" brushRef="#br0">0 280 15840 0 0,'0'0'1431'0'0,"1"-6"-1151"0"0,0 2-142 0 0,0 0-1 0 0,1 0 0 0 0,-1 1 0 0 0,1-1 0 0 0,0 1 0 0 0,0 0 0 0 0,0-1 1 0 0,0 1-1 0 0,1 0 0 0 0,-1 0 0 0 0,1 0 0 0 0,0 1 0 0 0,0-1 0 0 0,0 1 1 0 0,0-1-1 0 0,0 1 0 0 0,6-3 0 0 0,6-3 785 0 0,1 1 1 0 0,28-9-1 0 0,-37 13-815 0 0,286-98 2594 0 0,-147 63-2734 0 0,-65 18-726 0 0,-39 11-1128 0 0,-2 2-3486 0 0,6 1-2178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01.169"/>
    </inkml:context>
    <inkml:brush xml:id="br0">
      <inkml:brushProperty name="width" value="0.05" units="cm"/>
      <inkml:brushProperty name="height" value="0.05" units="cm"/>
      <inkml:brushProperty name="color" value="#FFFFFF"/>
    </inkml:brush>
  </inkml:definitions>
  <inkml:trace contextRef="#ctx0" brushRef="#br0">384 94 2760 0 0,'1'-1'6049'0'0,"3"-6"-5060"0"0,-1 0 1 0 0,1 0-1 0 0,-1 0 0 0 0,2-8 1 0 0,-5 13-708 0 0,0 0 0 0 0,0 0 0 0 0,0 0 0 0 0,0 0 0 0 0,0 0 0 0 0,0 0 0 0 0,-1 0 0 0 0,1 0 0 0 0,0 1 0 0 0,-1-1 1 0 0,0 0-1 0 0,1 0 0 0 0,-1 0 0 0 0,0 0 0 0 0,0 1 0 0 0,-2-4 0 0 0,2 4-218 0 0,0 0-1 0 0,1 0 1 0 0,-1 0 0 0 0,0 0 0 0 0,0 0-1 0 0,0 0 1 0 0,0 0 0 0 0,0 0-1 0 0,-1 1 1 0 0,1-1 0 0 0,0 0-1 0 0,0 0 1 0 0,-1 1 0 0 0,1-1 0 0 0,0 1-1 0 0,0 0 1 0 0,-1-1 0 0 0,1 1-1 0 0,-1 0 1 0 0,1 0 0 0 0,0-1 0 0 0,-1 1-1 0 0,1 0 1 0 0,-1 0 0 0 0,-2 1-1 0 0,-11 3 63 0 0,0 1 0 0 0,-1 1 0 0 0,2 0 0 0 0,-1 1 0 0 0,1 1 0 0 0,-21 13 0 0 0,5 2-139 0 0,-45 42 0 0 0,65-55 8 0 0,0 0-1 0 0,1 1 1 0 0,1 0-1 0 0,-1 1 0 0 0,-9 19 1 0 0,4-2-22 0 0,-13 40-1 0 0,23-55-1 0 0,1 0 0 0 0,-4 26-1 0 0,0 5-28 0 0,6-40 57 0 0,0 0 0 0 0,0-1 0 0 0,0 2 1 0 0,0-1-1 0 0,1 0 0 0 0,0 0 0 0 0,0 0 0 0 0,0 0 1 0 0,0 0-1 0 0,1 0 0 0 0,0 0 0 0 0,0 0 1 0 0,0 0-1 0 0,1 0 0 0 0,0-1 0 0 0,3 7 0 0 0,-1-2 2 0 0,1 0 1 0 0,1 0-1 0 0,-1 0 0 0 0,2-1 0 0 0,-1 0 0 0 0,1 0 0 0 0,0 0 0 0 0,1-1 0 0 0,12 10 0 0 0,-8-9-59 0 0,0-1 0 0 0,1 0-1 0 0,-1-1 1 0 0,1 0 0 0 0,0-1 0 0 0,1-1-1 0 0,-1 0 1 0 0,1-1 0 0 0,0 0 0 0 0,0-1-1 0 0,0 0 1 0 0,0-1 0 0 0,0-1 0 0 0,0 0-1 0 0,0-1 1 0 0,0-1 0 0 0,0 0 0 0 0,0-1-1 0 0,0 0 1 0 0,-1-1 0 0 0,18-7 0 0 0,-8-1-1000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01.517"/>
    </inkml:context>
    <inkml:brush xml:id="br0">
      <inkml:brushProperty name="width" value="0.05" units="cm"/>
      <inkml:brushProperty name="height" value="0.05" units="cm"/>
      <inkml:brushProperty name="color" value="#FFFFFF"/>
    </inkml:brush>
  </inkml:definitions>
  <inkml:trace contextRef="#ctx0" brushRef="#br0">25 1 13792 0 0,'0'0'1246'0'0,"-1"1"-1022"0"0,-1 0-159 0 0,1 0-1 0 0,0 1 1 0 0,0-1 0 0 0,-1 0-1 0 0,1 1 1 0 0,0-1-1 0 0,0 1 1 0 0,1-1 0 0 0,-1 1-1 0 0,0 0 1 0 0,0-1 0 0 0,1 1-1 0 0,-1 0 1 0 0,1 0-1 0 0,0-1 1 0 0,-1 1 0 0 0,1 0-1 0 0,0 0 1 0 0,0 2-1 0 0,-2 11 667 0 0,-1 8 14 0 0,0 0 1 0 0,2 0 0 0 0,2 26-1 0 0,0-9-281 0 0,13 180 1110 0 0,-1-41-981 0 0,29 218 64 0 0,-21-240-801 0 0,-3-61-1524 0 0,-12-58 628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05.367"/>
    </inkml:context>
    <inkml:brush xml:id="br0">
      <inkml:brushProperty name="width" value="0.05" units="cm"/>
      <inkml:brushProperty name="height" value="0.05" units="cm"/>
      <inkml:brushProperty name="color" value="#FFFFFF"/>
    </inkml:brush>
  </inkml:definitions>
  <inkml:trace contextRef="#ctx0" brushRef="#br0">26 374 6448 0 0,'0'0'585'0'0,"0"2"-485"0"0,2 0 95 0 0,-1-1-1 0 0,0 1 0 0 0,0 0 1 0 0,1 0-1 0 0,-1-1 1 0 0,1 1-1 0 0,0-1 1 0 0,-1 0-1 0 0,1 1 0 0 0,0-1 1 0 0,0 0-1 0 0,0 0 1 0 0,3 2-1 0 0,0-2 419 0 0,-1 0 0 0 0,0 0 0 0 0,1 0 0 0 0,-1 0 0 0 0,1-1 0 0 0,6 0 0 0 0,-4-1-413 0 0,0 1 0 0 0,0-2 0 0 0,0 1 0 0 0,0-1-1 0 0,0 0 1 0 0,0 0 0 0 0,-1-1 0 0 0,1 0 0 0 0,-1 0 0 0 0,0-1-1 0 0,0 0 1 0 0,0 0 0 0 0,0 0 0 0 0,9-10 0 0 0,2-3-131 0 0,0-1 0 0 0,-1 0 0 0 0,13-22-1 0 0,-14 19 150 0 0,-1-1-1 0 0,16-36 0 0 0,-25 46-293 0 0,0 1 0 0 0,-1-1 0 0 0,-1 0 0 0 0,0 0 0 0 0,0 0 0 0 0,-1 0 0 0 0,0-18 0 0 0,-2 28 60 0 0,0 1 0 0 0,0-1 0 0 0,0 0 0 0 0,0 0 0 0 0,0 1 0 0 0,0-1 0 0 0,-1 0 0 0 0,1 0-1 0 0,-1 1 1 0 0,1-1 0 0 0,-1 0 0 0 0,0 1 0 0 0,0-1 0 0 0,1 1 0 0 0,-1-1 0 0 0,0 1-1 0 0,-1-1 1 0 0,1 1 0 0 0,0-1 0 0 0,0 1 0 0 0,0 0 0 0 0,-1 0 0 0 0,1 0 0 0 0,-1 0 0 0 0,1 0-1 0 0,-1 0 1 0 0,1 0 0 0 0,-1 0 0 0 0,-3-1 0 0 0,1 2-35 0 0,0-1 0 0 0,0 0 0 0 0,-1 1 0 0 0,1 0 0 0 0,-1 0 0 0 0,1 0 0 0 0,0 1 1 0 0,-1-1-1 0 0,1 1 0 0 0,0 0 0 0 0,-7 2 0 0 0,-4 3 4 0 0,0 1 0 0 0,1 0 0 0 0,0 1 0 0 0,0 0 0 0 0,0 1 1 0 0,1 1-1 0 0,1 0 0 0 0,0 1 0 0 0,0 0 0 0 0,1 1 0 0 0,0 0 0 0 0,1 0 0 0 0,-9 16 1 0 0,6-8 162 0 0,2 0 0 0 0,0 1 1 0 0,1 1-1 0 0,1 0 0 0 0,1 0 1 0 0,1 0-1 0 0,1 1 0 0 0,-4 33 0 0 0,8-37 64 0 0,1 1 0 0 0,0-1 0 0 0,2 0 0 0 0,0 0 0 0 0,1 0 0 0 0,1 0 0 0 0,1 0 0 0 0,1 0-1 0 0,0-1 1 0 0,1 0 0 0 0,13 25 0 0 0,-15-36-120 0 0,0 0-1 0 0,1 0 1 0 0,0 0-1 0 0,0-1 1 0 0,1 1-1 0 0,0-1 1 0 0,0 0-1 0 0,1-1 1 0 0,8 7-1 0 0,-11-10-39 0 0,1 1 0 0 0,0 0-1 0 0,0-1 1 0 0,0 0 0 0 0,0 0 0 0 0,0-1-1 0 0,0 1 1 0 0,0-1 0 0 0,0 0-1 0 0,1 0 1 0 0,-1-1 0 0 0,0 1 0 0 0,1-1-1 0 0,-1-1 1 0 0,9 0 0 0 0,2-4-3 0 0,1 0-1 0 0,-1-1 1 0 0,0-1 0 0 0,-1 0 0 0 0,23-15 0 0 0,-15 9-46 0 0,-9 6-33 0 0,55-33-929 0 0,-27 11-3652 0 0,-9 0-1458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06.341"/>
    </inkml:context>
    <inkml:brush xml:id="br0">
      <inkml:brushProperty name="width" value="0.05" units="cm"/>
      <inkml:brushProperty name="height" value="0.05" units="cm"/>
      <inkml:brushProperty name="color" value="#FFFFFF"/>
    </inkml:brush>
  </inkml:definitions>
  <inkml:trace contextRef="#ctx0" brushRef="#br0">43 0 1840 0 0,'0'0'14529'0'0,"0"3"-14036"0"0,-2 11 107 0 0,0 24 0 0 0,-2 18-23 0 0,-6 63 77 0 0,9-101-580 0 0,-6 36 97 0 0,4-39-132 0 0,1 1 0 0 0,-1 16 0 0 0,3-12-4 0 0,1-8 8 0 0,-1 0 0 0 0,-1 1 0 0 0,0-1 0 0 0,-3 16 0 0 0,2-23-1 0 0,2 1 1 0 0,-1-1-1 0 0,1 0 1 0 0,-1 1-1 0 0,2 8 1 0 0,-1 1 106 0 0,0-10-47 0 0,1 1 816 0 0,8-13-770 0 0,-6 3-147 0 0,-1 0 0 0 0,1 0 1 0 0,-1 0-1 0 0,0 0 1 0 0,0 0-1 0 0,2-7 0 0 0,7-15 27 0 0,-4 13 54 0 0,0-1 0 0 0,-1 0 1 0 0,-1 0-1 0 0,0-1 0 0 0,2-15 0 0 0,-1 9 35 0 0,1 0 0 0 0,1 0-1 0 0,14-26 1 0 0,3-8 128 0 0,-15 33-104 0 0,2 1-1 0 0,0 0 0 0 0,1 1 0 0 0,1 1 0 0 0,24-27 1 0 0,-35 42-112 0 0,1 0 1 0 0,-1 1 0 0 0,1 0-1 0 0,0 0 1 0 0,0 0 0 0 0,0 0-1 0 0,0 1 1 0 0,1-1 0 0 0,-1 1 0 0 0,1 0-1 0 0,8-2 1 0 0,-10 3-14 0 0,0 1 0 0 0,-1-1 0 0 0,1 1 0 0 0,0 0 0 0 0,0 0 1 0 0,0 0-1 0 0,0 0 0 0 0,0 0 0 0 0,0 1 0 0 0,0-1 0 0 0,0 1 0 0 0,0 0 0 0 0,-1 0 0 0 0,1 0 1 0 0,0 0-1 0 0,-1 0 0 0 0,1 0 0 0 0,-1 1 0 0 0,1 0 0 0 0,3 2 0 0 0,0 3 20 0 0,0-1 0 0 0,0 1-1 0 0,-1 0 1 0 0,0 0-1 0 0,0 0 1 0 0,0 1 0 0 0,-1 0-1 0 0,4 10 1 0 0,0 5 56 0 0,10 41-1 0 0,-14-42-41 0 0,2 29 0 0 0,-4-32-73 0 0,0 0 1 0 0,8 28-1 0 0,-5-20-1195 0 0,0 0-1 0 0,1 44 0 0 0,-5-50 578 0 0,0 6-886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06.908"/>
    </inkml:context>
    <inkml:brush xml:id="br0">
      <inkml:brushProperty name="width" value="0.05" units="cm"/>
      <inkml:brushProperty name="height" value="0.05" units="cm"/>
      <inkml:brushProperty name="color" value="#FFFFFF"/>
    </inkml:brush>
  </inkml:definitions>
  <inkml:trace contextRef="#ctx0" brushRef="#br0">6 0 15664 0 0,'0'0'1809'0'0,"-1"2"-1052"0"0,0 3-319 0 0,0 1 1 0 0,0 0-1 0 0,0 0 0 0 0,1-1 1 0 0,0 1-1 0 0,1 10 0 0 0,-1 2 83 0 0,5 136 1162 0 0,1-72-1664 0 0,0-9-21 0 0,-6 244-280 0 0,-1-222 453 0 0,2 41-460 0 0,2-96-168 0 0,0-8-914 0 0,6 37-1 0 0,-5-35-2443 0 0,-4-30 1863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0:35.175"/>
    </inkml:context>
    <inkml:brush xml:id="br0">
      <inkml:brushProperty name="width" value="0.1" units="cm"/>
      <inkml:brushProperty name="height" value="0.1" units="cm"/>
      <inkml:brushProperty name="color" value="#00A0D7"/>
    </inkml:brush>
  </inkml:definitions>
  <inkml:trace contextRef="#ctx0" brushRef="#br0">557 905 5064 0 0,'-16'13'10775'0'0,"4"-22"-6264"0"0,-8-18-3327 0 0,13 17 97 0 0,-45-63 1342 0 0,-64-121 0 0 0,92 152-2025 0 0,-59-104 149 0 0,-76-137-433 0 0,111 188-2062 0 0,28 56-129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07.246"/>
    </inkml:context>
    <inkml:brush xml:id="br0">
      <inkml:brushProperty name="width" value="0.05" units="cm"/>
      <inkml:brushProperty name="height" value="0.05" units="cm"/>
      <inkml:brushProperty name="color" value="#FFFFFF"/>
    </inkml:brush>
  </inkml:definitions>
  <inkml:trace contextRef="#ctx0" brushRef="#br0">2 93 11976 0 0,'-1'-1'3201'0'0,"0"1"-3153"0"0,8-2 3350 0 0,6-3-1298 0 0,6 2-1274 0 0,1 0-1 0 0,0 1 0 0 0,-1 1 0 0 0,36 2 0 0 0,-8 0-393 0 0,-16-2-343 0 0,0-1 0 0 0,0-1 1 0 0,0-2-1 0 0,31-9 0 0 0,-43 9-519 0 0,67-18 182 0 0,-29 7-7095 0 0,-29 8-283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07.580"/>
    </inkml:context>
    <inkml:brush xml:id="br0">
      <inkml:brushProperty name="width" value="0.05" units="cm"/>
      <inkml:brushProperty name="height" value="0.05" units="cm"/>
      <inkml:brushProperty name="color" value="#FFFFFF"/>
    </inkml:brush>
  </inkml:definitions>
  <inkml:trace contextRef="#ctx0" brushRef="#br0">32 25 4144 0 0,'-4'-5'371'0'0,"0"2"-18"0"0,-20-14 16531 0 0,25 27-15935 0 0,3 12-49 0 0,27 194 504 0 0,-17-38-1466 0 0,0 16-2592 0 0,-9-162 1372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07.916"/>
    </inkml:context>
    <inkml:brush xml:id="br0">
      <inkml:brushProperty name="width" value="0.05" units="cm"/>
      <inkml:brushProperty name="height" value="0.05" units="cm"/>
      <inkml:brushProperty name="color" value="#FFFFFF"/>
    </inkml:brush>
  </inkml:definitions>
  <inkml:trace contextRef="#ctx0" brushRef="#br0">96 64 21191 0 0,'-27'-20'1888'0'0,"17"12"-1512"0"0,2 1-304 0 0,-6-2-72 0 0,1 1 560 0 0,3 5 96 0 0,6-2 16 0 0,-6 1 296 0 0,24 8-3024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08.510"/>
    </inkml:context>
    <inkml:brush xml:id="br0">
      <inkml:brushProperty name="width" value="0.05" units="cm"/>
      <inkml:brushProperty name="height" value="0.05" units="cm"/>
      <inkml:brushProperty name="color" value="#FFFFFF"/>
    </inkml:brush>
  </inkml:definitions>
  <inkml:trace contextRef="#ctx0" brushRef="#br0">54 1 12408 0 0,'-17'3'815'0'0,"16"-3"-791"0"0,0 0 0 0 0,-1 0 0 0 0,1 0 0 0 0,0 0 1 0 0,0 0-1 0 0,0 1 0 0 0,0-1 0 0 0,-1 0 1 0 0,1 1-1 0 0,0-1 0 0 0,0 1 0 0 0,0-1 1 0 0,0 1-1 0 0,0-1 0 0 0,0 1 0 0 0,0 0 0 0 0,0-1 1 0 0,0 1-1 0 0,0 0 0 0 0,1 0 0 0 0,-1 0 1 0 0,0 0-1 0 0,0 0 0 0 0,1 0 0 0 0,-1 0 0 0 0,0 0 1 0 0,0 1-1 0 0,-1 5 376 0 0,0-1 1 0 0,1 0-1 0 0,-1 0 0 0 0,1 0 0 0 0,1 1 1 0 0,-1-1-1 0 0,1 7 0 0 0,5 47 790 0 0,-3-44-1030 0 0,5 46 496 0 0,5 67 410 0 0,-7-58-570 0 0,1 39-66 0 0,-1 145-340 0 0,4-106-224 0 0,-7-125-673 0 0,4 24 0 0 0,-1-21-149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08.852"/>
    </inkml:context>
    <inkml:brush xml:id="br0">
      <inkml:brushProperty name="width" value="0.05" units="cm"/>
      <inkml:brushProperty name="height" value="0.05" units="cm"/>
      <inkml:brushProperty name="color" value="#FFFFFF"/>
    </inkml:brush>
  </inkml:definitions>
  <inkml:trace contextRef="#ctx0" brushRef="#br0">0 81 13792 0 0,'0'0'1246'0'0,"5"1"-996"0"0,3 1 64 0 0,0-1 1 0 0,0 1 0 0 0,0-2 0 0 0,0 1-1 0 0,0-1 1 0 0,0-1 0 0 0,16-2 0 0 0,13 0 690 0 0,-20 3-706 0 0,0-2 0 0 0,0 0-1 0 0,18-6 1 0 0,-11 3-178 0 0,-10 2-56 0 0,0-1-1 0 0,17-8 0 0 0,-9 4-131 0 0,29-17-1472 0 0,-24 14 592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12.030"/>
    </inkml:context>
    <inkml:brush xml:id="br0">
      <inkml:brushProperty name="width" value="0.05" units="cm"/>
      <inkml:brushProperty name="height" value="0.05" units="cm"/>
      <inkml:brushProperty name="color" value="#FFFFFF"/>
    </inkml:brush>
  </inkml:definitions>
  <inkml:trace contextRef="#ctx0" brushRef="#br0">241 39 8288 0 0,'0'0'633'0'0,"0"2"-441"0"0,-1 12 188 0 0,-5 25 0 0 0,0-4 376 0 0,4-14-345 0 0,1 0 0 0 0,0 0 0 0 0,2 0 0 0 0,0 0 0 0 0,2 0 0 0 0,0 0 0 0 0,1-1 0 0 0,1 1 0 0 0,8 20 1 0 0,-11-36-335 0 0,1 0 1 0 0,-1 0-1 0 0,1 0 1 0 0,-1 0-1 0 0,2-1 1 0 0,-1 1 0 0 0,0-1-1 0 0,1 0 1 0 0,0 1-1 0 0,0-2 1 0 0,0 1 0 0 0,0 0-1 0 0,1-1 1 0 0,-1 0-1 0 0,1 0 1 0 0,0 0-1 0 0,0-1 1 0 0,0 0 0 0 0,0 1-1 0 0,0-2 1 0 0,1 1-1 0 0,-1-1 1 0 0,1 0 0 0 0,-1 0-1 0 0,1 0 1 0 0,-1-1-1 0 0,10 0 1 0 0,-6 0 10 0 0,1-1 0 0 0,-1 0 0 0 0,0-1-1 0 0,0 0 1 0 0,0 0 0 0 0,0-1 0 0 0,0-1 0 0 0,-1 1 0 0 0,1-1 0 0 0,-1 0 0 0 0,0-1 0 0 0,0 0-1 0 0,-1-1 1 0 0,1 1 0 0 0,10-12 0 0 0,13-19 82 0 0,-3-2 1 0 0,36-60-1 0 0,-7 9-144 0 0,-24 32-80 0 0,-16 26-100 0 0,-15 29 114 0 0,0-1-1 0 0,-1 1 0 0 0,1-1 0 0 0,0 1 0 0 0,1 0 0 0 0,-1 0 0 0 0,0 0 0 0 0,1 0 1 0 0,2-1-1 0 0,-4 2 6 0 0,0 0 1 0 0,0 1-1 0 0,0-1 1 0 0,1 1-1 0 0,-1-1 1 0 0,0 1-1 0 0,0-1 1 0 0,0 1 0 0 0,1 0-1 0 0,-1-1 1 0 0,0 1-1 0 0,0 0 1 0 0,1 0-1 0 0,-1 0 1 0 0,0 0-1 0 0,1 0 1 0 0,-1 0-1 0 0,0 1 1 0 0,0-1-1 0 0,1 0 1 0 0,-1 1-1 0 0,0-1 1 0 0,2 1-1 0 0,1 2-68 0 0,-1 0 0 0 0,1 0 0 0 0,0 1 0 0 0,-1-1 1 0 0,0 1-1 0 0,0 0 0 0 0,0 0 0 0 0,0 0 0 0 0,0 0 0 0 0,1 5 0 0 0,4 8-195 0 0,8 25 1 0 0,0 1-19 0 0,-3-9 198 0 0,-3 1 1 0 0,-1-1-1 0 0,7 51 1 0 0,-9-44 76 0 0,2 18 315 0 0,-3 1-1 0 0,-1 81 1 0 0,-18 119 1993 0 0,10-213-1717 0 0,-1-1 228 0 0,-2-1-1 0 0,-2 0 0 0 0,-22 71 0 0 0,20-88-318 0 0,0 0 0 0 0,-2-1 0 0 0,-1-1-1 0 0,-1 0 1 0 0,-1-1 0 0 0,-32 40-1 0 0,31-46-108 0 0,0-1 1 0 0,-2 0-1 0 0,-32 24 0 0 0,38-34-258 0 0,0 0 0 0 0,-1-1 0 0 0,0 0 0 0 0,0-1 0 0 0,0-1 0 0 0,-1 0 0 0 0,-24 5 1 0 0,14-5-57 0 0,-1-2 0 0 0,0-1 0 0 0,0-1 1 0 0,1 0-1 0 0,-30-5 0 0 0,19-1-124 0 0,1-1-1 0 0,-1-2 0 0 0,-34-12 0 0 0,-93-36-2799 0 0,120 40 1376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33.836"/>
    </inkml:context>
    <inkml:brush xml:id="br0">
      <inkml:brushProperty name="width" value="0.05" units="cm"/>
      <inkml:brushProperty name="height" value="0.05" units="cm"/>
      <inkml:brushProperty name="color" value="#FFFFFF"/>
    </inkml:brush>
  </inkml:definitions>
  <inkml:trace contextRef="#ctx0" brushRef="#br0">1 0 11520 0 0,'0'0'1390'0'0,"0"3"-323"0"0,9 64 3085 0 0,9 34-1729 0 0,9 166 0 0 0,-13 29-1663 0 0,-8-174-685 0 0,15 177-172 0 0,-16-252-13 0 0,9 55-450 0 0,-6-67-893 0 0,-3-6-450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51.533"/>
    </inkml:context>
    <inkml:brush xml:id="br0">
      <inkml:brushProperty name="width" value="0.05" units="cm"/>
      <inkml:brushProperty name="height" value="0.05" units="cm"/>
      <inkml:brushProperty name="color" value="#FFFFFF"/>
    </inkml:brush>
  </inkml:definitions>
  <inkml:trace contextRef="#ctx0" brushRef="#br0">64 110 3224 0 0,'-13'0'288'0'0,"13"0"-123"0"0,-1 0 1 0 0,1 0-1 0 0,-1 0 0 0 0,0 0 1 0 0,1 0-1 0 0,-1 0 0 0 0,1-1 1 0 0,-1 1-1 0 0,1 0 0 0 0,-1 0 1 0 0,1 0-1 0 0,-1-1 0 0 0,1 1 1 0 0,-1 0-1 0 0,1 0 0 0 0,-1-1 1 0 0,1 1-1 0 0,0 0 0 0 0,-1-1 1 0 0,1 1-1 0 0,0-1 0 0 0,-1 1 1 0 0,1-1-1 0 0,0 1 0 0 0,-1-1 1 0 0,1 1-1 0 0,0-1 0 0 0,0 1 1 0 0,-1-1-1 0 0,1 1 0 0 0,0-1 1 0 0,-1-18 3757 0 0,1 14-2307 0 0,1 3-1444 0 0,0 1 0 0 0,0-1 0 0 0,0 1 0 0 0,0 0 0 0 0,0-1 0 0 0,1 1-1 0 0,-1 0 1 0 0,0-1 0 0 0,1 1 0 0 0,-1 0 0 0 0,3-1 0 0 0,1-1 40 0 0,0 1 0 0 0,0 0 1 0 0,0 0-1 0 0,8-2 0 0 0,0 0 199 0 0,-4 2-134 0 0,0 0-1 0 0,0 0 1 0 0,0 1 0 0 0,0 1-1 0 0,12 0 1 0 0,14-2 340 0 0,177-25 1412 0 0,-185 24-1873 0 0,-1 1 0 0 0,1 1 0 0 0,-1 1 0 0 0,1 2 0 0 0,33 6-1 0 0,-57-8-148 0 0,-1 0-2 0 0,1 1 0 0 0,-1-1 0 0 0,1 1 1 0 0,-1-1-1 0 0,1 1 0 0 0,-1 0 0 0 0,1 0 1 0 0,-1 0-1 0 0,0 1 0 0 0,0-1 0 0 0,1 0 1 0 0,-1 1-1 0 0,0 0 0 0 0,0-1 0 0 0,0 1 1 0 0,2 4-1 0 0,-1-3-1 0 0,-1 0 0 0 0,0 1 1 0 0,-1-1-1 0 0,1 1 0 0 0,0 0 1 0 0,-1 0-1 0 0,0-1 0 0 0,0 1 1 0 0,1 8-1 0 0,-1 1 29 0 0,-1 0 0 0 0,0 1 0 0 0,-1-1 0 0 0,-1 0 0 0 0,-4 20 0 0 0,2-17-185 0 0,-1 0 0 0 0,-1 0-1 0 0,0-1 1 0 0,-1 1 0 0 0,-1-2 0 0 0,-1 1-1 0 0,-10 14 1 0 0,-8 6-200 0 0,-45 46 0 0 0,47-60 310 0 0,20-18 25 0 0,1 1 1 0 0,0-1 0 0 0,0 1-1 0 0,0 0 1 0 0,0 0 0 0 0,0 0-1 0 0,1 0 1 0 0,0 1 0 0 0,-5 8-1 0 0,8-13 17 0 0,-1 1 0 0 0,1-1 0 0 0,0 0 0 0 0,0 1 0 0 0,0-1 0 0 0,0 0 0 0 0,0 1 0 0 0,-1-1 0 0 0,1 1 0 0 0,0-1 0 0 0,0 0 0 0 0,0 1 0 0 0,0-1 0 0 0,0 1 0 0 0,0-1 0 0 0,0 0 0 0 0,0 1 0 0 0,1-1 0 0 0,-1 1 0 0 0,0-1 0 0 0,0 0 0 0 0,0 1 0 0 0,0 0 0 0 0,2 0 0 0 0,0 1 0 0 0,0-1 0 0 0,-1 1 0 0 0,1-1 0 0 0,0 0 0 0 0,0 1 0 0 0,0-1 0 0 0,0 0 0 0 0,0 0 0 0 0,1-1 0 0 0,2 2 0 0 0,33 7 0 0 0,-28-6 0 0 0,99 13 203 0 0,-42-7-182 0 0,-45-6-18 0 0,0 2 0 0 0,-1 0 0 0 0,0 1 0 0 0,0 2-1 0 0,0 0 1 0 0,-1 1 0 0 0,0 1 0 0 0,25 17 0 0 0,-40-23 16 0 0,0 0 0 0 0,0 1 0 0 0,0-1 0 0 0,-1 1-1 0 0,0 0 1 0 0,0 1 0 0 0,0-1 0 0 0,-1 1 0 0 0,0-1 0 0 0,0 1 0 0 0,0 0 0 0 0,-1 0 0 0 0,0 0 0 0 0,2 8 0 0 0,-1 1-65 0 0,0-1-1 0 0,-2 0 1 0 0,1 1 0 0 0,-2-1 0 0 0,-1 20-1 0 0,-1-19 161 0 0,-1 0 1 0 0,0 0-1 0 0,0-1 0 0 0,-2 1 0 0 0,0-1 0 0 0,-1 0 0 0 0,0 0 0 0 0,-1-1 0 0 0,0 0 0 0 0,-1 0 0 0 0,-1-1 0 0 0,0 0 0 0 0,-1 0 0 0 0,0-1 1 0 0,-16 14-1 0 0,8-10 12 0 0,0 0 1 0 0,0-2 0 0 0,-2 0-1 0 0,0-1 1 0 0,0-1 0 0 0,-1-1-1 0 0,0-1 1 0 0,0-1 0 0 0,-34 8-1 0 0,-11-2-134 0 0,-1-3 0 0 0,0-3-1 0 0,0-2 1 0 0,-82-5 0 0 0,131-2-247 0 0,-18-1-1377 0 0,-60 5 0 0 0,58 1-6067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3:55.112"/>
    </inkml:context>
    <inkml:brush xml:id="br0">
      <inkml:brushProperty name="width" value="0.05" units="cm"/>
      <inkml:brushProperty name="height" value="0.05" units="cm"/>
      <inkml:brushProperty name="color" value="#FFFFFF"/>
    </inkml:brush>
  </inkml:definitions>
  <inkml:trace contextRef="#ctx0" brushRef="#br0">4 75 2760 0 0,'1'-1'9427'0'0,"-1"1"-9350"0"0,1 4 5 0 0,0 1 0 0 0,0 0 0 0 0,0 0 0 0 0,-1 0 0 0 0,1 0 0 0 0,-2 9 0 0 0,1-8 8 0 0,0 1 0 0 0,0-1 0 0 0,1 1 0 0 0,2 8 0 0 0,2 8 379 0 0,-1 0 1 0 0,3 39 0 0 0,-5 47 111 0 0,-2-101-538 0 0,-5 90 880 0 0,-3-6 880 0 0,8-89-1710 0 0,-1 0 0 0 0,1-1 0 0 0,0 1 0 0 0,-1-1 0 0 0,1 1 0 0 0,-1 0 0 0 0,0-1 0 0 0,0 0 0 0 0,0 1 0 0 0,-3 4 0 0 0,4-6 740 0 0,-3-11-185 0 0,1-69 1090 0 0,0 42-1328 0 0,2 0 0 0 0,8-72 0 0 0,-5 96-314 0 0,0 0-1 0 0,1 1 0 0 0,0-1 0 0 0,9-17 0 0 0,-1 2 232 0 0,-8 17-227 0 0,1 0 0 0 0,0 1 0 0 0,1-1 0 0 0,0 1 1 0 0,1 0-1 0 0,0 1 0 0 0,0 0 0 0 0,1 0 0 0 0,12-10 0 0 0,-6 7-85 0 0,0 1 0 0 0,0 0 0 0 0,2 1 0 0 0,-1 1 0 0 0,25-11-1 0 0,-16 10-9 0 0,0 1 0 0 0,1 1 1 0 0,34-6-1 0 0,-52 13-171 0 0,0 0 0 0 0,0 1 0 0 0,0 0 0 0 0,1 0 1 0 0,-1 0-1 0 0,11 3 0 0 0,21 8-7763 0 0,-25-6 874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4:07.881"/>
    </inkml:context>
    <inkml:brush xml:id="br0">
      <inkml:brushProperty name="width" value="0.05" units="cm"/>
      <inkml:brushProperty name="height" value="0.05" units="cm"/>
      <inkml:brushProperty name="color" value="#FFFFFF"/>
    </inkml:brush>
  </inkml:definitions>
  <inkml:trace contextRef="#ctx0" brushRef="#br0">327 42 9584 0 0,'0'0'1776'0'0,"-5"-5"1446"0"0,2 4-3067 0 0,0 0 0 0 0,0 1-1 0 0,-1-1 1 0 0,1 1 0 0 0,0-1-1 0 0,0 1 1 0 0,-1 0-1 0 0,1 0 1 0 0,0 0 0 0 0,0 1-1 0 0,0-1 1 0 0,-1 1 0 0 0,1 0-1 0 0,0 0 1 0 0,0 0 0 0 0,0 0-1 0 0,-5 3 1 0 0,-1 0-111 0 0,0 1-1 0 0,1 1 1 0 0,0-1-1 0 0,-14 12 0 0 0,2 1-31 0 0,1 2 0 0 0,0 0 0 0 0,2 1 0 0 0,0 1 0 0 0,1 0 0 0 0,2 2 0 0 0,0-1 0 0 0,1 2 0 0 0,2-1 0 0 0,0 2 0 0 0,2 0 0 0 0,-10 42 0 0 0,17-55 10 0 0,0 1 0 0 0,1-1-1 0 0,1 0 1 0 0,0 1-1 0 0,1-1 1 0 0,1 1 0 0 0,-1-1-1 0 0,2 0 1 0 0,0 0 0 0 0,8 20-1 0 0,-9-26 30 0 0,1 0 0 0 0,0 0 1 0 0,1 0-1 0 0,0-1 0 0 0,0 1 0 0 0,0-1 0 0 0,1 0 1 0 0,0 0-1 0 0,0 0 0 0 0,0-1 0 0 0,1 0 0 0 0,0 0 1 0 0,0 0-1 0 0,0-1 0 0 0,0 0 0 0 0,1 0 0 0 0,0 0 0 0 0,0-1 1 0 0,14 5-1 0 0,-14-7 56 0 0,0 0 0 0 0,0 0-1 0 0,1-1 1 0 0,-1 0 0 0 0,0 0 0 0 0,0-1 0 0 0,1 0 0 0 0,-1 0 0 0 0,0 0 0 0 0,13-5 0 0 0,-4 0 125 0 0,0-1 1 0 0,-1 0 0 0 0,22-14-1 0 0,-15 5-12 0 0,-1 0 0 0 0,-1-1 0 0 0,0-1 0 0 0,17-22 0 0 0,26-41 563 0 0,-50 63-622 0 0,1-4-33 0 0,-1 0 0 0 0,17-41-1 0 0,-20 40-126 0 0,-5 13-21 0 0,-1-1 0 0 0,0 0 0 0 0,0 1 0 0 0,-2-1 0 0 0,1-1 0 0 0,-1 1 0 0 0,-1 0 0 0 0,0-1 0 0 0,0 1 0 0 0,-1-1 0 0 0,-2-11 0 0 0,0 16 31 0 0,1 0 0 0 0,-1 1 0 0 0,-1-1 1 0 0,1 1-1 0 0,-1 0 0 0 0,0 0 0 0 0,-1 0 0 0 0,1 0 0 0 0,-1 0 0 0 0,-1 1 0 0 0,1 0 0 0 0,-1 0 0 0 0,1 0 0 0 0,-1 0 0 0 0,-1 1 0 0 0,1-1 0 0 0,-1 1 0 0 0,1 1 1 0 0,-13-7-1 0 0,-6 0-94 0 0,0 1 0 0 0,0 1-1 0 0,-1 1 1 0 0,0 1 0 0 0,-1 1 0 0 0,-42-2 0 0 0,59 6-182 0 0,0 1 0 0 0,1 0 0 0 0,-1 0 0 0 0,0 1 0 0 0,0 0 1 0 0,0 1-1 0 0,1 0 0 0 0,-1 0 0 0 0,1 1 0 0 0,-14 6 0 0 0,0 0-6988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0:39.378"/>
    </inkml:context>
    <inkml:brush xml:id="br0">
      <inkml:brushProperty name="width" value="0.1" units="cm"/>
      <inkml:brushProperty name="height" value="0.1" units="cm"/>
      <inkml:brushProperty name="color" value="#00A0D7"/>
    </inkml:brush>
  </inkml:definitions>
  <inkml:trace contextRef="#ctx0" brushRef="#br0">918 1 11024 0 0,'-102'27'3133'0'0,"-81"29"2159"0"0,119-34-4602 0 0,-36 13-62 0 0,1 4 0 0 0,-175 98 0 0 0,207-93-1957 0 0,38-22-166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4:08.896"/>
    </inkml:context>
    <inkml:brush xml:id="br0">
      <inkml:brushProperty name="width" value="0.05" units="cm"/>
      <inkml:brushProperty name="height" value="0.05" units="cm"/>
      <inkml:brushProperty name="color" value="#FFFFFF"/>
    </inkml:brush>
  </inkml:definitions>
  <inkml:trace contextRef="#ctx0" brushRef="#br0">0 32 8288 0 0,'23'-16'1041'0'0,"-23"16"-888"0"0,1-1 0 0 0,-1 1 0 0 0,0 0 0 0 0,0-1 0 0 0,1 1 0 0 0,-1-1 0 0 0,0 1 0 0 0,0-1 0 0 0,2-11 10291 0 0,4 43-9108 0 0,5 81-6 0 0,-4-24-904 0 0,-1 176-114 0 0,-7-165-269 0 0,15 386-82 0 0,-13-473-114 0 0,1-1 0 0 0,3 13 0 0 0,1 6-243 0 0,1-2-1517 0 0,-7-26 138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4:09.366"/>
    </inkml:context>
    <inkml:brush xml:id="br0">
      <inkml:brushProperty name="width" value="0.05" units="cm"/>
      <inkml:brushProperty name="height" value="0.05" units="cm"/>
      <inkml:brushProperty name="color" value="#FFFFFF"/>
    </inkml:brush>
  </inkml:definitions>
  <inkml:trace contextRef="#ctx0" brushRef="#br0">1 473 17503 0 0,'0'0'1338'0'0,"1"-2"-917"0"0,11-21 285 0 0,0 0 0 0 0,19-24 0 0 0,-22 33 187 0 0,7-7-213 0 0,19-20-1 0 0,-5 7-569 0 0,0-2-381 0 0,2 1-1 0 0,1 2 1 0 0,2 1 0 0 0,1 2-1 0 0,75-48 1 0 0,-103 74-2041 0 0,0-1-1 0 0,16-5 1 0 0,-9 5-4241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4:09.696"/>
    </inkml:context>
    <inkml:brush xml:id="br0">
      <inkml:brushProperty name="width" value="0.05" units="cm"/>
      <inkml:brushProperty name="height" value="0.05" units="cm"/>
      <inkml:brushProperty name="color" value="#FFFFFF"/>
    </inkml:brush>
  </inkml:definitions>
  <inkml:trace contextRef="#ctx0" brushRef="#br0">0 0 13360 0 0,'0'0'3838'0'0,"0"2"-2515"0"0,1 1-1013 0 0,0 0 1 0 0,0 0-1 0 0,0 0 0 0 0,0 0 1 0 0,0 0-1 0 0,1 0 0 0 0,-1 0 1 0 0,1-1-1 0 0,3 5 1 0 0,20 24 1153 0 0,52 33 328 0 0,-32-28-1342 0 0,80 56-206 0 0,-54-42-244 0 0,84 59-133 0 0,-83-52-3900 0 0,-54-41-3816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4:11.046"/>
    </inkml:context>
    <inkml:brush xml:id="br0">
      <inkml:brushProperty name="width" value="0.05" units="cm"/>
      <inkml:brushProperty name="height" value="0.05" units="cm"/>
      <inkml:brushProperty name="color" value="#FFFFFF"/>
    </inkml:brush>
  </inkml:definitions>
  <inkml:trace contextRef="#ctx0" brushRef="#br0">13 361 6448 0 0,'0'0'13261'0'0,"6"-3"-12324"0"0,42-3 416 0 0,-8-1-55 0 0,-23 4-942 0 0,-1 0-1 0 0,0-1 1 0 0,18-7-1 0 0,-19 5-256 0 0,0 0 1 0 0,-1-1-1 0 0,0-1 0 0 0,24-18 0 0 0,-21 13-68 0 0,-2-2 1 0 0,1 0-1 0 0,19-27 0 0 0,-27 30-31 0 0,0 1 0 0 0,-1-1 0 0 0,0 0 0 0 0,-1-1 0 0 0,-1 1-1 0 0,7-24 1 0 0,-11 34-15 0 0,-1-1-1 0 0,1 1 1 0 0,-1 0-1 0 0,1 0 1 0 0,-1-1-1 0 0,0 1 0 0 0,0 0 1 0 0,0 0-1 0 0,0-1 1 0 0,0 1-1 0 0,-1 0 1 0 0,1 0-1 0 0,-1-1 1 0 0,1 1-1 0 0,-1 0 1 0 0,0 0-1 0 0,0 0 1 0 0,0 0-1 0 0,0 0 0 0 0,0 0 1 0 0,-1 0-1 0 0,1 0 1 0 0,-3-3-1 0 0,0 3-16 0 0,1-1 0 0 0,0 1 0 0 0,-1 0 1 0 0,0 0-1 0 0,1 0 0 0 0,-1 0 0 0 0,0 1 0 0 0,0 0 0 0 0,0-1 0 0 0,0 1 0 0 0,0 1 0 0 0,-8-2 0 0 0,1 2-9 0 0,-1 0 1 0 0,0 0-1 0 0,1 1 0 0 0,-1 1 0 0 0,0 0 1 0 0,1 0-1 0 0,0 1 0 0 0,-1 1 0 0 0,1 0 0 0 0,1 0 1 0 0,-1 1-1 0 0,1 0 0 0 0,-15 10 0 0 0,9-4 17 0 0,0 1 0 0 0,1 1 0 0 0,1 0 0 0 0,0 0 0 0 0,1 2 0 0 0,0-1-1 0 0,-13 23 1 0 0,19-27-6 0 0,2 1-1 0 0,-1 0 0 0 0,2 0 0 0 0,-8 22 0 0 0,-5 46 35 0 0,15-68-2 0 0,1 0 1 0 0,0 0 0 0 0,1 0-1 0 0,1 0 1 0 0,-1 0 0 0 0,1 0-1 0 0,1-1 1 0 0,0 1 0 0 0,1 0-1 0 0,0-1 1 0 0,1 1 0 0 0,0-1-1 0 0,0 0 1 0 0,1 0 0 0 0,0-1-1 0 0,1 1 1 0 0,0-1 0 0 0,1 0-1 0 0,0-1 1 0 0,0 1 0 0 0,15 12-1 0 0,-12-13 42 0 0,-1 0 0 0 0,1 0-1 0 0,1-1 1 0 0,-1-1-1 0 0,1 0 1 0 0,0 0 0 0 0,1-1-1 0 0,-1 0 1 0 0,1-1 0 0 0,13 3-1 0 0,-17-6-42 0 0,8 3 5 0 0,0 0 1 0 0,0-2 0 0 0,1 0-1 0 0,-1-1 1 0 0,1 0-1 0 0,-1-2 1 0 0,17-2 0 0 0,-14 0-171 0 0,-1 0-308 0 0,0 0-1 0 0,1-2 1 0 0,22-8-1 0 0,-14 1-7478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5:44:14.263"/>
    </inkml:context>
    <inkml:brush xml:id="br0">
      <inkml:brushProperty name="width" value="0.05" units="cm"/>
      <inkml:brushProperty name="height" value="0.05" units="cm"/>
      <inkml:brushProperty name="color" value="#FFFFFF"/>
    </inkml:brush>
  </inkml:definitions>
  <inkml:trace contextRef="#ctx0" brushRef="#br0">11 67 2760 0 0,'-11'1'8940'0'0,"16"8"-5776"0"0,0 6-2780 0 0,-1 1 1 0 0,0-1 0 0 0,-2 1 0 0 0,3 29 0 0 0,-1-3 41 0 0,-1-7 1 0 0,-2 44-1 0 0,-1-45-143 0 0,4 47 0 0 0,2 5 250 0 0,-5-59 24 0 0,5 38-1 0 0,-5-45 12 0 0,-1-19-8 0 0,-1-2-277 0 0,0-3-184 0 0,-1-1 1 0 0,1 1-1 0 0,1-1 1 0 0,-1 1-1 0 0,0-1 1 0 0,1 1-1 0 0,0-1 1 0 0,0 0-1 0 0,1-5 1 0 0,0-7 124 0 0,1-25 370 0 0,2 1 1 0 0,2 0 0 0 0,18-64-1 0 0,-13 72-298 0 0,0 1 0 0 0,3 1 0 0 0,0 0 0 0 0,33-49 0 0 0,-39 67-228 0 0,1-1 0 0 0,0 2 0 0 0,1 0 0 0 0,23-22 0 0 0,-25 28-56 0 0,0-1 0 0 0,0 1 0 0 0,0 1 0 0 0,1-1 0 0 0,0 1-1 0 0,0 1 1 0 0,0 0 0 0 0,18-5 0 0 0,-16 6-142 0 0,0 0 0 0 0,0 1 0 0 0,0 0 0 0 0,0 1 0 0 0,1 0 0 0 0,-1 1 0 0 0,0 1 0 0 0,14 1 1 0 0,-20-1-59 0 0,38 7-2468 0 0,-15-1-3312 0 0,-5 1-1473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7:59:13.893"/>
    </inkml:context>
    <inkml:brush xml:id="br0">
      <inkml:brushProperty name="width" value="0.05" units="cm"/>
      <inkml:brushProperty name="height" value="0.05" units="cm"/>
      <inkml:brushProperty name="color" value="#FFFFFF"/>
    </inkml:brush>
  </inkml:definitions>
  <inkml:trace contextRef="#ctx0" brushRef="#br0">1770 945 10680 0 0,'0'-6'232'0'0,"0"0"0"0"0,0 0 0 0 0,1 1 0 0 0,0-1 0 0 0,1-5-232 0 0,1 3 20 0 0,1 0 1 0 0,-1 1 0 0 0,1-1-1 0 0,1 0 1 0 0,-1 1 0 0 0,2 0-1 0 0,-1 1 1 0 0,5-6-21 0 0,41-39 107 0 0,-22 24-70 0 0,-14 12 9 0 0,1 2 0 0 0,4-3-46 0 0,3-1 55 0 0,51-36 5 0 0,-21 16-40 0 0,-16 10-20 0 0,230-160 0 0 0,-113 100 0 0 0,-108 62 18 0 0,24-10 366 0 0,1 3-1 0 0,1 2 1 0 0,68-16-384 0 0,-55 20 330 0 0,3-1-133 0 0,35-5-197 0 0,-85 25 0 0 0,38-9 0 0 0,63-3 0 0 0,-56 12-27 0 0,0 6 0 0 0,0 2 1 0 0,48 9 26 0 0,-102-5-16 0 0,13 3 16 0 0,8 3-12 0 0,142 32 157 0 0,-153-32-175 0 0,-1 2 1 0 0,0 1-1 0 0,-1 2 1 0 0,-1 2-1 0 0,8 6 30 0 0,-32-17-13 0 0,3 2-16 0 0,0 0 0 0 0,0 1 0 0 0,0 2 29 0 0,0 0-27 0 0,0-1-1 0 0,3 1 28 0 0,23 17 2 0 0,62 63 166 0 0,-98-88-165 0 0,-1 2 1 0 0,0-1-1 0 0,1 0 1 0 0,-2 1 0 0 0,1 1-4 0 0,13 17-17 0 0,1 2 40 0 0,-1 0-1 0 0,-2 1 1 0 0,10 21-23 0 0,-22-40 11 0 0,0 0 0 0 0,0 1 0 0 0,-1-1-1 0 0,-1 1 1 0 0,1-1 0 0 0,-1 0 0 0 0,0 1 0 0 0,-1 0 0 0 0,0-1 0 0 0,0 0-1 0 0,-1 1 1 0 0,0 0 0 0 0,-1-1-11 0 0,-1 26 61 0 0,3-24 22 0 0,-1 1 0 0 0,0-2 0 0 0,-2 7-83 0 0,-1-1 163 0 0,2 0 0 0 0,-1 7-163 0 0,1-16 45 0 0,2-1-1 0 0,-2 1 0 0 0,0 4-44 0 0,-4 13 77 0 0,5-22-69 0 0,1 1 0 0 0,0-1 1 0 0,-1 2-1 0 0,0-2 1 0 0,0 0-1 0 0,1 1 1 0 0,-1 0-1 0 0,0-1 1 0 0,0 1-9 0 0,0 0 12 0 0,0-1 0 0 0,0 1 0 0 0,1 0 0 0 0,-1-1 0 0 0,0 0 0 0 0,0 1 0 0 0,1 0 0 0 0,-1 0 0 0 0,1-1-12 0 0,-1 3 75 0 0,1-1 1 0 0,-1 1-1 0 0,0 0 1 0 0,-1-1-1 0 0,1 1 1 0 0,-1-1-1 0 0,1 0 1 0 0,-3 3-76 0 0,3-4 97 0 0,1-2-22 0 0,0 0-3 0 0,1 0-67 0 0,-1 1 1 0 0,1-1-1 0 0,0 0 1 0 0,-1 0 0 0 0,1 1-1 0 0,-1-1 1 0 0,1 1 0 0 0,0-1-1 0 0,-1 1 1 0 0,0-1 0 0 0,1 1-1 0 0,0-1-5 0 0,-1 3 5 0 0,2-3 0 0 0,-1 2 1 0 0,0-2 0 0 0,0 2 0 0 0,0-2 0 0 0,0 1-1 0 0,1 1 1 0 0,-1-2 0 0 0,1 1 0 0 0,-1 0 0 0 0,0-1-1 0 0,1 0 1 0 0,-1 1 0 0 0,1 0 0 0 0,-1-1 0 0 0,0 0 0 0 0,1 0-1 0 0,0 0 1 0 0,-1 0 0 0 0,1 0 0 0 0,-1 0 0 0 0,0 0-1 0 0,2 0 1 0 0,-2 0 0 0 0,0 0 0 0 0,2-1-6 0 0,45-7 254 0 0,5-4-57 0 0,-30 7-145 0 0,-2-1-1 0 0,9-2-51 0 0,23-9 50 0 0,2 2-1 0 0,-1 2 0 0 0,28 0-49 0 0,-48 8 0 0 0,1-2 0 0 0,1 3 0 0 0,28 0 0 0 0,-44 4-1 0 0,29-1 34 0 0,0 3-1 0 0,13 4-32 0 0,-42-3 0 0 0,0 1 0 0 0,0 0 0 0 0,0 2 0 0 0,159 43 0 0 0,-5-1 0 0 0,-157-43 0 0 0,22 8 0 0 0,10 4 0 0 0,4 7-32 0 0,0 3 0 0 0,-3 2 0 0 0,22 16 32 0 0,-49-31 0 0 0,-3-1 0 0 0,12 11 0 0 0,15 11 0 0 0,-19-14 0 0 0,18 18 0 0 0,-11-9 0 0 0,-16-14 0 0 0,0 1 0 0 0,0 3 0 0 0,48 56 0 0 0,-52-56 0 0 0,-1 0 0 0 0,-1 0 0 0 0,2 7 0 0 0,50 107 0 0 0,-51-104 0 0 0,5 13 0 0 0,-2 1 0 0 0,8 35 0 0 0,-20-60 2 0 0,0 1-1 0 0,-1 0 0 0 0,-1-1 1 0 0,-1 2-1 0 0,-1-1 0 0 0,-1 0 1 0 0,-1 0-1 0 0,-2 17-1 0 0,2-28 10 0 0,-4 22 65 0 0,-4 13-75 0 0,6-34 9 0 0,0 0 0 0 0,0-1-1 0 0,-2 0 1 0 0,1 1 0 0 0,-1-1-1 0 0,-2 4-8 0 0,0-2 45 0 0,-2 1 0 0 0,1-2 0 0 0,-1 1-1 0 0,0-1 1 0 0,-2 0 0 0 0,2-1 0 0 0,-3 0-1 0 0,1-1 1 0 0,0 0 0 0 0,-1 0-1 0 0,-7 2-44 0 0,-12 4 623 0 0,-9 1-623 0 0,7 0 575 0 0,23-10-308 0 0,0-1-1 0 0,-1 0 1 0 0,-3 1-267 0 0,0 0 258 0 0,-1 0 0 0 0,1 1 1 0 0,-1 1-259 0 0,-10 4 235 0 0,19-8-173 0 0,5-3-45 0 0,-1 0 1 0 0,0 1 0 0 0,1-1-1 0 0,-1 1 1 0 0,1-1-1 0 0,-1 1 1 0 0,1 0 0 0 0,0 0-1 0 0,-1 0 1 0 0,2 0-1 0 0,-2 0 1 0 0,1 0 0 0 0,0 1-1 0 0,0-2 1 0 0,-1 2-18 0 0,-2 4 88 0 0,3-5-8 0 0,9 5-14 0 0,-6-5-66 0 0,1 0 0 0 0,-1 0 0 0 0,0 0 0 0 0,1 0 0 0 0,-1 0 0 0 0,1-1 0 0 0,-1 1 0 0 0,1-1 0 0 0,-1 0 0 0 0,1 1 0 0 0,-1-1 0 0 0,30-2 0 0 0,-25 1 0 0 0,20-2 40 0 0,-1 2 0 0 0,1 1 0 0 0,-1 0-1 0 0,1 3 1 0 0,5 1-40 0 0,-12-2-88 0 0,11 0 88 0 0,10 1 1 0 0,-14-1-1 0 0,-17-2 0 0 0,1 2 0 0 0,0-1 0 0 0,2 2 0 0 0,22 7-61 0 0,1 1 0 0 0,-1 2-1 0 0,23 13 62 0 0,-30-16 0 0 0,-20-7 15 0 0,0 1 0 0 0,-1-1 0 0 0,1 1 0 0 0,1 1-15 0 0,51 36 12 0 0,-30-17-12 0 0,-22-17 0 0 0,1 0 0 0 0,3 2 0 0 0,23 13 0 0 0,5 6 0 0 0,-30-19 0 0 0,1 1 0 0 0,-1-1 0 0 0,-1 0 0 0 0,0 2 0 0 0,5 5 0 0 0,5 9 0 0 0,1-1 0 0 0,-6-9 0 0 0,-2 0 0 0 0,0 1 0 0 0,-1 0 0 0 0,0 2 0 0 0,-6-10 0 0 0,0 1 0 0 0,0 1 0 0 0,-1 1 0 0 0,3 4 0 0 0,4 16 0 0 0,5 19 0 0 0,-4-9 0 0 0,-3 0 0 0 0,0 0 0 0 0,0 37 0 0 0,-6-22 0 0 0,-3 1 0 0 0,-2 3 0 0 0,-3-6 0 0 0,-2 0 0 0 0,-14 50 0 0 0,12-74 0 0 0,-2 0 0 0 0,-8 14 0 0 0,3-4 0 0 0,4-14 0 0 0,0 0 0 0 0,-1-1 0 0 0,-15 21 0 0 0,19-34 0 0 0,0 1 0 0 0,-1-1 0 0 0,-1-1 0 0 0,-5 7 0 0 0,-21 20-1 0 0,10-10 13 0 0,8-10 31 0 0,-2-1 0 0 0,1-1 1 0 0,-2-1-1 0 0,-9 4-43 0 0,-94 45 188 0 0,62-32-78 0 0,4-4 209 0 0,0-1 0 0 0,-51 13-319 0 0,-30 10 139 0 0,98-35-95 0 0,10-3 45 0 0,-11 1-89 0 0,20-7 15 0 0,-141 34 82 0 0,141-36-97 0 0,-4 2 0 0 0,-20 1 0 0 0,8-3 12 0 0,18 0 9 0 0,-2-2 0 0 0,1-2 0 0 0,0 0 1 0 0,0 0-1 0 0,-8-3-21 0 0,-4-1 9 0 0,-10-2 46 0 0,36 5-39 0 0,1-1 1 0 0,0 0 0 0 0,-1 0 0 0 0,1-1-1 0 0,0 1 1 0 0,0-1 0 0 0,0-1 0 0 0,0 0-1 0 0,-3-2-16 0 0,-14-12 71 0 0,15 7-82 0 0,8 13-42 0 0,-6 5 32 0 0,1 2-33 0 0,5-4 47 0 0,-1 0 0 0 0,2 0 0 0 0,-1 1 0 0 0,0-1 0 0 0,1 0 0 0 0,0 0 0 0 0,0 1 0 0 0,1-2 0 0 0,0 5 7 0 0,1 18-1 0 0,0 16 1 0 0,-1-23 0 0 0,-1 1 0 0 0,-1 7 0 0 0,0-12 0 0 0,-1 1 0 0 0,-1-1 0 0 0,0 1 0 0 0,-1-1 0 0 0,-1 0 0 0 0,0 0 0 0 0,-1-1 0 0 0,-4 4 0 0 0,-38 70 0 0 0,43-82 0 0 0,1 1 0 0 0,-2-1 0 0 0,0 1 0 0 0,-2 1 0 0 0,-7 10 0 0 0,2-3 0 0 0,-19 28 0 0 0,25-35 0 0 0,0 0 0 0 0,0-2 0 0 0,-1 2 0 0 0,0-2 0 0 0,-3 2 0 0 0,-16 16 0 0 0,9-8 0 0 0,-2 0 0 0 0,0-2 0 0 0,-1 0 0 0 0,-19 10 0 0 0,30-19 0 0 0,-1 2 0 0 0,-5 5 0 0 0,8-6 0 0 0,0 0 0 0 0,-2-1 0 0 0,-5 3 0 0 0,-40 21 0 0 0,-7 3 0 0 0,-8 1 0 0 0,24-12 30 0 0,25-11-13 0 0,-2-2 0 0 0,-4 3-17 0 0,-22 8 0 0 0,30-12 0 0 0,0 0 0 0 0,-19 4 0 0 0,-108 28 0 0 0,91-26 30 0 0,0-3-1 0 0,-1-2 0 0 0,-11-1-29 0 0,58-7 0 0 0,7-1 0 0 0,-73 7 37 0 0,61-7-28 0 0,0 0 0 0 0,0 0-1 0 0,0-2 1 0 0,-5-1-9 0 0,-41-7-4 0 0,14 2 31 0 0,-39-12-27 0 0,21 2 237 0 0,-33-11 94 0 0,68 20-281 0 0,10 3 4 0 0,0-1-1 0 0,-11-6-53 0 0,3 0 73 0 0,15 8-30 0 0,-1-1 1 0 0,1 0 0 0 0,-7-6-44 0 0,-54-47 75 0 0,49 38-37 0 0,-1 1 0 0 0,0 1-1 0 0,-18-8-37 0 0,-6-1 97 0 0,-48-26 290 0 0,70 39-236 0 0,19 10-89 0 0,-1 0 0 0 0,1 1 1 0 0,-1-1-1 0 0,-8-1-62 0 0,-7-4 0 0 0,19 6 0 0 0,-1 2 0 0 0,1-1 0 0 0,-2 1 0 0 0,-1-1 0 0 0,-7 0 0 0 0,-22-5 0 0 0,33 8 0 0 0,1 0 0 0 0,-1 0 0 0 0,-1 0 0 0 0,2 0 0 0 0,-1 0 0 0 0,0 1 0 0 0,0 0 0 0 0,-2 0 0 0 0,-14 5-23 0 0,14-5 6 0 0,0 0 0 0 0,0 1 0 0 0,1 0 0 0 0,0 1 0 0 0,-1-1 0 0 0,-4 3 17 0 0,-5 6-2 0 0,0 1 1 0 0,0 0-1 0 0,1 1 1 0 0,0 1-1 0 0,2 0 1 0 0,-1 0-1 0 0,0 3 2 0 0,-19 35 0 0 0,12-26 0 0 0,-13 13 0 0 0,-6 11 0 0 0,2-15 0 0 0,0-1 0 0 0,-22 14 0 0 0,40-35 0 0 0,-1 0 0 0 0,-2-1 0 0 0,-9 7 0 0 0,15-10 0 0 0,-1 0 0 0 0,1-2 0 0 0,-4 0 0 0 0,-2 2 0 0 0,-11 7 0 0 0,14-7 0 0 0,1-2 0 0 0,-2 0 0 0 0,2-1 0 0 0,-3-1 0 0 0,-11 4 0 0 0,-2 0 2 0 0,0-1 0 0 0,-24 1-2 0 0,-70 3 96 0 0,117-11-78 0 0,-28 0 21 0 0,-10 2-4 0 0,34-1-40 0 0,0-2 0 0 0,0 0 0 0 0,0-1 1 0 0,-5-1 4 0 0,-61-12-34 0 0,26 3 23 0 0,18 4 14 0 0,-14-6-3 0 0,35 8 8 0 0,-3-1 41 0 0,-16-7-49 0 0,15 4 15 0 0,-11-1-15 0 0,-11-3 44 0 0,2-2 0 0 0,-20-10-44 0 0,-73-44 197 0 0,110 56-153 0 0,0-1 0 0 0,1 0-1 0 0,1-2 1 0 0,1-1 0 0 0,-12-12-44 0 0,0-4 71 0 0,1-3 0 0 0,2-1 0 0 0,-15-24-71 0 0,33 41 74 0 0,0-1-1 0 0,1 0 1 0 0,2-1 0 0 0,0-1-74 0 0,4 13 4 0 0,-2-8 21 0 0,0 0 1 0 0,1-1 0 0 0,1 1-1 0 0,0-1 1 0 0,1-4-26 0 0,-1-16 54 0 0,2 25-43 0 0,0 0-1 0 0,1-1 1 0 0,1 1-1 0 0,0 0 1 0 0,1 0-1 0 0,2-11-10 0 0,2 1 0 0 0,2 1 0 0 0,0 0 0 0 0,1 0 0 0 0,5-8 0 0 0,-9 22 0 0 0,0 1 0 0 0,1-1 0 0 0,0 1 0 0 0,0 0 0 0 0,1 1 0 0 0,2-4 0 0 0,4-2-22 0 0,-8 8 12 0 0,0 1 0 0 0,0 0 0 0 0,1-1 0 0 0,0 2 0 0 0,2-3 10 0 0,11-8 0 0 0,-11 12-10 0 0,-5 1 4 0 0,-1 1 0 0 0,1-1 0 0 0,-1 1 0 0 0,0 0 1 0 0,1 0-1 0 0,0 0 0 0 0,-1 0 0 0 0,1 0 1 0 0,0 0 5 0 0,2 1-12 0 0,-3-1-42 0 0,-2 1 1 0 0,-1 0 52 0 0,0 0 0 0 0,0 0 1 0 0,0 0-1 0 0,-1 0 0 0 0,1 0 0 0 0,0 0 0 0 0,0-1 1 0 0,-1 0-1 0 0,1 0 0 0 0,0 1 0 0 0,0-1 0 0 0,-1 0 1 0 0,1 0-1 0 0,0-1 0 0 0,-1 1 0 0 0,1 0 1 0 0,-1-1 0 0 0,-5-1 0 0 0,0 0 1 0 0,1 0-1 0 0,0-1 1 0 0,-1 1-1 0 0,1-2 0 0 0,-23-6 0 0 0,22 8 0 0 0,0-1 0 0 0,-7-3 0 0 0,-70-30 37 0 0,12 7-10 0 0,35 13-27 0 0,-26-5 0 0 0,27 10 0 0 0,2-2 0 0 0,-14-8 0 0 0,-154-78 138 0 0,190 91-131 0 0,0 1 1 0 0,-10-10-8 0 0,-9-5-1 0 0,-20-12-68 0 0,-3-5 69 0 0,38 25 0 0 0,0 0-1 0 0,1-1 0 0 0,0-1 0 0 0,-11-15 1 0 0,-10-13 0 0 0,21 25 0 0 0,0 0 0 0 0,-4-7 0 0 0,-114-187 64 0 0,123 195-57 0 0,1-1 0 0 0,2 0 1 0 0,-1-1-1 0 0,2 0 0 0 0,1 1 0 0 0,0-2 0 0 0,1 1 0 0 0,2-1 0 0 0,-1-8-7 0 0,2 7 0 0 0,1 1 0 0 0,1-1 0 0 0,1 1 0 0 0,0-1 0 0 0,5-19 0 0 0,9-15 38 0 0,2 0-1 0 0,24-48-37 0 0,-40 103 0 0 0,7-17-10 0 0,1 0 0 0 0,1 2 0 0 0,0-1 0 0 0,10-10 10 0 0,-1 4 16 0 0,-14 18-23 0 0,1-1 0 0 0,-1 1 1 0 0,0-3 6 0 0,2-2-23 0 0,2 1 1 0 0,-1 0 0 0 0,1 1-1 0 0,0-1 1 0 0,1 2-1 0 0,0-1 1 0 0,6-3 22 0 0,18-14-2 0 0,-23 18 2 0 0,-1 0 0 0 0,2 1 0 0 0,-1 1 0 0 0,0 0 0 0 0,13-4 0 0 0,-20 8 0 0 0,49-24 0 0 0,-30 14 1 0 0,6-2-12 0 0,2 1-23 0 0,4-2 34 0 0,-7 2-20 0 0,15-4 20 0 0,-17 3 71 0 0,-24 12-32 0 0,-1-1-93 0 0,4-2 50 0 0,-5 4 6 0 0,0 0 0 0 0,0-1 0 0 0,0 1-1 0 0,0 0 1 0 0,1-1 0 0 0,-1 1 0 0 0,0-1 0 0 0,0 1 0 0 0,0 0-1 0 0,0 0 1 0 0,0 0 0 0 0,-1-1 0 0 0,1 1 0 0 0,0 0-1 0 0,0-1 1 0 0,0 1 0 0 0,0 0 0 0 0,0 0 0 0 0,0 0 0 0 0,-1 0-1 0 0,1-1 1 0 0,0 1 0 0 0,0 0 0 0 0,0-1 0 0 0,0 1-1 0 0,0 0 1 0 0,0 0 0 0 0,0 0 0 0 0,-1 0 0 0 0,1 0 0 0 0,0-1-1 0 0,-1 1-1 0 0,1 0 2 0 0,-3-1-2 0 0,1 0 0 0 0,-1 1 0 0 0,1 0 0 0 0,-1-1 0 0 0,0 1 0 0 0,0 0 0 0 0,1 0 0 0 0,-1 0 0 0 0,1 1 0 0 0,-1-1 0 0 0,0 0 0 0 0,-8 1 0 0 0,-34 3 0 0 0,31-4 0 0 0,0-2 0 0 0,-1 1 0 0 0,-1-3 0 0 0,-17 0 0 0 0,29 2 0 0 0,-1 1 0 0 0,1-1 0 0 0,-1 0 0 0 0,1 0 0 0 0,0 0 0 0 0,0-1 0 0 0,-1 0 0 0 0,1 1 0 0 0,1-1 0 0 0,-2-1 0 0 0,-8-5 0 0 0,-16-10 0 0 0,14 9 0 0 0,-1 0 0 0 0,2-2 0 0 0,0 1 0 0 0,-1-2 0 0 0,1-1 2 0 0,-13-13 33 0 0,-4-7-35 0 0,23 24 6 0 0,0 0-1 0 0,1 0 0 0 0,0-1 1 0 0,1 0-1 0 0,-4-9-5 0 0,-3-9 0 0 0,5 13 0 0 0,1-1 0 0 0,1 0 0 0 0,-2-10 0 0 0,7 23 0 0 0,-7-29 16 0 0,1 0 0 0 0,1-1 0 0 0,2 0 0 0 0,1-9-16 0 0,3 20-3 0 0,0-17 36 0 0,1-1 1 0 0,6-26-34 0 0,-4 42 0 0 0,2 0 0 0 0,1 1 0 0 0,1-1 0 0 0,1 2 0 0 0,7-15 0 0 0,6-6 1 0 0,27-40-1 0 0,-36 65-13 0 0,2 1 0 0 0,-1 0 0 0 0,2 0 0 0 0,1 1 0 0 0,5-3 13 0 0,57-49 0 0 0,-53 49 0 0 0,4-2 0 0 0,8-6 0 0 0,-16 12 0 0 0,20-10 0 0 0,-4 2 0 0 0,-17 11-16 0 0,1 0 0 0 0,1 2 0 0 0,-1-1 0 0 0,20-5 16 0 0,0 2 2 0 0,-6 3-8 0 0,0 0 0 0 0,22-3 6 0 0,1 1-54 0 0,-26 7 54 0 0,21-3 0 0 0,172-8 0 0 0,-197 18-18 0 0,0 1-1 0 0,0 2 0 0 0,-1 1 1 0 0,6 2 18 0 0,-20-3-37 0 0,-1 1 0 0 0,1-1 1 0 0,-1 2-1 0 0,0 0 1 0 0,6 4 36 0 0,3 2-324 0 0,-1 2 1 0 0,11 8 323 0 0,-25-16-402 0 0,-1 0 0 0 0,1 0 0 0 0,-1 1 0 0 0,0-1 0 0 0,2 4 402 0 0,9 9-1990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12:29.103"/>
    </inkml:context>
    <inkml:brush xml:id="br0">
      <inkml:brushProperty name="width" value="0.05" units="cm"/>
      <inkml:brushProperty name="height" value="0.05" units="cm"/>
      <inkml:brushProperty name="color" value="#FFFFFF"/>
    </inkml:brush>
  </inkml:definitions>
  <inkml:trace contextRef="#ctx0" brushRef="#br0">48 1 18511 0 0,'-3'3'160'0'0,"0"0"-1"0"0,0 1 1 0 0,0-1-1 0 0,1 1 1 0 0,-1 0-1 0 0,1 0 1 0 0,0 0-1 0 0,-3 8 1 0 0,2-2-17 0 0,1 1 0 0 0,0-1 0 0 0,-1 13 0 0 0,-2 4-143 0 0,3-17 13 0 0,0 0 1 0 0,-1 18-1 0 0,10 63 435 0 0,-8-44-212 0 0,3 62 183 0 0,4 327-768 0 0,-7-283-6398 0 0,1-115 469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12:30.030"/>
    </inkml:context>
    <inkml:brush xml:id="br0">
      <inkml:brushProperty name="width" value="0.05" units="cm"/>
      <inkml:brushProperty name="height" value="0.05" units="cm"/>
      <inkml:brushProperty name="color" value="#FFFFFF"/>
    </inkml:brush>
  </inkml:definitions>
  <inkml:trace contextRef="#ctx0" brushRef="#br0">25 1 10136 0 0,'0'3'777'0'0,"-9"117"871"0"0,-1 8 2689 0 0,5 80-965 0 0,7-79-2583 0 0,1-28-418 0 0,10 49-67 0 0,-1-43-236 0 0,-10-78-557 0 0,2-1-1 0 0,1 1 1 0 0,13 39 0 0 0,-11-44-1365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12:30.888"/>
    </inkml:context>
    <inkml:brush xml:id="br0">
      <inkml:brushProperty name="width" value="0.05" units="cm"/>
      <inkml:brushProperty name="height" value="0.05" units="cm"/>
      <inkml:brushProperty name="color" value="#FFFFFF"/>
    </inkml:brush>
  </inkml:definitions>
  <inkml:trace contextRef="#ctx0" brushRef="#br0">78 0 8288 0 0,'-5'7'74'0'0,"0"0"0"0"0,1 0 0 0 0,1 1 0 0 0,-1-1 0 0 0,1 1 0 0 0,0 0 0 0 0,1 0 0 0 0,0 0 0 0 0,0 0 0 0 0,0 0 0 0 0,1 12 0 0 0,-10 52 1939 0 0,-1 9 1879 0 0,3 48 2365 0 0,1-20-4309 0 0,6 120 1 0 0,3-116-1650 0 0,1-75-148 0 0,9 53-1 0 0,-2-27-1656 0 0,-5 1-5030 0 0,-4-26-1121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12:31.672"/>
    </inkml:context>
    <inkml:brush xml:id="br0">
      <inkml:brushProperty name="width" value="0.05" units="cm"/>
      <inkml:brushProperty name="height" value="0.05" units="cm"/>
      <inkml:brushProperty name="color" value="#FFFFFF"/>
    </inkml:brush>
  </inkml:definitions>
  <inkml:trace contextRef="#ctx0" brushRef="#br0">107 0 17503 0 0,'0'0'803'0'0,"-1"3"-18"0"0,-1 2-754 0 0,0 0 0 0 0,1 0 0 0 0,-1 0 0 0 0,1 0 0 0 0,1 0-1 0 0,-1 0 1 0 0,1 0 0 0 0,-1 0 0 0 0,2 9 0 0 0,-1 18 118 0 0,-14 46 1545 0 0,-6 89 805 0 0,1 39-1443 0 0,-4 22-721 0 0,14-97-343 0 0,3-65-63 0 0,4-52-284 0 0,0 1 1 0 0,1-1-1 0 0,1 0 0 0 0,0 1 1 0 0,3 14-1 0 0,5-11-1772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5:49.057"/>
    </inkml:context>
    <inkml:brush xml:id="br0">
      <inkml:brushProperty name="width" value="0.1" units="cm"/>
      <inkml:brushProperty name="height" value="0.1" units="cm"/>
      <inkml:brushProperty name="color" value="#00A0D7"/>
    </inkml:brush>
  </inkml:definitions>
  <inkml:trace contextRef="#ctx0" brushRef="#br0">0 123 3224 0 0,'4'0'143'0'0,"6"0"-115"0"0,-1 0 0 0 0,0-1 0 0 0,0 0 0 0 0,1 0 1 0 0,11-5-1 0 0,-10 4 80 0 0,0 0-1 0 0,-1 0 1 0 0,14 0 0 0 0,23-3 861 0 0,6-2 845 0 0,0 3-1 0 0,77 5 1 0 0,-56 0-1646 0 0,219 8 372 0 0,-237-5-491 0 0,230 21 167 0 0,-233-19-157 0 0,286 25 420 0 0,-250-29-362 0 0,457 7 534 0 0,-201-5-114 0 0,215-2 716 0 0,-467-5-1066 0 0,440-10 700 0 0,398-11 168 0 0,-214-5-439 0 0,1116-40 814 0 0,-1001 53-1005 0 0,-474 9-160 0 0,150-1 175 0 0,1140 2 276 0 0,-1307 1-476 0 0,125 2 79 0 0,-261 8-218 0 0,99 2 19 0 0,66-9 29 0 0,209 1 158 0 0,-467 3-239 0 0,208 0 130 0 0,282-15 88 0 0,-230 19-188 0 0,-161 1-54 0 0,-41-2-22 0 0,152-1 30 0 0,-283-5-56 0 0,349-8 16 0 0,-3 20-100 0 0,-381-11 112 0 0,390 19-4521 0 0,-369-21 3702 0 0,44-8 0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0:12.534"/>
    </inkml:context>
    <inkml:brush xml:id="br0">
      <inkml:brushProperty name="width" value="0.05" units="cm"/>
      <inkml:brushProperty name="height" value="0.05" units="cm"/>
      <inkml:brushProperty name="color" value="#849398"/>
    </inkml:brush>
  </inkml:definitions>
  <inkml:trace contextRef="#ctx0" brushRef="#br0">0 751 2304 0 0,'29'-5'137'0'0,"51"-5"1"0"0,-12 3 1060 0 0,-26 1-22 0 0,0 2 0 0 0,0 2 0 0 0,79 6 0 0 0,-49 4-976 0 0,1-3-1 0 0,139-10 1 0 0,45-4 266 0 0,-56 4-156 0 0,-70-2-116 0 0,208-16 484 0 0,-175 14-273 0 0,-9 1-26 0 0,940-87 751 0 0,-467 51-548 0 0,-102 9-110 0 0,326-17 8 0 0,-193 21 105 0 0,51 8 155 0 0,-399 17-476 0 0,119-2 63 0 0,-214 8-214 0 0,596-7 239 0 0,-38-4-244 0 0,-21 1 66 0 0,-176 1-19 0 0,109 2 412 0 0,-7-1 47 0 0,-138 2-165 0 0,7 0 56 0 0,129-7 193 0 0,-235 3-435 0 0,-432 10-260 0 0,546-14 135 0 0,-76 5-74 0 0,-101 2-64 0 0,194-4 0 0 0,-25 1 54 0 0,-506 8-51 0 0,1034-21 68 0 0,-275-3 13 0 0,-410 17-14 0 0,-12 0 8 0 0,105-19-2 0 0,261 4 128 0 0,280-17 374 0 0,-337 18-58 0 0,14 1-490 0 0,-438 20-30 0 0,113-4 0 0 0,-218 0 0 0 0,517-8 0 0 0,5 19 0 0 0,-190 12-269 0 0,-228-5-302 0 0,-102-11-99 0 0,23 2-857 0 0,46 15-578 0 0,12-10-708 0 0,-52-1 1321 0 0,-15-5-4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0:24.727"/>
    </inkml:context>
    <inkml:brush xml:id="br0">
      <inkml:brushProperty name="width" value="0.05" units="cm"/>
      <inkml:brushProperty name="height" value="0.05" units="cm"/>
      <inkml:brushProperty name="color" value="#849398"/>
    </inkml:brush>
  </inkml:definitions>
  <inkml:trace contextRef="#ctx0" brushRef="#br0">1 5401 920 0 0,'0'-3'67'0'0,"5"-30"311"0"0,0 0 2198 0 0,8-45 3668 0 0,-1 7-2392 0 0,10-160 529 0 0,-2 18-2132 0 0,-3 82-1297 0 0,7-59 120 0 0,-9 4-164 0 0,17-113 166 0 0,7-79-352 0 0,-26 82-257 0 0,-4 75-188 0 0,32-386 113 0 0,3-333-78 0 0,-33 701-306 0 0,4-94 42 0 0,9-309-1771 0 0,-22 493-728 0 0,-2 21-5860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0:35.819"/>
    </inkml:context>
    <inkml:brush xml:id="br0">
      <inkml:brushProperty name="width" value="0.05" units="cm"/>
      <inkml:brushProperty name="height" value="0.05" units="cm"/>
      <inkml:brushProperty name="color" value="#849398"/>
    </inkml:brush>
  </inkml:definitions>
  <inkml:trace contextRef="#ctx0" brushRef="#br0">55 5865 7368 0 0,'-2'-1'39'0'0,"-1"-1"0"0"0,1 0 1 0 0,-1 0-1 0 0,1 0 0 0 0,0-1 1 0 0,0 1-1 0 0,0 0 0 0 0,0-1 1 0 0,0 0-1 0 0,0 1 0 0 0,1-1 1 0 0,-1 0-1 0 0,1 0 0 0 0,0 0 1 0 0,0 0-1 0 0,0 0 0 0 0,0 0 1 0 0,0 0-1 0 0,0-5 0 0 0,-3-22-49 0 0,-13-122 1419 0 0,34-212 3746 0 0,-8 265-4535 0 0,8-122 439 0 0,53-560 1472 0 0,33-319-531 0 0,-92 937-1786 0 0,23-289 335 0 0,-18 290-431 0 0,26-301 96 0 0,133-1069-185 0 0,-149 1376-1390 0 0,0 22-481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1:16.968"/>
    </inkml:context>
    <inkml:brush xml:id="br0">
      <inkml:brushProperty name="width" value="0.05" units="cm"/>
      <inkml:brushProperty name="height" value="0.05" units="cm"/>
      <inkml:brushProperty name="color" value="#849398"/>
    </inkml:brush>
  </inkml:definitions>
  <inkml:trace contextRef="#ctx0" brushRef="#br0">313 7063 7656 0 0,'0'0'1416'0'0,"0"-1"-1270"0"0,0 0 1 0 0,0 0-1 0 0,0 0 1 0 0,0 1-1 0 0,0-1 1 0 0,0 0-1 0 0,0 0 1 0 0,0 0-1 0 0,0 1 0 0 0,-1-1 1 0 0,1 0-1 0 0,0 0 1 0 0,-1-1-1 0 0,0-1 51 0 0,-1 0 0 0 0,1 0 0 0 0,0 0 0 0 0,0-1 0 0 0,0 1 0 0 0,1 0 0 0 0,-1-1-1 0 0,1-4 1 0 0,0-33 1194 0 0,0 20-923 0 0,-8-171 2058 0 0,5-20-543 0 0,4 63-968 0 0,-26-284 648 0 0,-17-4-741 0 0,32 330-801 0 0,-12-99 118 0 0,-24-281 373 0 0,8 26 50 0 0,9 126-264 0 0,-8-217-69 0 0,15 259-202 0 0,3-297-6 0 0,17-12-57 0 0,2 569-64 0 0,1-283 0 0 0,6 43 0 0 0,-6 178 0 0 0,8-269 0 0 0,-7-312-1793 0 0,-5 602 157 0 0,-5 7-415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1:27.370"/>
    </inkml:context>
    <inkml:brush xml:id="br0">
      <inkml:brushProperty name="width" value="0.05" units="cm"/>
      <inkml:brushProperty name="height" value="0.05" units="cm"/>
      <inkml:brushProperty name="color" value="#849398"/>
    </inkml:brush>
  </inkml:definitions>
  <inkml:trace contextRef="#ctx0" brushRef="#br0">107 6023 5904 0 0,'0'0'533'0'0,"1"-1"-330"0"0,1-2 72 0 0,-1 0 1 0 0,0-1-1 0 0,0 1 1 0 0,-1 0-1 0 0,1-1 1 0 0,-1 1 0 0 0,1-6-1 0 0,2-18 1202 0 0,-1 20-1166 0 0,-1 1 0 0 0,0-1 1 0 0,0 0-1 0 0,0 0 0 0 0,-1 1 0 0 0,-1-10 0 0 0,1-23 804 0 0,2-131 1615 0 0,-3 57-1475 0 0,-23-609 3268 0 0,13 540-3868 0 0,-18-204 397 0 0,9 136-540 0 0,-10-419 378 0 0,27 565-846 0 0,-4-1058 240 0 0,13 883-284 0 0,1-4 14 0 0,10-375-113 0 0,-3-28-3018 0 0,-14 483-4984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1:33.242"/>
    </inkml:context>
    <inkml:brush xml:id="br0">
      <inkml:brushProperty name="width" value="0.05" units="cm"/>
      <inkml:brushProperty name="height" value="0.05" units="cm"/>
      <inkml:brushProperty name="color" value="#849398"/>
    </inkml:brush>
  </inkml:definitions>
  <inkml:trace contextRef="#ctx0" brushRef="#br0">174 6977 2760 0 0,'0'-2'207'0'0,"-6"-117"6147"0"0,1-9-919 0 0,-20-891 2546 0 0,-8 347-5909 0 0,-8-127-739 0 0,38 751-1266 0 0,-37-861 569 0 0,31 568-522 0 0,3-44-20 0 0,1-669-76 0 0,7 674-140 0 0,5 63-510 0 0,-1-228-1071 0 0,-1 287 824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2:57.868"/>
    </inkml:context>
    <inkml:brush xml:id="br0">
      <inkml:brushProperty name="width" value="0.05" units="cm"/>
      <inkml:brushProperty name="height" value="0.05" units="cm"/>
      <inkml:brushProperty name="color" value="#849398"/>
    </inkml:brush>
  </inkml:definitions>
  <inkml:trace contextRef="#ctx0" brushRef="#br0">3016 0 6128 0 0,'-131'29'1141'0'0,"109"-25"-600"0"0,-32 1 0 0 0,6-1 21 0 0,-505 27 3152 0 0,485-30-3447 0 0,-669 29 1007 0 0,-107 57-1021 0 0,420-15-1925 0 0,289-47-2941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4:02.236"/>
    </inkml:context>
    <inkml:brush xml:id="br0">
      <inkml:brushProperty name="width" value="0.05" units="cm"/>
      <inkml:brushProperty name="height" value="0.05" units="cm"/>
      <inkml:brushProperty name="color" value="#E71224"/>
    </inkml:brush>
  </inkml:definitions>
  <inkml:trace contextRef="#ctx0" brushRef="#br0">2843 301 3224 0 0,'1'-3'240'0'0,"1"-6"57"0"0,0 0 0 0 0,-1 0 0 0 0,0 0 0 0 0,-1-11 0 0 0,0 20-249 0 0,0-1 1 0 0,0 1-1 0 0,0 0 0 0 0,0-1 1 0 0,0 1-1 0 0,0 0 0 0 0,0 0 0 0 0,0-1 1 0 0,0 1-1 0 0,0 0 0 0 0,0 0 1 0 0,0-1-1 0 0,0 1 0 0 0,0 0 0 0 0,1 0 1 0 0,-1-1-1 0 0,0 1 0 0 0,0 0 1 0 0,0 0-1 0 0,0-1 0 0 0,0 1 0 0 0,1 0 1 0 0,-1 0-1 0 0,0 0 0 0 0,0-1 0 0 0,0 1 1 0 0,0 0-1 0 0,1 0 0 0 0,-1 0 1 0 0,0 0-1 0 0,0 0 0 0 0,1-1 0 0 0,0 1 34 0 0,1-1 128 0 0,0-1 1 0 0,0 1 0 0 0,0-1-1 0 0,0 0 1 0 0,0 1 0 0 0,0-1-1 0 0,0 0 1 0 0,0 0 0 0 0,-1 0-1 0 0,1-1 1 0 0,-1 1 0 0 0,1 0-1 0 0,-1 0 1 0 0,1-4 0 0 0,8-38 7384 0 0,-10 48-7040 0 0,0 25 57 0 0,1-12-389 0 0,0-1-1 0 0,-2 1 1 0 0,0-1-1 0 0,-1 1 0 0 0,-1-1 1 0 0,-4 17-1 0 0,-53 119 830 0 0,43-106-755 0 0,-3-1 0 0 0,-42 71-1 0 0,-67 78 321 0 0,4-5-170 0 0,-61 131 131 0 0,41-69-234 0 0,-99 184-224 0 0,215-379-120 0 0,-204 379 15 0 0,-20-23 66 0 0,76-128-22 0 0,-98 176 14 0 0,-11 46 0 0 0,209-365-70 0 0,21-39-3 0 0,-134 247 0 0 0,19-2 0 0 0,56-94 54 0 0,109-240-47 0 0,2-5-7 0 0,0-1 1 0 0,1 1-1 0 0,0-1 1 0 0,1 1-1 0 0,-1 0 1 0 0,-1 15-1 0 0,4-22 0 0 0,0-1 0 0 0,0 0 0 0 0,0 0 0 0 0,0 1 0 0 0,-1-1 0 0 0,1 0 0 0 0,0 0 0 0 0,0 0 0 0 0,0 1 0 0 0,0-1 0 0 0,0 0 0 0 0,0 0 0 0 0,0 1 0 0 0,0-1 0 0 0,0 0 0 0 0,1 0 0 0 0,-1 1 0 0 0,0-1 0 0 0,0 0 0 0 0,0 0 0 0 0,0 0 0 0 0,0 1 0 0 0,0-1 0 0 0,0 0 0 0 0,0 0 0 0 0,1 0 0 0 0,-1 1 0 0 0,0-1 0 0 0,0 0 0 0 0,0 0 0 0 0,0 0 0 0 0,1 0 0 0 0,-1 1 0 0 0,0-1 0 0 0,0 0 0 0 0,1 0 0 0 0,-1 0 0 0 0,0 0 0 0 0,0 0 0 0 0,0 0 0 0 0,1 0 0 0 0,-1 0 0 0 0,0 0 0 0 0,0 0 0 0 0,1 0 0 0 0,-1 0 0 0 0,0 0 0 0 0,0 0 0 0 0,1 0 0 0 0,-1 0 0 0 0,0 0 0 0 0,0 0 0 0 0,0 0 0 0 0,1 0 0 0 0,-1 0 0 0 0,0 0 0 0 0,0 0 0 0 0,1 0 0 0 0,-1 0 0 0 0,0-1 0 0 0,0 1 0 0 0,0 0 0 0 0,1 0 0 0 0,-1 0 0 0 0,0 0 0 0 0,0-1 0 0 0,0 1 0 0 0,7-5 0 0 0,-1 0 0 0 0,0 0 0 0 0,-1-1 0 0 0,1 1 0 0 0,5-10 0 0 0,27-39 0 0 0,80-152 0 0 0,-48 79 0 0 0,4 3 13 0 0,37-69 28 0 0,-19 13-17 0 0,133-192 55 0 0,-69 126-25 0 0,109-216-41 0 0,10-12 11 0 0,-219 381 16 0 0,162-281 168 0 0,212-358 119 0 0,-155 297-246 0 0,-149 228 3 0 0,254-445 120 0 0,-195 334-134 0 0,-141 234-59 0 0,-36 66-11 0 0,1 0 0 0 0,0 0 0 0 0,2 1-1 0 0,23-30 1 0 0,-24 38 0 0 0,-10 9 0 0 0,0-1 0 0 0,0 1 0 0 0,0 0 0 0 0,0 0 0 0 0,0 0 0 0 0,0 0 0 0 0,0 0 0 0 0,0 0 0 0 0,0 0 0 0 0,0 0 0 0 0,0 0 0 0 0,0-1 0 0 0,0 1 0 0 0,0 0 0 0 0,0 0 0 0 0,0 0 0 0 0,0 0 0 0 0,0 0 0 0 0,0 0 0 0 0,1 0 0 0 0,-1 0 0 0 0,0 0 0 0 0,0 0 0 0 0,0 0 0 0 0,0 0 0 0 0,0 0 0 0 0,0 0 0 0 0,0 0 0 0 0,0 0 0 0 0,0 0 0 0 0,1 0 0 0 0,-1 0 0 0 0,0 0 0 0 0,0 0 0 0 0,0 0 0 0 0,0 0 0 0 0,0 0 0 0 0,0 0 0 0 0,0 0 0 0 0,0 0 0 0 0,0 0 0 0 0,1 0 0 0 0,-1 0 0 0 0,0 0 0 0 0,0 0 0 0 0,0 0 0 0 0,0 0 0 0 0,0 0 0 0 0,0 0 0 0 0,0 0 0 0 0,0 0 0 0 0,1 0 0 0 0,-5 12 11 0 0,-1-1 1 0 0,0 0-1 0 0,-12 19 0 0 0,9-16 8 0 0,-90 149 61 0 0,58-92-35 0 0,-57 96 61 0 0,-104 125 13 0 0,42-64-55 0 0,-124 208 0 0 0,157-247-47 0 0,-78 117 30 0 0,-308 439-37 0 0,333-497-2 0 0,-110 156-3 0 0,17 0-82 0 0,136-184-317 0 0,24 7-1556 0 0,61-112-3962 0 0,-1-21-1871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4:03.901"/>
    </inkml:context>
    <inkml:brush xml:id="br0">
      <inkml:brushProperty name="width" value="0.05" units="cm"/>
      <inkml:brushProperty name="height" value="0.05" units="cm"/>
      <inkml:brushProperty name="color" value="#E71224"/>
    </inkml:brush>
  </inkml:definitions>
  <inkml:trace contextRef="#ctx0" brushRef="#br0">244 482 11112 0 0,'0'0'1008'0'0,"-2"3"-716"0"0,-5 7 308 0 0,5-7 174 0 0,6 2 33 0 0,25 41 259 0 0,-20-30-883 0 0,1 0-1 0 0,0 0 0 0 0,16 16 1 0 0,-11-16-71 0 0,12 14 147 0 0,-1 0-1 0 0,31 48 1 0 0,-23-21-26 0 0,-5-7 35 0 0,47 60 0 0 0,45 32 141 0 0,-11-13-105 0 0,185 267 199 0 0,-202-267-382 0 0,-56-77-69 0 0,510 722 64 0 0,-357-501-154 0 0,80 120 220 0 0,-22 20 63 0 0,-11-18-82 0 0,-160-277-122 0 0,77 126 54 0 0,112 197 249 0 0,-155-234-161 0 0,-99-185-167 0 0,5 9 18 0 0,2-1 0 0 0,26 32 0 0 0,-7-12 9 0 0,-20-20 21 0 0,21 46 0 0 0,-28-53 10 0 0,1 1 0 0 0,1-2 0 0 0,18 24 0 0 0,-23-36-32 0 0,-6-8-27 0 0,-1-1 0 0 0,0 0 0 0 0,1 1 0 0 0,-1-1 0 0 0,0 0 0 0 0,0 1 1 0 0,0 0-1 0 0,0-1 0 0 0,0 1 0 0 0,-1 0 0 0 0,1-1 0 0 0,0 1 0 0 0,-1 0 1 0 0,1 0-1 0 0,-1-1 0 0 0,1 3 0 0 0,-1 0 174 0 0,-5-12 3 0 0,-61-100 156 0 0,8 11-184 0 0,-192-293 240 0 0,248 387-402 0 0,-103-144 64 0 0,21 49-25 0 0,30 37-18 0 0,-130-163 68 0 0,69 81-12 0 0,-385-470 261 0 0,60 39 73 0 0,410 534-384 0 0,-198-252 166 0 0,18 26-32 0 0,14-15 15 0 0,71 78-55 0 0,-404-633 234 0 0,266 343-121 0 0,260 488-232 0 0,-49-93 59 0 0,31 62-28 0 0,1-1 0 0 0,2-1 0 0 0,-21-63 0 0 0,17 12 29 0 0,22 76-43 0 0,0 13-20 0 0,0 0-1 0 0,0-1 1 0 0,0 1 0 0 0,0 0-1 0 0,0 0 1 0 0,0-1-1 0 0,0 1 1 0 0,0 0-1 0 0,1 0 1 0 0,-1-1 0 0 0,0 1-1 0 0,0 0 1 0 0,0 0-1 0 0,0 0 1 0 0,1 0-1 0 0,-1-1 1 0 0,0 1 0 0 0,0 0-1 0 0,0 0 1 0 0,1 0-1 0 0,-1 0 1 0 0,0 0-1 0 0,0 0 1 0 0,1-1 0 0 0,-1 1-1 0 0,0 0 1 0 0,0 0-1 0 0,1 0 1 0 0,-1 0 0 0 0,0 0-1 0 0,0 0 1 0 0,1 0-1 0 0,-1 0 1 0 0,0 0-1 0 0,0 0 1 0 0,1 0 0 0 0,5 3 2 0 0,0-1 0 0 0,-1 1 0 0 0,1 0 0 0 0,-1 1 0 0 0,1-1 0 0 0,7 8 0 0 0,27 25 18 0 0,-2 1 1 0 0,37 46-1 0 0,38 45 22 0 0,32 35-22 0 0,400 505 32 0 0,-339-396-53 0 0,17 19 11 0 0,357 521 53 0 0,-392-540-21 0 0,529 823-33 0 0,-574-841-7 0 0,-21-35-18 0 0,-83-156-9 0 0,51 93-92 0 0,-54-75 35 0 0,-16-34 141 0 0,37 62 0 0 0,-107-185 21 0 0,2 3-97 0 0,-131-187-60 0 0,103 158 46 0 0,-120-168-10 0 0,39 32-3 0 0,-152-218 30 0 0,42 64 15 0 0,57 73-2 0 0,-23-24 0 0 0,214 314 0 0 0,-603-911-10 0 0,419 619-33 0 0,-186-342 42 0 0,216 362-254 0 0,78 137-1014 0 0,20 30-417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4:08.073"/>
    </inkml:context>
    <inkml:brush xml:id="br0">
      <inkml:brushProperty name="width" value="0.05" units="cm"/>
      <inkml:brushProperty name="height" value="0.05" units="cm"/>
      <inkml:brushProperty name="color" value="#E71224"/>
    </inkml:brush>
  </inkml:definitions>
  <inkml:trace contextRef="#ctx0" brushRef="#br0">38 444 5528 0 0,'0'0'6913'0'0,"-2"-3"-4809"0"0,-4-7-1063 0 0,1 4-630 0 0,2 1-1 0 0,-1-1 0 0 0,1 0 1 0 0,-1 0-1 0 0,2 0 0 0 0,-1 0 0 0 0,-2-11 1 0 0,6 11-223 0 0,0 0 1 0 0,0 1-1 0 0,1-1 0 0 0,0 1 1 0 0,0 0-1 0 0,0-1 1 0 0,6-8-1 0 0,-1 2 203 0 0,1-2-76 0 0,0 0-1 0 0,1 1 1 0 0,0 0 0 0 0,1 1-1 0 0,1 0 1 0 0,0 1-1 0 0,0 0 1 0 0,1 1-1 0 0,1 0 1 0 0,-1 1-1 0 0,29-16 1 0 0,-19 14-14 0 0,13-9 130 0 0,2 2 1 0 0,0 2-1 0 0,56-17 1 0 0,-45 18-190 0 0,-25 7-92 0 0,34-6 0 0 0,58-3 201 0 0,-109 16-335 0 0,0 1 0 0 0,1 0 0 0 0,-1 0 0 0 0,0 0 0 0 0,1 1 0 0 0,-1 0 0 0 0,8 2 0 0 0,20 3 17 0 0,-24-4-26 0 0,0-1-1 0 0,0 2 1 0 0,-1-1 0 0 0,1 1-1 0 0,-1 1 1 0 0,1-1 0 0 0,15 11-1 0 0,-19-11 0 0 0,40 26 62 0 0,-42-26-56 0 0,1 1 0 0 0,-1 0-1 0 0,0 0 1 0 0,0 0 0 0 0,-1 0 0 0 0,1 1 0 0 0,4 8-1 0 0,-5-7 2 0 0,0 1-1 0 0,0-1 1 0 0,-1 0-1 0 0,0 1 1 0 0,-1-1-1 0 0,1 1 1 0 0,-1 0-1 0 0,0-1 1 0 0,-1 1-1 0 0,0 0 0 0 0,0 0 1 0 0,-2 10-1 0 0,-1 3 25 0 0,-2 0 0 0 0,-12 34 0 0 0,10-33-30 0 0,2-8 0 0 0,0 0 0 0 0,0 0-1 0 0,-2 0 1 0 0,1-1-1 0 0,-2 1 1 0 0,0-2-1 0 0,0 1 1 0 0,-15 14-1 0 0,-19 27-95 0 0,-29 33-65 0 0,43-56 47 0 0,1 2 0 0 0,2 1-1 0 0,-25 42 1 0 0,14-15-17 0 0,-54 96-152 0 0,58-90 196 0 0,3 1-1 0 0,2 2 0 0 0,-24 100 1 0 0,21-51 26 0 0,27-103 54 0 0,0-1 0 0 0,1 1 0 0 0,1-1 0 0 0,0 1 0 0 0,1-1 0 0 0,0 1 0 0 0,2 0 0 0 0,-1-1 0 0 0,2 1 0 0 0,0-1 0 0 0,0 0 0 0 0,2 0 0 0 0,10 23 0 0 0,-13-31 11 0 0,1 0 0 0 0,0-1-1 0 0,1 1 1 0 0,-1-1 0 0 0,1 0-1 0 0,0 0 1 0 0,1 0 0 0 0,-1-1-1 0 0,1 1 1 0 0,0-1 0 0 0,0 0-1 0 0,0-1 1 0 0,0 1 0 0 0,1-1-1 0 0,0 0 1 0 0,-1 0 0 0 0,1-1-1 0 0,0 0 1 0 0,0 0 0 0 0,12 2-1 0 0,70 3 286 0 0,-85-7-287 0 0,-1 0-1 0 0,1 0 0 0 0,0-1 1 0 0,-1 1-1 0 0,1 0 0 0 0,-1-1 1 0 0,4-1-1 0 0,41-20-753 0 0,-43 21-143 0 0,-2-2-1564 0 0,4-13-6033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5:52.355"/>
    </inkml:context>
    <inkml:brush xml:id="br0">
      <inkml:brushProperty name="width" value="0.1" units="cm"/>
      <inkml:brushProperty name="height" value="0.1" units="cm"/>
      <inkml:brushProperty name="color" value="#00A0D7"/>
    </inkml:brush>
  </inkml:definitions>
  <inkml:trace contextRef="#ctx0" brushRef="#br0">934 2 1840 0 0,'15'-1'15117'0'0,"-14"2"-14981"0"0,-1 1 1 0 0,1 0-1 0 0,-1 0 1 0 0,0-1-1 0 0,1 1 0 0 0,-1 0 1 0 0,0 0-1 0 0,0 0 1 0 0,0-1-1 0 0,0 1 1 0 0,-1 0-1 0 0,1 0 1 0 0,0 0-1 0 0,-1-1 1 0 0,1 1-1 0 0,-1 0 0 0 0,0 0 1 0 0,1-1-1 0 0,-1 1 1 0 0,0-1-1 0 0,-1 2 1 0 0,-5 9 661 0 0,-15 18 1 0 0,12-17-386 0 0,-20 28 130 0 0,-2-2 1 0 0,-1-1 0 0 0,-2-2 0 0 0,-63 52-1 0 0,-115 82 624 0 0,72-55-702 0 0,-5-6-292 0 0,113-86-162 0 0,9-8-546 0 0,0-1 0 0 0,-43 18 0 0 0,39-18-1252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4:08.999"/>
    </inkml:context>
    <inkml:brush xml:id="br0">
      <inkml:brushProperty name="width" value="0.05" units="cm"/>
      <inkml:brushProperty name="height" value="0.05" units="cm"/>
      <inkml:brushProperty name="color" value="#E71224"/>
    </inkml:brush>
  </inkml:definitions>
  <inkml:trace contextRef="#ctx0" brushRef="#br0">194 511 2304 0 0,'0'0'15754'0'0,"-3"-1"-14693"0"0,-12-5-542 0 0,1-1 1 0 0,1-1-1 0 0,0 0 0 0 0,0 0 0 0 0,0-1 0 0 0,-17-17 0 0 0,22 19-363 0 0,2 0 0 0 0,-1 0 0 0 0,1-1-1 0 0,0 0 1 0 0,0 0 0 0 0,1-1 0 0 0,0 1 0 0 0,1-1 0 0 0,0 0 0 0 0,0 0-1 0 0,-4-18 1 0 0,4 6 160 0 0,1-1-1 0 0,-1-36 0 0 0,4 49-292 0 0,1-1 0 0 0,0 0 0 0 0,0 0 0 0 0,1 1 0 0 0,0-1 0 0 0,0 1 0 0 0,1 0 1 0 0,5-12-1 0 0,-5 18-36 0 0,-1-1 1 0 0,1 1-1 0 0,-1 0 1 0 0,1 0 0 0 0,0 0-1 0 0,0 0 1 0 0,0 1-1 0 0,0-1 1 0 0,1 1 0 0 0,-1 0-1 0 0,1 0 1 0 0,5-2-1 0 0,7-5 35 0 0,-11 5 1 0 0,0 0 0 0 0,1 1 0 0 0,0 0 0 0 0,-1 0 0 0 0,1 0 0 0 0,0 1 0 0 0,1 0 0 0 0,-1 0 0 0 0,0 1 0 0 0,1 0 0 0 0,11-1 0 0 0,-9 1-22 0 0,0 1 0 0 0,0 1 1 0 0,-1-1-1 0 0,1 2 1 0 0,0-1-1 0 0,0 1 1 0 0,0 0-1 0 0,-1 1 1 0 0,14 6-1 0 0,13 4-81 0 0,-29-10 44 0 0,1-1 1 0 0,0 1-1 0 0,7 4 1 0 0,-9-1-29 0 0,-2 1 68 0 0,3 8 88 0 0,8 23 0 0 0,-13-32-75 0 0,0 0 0 0 0,1 0 0 0 0,-2 0 1 0 0,1 0-1 0 0,-1 0 0 0 0,0 0 0 0 0,0 0 0 0 0,-2 9 0 0 0,-2 2-5 0 0,-1 1 0 0 0,-1-1 0 0 0,0-1-1 0 0,-1 1 1 0 0,-1-1 0 0 0,-16 24 0 0 0,21-36-5 0 0,-1-1 1 0 0,0 1-1 0 0,1-1 0 0 0,-1 0 1 0 0,0 0-1 0 0,-7 4 0 0 0,-5 3-5 0 0,11-7 2 0 0,1 1-1 0 0,-1-1 1 0 0,0 0-1 0 0,1 0 1 0 0,-1-1 0 0 0,-1 1-1 0 0,1-1 1 0 0,-10 2-1 0 0,11-3 0 0 0,0-1-1 0 0,0 0 1 0 0,0 0-1 0 0,0 0 1 0 0,0 0-1 0 0,0-1 0 0 0,0 1 1 0 0,0-1-1 0 0,0 0 1 0 0,1 0-1 0 0,-1-1 1 0 0,-7-3-1 0 0,4 2-2 0 0,-1 0 0 0 0,0-1 0 0 0,0 0 0 0 0,0 0 0 0 0,1-1 0 0 0,0 0 0 0 0,0-1 0 0 0,0 1 0 0 0,-8-10 0 0 0,7 6 1 0 0,1-1-1 0 0,0 0 1 0 0,0 0 0 0 0,1 0-1 0 0,-6-16 1 0 0,10 21-2 0 0,0 0-1 0 0,1-1 1 0 0,-1 0 0 0 0,1 1-1 0 0,0-1 1 0 0,0 0 0 0 0,1 1-1 0 0,0-1 1 0 0,0 0 0 0 0,0 1-1 0 0,1-1 1 0 0,0 0 0 0 0,2-7 0 0 0,0 1-10 0 0,2 0 0 0 0,0 0 1 0 0,0 1-1 0 0,1 0 1 0 0,0 0-1 0 0,1 0 0 0 0,0 1 1 0 0,0 0-1 0 0,1 0 1 0 0,1 1-1 0 0,0 0 0 0 0,0 1 1 0 0,1-1-1 0 0,0 2 1 0 0,0 0-1 0 0,0 0 0 0 0,18-8 1 0 0,-17 11 7 0 0,0 1 1 0 0,1 0-1 0 0,12-1 0 0 0,-1-1 3 0 0,-14 4-32 0 0,1-1 0 0 0,-1 2-1 0 0,1-1 1 0 0,17 2 0 0 0,-3 0-71 0 0,-21-1 101 0 0,2 11 147 0 0,0-1 1 0 0,6 21 0 0 0,-10-28-132 0 0,0 1 0 0 0,0-1 0 0 0,-1 1 0 0 0,0 0 0 0 0,0-1 0 0 0,0 1 0 0 0,0-1 0 0 0,0 1 0 0 0,-1 0-1 0 0,0-1 1 0 0,1 1 0 0 0,-3 3 0 0 0,-5 20 67 0 0,7-22-68 0 0,0 1-1 0 0,-1-1 1 0 0,0 0-1 0 0,0 0 1 0 0,0 0 0 0 0,-1 0-1 0 0,0 0 1 0 0,0 0-1 0 0,0-1 1 0 0,0 1 0 0 0,-5 3-1 0 0,-70 65 143 0 0,57-49-114 0 0,17-19-30 0 0,0-1 0 0 0,0 1 0 0 0,0-1 0 0 0,0 0 0 0 0,-9 6 0 0 0,-6 2-1 0 0,-1-9-10 0 0,2-3-12 0 0,18 0 11 0 0,0 0 0 0 0,0 0 1 0 0,0 0-1 0 0,-1 0 0 0 0,1 0 0 0 0,0 0 0 0 0,0 0 0 0 0,0 0 0 0 0,0 0 1 0 0,0 0-1 0 0,0 0 0 0 0,0 0 0 0 0,0 0 0 0 0,-1 0 0 0 0,1 0 0 0 0,0 0 1 0 0,0 0-1 0 0,0 0 0 0 0,0 0 0 0 0,0 0 0 0 0,0 0 0 0 0,0 0 0 0 0,0 0 1 0 0,-1 0-1 0 0,1 0 0 0 0,0 0 0 0 0,0 0 0 0 0,0 0 0 0 0,0 0 0 0 0,0 0 1 0 0,0 0-1 0 0,0 0 0 0 0,0-1 0 0 0,0 1 0 0 0,0 0 0 0 0,-1 0 0 0 0,1 0 1 0 0,0 0-1 0 0,0 0 0 0 0,0 0 0 0 0,0 0 0 0 0,0 0 0 0 0,0 0 0 0 0,0-1 1 0 0,0 1-1 0 0,0 0 0 0 0,0 0 0 0 0,0 0 0 0 0,0 0 0 0 0,0 0 0 0 0,0 0 1 0 0,0 0-1 0 0,0 0 0 0 0,0-1 0 0 0,0 1 0 0 0,0-4-2 0 0,1 0 1 0 0,0 0-1 0 0,-1 0 0 0 0,4-7 0 0 0,0-4-11 0 0,-2 1-20 0 0,-1 8 24 0 0,0 0 0 0 0,1 0-1 0 0,-1 0 1 0 0,1 0 0 0 0,3-5-1 0 0,2-4-18 0 0,-1 3-16 0 0,9-25 1 0 0,-9 21-105 0 0,1 1 0 0 0,1-1 0 0 0,0 1 0 0 0,18-24 0 0 0,-21 31 96 0 0,12-28 352 0 0,-15 31-214 0 0,-1 2 1183 0 0,-1 5-1247 0 0,0-1 0 0 0,0 1 1 0 0,0-1-1 0 0,-1 1 0 0 0,1-1 0 0 0,0 1 0 0 0,-1-1 0 0 0,1 1 1 0 0,-1-1-1 0 0,1 1 0 0 0,-2 1 0 0 0,-1 4 29 0 0,-2 9 35 0 0,3-7-64 0 0,-1-1 0 0 0,0 1 0 0 0,-1-1 0 0 0,1 0 0 0 0,-1 0 0 0 0,-6 8 0 0 0,-17 13 43 0 0,-2 12-44 0 0,24-31-39 0 0,-1-1 0 0 0,-1 0 0 0 0,1-1-1 0 0,-11 11 1 0 0,5-8-2335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5:11.966"/>
    </inkml:context>
    <inkml:brush xml:id="br0">
      <inkml:brushProperty name="width" value="0.05" units="cm"/>
      <inkml:brushProperty name="height" value="0.05" units="cm"/>
      <inkml:brushProperty name="color" value="#849398"/>
    </inkml:brush>
  </inkml:definitions>
  <inkml:trace contextRef="#ctx0" brushRef="#br0">40 0 6704 0 0,'-19'0'608'0'0,"19"0"-597"0"0,-1 0-1 0 0,1 0 1 0 0,-1 1 0 0 0,1-1 0 0 0,0 0 0 0 0,-1 0-1 0 0,1 0 1 0 0,-1 0 0 0 0,1 0 0 0 0,-1 0 0 0 0,1 1 0 0 0,-1-1-1 0 0,1 0 1 0 0,0 0 0 0 0,-1 1 0 0 0,1-1 0 0 0,-1 1-1 0 0,-1 0 45 0 0,1 1 0 0 0,0 0 0 0 0,0-1 0 0 0,0 1 0 0 0,0 0 0 0 0,0-1 0 0 0,0 1-1 0 0,0 0 1 0 0,1 0 0 0 0,-1 0 0 0 0,1 0 0 0 0,-1 0 0 0 0,1 0 0 0 0,0 0 0 0 0,-1 2-1 0 0,4 34 785 0 0,0 0-256 0 0,-4 14 100 0 0,3 1 0 0 0,15 95-1 0 0,12 154 504 0 0,-19-175-817 0 0,27 598 1284 0 0,-30-3-698 0 0,0-97-333 0 0,8 165 202 0 0,-13-485-512 0 0,-2-81-97 0 0,4-58-62 0 0,1 150 85 0 0,17 284-11 0 0,-13-418-225 0 0,11-18 50 0 0,-4-47-51 0 0,-9-41-575 0 0,30 126 0 0 0,-24-151-110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5:13.491"/>
    </inkml:context>
    <inkml:brush xml:id="br0">
      <inkml:brushProperty name="width" value="0.05" units="cm"/>
      <inkml:brushProperty name="height" value="0.05" units="cm"/>
      <inkml:brushProperty name="color" value="#849398"/>
    </inkml:brush>
  </inkml:definitions>
  <inkml:trace contextRef="#ctx0" brushRef="#br0">6 1 10136 0 0,'0'0'918'0'0,"-1"8"-740"0"0,0-3-113 0 0,0 0 0 0 0,0 0 0 0 0,0 0 0 0 0,1 0 0 0 0,0 0 0 0 0,0 0 0 0 0,0 1 0 0 0,1 6 0 0 0,12 43 961 0 0,-6-28-685 0 0,12 93 726 0 0,-9-47-598 0 0,67 550 2089 0 0,-31 63-1182 0 0,-44-609-1251 0 0,1 639 789 0 0,-22-26-376 0 0,9-396-360 0 0,0-22 44 0 0,-7 193 226 0 0,12 140-12 0 0,27 2-248 0 0,-11-430-188 0 0,21 236 0 0 0,-29-379-17 0 0,30 215-59 0 0,-22-186-386 0 0,37 115 0 0 0,-19-102-17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5:14.720"/>
    </inkml:context>
    <inkml:brush xml:id="br0">
      <inkml:brushProperty name="width" value="0.05" units="cm"/>
      <inkml:brushProperty name="height" value="0.05" units="cm"/>
      <inkml:brushProperty name="color" value="#849398"/>
    </inkml:brush>
  </inkml:definitions>
  <inkml:trace contextRef="#ctx0" brushRef="#br0">55 8 9728 0 0,'-13'-7'446'0'0,"12"7"-432"0"0,1 0 0 0 0,0 0 0 0 0,0-1 0 0 0,0 1 0 0 0,-1 0 0 0 0,1 0 0 0 0,0 0 0 0 0,0 0 0 0 0,0 0 0 0 0,-1 0 0 0 0,1 0 0 0 0,0 0 0 0 0,0 0 0 0 0,-1 0 0 0 0,1 0 0 0 0,0 0 0 0 0,0 0 0 0 0,0 0 0 0 0,-1 1 0 0 0,1-1 0 0 0,0 0 0 0 0,0 0 0 0 0,0 0 0 0 0,-1 0 0 0 0,1 0 0 0 0,0 0 0 0 0,0 0 0 0 0,0 1 0 0 0,0-1 0 0 0,-1 0 0 0 0,1 0 0 0 0,0 0 0 0 0,0 0 0 0 0,0 1-1 0 0,0-1 1 0 0,0 0 0 0 0,0 0 0 0 0,-1 1 0 0 0,0 0 33 0 0,-2 4-22 0 0,0-1 0 0 0,0 1 0 0 0,1 0 0 0 0,-1 0-1 0 0,1 0 1 0 0,0 0 0 0 0,0 0 0 0 0,0 0 0 0 0,0 8 0 0 0,-2 8 396 0 0,0 24 0 0 0,5 171 1589 0 0,3-76-1205 0 0,2 771 1331 0 0,-5-860-2078 0 0,14 600 483 0 0,7 1012 2363 0 0,-12-957-2168 0 0,-9-667-699 0 0,10 523 326 0 0,-5-343-363 0 0,10 268 0 0 0,46 190-1722 0 0,-45-570 796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5:16.176"/>
    </inkml:context>
    <inkml:brush xml:id="br0">
      <inkml:brushProperty name="width" value="0.05" units="cm"/>
      <inkml:brushProperty name="height" value="0.05" units="cm"/>
      <inkml:brushProperty name="color" value="#849398"/>
    </inkml:brush>
  </inkml:definitions>
  <inkml:trace contextRef="#ctx0" brushRef="#br0">49 1 1840 0 0,'3'97'487'0'0,"-2"46"2643"0"0,-4 146 508 0 0,1-43-1667 0 0,-3-29-397 0 0,-12 589 2080 0 0,11-234-2430 0 0,-3-11-399 0 0,2 953 363 0 0,18-695-986 0 0,-5-540-335 0 0,15 368 270 0 0,-7-243 34 0 0,-4-103-2429 0 0,-6-182-4136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5:23.684"/>
    </inkml:context>
    <inkml:brush xml:id="br0">
      <inkml:brushProperty name="width" value="0.05" units="cm"/>
      <inkml:brushProperty name="height" value="0.05" units="cm"/>
      <inkml:brushProperty name="color" value="#849398"/>
    </inkml:brush>
  </inkml:definitions>
  <inkml:trace contextRef="#ctx0" brushRef="#br0">17 1 5840 0 0,'-1'9'533'0'0,"-3"2"-457"0"0,3-8-72 0 0,0 0 0 0 0,-1 0 0 0 0,2 0 0 0 0,-1 0-1 0 0,0 0 1 0 0,1 0 0 0 0,-1 6 0 0 0,-3 631 7104 0 0,4-423-6243 0 0,11 728 1507 0 0,1-609-1934 0 0,24 479 270 0 0,-12-264-496 0 0,-8-138-76 0 0,16 743 403 0 0,-30-1090-486 0 0,-2 168 100 0 0,6 151 22 0 0,26-10-211 0 0,-9-216-5318 0 0,-7-84-591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11.450"/>
    </inkml:context>
    <inkml:brush xml:id="br0">
      <inkml:brushProperty name="width" value="0.1" units="cm"/>
      <inkml:brushProperty name="height" value="0.1" units="cm"/>
      <inkml:brushProperty name="color" value="#FFFFFF"/>
    </inkml:brush>
  </inkml:definitions>
  <inkml:trace contextRef="#ctx0" brushRef="#br0">0 43 1840 0 0,'1'-2'6241'0'0,"16"-39"2199"0"0,-16 42-8353 0 0,-1 1 0 0 0,1-1 0 0 0,-1 0 0 0 0,1 0 0 0 0,-1-1 0 0 0,1 1 0 0 0,0 0 0 0 0,-1 0 0 0 0,1 0 0 0 0,0 0 0 0 0,0 0 0 0 0,1 0 0 0 0,0 1 94 0 0,0 2-58 0 0,1-1 1 0 0,-1 0-1 0 0,0 0 0 0 0,0 1 1 0 0,0-1-1 0 0,0 1 0 0 0,-1 0 1 0 0,0 0-1 0 0,2 4 0 0 0,5 39 543 0 0,-4-17-305 0 0,12 87 644 0 0,1 128 0 0 0,-8-81-581 0 0,16 424 181 0 0,-15-309-479 0 0,-8-97-81 0 0,2 25-13 0 0,-3-193-32 0 0,24 281-80 0 0,-21-264-15 0 0,-1-10-1181 0 0,8 34-1 0 0,-1-17-1323 0 0,-9-21 833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12.375"/>
    </inkml:context>
    <inkml:brush xml:id="br0">
      <inkml:brushProperty name="width" value="0.1" units="cm"/>
      <inkml:brushProperty name="height" value="0.1" units="cm"/>
      <inkml:brushProperty name="color" value="#FFFFFF"/>
    </inkml:brush>
  </inkml:definitions>
  <inkml:trace contextRef="#ctx0" brushRef="#br0">1 74 920 0 0,'3'1'2500'0'0,"2"1"-1253"0"0,1 0 1 0 0,-1-1-1 0 0,1 1 1 0 0,-1-2-1 0 0,11 2 1 0 0,18-5 851 0 0,73-10 84 0 0,-15 2-811 0 0,201-31 1076 0 0,-261 38-2190 0 0,56-2-1 0 0,-35 4-101 0 0,-31 0-84 0 0,0 2 0 0 0,0 0 0 0 0,22 4 0 0 0,-9 4-29 0 0,41 14 0 0 0,-51-13-40 0 0,12 4-119 0 0,52 27-1 0 0,-75-33 160 0 0,0 1-1 0 0,-1 0 1 0 0,0 1-1 0 0,0 0 1 0 0,-1 1-1 0 0,0 0 1 0 0,-1 1-1 0 0,0 0 1 0 0,17 25-1 0 0,-12-14 187 0 0,-10-14-169 0 0,0 1 0 0 0,-1-1 0 0 0,0 1 0 0 0,0-1 0 0 0,-1 1-1 0 0,4 11 1 0 0,1 16 118 0 0,-1 0 1 0 0,-2 1-1 0 0,-1 0 0 0 0,-2 0 0 0 0,-1 0 0 0 0,-5 50 0 0 0,-3-41-28 0 0,-1 0 0 0 0,-2-1 0 0 0,-24 66 0 0 0,23-84-87 0 0,-2 1-1 0 0,-16 25 1 0 0,5-9-2 0 0,10-18-17 0 0,-2 0-1 0 0,0-1 1 0 0,-2 0-1 0 0,-1-2 0 0 0,-1 0 1 0 0,-23 22-1 0 0,20-25-4 0 0,-1 0-1 0 0,-1-1 0 0 0,-1-1 0 0 0,-1-1 0 0 0,0-2 1 0 0,-1 0-1 0 0,-1-2 0 0 0,-38 13 0 0 0,-54 9-238 0 0,-2-6 0 0 0,-127 15 0 0 0,170-38-1030 0 0,27-6-3194 0 0,41 0 2627 0 0,-26 0-4919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13.840"/>
    </inkml:context>
    <inkml:brush xml:id="br0">
      <inkml:brushProperty name="width" value="0.1" units="cm"/>
      <inkml:brushProperty name="height" value="0.1" units="cm"/>
      <inkml:brushProperty name="color" value="#FFFFFF"/>
    </inkml:brush>
  </inkml:definitions>
  <inkml:trace contextRef="#ctx0" brushRef="#br0">0 8 1376 0 0,'6'-7'13658'0'0,"-4"20"-12689"0"0,2 18-740 0 0,-4 278 2001 0 0,5-214-2132 0 0,1-1-35 0 0,-6-51-73 0 0,5 217 84 0 0,-3-118-74 0 0,-2-86 0 0 0,2-34 9 0 0,0-18 4 0 0,-1 1-1 0 0,-1 0 1 0 0,1-1-1 0 0,-1 1 1 0 0,0 5-1 0 0,0-9 208 0 0,0-4-100 0 0,0-55 336 0 0,19-400 2123 0 0,13 265-1782 0 0,-23 156-651 0 0,2 1 0 0 0,1 1 0 0 0,20-43 0 0 0,-24 64-140 0 0,0 0 0 0 0,1 0 0 0 0,1 1 0 0 0,0 0 0 0 0,1 0 0 0 0,0 1 0 0 0,1 1 0 0 0,0 0 0 0 0,1 1 0 0 0,0 0 0 0 0,1 1 0 0 0,0 0 0 0 0,0 1 0 0 0,1 1 0 0 0,18-7 0 0 0,-22 11 27 0 0,0 0 0 0 0,1 0-1 0 0,-1 1 1 0 0,1 1 0 0 0,0 0 0 0 0,0 0-1 0 0,-1 1 1 0 0,1 1 0 0 0,0 0 0 0 0,0 0-1 0 0,13 5 1 0 0,-12-3-190 0 0,1 1 1 0 0,-1 0-1 0 0,0 1 1 0 0,-1 1-1 0 0,1 0 0 0 0,-1 1 1 0 0,0 0-1 0 0,-1 0 1 0 0,14 12-1 0 0,-17-10-1916 0 0,0-1 1 0 0,11 18-1 0 0,-17-24 1470 0 0,16 24-6138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15.002"/>
    </inkml:context>
    <inkml:brush xml:id="br0">
      <inkml:brushProperty name="width" value="0.1" units="cm"/>
      <inkml:brushProperty name="height" value="0.1" units="cm"/>
      <inkml:brushProperty name="color" value="#FFFFFF"/>
    </inkml:brush>
  </inkml:definitions>
  <inkml:trace contextRef="#ctx0" brushRef="#br0">1 1 10304 0 0,'0'0'4625'0'0,"1"2"-3849"0"0,4 11-174 0 0,-1 0-1 0 0,0 0 1 0 0,-1 0 0 0 0,1 20 0 0 0,3 60 609 0 0,-5-41-786 0 0,1 167 452 0 0,-5-120-714 0 0,-2 13-143 0 0,1 36-47 0 0,4-114-122 0 0,7 67-1588 0 0,-3-78 31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5:53.425"/>
    </inkml:context>
    <inkml:brush xml:id="br0">
      <inkml:brushProperty name="width" value="0.1" units="cm"/>
      <inkml:brushProperty name="height" value="0.1" units="cm"/>
      <inkml:brushProperty name="color" value="#00A0D7"/>
    </inkml:brush>
  </inkml:definitions>
  <inkml:trace contextRef="#ctx0" brushRef="#br0">1132 744 9216 0 0,'0'0'706'0'0,"0"-13"-186"0"0,-1 6 495 0 0,0 0 0 0 0,-1 0-1 0 0,0 0 1 0 0,0 1 0 0 0,0-1-1 0 0,-1 0 1 0 0,0 1 0 0 0,-6-10 0 0 0,1 0-48 0 0,-2 1-98 0 0,0 0 0 0 0,-1 0 0 0 0,-1 1 0 0 0,-20-20 0 0 0,18 20-423 0 0,-3-1-9 0 0,0 0 0 0 0,-2 0 0 0 0,0 2 0 0 0,-27-15 0 0 0,-10-7 295 0 0,-104-67 545 0 0,87 60-931 0 0,-216-117-405 0 0,236 133 84 0 0,-52-25 357 0 0,83 43-1006 0 0,1 0 1 0 0,-1 1 0 0 0,-23-4-1 0 0,21 8-6181 0 0,3 5-2197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15.337"/>
    </inkml:context>
    <inkml:brush xml:id="br0">
      <inkml:brushProperty name="width" value="0.1" units="cm"/>
      <inkml:brushProperty name="height" value="0.1" units="cm"/>
      <inkml:brushProperty name="color" value="#FFFFFF"/>
    </inkml:brush>
  </inkml:definitions>
  <inkml:trace contextRef="#ctx0" brushRef="#br0">61 185 19351 0 0,'-14'-38'856'0'0,"10"27"384"0"0,-10 4-1240 0 0,3-9 0 0 0,4 0 0 0 0,7 5 320 0 0,-4 0 32 0 0,-3 2 0 0 0,7-2 0 0 0,7-5 168 0 0,4 5-360 0 0,7 0-944 0 0,0-1-192 0 0,0 8-40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28.856"/>
    </inkml:context>
    <inkml:brush xml:id="br0">
      <inkml:brushProperty name="width" value="0.1" units="cm"/>
      <inkml:brushProperty name="height" value="0.1" units="cm"/>
      <inkml:brushProperty name="color" value="#FFFFFF"/>
    </inkml:brush>
  </inkml:definitions>
  <inkml:trace contextRef="#ctx0" brushRef="#br0">9 1 8720 0 0,'0'2'8395'0'0,"0"23"-6801"0"0,-1-1-568 0 0,3 23 0 0 0,-1-33-650 0 0,-2 26 0 0 0,1 14 233 0 0,4 42 5 0 0,-10 110 0 0 0,-2 41-271 0 0,10-181-1126 0 0,17 112 0 0 0,-18-152-763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29.601"/>
    </inkml:context>
    <inkml:brush xml:id="br0">
      <inkml:brushProperty name="width" value="0.1" units="cm"/>
      <inkml:brushProperty name="height" value="0.1" units="cm"/>
      <inkml:brushProperty name="color" value="#FFFFFF"/>
    </inkml:brush>
  </inkml:definitions>
  <inkml:trace contextRef="#ctx0" brushRef="#br0">1 261 4144 0 0,'0'-2'1736'0'0,"0"-1"-1328"0"0,1 0 1 0 0,0-1 0 0 0,0 1-1 0 0,0 0 1 0 0,1 0-1 0 0,-1 0 1 0 0,1 0 0 0 0,-1 0-1 0 0,1 0 1 0 0,0 0 0 0 0,0 0-1 0 0,4-2 1 0 0,8-16 868 0 0,41-60 2116 0 0,-52 75-3226 0 0,0 1-1 0 0,0-1 0 0 0,1 0 0 0 0,-1 1 1 0 0,1 0-1 0 0,1 0 0 0 0,-1 0 1 0 0,1 1-1 0 0,0-1 0 0 0,0 1 1 0 0,7-4-1 0 0,6-4 573 0 0,24-10 1 0 0,-36 19-588 0 0,1 0 1 0 0,0 1 0 0 0,-1 0 0 0 0,1 0 0 0 0,0 0 0 0 0,0 1 0 0 0,13 0-1 0 0,-9 1-2 0 0,0 0 0 0 0,-1 1 0 0 0,12 3 0 0 0,-17-3-117 0 0,-1 0 1 0 0,1 0 0 0 0,-1 1-1 0 0,0 0 1 0 0,0-1 0 0 0,1 2-1 0 0,-1-1 1 0 0,-1 0 0 0 0,7 6-1 0 0,4 4 155 0 0,-1 1-1 0 0,-1 0 0 0 0,0 1 0 0 0,0 0 0 0 0,-2 1 1 0 0,0 0-1 0 0,0 1 0 0 0,-2 0 0 0 0,7 17 0 0 0,-10-21-130 0 0,6 12 97 0 0,-2 0 0 0 0,-1 0 0 0 0,-1 1 0 0 0,8 46 0 0 0,-5 32 61 0 0,6 117-94 0 0,-22-64-516 0 0,-1-11-125 0 0,7-124 473 0 0,0 0-1 0 0,2 0 1 0 0,5 30-1 0 0,-2-17-787 0 0,-5-31 549 0 0,1 1-1 0 0,0-1 1 0 0,0 0-1 0 0,1 0 1 0 0,-1 0 0 0 0,0 0-1 0 0,1 0 1 0 0,0 0-1 0 0,3 4 1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30.211"/>
    </inkml:context>
    <inkml:brush xml:id="br0">
      <inkml:brushProperty name="width" value="0.1" units="cm"/>
      <inkml:brushProperty name="height" value="0.1" units="cm"/>
      <inkml:brushProperty name="color" value="#FFFFFF"/>
    </inkml:brush>
  </inkml:definitions>
  <inkml:trace contextRef="#ctx0" brushRef="#br0">1 417 4144 0 0,'2'-2'10881'0'0,"3"-5"-10409"0"0,0 0 0 0 0,-1 0 1 0 0,1 0-1 0 0,-1 0 0 0 0,-1-1 0 0 0,5-10 1 0 0,10-22 518 0 0,-9 24-579 0 0,3-3 219 0 0,-1-2 1 0 0,0 0-1 0 0,12-37 0 0 0,-20 47-474 0 0,1 1 0 0 0,0 0 1 0 0,0 1-1 0 0,1-1 0 0 0,0 1 0 0 0,1 0 0 0 0,0 0 0 0 0,0 0 0 0 0,1 1 0 0 0,0 0 0 0 0,1 0 0 0 0,-1 1 0 0 0,1 0 0 0 0,15-10 0 0 0,-5 5 83 0 0,-15 9-202 0 0,1 1-1 0 0,0-1 1 0 0,0 1 0 0 0,-1-1 0 0 0,1 1-1 0 0,1 0 1 0 0,-1 1 0 0 0,0-1 0 0 0,0 1-1 0 0,1 0 1 0 0,-1 0 0 0 0,0 0 0 0 0,6 0-1 0 0,6 1 54 0 0,-1 1 1 0 0,1 0-1 0 0,-1 1 0 0 0,19 5 0 0 0,-27-5-61 0 0,1 1 0 0 0,-1-1-1 0 0,0 1 1 0 0,0 1 0 0 0,0-1 0 0 0,-1 1 0 0 0,1 0 0 0 0,-1 1 0 0 0,0 0-1 0 0,9 8 1 0 0,3 6 26 0 0,-9-12-42 0 0,-1 1 0 0 0,-1 0 0 0 0,0 1 0 0 0,0 0 1 0 0,0 0-1 0 0,6 14 0 0 0,5 13 28 0 0,-10-20-11 0 0,0 1 0 0 0,-1 0-1 0 0,7 24 1 0 0,-10-24 4 0 0,7 27 82 0 0,-3 1 0 0 0,5 48 1 0 0,-7-5-60 0 0,2 51 25 0 0,1-2-173 0 0,0 0-3840 0 0,-9-93-4457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31.405"/>
    </inkml:context>
    <inkml:brush xml:id="br0">
      <inkml:brushProperty name="width" value="0.1" units="cm"/>
      <inkml:brushProperty name="height" value="0.1" units="cm"/>
      <inkml:brushProperty name="color" value="#FFFFFF"/>
    </inkml:brush>
  </inkml:definitions>
  <inkml:trace contextRef="#ctx0" brushRef="#br0">598 29 3680 0 0,'0'0'11078'0'0,"-8"-12"-8646"0"0,7 11-2326 0 0,1 0 1 0 0,-1 0-1 0 0,1 0 0 0 0,-1 0 0 0 0,0 0 0 0 0,1 0 0 0 0,-1 0 1 0 0,0 0-1 0 0,0 1 0 0 0,0-1 0 0 0,0 0 0 0 0,0 1 1 0 0,1-1-1 0 0,-1 0 0 0 0,0 1 0 0 0,-1-1 0 0 0,1 1 0 0 0,0 0 1 0 0,-1-1-1 0 0,-1 0 53 0 0,-1 1-1 0 0,1-1 1 0 0,0 1 0 0 0,0 0 0 0 0,0 0-1 0 0,-7 1 1 0 0,3 0-19 0 0,-1 1-1 0 0,1 0 1 0 0,-1 0-1 0 0,1 0 1 0 0,-11 7-1 0 0,-1 2 105 0 0,1 1 1 0 0,-27 25-1 0 0,16-13-129 0 0,2 0-5 0 0,-32 34 0 0 0,32-29-105 0 0,-11 13 17 0 0,1 2-1 0 0,-46 73 0 0 0,68-91-4 0 0,0 1 1 0 0,1 1-1 0 0,2 0 0 0 0,1 1 0 0 0,1 0 0 0 0,2 1 0 0 0,-7 43 1 0 0,13-59 9 0 0,0-1 0 0 0,1 1 0 0 0,1 0 0 0 0,0 0 0 0 0,3 26 0 0 0,-1-31-13 0 0,0 0 0 0 0,0-1-1 0 0,1 1 1 0 0,0-1 0 0 0,1 1-1 0 0,0-1 1 0 0,0 0 0 0 0,0-1 0 0 0,1 1-1 0 0,7 8 1 0 0,-4-8-2 0 0,-1 0 1 0 0,1 0 0 0 0,0-1-1 0 0,1 0 1 0 0,0 0-1 0 0,0-1 1 0 0,0 0-1 0 0,1-1 1 0 0,-1 0-1 0 0,2 0 1 0 0,-1-1-1 0 0,18 5 1 0 0,-10-5 9 0 0,-1-1 0 0 0,1 0 1 0 0,0-1-1 0 0,0-1 1 0 0,0-1-1 0 0,0 0 1 0 0,25-4-1 0 0,-19-1-6 0 0,-1 0 0 0 0,1-2 0 0 0,-1 0-1 0 0,42-21 1 0 0,-55 23-142 0 0,-1-1 0 0 0,0 0 0 0 0,0 0 0 0 0,10-10 0 0 0,6-5-568 0 0,6 0-54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31.764"/>
    </inkml:context>
    <inkml:brush xml:id="br0">
      <inkml:brushProperty name="width" value="0.1" units="cm"/>
      <inkml:brushProperty name="height" value="0.1" units="cm"/>
      <inkml:brushProperty name="color" value="#FFFFFF"/>
    </inkml:brush>
  </inkml:definitions>
  <inkml:trace contextRef="#ctx0" brushRef="#br0">12 12 8288 0 0,'-6'-11'8982'0'0,"5"13"-8179"0"0,0 4-610 0 0,-1 0 1 0 0,1 1 0 0 0,1-1-1 0 0,-1 1 1 0 0,1-1 0 0 0,1 1-1 0 0,-1-1 1 0 0,1 0-1 0 0,0 1 1 0 0,2 7 0 0 0,2 19 257 0 0,-3-1 113 0 0,-4 41 0 0 0,0-45-311 0 0,2-1 1 0 0,3 40-1 0 0,0-34-76 0 0,-1 0 1 0 0,-5 58-1 0 0,3-73-158 0 0,1 0 0 0 0,0 1 0 0 0,9 33 1 0 0,-1 7-4 0 0,-5-19-278 0 0,7 50 130 0 0,0-28-5932 0 0,-3-14-1117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37.567"/>
    </inkml:context>
    <inkml:brush xml:id="br0">
      <inkml:brushProperty name="width" value="0.1" units="cm"/>
      <inkml:brushProperty name="height" value="0.1" units="cm"/>
      <inkml:brushProperty name="color" value="#FFFFFF"/>
    </inkml:brush>
  </inkml:definitions>
  <inkml:trace contextRef="#ctx0" brushRef="#br0">23 184 8232 0 0,'0'0'1485'0'0,"0"3"-801"0"0,0 0-463 0 0,0 1 0 0 0,1-1 0 0 0,0 0 0 0 0,0 1 0 0 0,0-1 0 0 0,2 5 0 0 0,-1-3-73 0 0,0-1 1 0 0,0 0-1 0 0,-1 0 1 0 0,0 1-1 0 0,0-1 1 0 0,0 0-1 0 0,0 6 1 0 0,0 36 455 0 0,0-24-448 0 0,0 0 0 0 0,-4 28 0 0 0,0-24 73 0 0,1 43 1 0 0,1-1 71 0 0,-5 152 163 0 0,6-206-406 0 0,-5 23 1 0 0,3-25-20 0 0,0 0-1 0 0,1 0 1 0 0,1 15 0 0 0,4 63-262 0 0,-4-87 261 0 0,0 0 0 0 0,0 0-1 0 0,0 0 1 0 0,1 0 0 0 0,0 0 0 0 0,1 5 0 0 0,-2-8-27 0 0,0 0 1 0 0,0 0 0 0 0,0 0-1 0 0,0 0 1 0 0,0 0-1 0 0,0 0 1 0 0,0 0-1 0 0,0 0 1 0 0,0 0-1 0 0,0 0 1 0 0,0 0 0 0 0,0 0-1 0 0,0 0 1 0 0,0 0-1 0 0,0 0 1 0 0,1 0-1 0 0,-1 0 1 0 0,0 0 0 0 0,0 0-1 0 0,0 0 1 0 0,0 0-1 0 0,0 0 1 0 0,0 0-1 0 0,0 0 1 0 0,0-1-1 0 0,0 1 1 0 0,0 0 0 0 0,0 1-1 0 0,0-1 1 0 0,0 0-1 0 0,0 0 1 0 0,0 0-1 0 0,0 0 1 0 0,0 0 0 0 0,0 0-1 0 0,0 0 1 0 0,1 0-1 0 0,-1 0 1 0 0,0 0-1 0 0,0 0 1 0 0,0 0-1 0 0,0 0 1 0 0,0 0 0 0 0,0 0-1 0 0,0 0 1 0 0,0 0-1 0 0,0 0 1 0 0,0 0-1 0 0,0 0 1 0 0,0 0 0 0 0,0 0-1 0 0,0 0 1 0 0,0 0-1 0 0,-1-14 225 0 0,-4-26 9 0 0,0-56-1 0 0,-4-20 169 0 0,5 78-47 0 0,0-61-1 0 0,4 49-66 0 0,-1 32-188 0 0,2 0 0 0 0,0 0 0 0 0,3-19 0 0 0,5-13 91 0 0,-4 15 283 0 0,2 1 0 0 0,21-60 0 0 0,-21 79-294 0 0,0 1-1 0 0,17-24 0 0 0,-2 5-83 0 0,-15 23-89 0 0,1-1 0 0 0,0 1 1 0 0,1 0-1 0 0,0 1 1 0 0,1 0-1 0 0,0 0 0 0 0,0 1 1 0 0,0 0-1 0 0,1 1 1 0 0,1 0-1 0 0,-1 1 0 0 0,1 0 1 0 0,0 1-1 0 0,0 0 0 0 0,1 1 1 0 0,-1 0-1 0 0,1 1 1 0 0,15-1-1 0 0,10-4 188 0 0,-27 6-137 0 0,-1 0 1 0 0,0 0 0 0 0,1 1 0 0 0,-1 0-1 0 0,19 1 1 0 0,-3 5-221 0 0,0 0-1 0 0,28 10 1 0 0,-11-2-2314 0 0,-23-9-4578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7:39.264"/>
    </inkml:context>
    <inkml:brush xml:id="br0">
      <inkml:brushProperty name="width" value="0.1" units="cm"/>
      <inkml:brushProperty name="height" value="0.1" units="cm"/>
      <inkml:brushProperty name="color" value="#FFFFFF"/>
    </inkml:brush>
  </inkml:definitions>
  <inkml:trace contextRef="#ctx0" brushRef="#br0">664 1 3224 0 0,'-17'2'10696'0'0,"17"0"-10557"0"0,1 0 0 0 0,0 0 0 0 0,-1 0 1 0 0,0 0-1 0 0,0 0 0 0 0,1 0 0 0 0,-1 0 0 0 0,-1 1 1 0 0,1-1-1 0 0,0 0 0 0 0,0 0 0 0 0,-1 3 1 0 0,-1 11 446 0 0,1-6-448 0 0,0-1 1 0 0,-1 1 0 0 0,0 0-1 0 0,0-1 1 0 0,-6 16 0 0 0,-2 5 79 0 0,6-14-93 0 0,0-6 24 0 0,1 1-1 0 0,-2 18 1 0 0,-3 34 337 0 0,3-31-334 0 0,-1 44-1 0 0,8 67 109 0 0,0-114-134 0 0,1 1 0 0 0,14 53-1 0 0,-4-21-91 0 0,-11-51-41 0 0,1 1-1 0 0,0-1 1 0 0,0 0 0 0 0,2 0 0 0 0,-1 0-1 0 0,1-1 1 0 0,1 0 0 0 0,0 0 0 0 0,0 0-1 0 0,1 0 1 0 0,0-1 0 0 0,1 0 0 0 0,0-1-1 0 0,0 0 1 0 0,1 0 0 0 0,0-1 0 0 0,0 0-1 0 0,1 0 1 0 0,0-1 0 0 0,16 7 0 0 0,-20-10 22 0 0,0-1 0 0 0,0 0 0 0 0,1 0 0 0 0,-1-1 0 0 0,0 0 0 0 0,1 0 0 0 0,-1 0 0 0 0,1-1 0 0 0,0 0 0 0 0,10-2 0 0 0,-6 1 17 0 0,0-2 0 0 0,-1 0 0 0 0,0 0-1 0 0,1 0 1 0 0,17-11 0 0 0,-3 0 29 0 0,-1-1-1 0 0,-1-2 1 0 0,0 0-1 0 0,20-22 0 0 0,-10 6 54 0 0,38-50-1 0 0,-46 52-61 0 0,22-31 77 0 0,46-82-1 0 0,-57 86-90 0 0,47-81 36 0 0,-70 114-58 0 0,-1 0 0 0 0,10-35 0 0 0,1 0 0 0 0,-16 44-16 0 0,9-25 0 0 0,-15 31 11 0 0,10 21 42 0 0,-8-5-53 0 0,-1 1 0 0 0,1-1 0 0 0,-1 1 0 0 0,-1 0 0 0 0,1 0 0 0 0,-1 0 0 0 0,0 0 0 0 0,-1 12 0 0 0,4 20 0 0 0,15 129 75 0 0,0-18-21 0 0,-9-56-55 0 0,16 228 1 0 0,-25-287 1 0 0,9 184 9 0 0,-3-92 129 0 0,-6 0 0 0 0,-5 0 1 0 0,-6 0-1 0 0,-39 190 0 0 0,-20-77 1605 0 0,64-225-1648 0 0,-8 19-58 0 0,-1-1 0 0 0,-1-1 1 0 0,-2-1-1 0 0,-2 0 0 0 0,-28 37 0 0 0,28-44 145 0 0,-1-2-1 0 0,-1 0 0 0 0,0-2 1 0 0,-2 0-1 0 0,0-2 0 0 0,-2 0 1 0 0,-31 17-1 0 0,17-14-24 0 0,-1-2 0 0 0,-1-1 0 0 0,0-3-1 0 0,-54 14 1 0 0,59-21-109 0 0,1-2 0 0 0,-1-1 1 0 0,-1-1-1 0 0,1-2 0 0 0,0-2 0 0 0,-49-6 0 0 0,40 0-275 0 0,0-2-1 0 0,1-3 1 0 0,0-1 0 0 0,-73-31-1 0 0,83 28-217 0 0,1 0 0 0 0,0-2 0 0 0,1-1-1 0 0,1-2 1 0 0,-29-24 0 0 0,-40-36-2440 0 0,65 47 1413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8:10.103"/>
    </inkml:context>
    <inkml:brush xml:id="br0">
      <inkml:brushProperty name="width" value="0.1" units="cm"/>
      <inkml:brushProperty name="height" value="0.1" units="cm"/>
      <inkml:brushProperty name="color" value="#FFFFFF"/>
    </inkml:brush>
  </inkml:definitions>
  <inkml:trace contextRef="#ctx0" brushRef="#br0">27 2 8288 0 0,'-6'-2'7456'0'0,"3"13"-5491"0"0,2 18-1324 0 0,6 58 818 0 0,-1-17-785 0 0,2 313 784 0 0,-8-219-1124 0 0,-1-49-144 0 0,-10 210-10 0 0,0-2-66 0 0,13-246-109 0 0,4 179-47 0 0,-3-237-133 0 0,1 0 0 0 0,1 0 0 0 0,10 34 0 0 0,-13-51 88 0 0,1 0-1 0 0,0 0 1 0 0,0 0 0 0 0,0 0-1 0 0,0 0 1 0 0,0 0-1 0 0,1 0 1 0 0,-1-1 0 0 0,3 4-1 0 0,-3-5 18 0 0,-1 1 0 0 0,1-1-1 0 0,-1 0 1 0 0,1 1 0 0 0,-1-1-1 0 0,1 0 1 0 0,-1 0 0 0 0,1 1 0 0 0,-1-1-1 0 0,1 0 1 0 0,0 0 0 0 0,-1 0-1 0 0,1 0 1 0 0,-1 0 0 0 0,1 0-1 0 0,-1 0 1 0 0,1 0 0 0 0,0 0-1 0 0,-1 0 1 0 0,1 0 0 0 0,-1 0-1 0 0,1 0 1 0 0,0 0 0 0 0,-1 0 0 0 0,1-1-1 0 0,-1 1 1 0 0,1 0 0 0 0,-1 0-1 0 0,1-1 1 0 0,-1 1 0 0 0,1 0-1 0 0,-1-1 1 0 0,1 1 0 0 0,0-1-1 0 0,10-13-1617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8:10.883"/>
    </inkml:context>
    <inkml:brush xml:id="br0">
      <inkml:brushProperty name="width" value="0.1" units="cm"/>
      <inkml:brushProperty name="height" value="0.1" units="cm"/>
      <inkml:brushProperty name="color" value="#FFFFFF"/>
    </inkml:brush>
  </inkml:definitions>
  <inkml:trace contextRef="#ctx0" brushRef="#br0">58 55 2304 0 0,'1'0'4516'0'0,"40"-5"949"0"0,-13 0-4326 0 0,19-3 83 0 0,27-4 172 0 0,4 2-476 0 0,-40 4-558 0 0,0 1 1 0 0,51 1-1 0 0,-57 6-276 0 0,0 1 0 0 0,0 1-1 0 0,-1 2 1 0 0,1 1 0 0 0,-1 2-1 0 0,-1 1 1 0 0,0 1 0 0 0,0 1-1 0 0,-1 2 1 0 0,48 31-1 0 0,-51-27-31 0 0,-2 1-1 0 0,44 42 0 0 0,-56-48-34 0 0,0 1-1 0 0,-1 1 1 0 0,-1-1-1 0 0,0 1 1 0 0,-1 1-1 0 0,10 24 1 0 0,-9-16-6 0 0,-3-10 7 0 0,-1 1-1 0 0,4 18 1 0 0,0 16 24 0 0,4 51 1 0 0,-11-53-16 0 0,-7 67-1 0 0,1-55-26 0 0,-3 9 216 0 0,-3 0 0 0 0,-29 110-1 0 0,23-126-47 0 0,-1 0 0 0 0,-3-1 1 0 0,-2-1-1 0 0,-2-1 0 0 0,-2-1 0 0 0,-3-1 0 0 0,-49 65 0 0 0,75-109-156 0 0,-87 106 436 0 0,69-88-311 0 0,0 0 1 0 0,-45 33-1 0 0,-50 24 123 0 0,90-64-231 0 0,-1 0 0 0 0,-49 18 0 0 0,52-24 11 0 0,-35 12-756 0 0,0-2 0 0 0,-61 9 0 0 0,5-11-1461 0 0,68-6 715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29.018"/>
    </inkml:context>
    <inkml:brush xml:id="br0">
      <inkml:brushProperty name="width" value="0.05" units="cm"/>
      <inkml:brushProperty name="height" value="0.05" units="cm"/>
      <inkml:brushProperty name="color" value="#E71224"/>
    </inkml:brush>
  </inkml:definitions>
  <inkml:trace contextRef="#ctx0" brushRef="#br0">279 1 11976 0 0,'0'0'1064'0'0,"-18"0"-848"0"0,9 5-216 0 0,-15 9 5663 0 0,17 6-3623 0 0,-2 1-1592 0 0,9 8-312 0 0,9 0-64 0 0,-9-1-8 0 0,7 1-1112 0 0,-14-3-216 0 0,7 10-48 0 0,0-2-6047 0 0</inkml:trace>
  <inkml:trace contextRef="#ctx0" brushRef="#br0" timeOffset="1">99 1328 15200 0 0,'-22'28'1598'0'0,"18"-25"-1569"0"0,1 0-1 0 0,-1 1 1 0 0,2-1-1 0 0,-1 1 0 0 0,1-1 1 0 0,0 1-1 0 0,0-1 1 0 0,-3 6-1 0 0,-33 76 5831 0 0,34-76-5804 0 0,2-2 0 0 0,1 2 0 0 0,-1-1 1 0 0,0-1-1 0 0,2 2 0 0 0,0-1 0 0 0,0-1 1 0 0,0 2-1 0 0,0-1 0 0 0,4 13 0 0 0,1 25-32 0 0,4 43 64 0 0,-6-68-530 0 0,-1 1 0 0 0,0 1 0 0 0,-2 30 0 0 0,-7-17-608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7:52.486"/>
    </inkml:context>
    <inkml:brush xml:id="br0">
      <inkml:brushProperty name="width" value="0.05" units="cm"/>
      <inkml:brushProperty name="height" value="0.05" units="cm"/>
      <inkml:brushProperty name="color" value="#E71224"/>
    </inkml:brush>
  </inkml:definitions>
  <inkml:trace contextRef="#ctx0" brushRef="#br0">58 0 16040 0 0,'0'0'362'0'0,"-1"3"47"0"0,-2 6-299 0 0,0 0 0 0 0,0 0 0 0 0,1 1 0 0 0,0-1-1 0 0,1 1 1 0 0,0-1 0 0 0,0 1 0 0 0,1 10-1 0 0,0 82 889 0 0,1 141 2276 0 0,-1 70-1235 0 0,-2-260-1863 0 0,-31 727 1142 0 0,27-668-1267 0 0,8 369-1213 0 0,-1-452 1011 0 0,1 75-4020 0 0,3-61-3336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8:12.239"/>
    </inkml:context>
    <inkml:brush xml:id="br0">
      <inkml:brushProperty name="width" value="0.1" units="cm"/>
      <inkml:brushProperty name="height" value="0.1" units="cm"/>
      <inkml:brushProperty name="color" value="#FFFFFF"/>
    </inkml:brush>
  </inkml:definitions>
  <inkml:trace contextRef="#ctx0" brushRef="#br0">1 8 2760 0 0,'12'-8'10500'0'0,"-8"14"-10178"0"0,0 0 1 0 0,0-1-1 0 0,-1 1 1 0 0,1 0 0 0 0,-1 1-1 0 0,-1-1 1 0 0,1 0-1 0 0,1 9 1 0 0,-3-13-269 0 0,1 5 139 0 0,-1 0 0 0 0,1 1 0 0 0,-1-1 0 0 0,0 14 0 0 0,0-4 31 0 0,1 20 234 0 0,12 231 1405 0 0,-14-194-1521 0 0,-6 281 628 0 0,-5-69-610 0 0,-18 187-192 0 0,28-444-142 0 0,2 35-1 0 0,0-53-248 0 0,1 0 0 0 0,-1 0 0 0 0,2 0 1 0 0,0 0-1 0 0,0-1 0 0 0,6 12 0 0 0,-3-9-1788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8:13.062"/>
    </inkml:context>
    <inkml:brush xml:id="br0">
      <inkml:brushProperty name="width" value="0.1" units="cm"/>
      <inkml:brushProperty name="height" value="0.1" units="cm"/>
      <inkml:brushProperty name="color" value="#FFFFFF"/>
    </inkml:brush>
  </inkml:definitions>
  <inkml:trace contextRef="#ctx0" brushRef="#br0">0 106 5528 0 0,'0'-5'3720'0'0,"1"3"-3437"0"0,-1 0 0 0 0,0 0 1 0 0,1 0-1 0 0,0 0 1 0 0,-1-1-1 0 0,1 1 0 0 0,0 0 1 0 0,0 1-1 0 0,0-1 0 0 0,1 0 1 0 0,-1 0-1 0 0,0 0 0 0 0,1 1 1 0 0,-1-1-1 0 0,1 1 1 0 0,-1-1-1 0 0,1 1 0 0 0,0-1 1 0 0,-1 1-1 0 0,4-2 0 0 0,4-2 160 0 0,0 0 0 0 0,0 1-1 0 0,12-4 1 0 0,4-1-112 0 0,1 1 0 0 0,0 2 1 0 0,0 0-1 0 0,0 2 0 0 0,1 0 0 0 0,36 1 0 0 0,-31 3-83 0 0,0 1-1 0 0,0 2 0 0 0,-1 0 0 0 0,1 3 1 0 0,-1 0-1 0 0,59 22 0 0 0,-87-27-238 0 0,80 36 263 0 0,-71-31-233 0 0,-1 1 0 0 0,1 1-1 0 0,-2 0 1 0 0,20 17 0 0 0,-20-15-19 0 0,-1 0-1 0 0,0 1 1 0 0,-1 0 0 0 0,9 14 0 0 0,-13-17-25 0 0,0 0 0 0 0,0 0 0 0 0,-1 0 0 0 0,0 1 0 0 0,-1 0-1 0 0,1 0 1 0 0,0 14 0 0 0,-1-2 51 0 0,-1 0 0 0 0,-2-1 0 0 0,0 1-1 0 0,-1 0 1 0 0,-1-1 0 0 0,0 0 0 0 0,-2 1 0 0 0,-1-1-1 0 0,0-1 1 0 0,-1 1 0 0 0,-1-1 0 0 0,-1-1-1 0 0,-1 1 1 0 0,-1-2 0 0 0,0 1 0 0 0,-1-1 0 0 0,-21 22-1 0 0,7-12-21 0 0,0-2 0 0 0,-2-1 0 0 0,-1-1 0 0 0,-1-1 0 0 0,-50 27 0 0 0,52-35-24 0 0,-184 89 0 0 0,190-94-16 0 0,1 1 0 0 0,0 1 0 0 0,1 1 0 0 0,-27 21 0 0 0,35-22 16 0 0,11-10 0 0 0,1-1 0 0 0,-1 1 0 0 0,1-1 0 0 0,-1 1 0 0 0,1 0 0 0 0,0 0 0 0 0,-1-1 0 0 0,1 1 0 0 0,0 0 0 0 0,0-1 0 0 0,0 1 0 0 0,0 0 0 0 0,-1 0 0 0 0,1 0 0 0 0,1 1 0 0 0,-1 0 0 0 0,1 0 0 0 0,-1 0 0 0 0,1 0 0 0 0,0 0 0 0 0,0-1 0 0 0,0 1 0 0 0,0 0 0 0 0,0 0 0 0 0,0-1 0 0 0,0 1 0 0 0,0-1 0 0 0,1 1 0 0 0,-1-1 0 0 0,1 0 0 0 0,-1 1 0 0 0,1-1 0 0 0,0 0 0 0 0,-1 0 0 0 0,1 0 0 0 0,0 0 0 0 0,2 1 0 0 0,8 3 38 0 0,-1 0-1 0 0,16 3 0 0 0,-26-7-27 0 0,100 27 429 0 0,91 32 552 0 0,-164-50-874 0 0,374 156 1157 0 0,-395-162-1271 0 0,146 76 114 0 0,-116-58-76 0 0,68 52-1 0 0,-20 8-40 0 0,-73-70 0 0 0,2 4-901 0 0,-1 0 0 0 0,0 1 0 0 0,18 34 0 0 0,-13-20-1119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4:50.104"/>
    </inkml:context>
    <inkml:brush xml:id="br0">
      <inkml:brushProperty name="width" value="0.05" units="cm"/>
      <inkml:brushProperty name="height" value="0.05" units="cm"/>
      <inkml:brushProperty name="color" value="#FFFFFF"/>
    </inkml:brush>
  </inkml:definitions>
  <inkml:trace contextRef="#ctx0" brushRef="#br0">0 208 11976 0 0,'0'0'1420'0'0,"2"-2"-478"0"0,15-6-16 0 0,0 1 1 0 0,1 0-1 0 0,-1 1 0 0 0,1 0 0 0 0,0 2 1 0 0,26-4-1 0 0,10-3-30 0 0,251-48 964 0 0,-275 54-1780 0 0,137-36 194 0 0,-2 1-907 0 0,-152 38-170 0 0,0 1-1 0 0,15 1 1 0 0,-26 0-681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4:50.508"/>
    </inkml:context>
    <inkml:brush xml:id="br0">
      <inkml:brushProperty name="width" value="0.05" units="cm"/>
      <inkml:brushProperty name="height" value="0.05" units="cm"/>
      <inkml:brushProperty name="color" value="#FFFFFF"/>
    </inkml:brush>
  </inkml:definitions>
  <inkml:trace contextRef="#ctx0" brushRef="#br0">4 0 5064 0 0,'-4'2'11659'0'0,"21"31"-9714"0"0,-11-22-1520 0 0,-1-1 0 0 0,0 1 0 0 0,6 19-1 0 0,23 124 1286 0 0,26 286 0 0 0,-47-214-1620 0 0,-9-125-287 0 0,1 13-2757 0 0,-1-83 1371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4:51.037"/>
    </inkml:context>
    <inkml:brush xml:id="br0">
      <inkml:brushProperty name="width" value="0.05" units="cm"/>
      <inkml:brushProperty name="height" value="0.05" units="cm"/>
      <inkml:brushProperty name="color" value="#FFFFFF"/>
    </inkml:brush>
  </inkml:definitions>
  <inkml:trace contextRef="#ctx0" brushRef="#br0">1 192 3680 0 0,'0'0'8350'0'0,"8"4"-5760"0"0,23-2 2596 0 0,18-7-4247 0 0,-28 2-286 0 0,66-8 874 0 0,0-5 0 0 0,138-43 0 0 0,129-36-816 0 0,-343 93-954 0 0,1-1-1 0 0,-1 2 1 0 0,1-1 0 0 0,-1 1-1 0 0,1 1 1 0 0,0 0 0 0 0,20 4-1 0 0,-11 0-1564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4:52.625"/>
    </inkml:context>
    <inkml:brush xml:id="br0">
      <inkml:brushProperty name="width" value="0.05" units="cm"/>
      <inkml:brushProperty name="height" value="0.05" units="cm"/>
      <inkml:brushProperty name="color" value="#FFFFFF"/>
    </inkml:brush>
  </inkml:definitions>
  <inkml:trace contextRef="#ctx0" brushRef="#br0">8 101 6536 0 0,'0'0'592'0'0,"0"-2"-491"0"0,0-14 9541 0 0,-7 241-7082 0 0,10-151-2216 0 0,-4-63-319 0 0,0 1-1 0 0,1 0 0 0 0,2 16 1 0 0,0-20-83 0 0,0 19-10 0 0,7-37 720 0 0,-5 1-551 0 0,0 0-1 0 0,0-1 0 0 0,-1 1 1 0 0,-1-1-1 0 0,0 0 0 0 0,0 1 1 0 0,0-13-1 0 0,5-22 88 0 0,10-26 249 0 0,45-119-1 0 0,-59 183-372 0 0,0-1-1 0 0,1 0 0 0 0,0 1 0 0 0,0-1 1 0 0,1 1-1 0 0,6-7 0 0 0,-9 10-20 0 0,1 1-1 0 0,-1-1 1 0 0,1 1-1 0 0,0 0 1 0 0,-1 0 0 0 0,1 0-1 0 0,0 1 1 0 0,0-1-1 0 0,0 1 1 0 0,0-1-1 0 0,0 1 1 0 0,1 0 0 0 0,-1 0-1 0 0,0 1 1 0 0,1-1-1 0 0,3 0 1 0 0,-3 1-1 0 0,0 0 0 0 0,-1 0 0 0 0,1 1 0 0 0,-1-1 1 0 0,1 1-1 0 0,-1 0 0 0 0,1 0 0 0 0,-1 0 0 0 0,1 0 0 0 0,-1 1 0 0 0,0-1 0 0 0,0 1 1 0 0,4 2-1 0 0,-2 0-3 0 0,-1 0 1 0 0,1 1-1 0 0,-1-1 1 0 0,0 1-1 0 0,-1 0 0 0 0,1 0 1 0 0,2 7-1 0 0,2 4 94 0 0,-1 0-1 0 0,8 30 0 0 0,-6-17 7 0 0,3 14-38 0 0,-2 0-1 0 0,6 51 0 0 0,-15-83-97 0 0,3 40 48 0 0,-5-40-590 0 0,2 0 0 0 0,0 0-1 0 0,0 0 1 0 0,1 0-1 0 0,5 17 1 0 0,-1-18-4953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4:57.711"/>
    </inkml:context>
    <inkml:brush xml:id="br0">
      <inkml:brushProperty name="width" value="0.05" units="cm"/>
      <inkml:brushProperty name="height" value="0.05" units="cm"/>
      <inkml:brushProperty name="color" value="#FFFFFF"/>
    </inkml:brush>
  </inkml:definitions>
  <inkml:trace contextRef="#ctx0" brushRef="#br0">222 0 1376 0 0,'0'0'9837'0'0,"-17"4"-7045"0"0,11-1-2601 0 0,1 0-1 0 0,-1-1 1 0 0,1 2 0 0 0,0-1 0 0 0,0 0 0 0 0,0 1-1 0 0,0 0 1 0 0,1 0 0 0 0,-1 1 0 0 0,-4 6 0 0 0,-15 13 128 0 0,17-18-221 0 0,-1 2 1 0 0,-9 12 0 0 0,5-4 37 0 0,1 2-1 0 0,0 0 0 0 0,1 0 0 0 0,1 1 0 0 0,1 0 1 0 0,-11 39-1 0 0,16-48-60 0 0,1 0 1 0 0,1 0-1 0 0,0 0 0 0 0,0 1 1 0 0,1-1-1 0 0,0 0 1 0 0,1 1-1 0 0,0-1 1 0 0,0 0-1 0 0,1 0 1 0 0,1 0-1 0 0,0 0 0 0 0,0 0 1 0 0,1-1-1 0 0,9 18 1 0 0,-9-20-53 0 0,1 0 0 0 0,0-1 0 0 0,0 0 0 0 0,0 0 1 0 0,0-1-1 0 0,1 1 0 0 0,0-1 0 0 0,1 0 0 0 0,-1-1 1 0 0,1 0-1 0 0,-1 0 0 0 0,1 0 0 0 0,0-1 0 0 0,1 0 0 0 0,-1 0 1 0 0,1-1-1 0 0,-1 0 0 0 0,1 0 0 0 0,0 0 0 0 0,-1-1 1 0 0,1-1-1 0 0,0 1 0 0 0,0-1 0 0 0,0-1 0 0 0,0 1 1 0 0,0-1-1 0 0,-1-1 0 0 0,1 1 0 0 0,0-1 0 0 0,12-5 0 0 0,76-37 177 0 0,-42 19-1626 0 0,-35 16-140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4:58.470"/>
    </inkml:context>
    <inkml:brush xml:id="br0">
      <inkml:brushProperty name="width" value="0.05" units="cm"/>
      <inkml:brushProperty name="height" value="0.05" units="cm"/>
      <inkml:brushProperty name="color" value="#FFFFFF"/>
    </inkml:brush>
  </inkml:definitions>
  <inkml:trace contextRef="#ctx0" brushRef="#br0">233 44 2760 0 0,'0'0'5857'0'0,"8"-16"-3677"0"0,-8 15-1943 0 0,0 0-1 0 0,1 0 1 0 0,-1 0 0 0 0,0 0 0 0 0,0 0-1 0 0,0 0 1 0 0,0 0 0 0 0,0 0 0 0 0,0 0-1 0 0,0 0 1 0 0,0 0 0 0 0,0-1 0 0 0,-1 1-1 0 0,1 0 1 0 0,0 0 0 0 0,-1 0 0 0 0,1 0-1 0 0,0 1 1 0 0,-1-1 0 0 0,1 0 0 0 0,-2-1-1 0 0,1 1-145 0 0,0 0 0 0 0,0 1 0 0 0,1-1 0 0 0,-1 1 0 0 0,0 0 0 0 0,0-1-1 0 0,0 1 1 0 0,0 0 0 0 0,0 0 0 0 0,0-1 0 0 0,0 1 0 0 0,0 0-1 0 0,0 0 1 0 0,0 0 0 0 0,0 0 0 0 0,0 0 0 0 0,0 0 0 0 0,-1 1 0 0 0,-3 0 57 0 0,0 1 1 0 0,0-1 0 0 0,0 1 0 0 0,0 0 0 0 0,1 0-1 0 0,-1 1 1 0 0,-6 4 0 0 0,-1 2-81 0 0,1 1-1 0 0,1 1 1 0 0,0-1 0 0 0,0 1 0 0 0,1 1-1 0 0,-11 18 1 0 0,-38 79-19 0 0,57-105-44 0 0,-5 9 4 0 0,1-1 0 0 0,0 2 1 0 0,1-1-1 0 0,1 0 0 0 0,0 1 0 0 0,0 0 0 0 0,0 24 0 0 0,3-29 0 0 0,0-1 0 0 0,1 1-1 0 0,0-1 1 0 0,0 1 0 0 0,1-1-1 0 0,0 1 1 0 0,1-1 0 0 0,-1 0-1 0 0,2 0 1 0 0,-1 0 0 0 0,1 0-1 0 0,0-1 1 0 0,9 12 0 0 0,-10-15-11 0 0,0-1 1 0 0,0 0-1 0 0,1 0 1 0 0,0 0 0 0 0,0 0-1 0 0,0 0 1 0 0,0-1-1 0 0,0 0 1 0 0,0 0-1 0 0,0 0 1 0 0,1 0-1 0 0,-1-1 1 0 0,1 1 0 0 0,-1-1-1 0 0,1 0 1 0 0,0-1-1 0 0,-1 1 1 0 0,1-1-1 0 0,0 0 1 0 0,-1 0-1 0 0,1 0 1 0 0,0-1-1 0 0,0 0 1 0 0,7-2 0 0 0,0 0 116 0 0,1-1 0 0 0,-1 0 0 0 0,0-1 0 0 0,0-1 0 0 0,0 0 0 0 0,-1 0 0 0 0,20-15 0 0 0,-20 12 41 0 0,58-47 355 0 0,-60 47-460 0 0,0 0 0 0 0,0 0 0 0 0,-1-1 0 0 0,12-18 0 0 0,29-49-31 0 0,-46 70 5 0 0,0 0 0 0 0,0 1 0 0 0,-1-1 0 0 0,0-1-1 0 0,0 1 1 0 0,0 0 0 0 0,-1 0 0 0 0,0-1 0 0 0,0-12-1 0 0,-1 17-17 0 0,-1 0 0 0 0,0 0-1 0 0,1 0 1 0 0,-1 0 0 0 0,0 0-1 0 0,0 0 1 0 0,-1 0 0 0 0,1 0-1 0 0,-1 1 1 0 0,1-1 0 0 0,-1 1-1 0 0,0-1 1 0 0,0 1 0 0 0,0 0-1 0 0,0-1 1 0 0,0 1-1 0 0,-4-3 1 0 0,-5-3-3 0 0,0 0 0 0 0,-18-9 1 0 0,28 16-7 0 0,-16-8-359 0 0,0 0-1 0 0,-1 0 1 0 0,0 2 0 0 0,-1 0-1 0 0,-24-5 1 0 0,16 7-658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4:59.710"/>
    </inkml:context>
    <inkml:brush xml:id="br0">
      <inkml:brushProperty name="width" value="0.05" units="cm"/>
      <inkml:brushProperty name="height" value="0.05" units="cm"/>
      <inkml:brushProperty name="color" value="#FFFFFF"/>
    </inkml:brush>
  </inkml:definitions>
  <inkml:trace contextRef="#ctx0" brushRef="#br0">0 126 3680 0 0,'1'1'51'0'0,"-1"-1"0"0"0,0 1 1 0 0,1-1-1 0 0,-1 0 0 0 0,0 1 1 0 0,1-1-1 0 0,-1 0 0 0 0,1 1 0 0 0,-1-1 1 0 0,1 0-1 0 0,-1 1 0 0 0,0-1 1 0 0,1 0-1 0 0,-1 0 0 0 0,1 0 0 0 0,0 1 1 0 0,-1-1-1 0 0,1 0 0 0 0,-1 0 1 0 0,1 0-1 0 0,-1 0 0 0 0,1 0 0 0 0,-1 0 1 0 0,1 0-1 0 0,-1 0 0 0 0,1 0 1 0 0,-1 0-1 0 0,1 0 0 0 0,-1-1 0 0 0,1 1 1 0 0,0 0-1 0 0,-1 0 0 0 0,0 0 0 0 0,1-1 1 0 0,-1 1-1 0 0,1 0 0 0 0,-1 0 1 0 0,1-1-1 0 0,-1 1 0 0 0,1-1 0 0 0,-1 1 1 0 0,0 0-1 0 0,1-1 0 0 0,-1 1 1 0 0,0-1-1 0 0,1 1 0 0 0,-1-1 0 0 0,0 1 1 0 0,0-1-1 0 0,0 1 0 0 0,1-1 1 0 0,-1 1-1 0 0,0-2 0 0 0,0 2 43 0 0,1-1-1 0 0,-1 0 1 0 0,0 0-1 0 0,1 1 1 0 0,-1-1 0 0 0,0 0-1 0 0,1 0 1 0 0,-1 1-1 0 0,1-1 1 0 0,0 0 0 0 0,-1 1-1 0 0,1-1 1 0 0,-1 1-1 0 0,1-1 1 0 0,0 0-1 0 0,0 1-1 0 0,0-1-1 0 0,-1 1 0 0 0,1-1 0 0 0,0 1 1 0 0,-1-1-1 0 0,1 1 0 0 0,-1-1 0 0 0,1 0 0 0 0,-1 1 1 0 0,0-1-1 0 0,1 1 0 0 0,-1-1 0 0 0,1 0 0 0 0,-1 0 1 0 0,0 1-1 0 0,0-1 0 0 0,1 0 0 0 0,-1 0 0 0 0,0 1 1 0 0,0-1-1 0 0,0-1 0 0 0,2-13 2843 0 0,2 23 1237 0 0,0 14-1076 0 0,-3-10-4202 0 0,-12 143 1630 0 0,6-103-455 0 0,2-24-60 0 0,-3 47 58 0 0,6-75-66 0 0,0 0 0 0 0,0 1 0 0 0,0-1 0 0 0,0 0 0 0 0,0 1 0 0 0,0-1 0 0 0,0 0 0 0 0,0 0 0 0 0,0 1 0 0 0,0-1 0 0 0,0 0 0 0 0,0 1 0 0 0,0-1 0 0 0,0 0 0 0 0,0 1 0 0 0,0-1 0 0 0,1 0 0 0 0,-1 0 0 0 0,0 1 0 0 0,0-1 0 0 0,0 0 0 0 0,0 0 0 0 0,1 0 0 0 0,-1 1 0 0 0,0-1 0 0 0,0 0 0 0 0,1 0 0 0 0,-1 0 0 0 0,0 1 0 0 0,0-1 0 0 0,1 0 0 0 0,-1 0 0 0 0,0 0 0 0 0,0 0 0 0 0,1 0 0 0 0,-1 0 0 0 0,0 0 0 0 0,1 0 0 0 0,-1 1 0 0 0,0-1 0 0 0,1 0 0 0 0,-1 0 0 0 0,0 0 0 0 0,0-1 0 0 0,1 1 0 0 0,-1 0 0 0 0,0 0 0 0 0,1 0 0 0 0,-1 0 0 0 0,0 0 0 0 0,1 0 0 0 0,-1 0 0 0 0,0 0 0 0 0,0-1 0 0 0,1 1 0 0 0,-1 0 0 0 0,0 0 0 0 0,0 0 0 0 0,0-1 0 0 0,1 1 0 0 0,-1 0 0 0 0,0 0 0 0 0,0 0 0 0 0,0-1 0 0 0,1 1 0 0 0,-1 0 0 0 0,0-1 0 0 0,6-6 1 0 0,0 0 0 0 0,0 0 0 0 0,-1-1 0 0 0,0 0 0 0 0,-1 0 0 0 0,7-16 0 0 0,-7 15 7 0 0,16-34 70 0 0,0 0-14 0 0,36-61-1 0 0,-27 54-15 0 0,-23 37 44 0 0,1 1 0 0 0,-1 1-1 0 0,2-1 1 0 0,0 1 0 0 0,0 0-1 0 0,1 1 1 0 0,17-16 0 0 0,-25 25-60 0 0,1 0 1 0 0,0 0 0 0 0,-1-1-1 0 0,1 1 1 0 0,0 0-1 0 0,0 0 1 0 0,0 1 0 0 0,0-1-1 0 0,0 0 1 0 0,0 1 0 0 0,0-1-1 0 0,1 1 1 0 0,-1-1-1 0 0,0 1 1 0 0,0 0 0 0 0,0 0-1 0 0,0 0 1 0 0,0 0 0 0 0,1 1-1 0 0,1-1 1 0 0,-2 1-20 0 0,-1 0 0 0 0,1 0 0 0 0,0 0 0 0 0,-1 0 1 0 0,1 0-1 0 0,-1 0 0 0 0,0 1 0 0 0,1-1 0 0 0,-1 0 1 0 0,0 1-1 0 0,0-1 0 0 0,0 1 0 0 0,0-1 0 0 0,0 1 0 0 0,0 0 1 0 0,0-1-1 0 0,0 1 0 0 0,-1 0 0 0 0,1 0 0 0 0,0 0 0 0 0,-1-1 1 0 0,0 1-1 0 0,1 2 0 0 0,14 52 773 0 0,-11-43-647 0 0,0 0-1 0 0,0 0 1 0 0,2 26-1 0 0,-4 36 100 0 0,2 30-13 0 0,5-7-485 0 0,-6-81-1150 0 0,2-2-494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0.484"/>
    </inkml:context>
    <inkml:brush xml:id="br0">
      <inkml:brushProperty name="width" value="0.05" units="cm"/>
      <inkml:brushProperty name="height" value="0.05" units="cm"/>
      <inkml:brushProperty name="color" value="#FFFFFF"/>
    </inkml:brush>
  </inkml:definitions>
  <inkml:trace contextRef="#ctx0" brushRef="#br0">273 9 9152 0 0,'-2'-1'444'0'0,"0"0"0"0"0,0 0 0 0 0,0 0 1 0 0,-1 0-1 0 0,1 0 0 0 0,0 1 0 0 0,0-1 1 0 0,0 1-1 0 0,-1-1 0 0 0,1 1 1 0 0,0 0-1 0 0,-1 0 0 0 0,-3 0 0 0 0,3 1-105 0 0,-1-1 0 0 0,0 1 1 0 0,1 0-1 0 0,-1 1 0 0 0,1-1 0 0 0,-1 0 0 0 0,-5 4 0 0 0,-3 4-215 0 0,-1 0 0 0 0,2 1 0 0 0,-16 16-1 0 0,3-3 376 0 0,10-10-459 0 0,1 1 1 0 0,0 1-1 0 0,-16 23 0 0 0,22-27-29 0 0,7-11-8 0 0,0 1-1 0 0,0-1 1 0 0,-1 0-1 0 0,1 1 1 0 0,0-1 0 0 0,0 1-1 0 0,-1-1 1 0 0,1 0-1 0 0,0 1 1 0 0,0-1-1 0 0,0 1 1 0 0,0-1 0 0 0,0 1-1 0 0,0-1 1 0 0,0 1-1 0 0,0-1 1 0 0,0 1-1 0 0,0-1 1 0 0,0 1 0 0 0,0-1-1 0 0,0 1 1 0 0,0-1-1 0 0,0 0 1 0 0,1 1-1 0 0,-1-1 1 0 0,0 1 0 0 0,0-1-1 0 0,0 1 1 0 0,1-1-1 0 0,-1 0 1 0 0,0 1 0 0 0,1-1-1 0 0,-1 0 1 0 0,0 1-1 0 0,1-1 1 0 0,-1 0-1 0 0,0 1 1 0 0,1-1 0 0 0,-1 0 3 0 0,2 2-5 0 0,0-1 0 0 0,-1 0 0 0 0,1 1 1 0 0,0-1-1 0 0,0 0 0 0 0,0 0 0 0 0,0 0 1 0 0,0 0-1 0 0,0-1 0 0 0,0 1 0 0 0,0 0 1 0 0,0-1-1 0 0,1 0 0 0 0,-1 1 0 0 0,0-1 0 0 0,0 0 1 0 0,0 0-1 0 0,3-1 0 0 0,46-5 170 0 0,-31 3-59 0 0,61-5-222 0 0,-78 8 151 0 0,-1 0-1 0 0,1 0 1 0 0,0 0 0 0 0,-1 0 0 0 0,1 0-1 0 0,0 0 1 0 0,-1 1 0 0 0,1-1 0 0 0,-1 1-1 0 0,1 0 1 0 0,-1 0 0 0 0,1 0 0 0 0,-1 0-1 0 0,0 0 1 0 0,1 0 0 0 0,-1 1 0 0 0,0-1 0 0 0,0 1-1 0 0,0 0 1 0 0,0-1 0 0 0,0 1 0 0 0,0 0-1 0 0,-1 0 1 0 0,1 0 0 0 0,-1 1 0 0 0,1-1-1 0 0,-1 0 1 0 0,0 0 0 0 0,1 1 0 0 0,-1-1-1 0 0,-1 1 1 0 0,1-1 0 0 0,0 1 0 0 0,-1-1 0 0 0,1 1-1 0 0,-1 0 1 0 0,0-1 0 0 0,1 1 0 0 0,-2 4-1 0 0,1 2 79 0 0,1-4-43 0 0,-1 0 1 0 0,0 0 0 0 0,0 1 0 0 0,-1-1 0 0 0,1 0-1 0 0,-1 0 1 0 0,-1 0 0 0 0,1 0 0 0 0,-1 0 0 0 0,1 0 0 0 0,-4 6-1 0 0,-2 1 55 0 0,1-2-36 0 0,0 0 0 0 0,0 0-1 0 0,-1 0 1 0 0,0-1 0 0 0,0 0 0 0 0,-1-1 0 0 0,-15 14 0 0 0,12-15-171 0 0,1 0-1 0 0,-1 0 1 0 0,0-1 0 0 0,-1-1 0 0 0,1 0 0 0 0,-1 0 0 0 0,0-1 0 0 0,-1-1 0 0 0,1 0-1 0 0,-18 2 1 0 0,26-5-162 0 0,1 0 0 0 0,-1 0-1 0 0,1-1 1 0 0,-1 1 0 0 0,1-1-1 0 0,-1 1 1 0 0,1-1-1 0 0,0 0 1 0 0,-1 0 0 0 0,1-1-1 0 0,0 1 1 0 0,0-1 0 0 0,0 1-1 0 0,0-1 1 0 0,0 0 0 0 0,0 0-1 0 0,-3-4 1 0 0,-4-6-1435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7:59.815"/>
    </inkml:context>
    <inkml:brush xml:id="br0">
      <inkml:brushProperty name="width" value="0.05" units="cm"/>
      <inkml:brushProperty name="height" value="0.05" units="cm"/>
      <inkml:brushProperty name="color" value="#E71224"/>
    </inkml:brush>
  </inkml:definitions>
  <inkml:trace contextRef="#ctx0" brushRef="#br0">1 1011 11976 0 0,'0'0'576'0'0,"4"7"149"0"0,-4-7-641 0 0,0 0 0 0 0,0 1 1 0 0,1-1-1 0 0,-1 0 0 0 0,0 0 0 0 0,0 1 1 0 0,1-1-1 0 0,-1 0 0 0 0,0 0 0 0 0,0 1 1 0 0,1-1-1 0 0,-1 0 0 0 0,0 0 0 0 0,1 0 1 0 0,-1 0-1 0 0,0 1 0 0 0,1-1 0 0 0,-1 0 1 0 0,0 0-1 0 0,1 0 0 0 0,-1 0 0 0 0,0 0 1 0 0,1 0-1 0 0,-1 0 0 0 0,1 0 0 0 0,-1 0 1 0 0,0 0-1 0 0,1 0 0 0 0,-1 0 0 0 0,0 0 1 0 0,1 0-1 0 0,-1-1 0 0 0,0 1 0 0 0,1 0 1 0 0,-1 0-1 0 0,0 0 0 0 0,0 0 0 0 0,1-1 1 0 0,-1 1-1 0 0,0 0 0 0 0,1 0 0 0 0,-1-1 1 0 0,0 1-1 0 0,0 0 0 0 0,1 0 0 0 0,-1-1 1 0 0,0 1-1 0 0,0-1 0 0 0,8-12 2690 0 0,1-15-932 0 0,-2 0-1 0 0,8-47 0 0 0,-2-58-628 0 0,-13 132-1187 0 0,41-549 962 0 0,-35 503-902 0 0,13-59 1 0 0,-18 102-79 0 0,0 0 0 0 0,0 1 0 0 0,0-1 0 0 0,1 0 0 0 0,-1 1 0 0 0,1-1 0 0 0,2-4 0 0 0,-3 8-8 0 0,-1 0 0 0 0,0 0 0 0 0,0 0 0 0 0,0 0 0 0 0,0-1 0 0 0,0 1 0 0 0,0 0 0 0 0,0 0 0 0 0,1 0 0 0 0,-1 0 0 0 0,0 0-1 0 0,0 0 1 0 0,0 0 0 0 0,0 0 0 0 0,0 0 0 0 0,1 0 0 0 0,-1 0 0 0 0,0 0 0 0 0,0 0 0 0 0,0 0 0 0 0,0 0 0 0 0,1 0 0 0 0,-1 0 0 0 0,0 0 0 0 0,0 0 0 0 0,0 0 0 0 0,0 0 0 0 0,0 0 0 0 0,1 0 0 0 0,-1 0-1 0 0,0 0 1 0 0,0 0 0 0 0,0 0 0 0 0,0 0 0 0 0,0 0 0 0 0,1 1 0 0 0,-1-1 0 0 0,0 0 0 0 0,0 0 0 0 0,0 0 0 0 0,0 0 0 0 0,0 0 0 0 0,0 0 0 0 0,0 0 0 0 0,0 1 0 0 0,0-1 0 0 0,1 0 0 0 0,1 7 8 0 0,-1-7-3 0 0,8 28 35 0 0,0 0 0 0 0,6 39 0 0 0,0-2-43 0 0,12 42 23 0 0,22 78 24 0 0,-30-121-44 0 0,-7-21 0 0 0,1-1 0 0 0,3 0 0 0 0,34 67 0 0 0,-49-106 0 0 0,9 13 2 0 0,19 26-1 0 0,-26-39-2 0 0,-1 1 0 0 0,1-1 0 0 0,0 0 0 0 0,0 0 0 0 0,1 0 0 0 0,-1-1 0 0 0,0 1 0 0 0,1-1-1 0 0,0 0 1 0 0,-1 0 0 0 0,1 0 0 0 0,0 0 0 0 0,8 2 0 0 0,-10-4 0 0 0,0 0-1 0 0,0 0 1 0 0,0-1-1 0 0,-1 1 1 0 0,1 0 0 0 0,0-1-1 0 0,0 1 1 0 0,0-1-1 0 0,-1 1 1 0 0,1-1-1 0 0,0 0 1 0 0,-1 0-1 0 0,1 0 1 0 0,0 0 0 0 0,-1 0-1 0 0,1 0 1 0 0,-1 0-1 0 0,0 0 1 0 0,1-1-1 0 0,-1 1 1 0 0,0 0 0 0 0,0-1-1 0 0,0 1 1 0 0,0-1-1 0 0,2-2 1 0 0,2-5-5 0 0,0-1 1 0 0,-1 0-1 0 0,4-11 0 0 0,-7 18 6 0 0,9-31 14 0 0,-1 0 0 0 0,-2 0 0 0 0,3-51 0 0 0,-3 30-6 0 0,11-237-46 0 0,-10 106-3130 0 0,-5 142-3070 0 0,-1 5-1909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0.843"/>
    </inkml:context>
    <inkml:brush xml:id="br0">
      <inkml:brushProperty name="width" value="0.05" units="cm"/>
      <inkml:brushProperty name="height" value="0.05" units="cm"/>
      <inkml:brushProperty name="color" value="#FFFFFF"/>
    </inkml:brush>
  </inkml:definitions>
  <inkml:trace contextRef="#ctx0" brushRef="#br0">22 1 15088 0 0,'0'0'1365'0'0,"-9"15"-1019"0"0,7-11-182 0 0,0 1-1 0 0,0-1 0 0 0,1 0 0 0 0,-1 1 0 0 0,1-1 0 0 0,0 1 0 0 0,0-1 0 0 0,1 1 0 0 0,-1 0 0 0 0,1 6 0 0 0,4 52 632 0 0,-2-47-752 0 0,2 14 107 0 0,0 20-72 0 0,-3-4-61 0 0,-1 41-1166 0 0,0-68-3364 0 0,3-3-1517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1.188"/>
    </inkml:context>
    <inkml:brush xml:id="br0">
      <inkml:brushProperty name="width" value="0.05" units="cm"/>
      <inkml:brushProperty name="height" value="0.05" units="cm"/>
      <inkml:brushProperty name="color" value="#FFFFFF"/>
    </inkml:brush>
  </inkml:definitions>
  <inkml:trace contextRef="#ctx0" brushRef="#br0">61 3 13824 0 0,'0'0'1472'0'0,"-14"0"-1472"0"0,1-3 0 0 0,5 3 3071 0 0,0 3-1375 0 0,-2 2 16 0 0,2 3-1392 0 0,8-2-320 0 0,0 2 0 0 0,0 5 0 0 0,4-2-960 0 0,0 4-184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1.894"/>
    </inkml:context>
    <inkml:brush xml:id="br0">
      <inkml:brushProperty name="width" value="0.05" units="cm"/>
      <inkml:brushProperty name="height" value="0.05" units="cm"/>
      <inkml:brushProperty name="color" value="#FFFFFF"/>
    </inkml:brush>
  </inkml:definitions>
  <inkml:trace contextRef="#ctx0" brushRef="#br0">340 41 4144 0 0,'2'-6'6575'0'0,"0"0"-6248"0"0,-1 5-171 0 0,-1 0 0 0 0,1 0-1 0 0,-1 0 1 0 0,0 0 0 0 0,1 0-1 0 0,-1 0 1 0 0,0 0 0 0 0,0 0-1 0 0,0 0 1 0 0,0 0-1 0 0,0 0 1 0 0,0 0 0 0 0,0 0-1 0 0,0 0 1 0 0,0 0 0 0 0,-1 0-1 0 0,1 0 1 0 0,0 0 0 0 0,-1 0-1 0 0,1 0 1 0 0,-1-2 0 0 0,0 3-70 0 0,0-1 0 0 0,1 1 0 0 0,-1-1 0 0 0,0 1 0 0 0,0-1 0 0 0,0 1 0 0 0,1 0 0 0 0,-1-1 0 0 0,0 1 0 0 0,0 0 0 0 0,0 0 0 0 0,0 0 1 0 0,0-1-1 0 0,0 1 0 0 0,0 0 0 0 0,0 0 0 0 0,1 0 0 0 0,-3 1 0 0 0,-5 0 127 0 0,0 1 0 0 0,0 0-1 0 0,0 1 1 0 0,-8 3 0 0 0,10-4 107 0 0,-7 4-218 0 0,1 1-1 0 0,-1-1 1 0 0,2 2-1 0 0,-1 0 1 0 0,1 0-1 0 0,0 1 1 0 0,0 1-1 0 0,1-1 1 0 0,1 2-1 0 0,-1-1 1 0 0,2 1-1 0 0,0 1 1 0 0,-11 19-1 0 0,18-29-114 0 0,0-1-1 0 0,0 1 1 0 0,0-1-1 0 0,0 1 1 0 0,0-1-1 0 0,1 1 1 0 0,-1 0-1 0 0,1-1 0 0 0,-1 1 1 0 0,1 0-1 0 0,-1 0 1 0 0,1-1-1 0 0,0 1 1 0 0,0 0-1 0 0,0 0 0 0 0,0 0 1 0 0,0-1-1 0 0,1 1 1 0 0,-1 0-1 0 0,0 0 1 0 0,1-1-1 0 0,-1 1 1 0 0,1 0-1 0 0,0-1 0 0 0,-1 1 1 0 0,1-1-1 0 0,0 1 1 0 0,0-1-1 0 0,0 1 1 0 0,0-1-1 0 0,1 1 0 0 0,-1-1 1 0 0,0 0-1 0 0,0 0 1 0 0,1 1-1 0 0,-1-1 1 0 0,1 0-1 0 0,-1 0 1 0 0,1-1-1 0 0,-1 1 0 0 0,4 1 1 0 0,5 2-61 0 0,1-1 0 0 0,-1 0 1 0 0,1-1-1 0 0,0 0 0 0 0,14 1 0 0 0,-20-2 304 0 0,1-1-175 0 0,17 2 186 0 0,-1 1 1 0 0,0 0-1 0 0,0 2 1 0 0,34 12-1 0 0,-53-16-241 0 0,-1 1 0 0 0,1-1 0 0 0,-1 1 0 0 0,0 0 0 0 0,0 0 0 0 0,0 0 0 0 0,0 0 0 0 0,0 0 0 0 0,0 0 0 0 0,-1 1 0 0 0,1-1 0 0 0,-1 1 0 0 0,1-1 0 0 0,-1 1 0 0 0,0-1 0 0 0,0 1 0 0 0,1 3 0 0 0,-1-3 0 0 0,0 1 0 0 0,0 0 0 0 0,-1 0 0 0 0,1 0 0 0 0,-1 0 0 0 0,0 0 0 0 0,0 0 0 0 0,0 0 0 0 0,0-1 0 0 0,-1 1 0 0 0,1 0 0 0 0,-3 5 0 0 0,-2 3 127 0 0,0 1 0 0 0,-1-1-1 0 0,-1 0 1 0 0,0-1 0 0 0,0 0-1 0 0,-1 0 1 0 0,-1 0 0 0 0,0-1-1 0 0,0 0 1 0 0,-1-1 0 0 0,-11 8-1 0 0,6-6-106 0 0,0-1 0 0 0,0-1 0 0 0,-1-1 0 0 0,0 0-1 0 0,0-1 1 0 0,-1-1 0 0 0,-31 8 0 0 0,41-12-98 0 0,0-1 0 0 0,0 0 0 0 0,0-1 0 0 0,0 0 0 0 0,0 0-1 0 0,0 0 1 0 0,1-1 0 0 0,-15-3 0 0 0,15 2-509 0 0,0 0 0 0 0,0 0 1 0 0,0-1-1 0 0,0 0 0 0 0,-9-5 0 0 0,-2-4-5651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2.291"/>
    </inkml:context>
    <inkml:brush xml:id="br0">
      <inkml:brushProperty name="width" value="0.05" units="cm"/>
      <inkml:brushProperty name="height" value="0.05" units="cm"/>
      <inkml:brushProperty name="color" value="#FFFFFF"/>
    </inkml:brush>
  </inkml:definitions>
  <inkml:trace contextRef="#ctx0" brushRef="#br0">24 1 12784 0 0,'0'0'586'0'0,"-16"0"944"0"0,15 2-1306 0 0,0 0 0 0 0,1 0 0 0 0,-1 0 0 0 0,0 1 0 0 0,1-1 0 0 0,0 0-1 0 0,-1 0 1 0 0,1 0 0 0 0,0 1 0 0 0,0 3 0 0 0,-1 25 685 0 0,0-16-565 0 0,1-1 1 0 0,2 22-1 0 0,9 100-160 0 0,-4-42 120 0 0,-3 117-7 0 0,-5-134-2332 0 0,1-56 843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2.667"/>
    </inkml:context>
    <inkml:brush xml:id="br0">
      <inkml:brushProperty name="width" value="0.05" units="cm"/>
      <inkml:brushProperty name="height" value="0.05" units="cm"/>
      <inkml:brushProperty name="color" value="#FFFFFF"/>
    </inkml:brush>
  </inkml:definitions>
  <inkml:trace contextRef="#ctx0" brushRef="#br0">1 57 12408 0 0,'0'0'1424'0'0,"1"0"-1261"0"0,0-1 0 0 0,0 1 1 0 0,0-1-1 0 0,1 1 0 0 0,-1-1 1 0 0,0 1-1 0 0,0 0 0 0 0,1 0 1 0 0,-1 0-1 0 0,0-1 0 0 0,3 1 1 0 0,8 2 315 0 0,-1-1 1 0 0,1 0-1 0 0,0-1 1 0 0,0-1-1 0 0,0 0 1 0 0,0 0 0 0 0,21-6-1 0 0,-11 3-308 0 0,0 0 37 0 0,-12 3-157 0 0,0-1 0 0 0,1 0 1 0 0,-1-1-1 0 0,13-5 0 0 0,33-11-957 0 0,-39 15 356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3.176"/>
    </inkml:context>
    <inkml:brush xml:id="br0">
      <inkml:brushProperty name="width" value="0.05" units="cm"/>
      <inkml:brushProperty name="height" value="0.05" units="cm"/>
      <inkml:brushProperty name="color" value="#FFFFFF"/>
    </inkml:brush>
  </inkml:definitions>
  <inkml:trace contextRef="#ctx0" brushRef="#br0">132 176 11456 0 0,'0'0'1157'0'0,"2"0"-1061"0"0,16 5 329 0 0,-16-4-254 0 0,1 0 1 0 0,-1 0-1 0 0,0-1 0 0 0,1 1 1 0 0,-1-1-1 0 0,1 1 0 0 0,-1-1 1 0 0,0 0-1 0 0,4 0 1 0 0,0-1 46 0 0,0 0 0 0 0,0-1 1 0 0,0 0-1 0 0,-1 0 1 0 0,1 0-1 0 0,-1-1 1 0 0,6-3-1 0 0,16-7 122 0 0,-22 11-321 0 0,-1-1-1 0 0,0 1 0 0 0,0-1 0 0 0,0 0 1 0 0,-1 0-1 0 0,1 0 0 0 0,-1 0 0 0 0,5-5 0 0 0,-6 6-11 0 0,0-1 0 0 0,0 1-1 0 0,0-1 1 0 0,-1 0-1 0 0,1 1 1 0 0,-1-1-1 0 0,1 0 1 0 0,-1 0 0 0 0,0 0-1 0 0,0 0 1 0 0,0 0-1 0 0,-1 0 1 0 0,1-5-1 0 0,0 5-10 0 0,-1 0 0 0 0,0 0 0 0 0,0 0 0 0 0,-1 0 0 0 0,1-1 0 0 0,-1 1 0 0 0,1 0 0 0 0,-1 0 0 0 0,0 0 0 0 0,0 0 0 0 0,-1 1 0 0 0,1-1 0 0 0,0 0 0 0 0,-1 0 0 0 0,0 1 0 0 0,0-1 0 0 0,0 1 0 0 0,0-1 0 0 0,0 1 0 0 0,0 0 0 0 0,0 0 0 0 0,-1 0 0 0 0,1 0 0 0 0,-1 0 0 0 0,1 1 0 0 0,-1-1 0 0 0,0 1 0 0 0,0-1 0 0 0,0 1 0 0 0,0 0 0 0 0,0 0 0 0 0,0 0 0 0 0,-4 0 0 0 0,-1 0 29 0 0,1 1 0 0 0,-1 0 1 0 0,1 0-1 0 0,-1 0 0 0 0,0 1 0 0 0,1 0 1 0 0,0 1-1 0 0,-1 0 0 0 0,1 0 1 0 0,0 0-1 0 0,0 1 0 0 0,-13 7 0 0 0,9-4 177 0 0,1 1 0 0 0,0 1 0 0 0,0 0 0 0 0,0 1 0 0 0,1 0 0 0 0,1 0 0 0 0,-1 1 0 0 0,2 0 0 0 0,-1 0 0 0 0,1 1 0 0 0,1 0 0 0 0,0 0 0 0 0,-7 20 0 0 0,9-21-48 0 0,0 1 0 0 0,1-1 0 0 0,1 1 0 0 0,0 0 0 0 0,0 0 0 0 0,1 0 0 0 0,0 0 0 0 0,1 0 0 0 0,0 0-1 0 0,1 0 1 0 0,0 0 0 0 0,1 0 0 0 0,0 0 0 0 0,1 0 0 0 0,8 19 0 0 0,-8-23-109 0 0,1 0-1 0 0,0-1 1 0 0,0 1 0 0 0,0-1 0 0 0,1 0-1 0 0,0 0 1 0 0,1 0 0 0 0,-1-1 0 0 0,1 0-1 0 0,0 0 1 0 0,0 0 0 0 0,1-1 0 0 0,-1 0-1 0 0,1 0 1 0 0,0 0 0 0 0,0-1 0 0 0,0 0-1 0 0,1-1 1 0 0,9 3 0 0 0,-3-2-304 0 0,0 0 0 0 0,0-1 0 0 0,26 0 0 0 0,-18-3-2768 0 0,37-5 0 0 0,-23 0-4052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4.092"/>
    </inkml:context>
    <inkml:brush xml:id="br0">
      <inkml:brushProperty name="width" value="0.05" units="cm"/>
      <inkml:brushProperty name="height" value="0.05" units="cm"/>
      <inkml:brushProperty name="color" value="#FFFFFF"/>
    </inkml:brush>
  </inkml:definitions>
  <inkml:trace contextRef="#ctx0" brushRef="#br0">22 60 3224 0 0,'0'0'5966'0'0,"0"2"-5067"0"0,0 54 1252 0 0,-13 94-1 0 0,9-113-1719 0 0,0 60 0 0 0,4-93-397 0 0,0 2 57 0 0,0 0 0 0 0,0 0 0 0 0,0 0 0 0 0,1 0 0 0 0,0 0 0 0 0,0-1 0 0 0,3 10 0 0 0,-3-13 95 0 0,0-2-149 0 0,0 0 0 0 0,1-1 0 0 0,-1 1 0 0 0,0 0 1 0 0,0 0-1 0 0,0-1 0 0 0,0 1 0 0 0,0 0 1 0 0,0-1-1 0 0,0 1 0 0 0,0-1 0 0 0,0 1 1 0 0,0-1-1 0 0,2-1 0 0 0,1-4 78 0 0,0-1-1 0 0,0 0 0 0 0,0-1 1 0 0,-1 1-1 0 0,4-13 1 0 0,6-12 122 0 0,28-63 167 0 0,-13 31 29 0 0,49-85-1 0 0,-73 143-325 0 0,0 0-1 0 0,1 0 1 0 0,0 0-1 0 0,0 1 1 0 0,0 0-1 0 0,1 0 0 0 0,12-8 1 0 0,-17 12-74 0 0,0 0 0 0 0,0 0 0 0 0,0 0 1 0 0,1 0-1 0 0,-1 1 0 0 0,0-1 0 0 0,1 0 0 0 0,-1 1 1 0 0,1-1-1 0 0,-1 1 0 0 0,1 0 0 0 0,-1 0 0 0 0,0-1 1 0 0,1 1-1 0 0,-1 0 0 0 0,1 0 0 0 0,-1 0 0 0 0,1 0 1 0 0,-1 1-1 0 0,1-1 0 0 0,-1 0 0 0 0,1 1 0 0 0,-1-1 1 0 0,1 1-1 0 0,-1-1 0 0 0,0 1 0 0 0,1-1 0 0 0,-1 1 1 0 0,0 0-1 0 0,0 0 0 0 0,1 0 0 0 0,-1 0 0 0 0,0 0 1 0 0,0 0-1 0 0,0 0 0 0 0,0 0 0 0 0,0 0 0 0 0,0 1 1 0 0,-1-1-1 0 0,1 0 0 0 0,0 0 0 0 0,-1 1 0 0 0,1-1 1 0 0,0 1-1 0 0,-1 1 0 0 0,9 22 492 0 0,-2 1-1 0 0,5 32 1 0 0,-5-23-214 0 0,-2 17-101 0 0,-1-8-156 0 0,0-19-119 0 0,7 40-592 0 0,-9-60 520 0 0,-1 1 0 0 0,1-1 0 0 0,0 1 1 0 0,1-1-1 0 0,-1 0 0 0 0,1 0 0 0 0,0 0 0 0 0,7 8 0 0 0,0-5-1733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4.452"/>
    </inkml:context>
    <inkml:brush xml:id="br0">
      <inkml:brushProperty name="width" value="0.05" units="cm"/>
      <inkml:brushProperty name="height" value="0.05" units="cm"/>
      <inkml:brushProperty name="color" value="#FFFFFF"/>
    </inkml:brush>
  </inkml:definitions>
  <inkml:trace contextRef="#ctx0" brushRef="#br0">39 11 9616 0 0,'0'-11'4456'0'0,"5"20"-2512"0"0,-2-3-1638 0 0,-1 1 1 0 0,0 0-1 0 0,-1 0 1 0 0,0 0-1 0 0,0 0 1 0 0,0 0-1 0 0,-1 0 1 0 0,-1 14-1 0 0,1 8 225 0 0,1 81 542 0 0,-20 155 1 0 0,6-130-1039 0 0,-4 18-2713 0 0,12-125-4147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4.797"/>
    </inkml:context>
    <inkml:brush xml:id="br0">
      <inkml:brushProperty name="width" value="0.05" units="cm"/>
      <inkml:brushProperty name="height" value="0.05" units="cm"/>
      <inkml:brushProperty name="color" value="#FFFFFF"/>
    </inkml:brush>
  </inkml:definitions>
  <inkml:trace contextRef="#ctx0" brushRef="#br0">25 8 15664 0 0,'-11'0'214'0'0,"-2"2"5058"0"0,20 3-4353 0 0,3 0-816 0 0,0-1 1 0 0,0 0 0 0 0,0 0-1 0 0,1-1 1 0 0,0-1 0 0 0,-1 0-1 0 0,1 0 1 0 0,0-1 0 0 0,16 0-1 0 0,11-2 374 0 0,52-8-1 0 0,-41 3-359 0 0,-30 3-510 0 0,1 0 0 0 0,19-7-1 0 0,-1-1-962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6.632"/>
    </inkml:context>
    <inkml:brush xml:id="br0">
      <inkml:brushProperty name="width" value="0.05" units="cm"/>
      <inkml:brushProperty name="height" value="0.05" units="cm"/>
      <inkml:brushProperty name="color" value="#FFFFFF"/>
    </inkml:brush>
  </inkml:definitions>
  <inkml:trace contextRef="#ctx0" brushRef="#br0">63 16 3224 0 0,'-9'-15'10990'0'0,"5"24"-10418"0"0,0 1-1 0 0,0 0 0 0 0,1 0 0 0 0,-3 19 1 0 0,-2 2-57 0 0,1-5-247 0 0,1 0-1 0 0,1 1 0 0 0,-1 28 1 0 0,5-38-127 0 0,1 1 0 0 0,1 0 0 0 0,0 0 0 0 0,1 0 0 0 0,7 26 0 0 0,-7-37-77 0 0,0 0 1 0 0,1 0-1 0 0,-1 0 1 0 0,2-1-1 0 0,-1 1 1 0 0,5 6-1 0 0,-7-11-43 0 0,0-1 1 0 0,0 1-1 0 0,1-1 1 0 0,-1 0-1 0 0,0 1 1 0 0,0-1-1 0 0,1 0 1 0 0,-1 0-1 0 0,1 0 1 0 0,-1 1-1 0 0,1-2 1 0 0,-1 1-1 0 0,1 0 0 0 0,0 0 1 0 0,-1 0-1 0 0,1-1 1 0 0,0 1-1 0 0,0-1 1 0 0,0 0-1 0 0,-1 1 1 0 0,1-1-1 0 0,0 0 1 0 0,0 0-1 0 0,0 0 1 0 0,0 0-1 0 0,-1 0 0 0 0,1-1 1 0 0,2 1-1 0 0,5-3 59 0 0,-1-1 1 0 0,1 0-1 0 0,-1 0 0 0 0,0 0 0 0 0,-1-1 0 0 0,1 0 0 0 0,-1 0 0 0 0,11-11 0 0 0,-5 2 142 0 0,0-1-1 0 0,21-32 1 0 0,-28 38-152 0 0,0 1 0 0 0,0 0 0 0 0,1 0 1 0 0,0 0-1 0 0,0 1 0 0 0,1 0 1 0 0,0 0-1 0 0,0 1 0 0 0,11-6 0 0 0,-18 12-65 0 0,0-1 0 0 0,0 1 0 0 0,-1 0 0 0 0,1 0 0 0 0,0 0 0 0 0,0 0 0 0 0,-1 0 0 0 0,1 0 0 0 0,0 0 0 0 0,0 0 0 0 0,0 0 0 0 0,-1 0-1 0 0,1 0 1 0 0,0 0 0 0 0,0 1 0 0 0,0-1 0 0 0,-1 0 0 0 0,1 0 0 0 0,0 1 0 0 0,-1-1 0 0 0,1 1 0 0 0,0-1 0 0 0,-1 1 0 0 0,1-1 0 0 0,0 1 0 0 0,-1-1 0 0 0,1 1 0 0 0,-1-1-1 0 0,1 1 1 0 0,-1 0 0 0 0,1-1 0 0 0,-1 1 0 0 0,0 0 0 0 0,1-1 0 0 0,-1 1 0 0 0,1 1 0 0 0,12 34 137 0 0,-11-28-61 0 0,0-2-37 0 0,4 12 133 0 0,0-1 0 0 0,11 21 0 0 0,-15-34-161 0 0,0 0 0 0 0,1 0-1 0 0,-1-1 1 0 0,1 1 0 0 0,0-1 0 0 0,-1 1 0 0 0,2-1-1 0 0,-1 0 1 0 0,0 0 0 0 0,0 0 0 0 0,1-1-1 0 0,0 1 1 0 0,-1-1 0 0 0,1 0 0 0 0,6 2 0 0 0,-4-1-34 0 0,0-1 0 0 0,0-1 0 0 0,0 1 0 0 0,0-1 0 0 0,0 0 0 0 0,0 0 1 0 0,1-1-1 0 0,-1 0 0 0 0,0 0 0 0 0,1 0 0 0 0,-1-1 0 0 0,0 0 1 0 0,0 0-1 0 0,0-1 0 0 0,1 0 0 0 0,-1 0 0 0 0,10-5 0 0 0,1-1 108 0 0,0-1 0 0 0,0-1 0 0 0,-1-1 0 0 0,0 0 0 0 0,-1-1 0 0 0,-1-1 0 0 0,24-26 0 0 0,-17 14-35 0 0,-14 18-557 0 0,0-1 1 0 0,-1 0-1 0 0,0 0 0 0 0,-1-1 0 0 0,8-14 0 0 0,-5 4-7237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8:07.946"/>
    </inkml:context>
    <inkml:brush xml:id="br0">
      <inkml:brushProperty name="width" value="0.05" units="cm"/>
      <inkml:brushProperty name="height" value="0.05" units="cm"/>
      <inkml:brushProperty name="color" value="#E71224"/>
    </inkml:brush>
  </inkml:definitions>
  <inkml:trace contextRef="#ctx0" brushRef="#br0">360 37 11976 0 0,'0'0'546'0'0,"7"-10"204"0"0,3-16 4785 0 0,-12 40-3999 0 0,-38 92 1858 0 0,-180 412-1708 0 0,139-335-1613 0 0,51-103-3963 0 0,26-71 1979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09.574"/>
    </inkml:context>
    <inkml:brush xml:id="br0">
      <inkml:brushProperty name="width" value="0.05" units="cm"/>
      <inkml:brushProperty name="height" value="0.05" units="cm"/>
      <inkml:brushProperty name="color" value="#FFFFFF"/>
    </inkml:brush>
  </inkml:definitions>
  <inkml:trace contextRef="#ctx0" brushRef="#br0">87 434 10136 0 0,'0'0'918'0'0,"-17"-8"92"0"0,14 6-661 0 0,0 0 0 0 0,0 0 0 0 0,0 0 1 0 0,0-1-1 0 0,1 1 0 0 0,-1-1 0 0 0,1 0 1 0 0,0 1-1 0 0,-1-1 0 0 0,1 0 0 0 0,0 0 0 0 0,1-1 1 0 0,-3-4-1 0 0,1 3 33 0 0,1 0-295 0 0,0 0 0 0 0,0-1 0 0 0,0 1 0 0 0,1-1-1 0 0,0 1 1 0 0,0-1 0 0 0,1 1 0 0 0,0-1 0 0 0,0 0-1 0 0,0 1 1 0 0,1-9 0 0 0,2-6 136 0 0,9-35 0 0 0,-8 39-97 0 0,2 1-1 0 0,0 0 1 0 0,0 0-1 0 0,1 0 1 0 0,1 1-1 0 0,0 0 1 0 0,18-22-1 0 0,-19 28-52 0 0,0 0 0 0 0,1 0-1 0 0,-1 1 1 0 0,1 0 0 0 0,1 1 0 0 0,-1 0-1 0 0,1 0 1 0 0,0 1 0 0 0,0 0-1 0 0,1 0 1 0 0,0 1 0 0 0,19-5 0 0 0,-22 7-46 0 0,1 1 1 0 0,0 0-1 0 0,-1 0 0 0 0,1 1 1 0 0,0 0-1 0 0,0 1 1 0 0,0-1-1 0 0,-1 1 0 0 0,1 1 1 0 0,0 0-1 0 0,-1 0 1 0 0,0 0-1 0 0,10 5 0 0 0,-13-5-17 0 0,1 0 0 0 0,0 1 0 0 0,-1 0 1 0 0,1 0-1 0 0,-1 1 0 0 0,0-1 0 0 0,0 1 0 0 0,0 0 0 0 0,0 0 0 0 0,-1 0 0 0 0,0 0 0 0 0,0 1 0 0 0,0-1 0 0 0,0 1 0 0 0,-1 0 0 0 0,0 0 0 0 0,0 0 0 0 0,0 0 0 0 0,0 0 0 0 0,0 6 0 0 0,0 0 25 0 0,-2 0-1 0 0,1 0 1 0 0,-2 0-1 0 0,1 0 1 0 0,-1 0-1 0 0,-1 0 0 0 0,0 0 1 0 0,-1 0-1 0 0,0-1 1 0 0,0 1-1 0 0,-1-1 1 0 0,-10 18-1 0 0,3-8 7 0 0,0-1-1 0 0,-2 0 1 0 0,0-1-1 0 0,-1-1 1 0 0,-23 23-1 0 0,24-28-14 0 0,0-1 1 0 0,-1 0-1 0 0,0-1 0 0 0,-21 11 1 0 0,27-16-81 0 0,-1-1 0 0 0,0 0 0 0 0,-1 0 0 0 0,1-1 0 0 0,-1 0 0 0 0,1-1 0 0 0,-1 0 0 0 0,0-1 0 0 0,-11 1 0 0 0,16-3-145 0 0,0 1 0 0 0,0-1 0 0 0,0 0 0 0 0,0 0 0 0 0,0-1 0 0 0,0 1 0 0 0,1-1 0 0 0,-1 0 1 0 0,1 0-1 0 0,-1-1 0 0 0,1 0 0 0 0,0 1 0 0 0,0-1 0 0 0,0-1 0 0 0,0 1 0 0 0,0 0 0 0 0,1-1 0 0 0,-6-7 0 0 0,-1-8-1871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10.304"/>
    </inkml:context>
    <inkml:brush xml:id="br0">
      <inkml:brushProperty name="width" value="0.05" units="cm"/>
      <inkml:brushProperty name="height" value="0.05" units="cm"/>
      <inkml:brushProperty name="color" value="#FFFFFF"/>
    </inkml:brush>
  </inkml:definitions>
  <inkml:trace contextRef="#ctx0" brushRef="#br0">6 106 1840 0 0,'0'0'10357'0'0,"0"13"-9109"0"0,1 68 232 0 0,1-26-579 0 0,-9 93-1 0 0,6-94-120 0 0,1-53-199 0 0,0-10 93 0 0,9-108 1390 0 0,-8 97-1791 0 0,2 0 0 0 0,0 0 0 0 0,2 0 0 0 0,0 0 0 0 0,1 1 0 0 0,1 0 0 0 0,1 0 0 0 0,0 0 0 0 0,2 1 0 0 0,0 1 0 0 0,1 0 0 0 0,19-24 0 0 0,-23 34-167 0 0,-1 1 1 0 0,1-1-1 0 0,1 2 1 0 0,-1-1-1 0 0,1 1 1 0 0,0 0-1 0 0,11-5 1 0 0,-14 8-314 0 0,1 0 1 0 0,-1 0 0 0 0,1 0 0 0 0,0 1 0 0 0,8-1 0 0 0,-10 2-553 0 0,0-1 0 0 0,0 1 0 0 0,0 1 1 0 0,1-1-1 0 0,-1 1 0 0 0,0 0 0 0 0,0 0 0 0 0,5 1 0 0 0,5 5-6624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11.066"/>
    </inkml:context>
    <inkml:brush xml:id="br0">
      <inkml:brushProperty name="width" value="0.05" units="cm"/>
      <inkml:brushProperty name="height" value="0.05" units="cm"/>
      <inkml:brushProperty name="color" value="#FFFFFF"/>
    </inkml:brush>
  </inkml:definitions>
  <inkml:trace contextRef="#ctx0" brushRef="#br0">8 3 3224 0 0,'-4'-3'2619'0'0,"2"8"-1190"0"0,0 4-188 0 0,4 13 1818 0 0,5 30-1 0 0,14 122 320 0 0,-2-19-2336 0 0,-7 34-639 0 0,-8-80-425 0 0,-3-73-30 0 0,2 20-1465 0 0,2-31-4889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11.470"/>
    </inkml:context>
    <inkml:brush xml:id="br0">
      <inkml:brushProperty name="width" value="0.05" units="cm"/>
      <inkml:brushProperty name="height" value="0.05" units="cm"/>
      <inkml:brushProperty name="color" value="#FFFFFF"/>
    </inkml:brush>
  </inkml:definitions>
  <inkml:trace contextRef="#ctx0" brushRef="#br0">0 115 5528 0 0,'0'0'497'0'0,"11"-11"-90"0"0,-8 7 803 0 0,1 1 0 0 0,0-1 0 0 0,-1 1 0 0 0,2 0 0 0 0,7-5 0 0 0,27-13 1394 0 0,-16 9-2392 0 0,-7 4-399 0 0,0 0 0 0 0,0 1 1 0 0,1 0-1 0 0,34-8 0 0 0,-38 14-5403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11.814"/>
    </inkml:context>
    <inkml:brush xml:id="br0">
      <inkml:brushProperty name="width" value="0.05" units="cm"/>
      <inkml:brushProperty name="height" value="0.05" units="cm"/>
      <inkml:brushProperty name="color" value="#FFFFFF"/>
    </inkml:brush>
  </inkml:definitions>
  <inkml:trace contextRef="#ctx0" brushRef="#br0">1 0 11976 0 0,'0'0'1082'0'0,"5"8"-868"0"0,59 56 2534 0 0,-17-21-1096 0 0,14 14-311 0 0,-29-19-985 0 0,-14-17-874 0 0,1-1-1 0 0,1 0 0 0 0,30 23 0 0 0,-38-35-264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21.443"/>
    </inkml:context>
    <inkml:brush xml:id="br0">
      <inkml:brushProperty name="width" value="0.05" units="cm"/>
      <inkml:brushProperty name="height" value="0.05" units="cm"/>
      <inkml:brushProperty name="color" value="#FFFFFF"/>
    </inkml:brush>
  </inkml:definitions>
  <inkml:trace contextRef="#ctx0" brushRef="#br0">392 235 1376 0 0,'0'0'65'0'0,"1"-1"-6"0"0,-1 0 116 0 0,1 1 0 0 0,0-1 0 0 0,-1 0 0 0 0,1 0 1 0 0,0 0-1 0 0,-1 0 0 0 0,1 1 0 0 0,-1-1 0 0 0,0 0 0 0 0,1 0 0 0 0,-1 0 0 0 0,0 0 1 0 0,1 0-1 0 0,-1 0 0 0 0,0 0 0 0 0,0-2 0 0 0,1 1 453 0 0,1-8 1208 0 0,0 0 0 0 0,-1 0 0 0 0,1-14 0 0 0,-2 16-1027 0 0,-1 0 0 0 0,1 0-1 0 0,-1 0 1 0 0,-4-14 0 0 0,3 17-603 0 0,1 0 1 0 0,-1 0-1 0 0,0 0 1 0 0,-1 1-1 0 0,1-1 0 0 0,-1 1 1 0 0,0-1-1 0 0,0 1 0 0 0,-1 0 1 0 0,1 0-1 0 0,-1 0 0 0 0,0 0 1 0 0,0 1-1 0 0,0-1 1 0 0,0 1-1 0 0,0 0 0 0 0,-1 1 1 0 0,-8-5-1 0 0,0 2-65 0 0,0 0 0 0 0,-1 1-1 0 0,0 1 1 0 0,0 0 0 0 0,-18-2 0 0 0,23 5-123 0 0,0-1 0 0 0,1 1 1 0 0,-1 0-1 0 0,0 1 0 0 0,0 0 1 0 0,1 1-1 0 0,-1-1 0 0 0,1 2 1 0 0,-15 5-1 0 0,15-4-12 0 0,0 1-1 0 0,1 0 1 0 0,-1 0 0 0 0,1 1-1 0 0,1 0 1 0 0,-1 0 0 0 0,1 1-1 0 0,0-1 1 0 0,0 1 0 0 0,1 1-1 0 0,0-1 1 0 0,1 1 0 0 0,-1 0-1 0 0,1 0 1 0 0,1 0 0 0 0,-5 14-1 0 0,1 3 36 0 0,1 1 0 0 0,1 0 0 0 0,1 0-1 0 0,-1 37 1 0 0,6-12-98 0 0,14 99 0 0 0,-6-81-37 0 0,17 84 74 0 0,0 5 79 0 0,-22-131-552 0 0,1-1 0 0 0,1 0 0 0 0,12 34 0 0 0,-12-33-677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21.770"/>
    </inkml:context>
    <inkml:brush xml:id="br0">
      <inkml:brushProperty name="width" value="0.05" units="cm"/>
      <inkml:brushProperty name="height" value="0.05" units="cm"/>
      <inkml:brushProperty name="color" value="#FFFFFF"/>
    </inkml:brush>
  </inkml:definitions>
  <inkml:trace contextRef="#ctx0" brushRef="#br0">0 86 2760 0 0,'3'0'3210'0'0,"37"1"5404"0"0,-3 1-5718 0 0,-27-2-2716 0 0,0 0 1 0 0,0-1-1 0 0,0 0 1 0 0,0 0-1 0 0,0-1 1 0 0,16-6-1 0 0,114-51-1265 0 0,-112 43 282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22.166"/>
    </inkml:context>
    <inkml:brush xml:id="br0">
      <inkml:brushProperty name="width" value="0.05" units="cm"/>
      <inkml:brushProperty name="height" value="0.05" units="cm"/>
      <inkml:brushProperty name="color" value="#FFFFFF"/>
    </inkml:brush>
  </inkml:definitions>
  <inkml:trace contextRef="#ctx0" brushRef="#br0">29 0 13824 0 0,'-10'16'1470'0'0,"7"-8"-1361"0"0,0 1 0 0 0,0-1 1 0 0,0 1-1 0 0,1-1 0 0 0,0 1 0 0 0,0 16 0 0 0,2 56 1235 0 0,1-39-955 0 0,8 135 1177 0 0,0-59-1500 0 0,13 212 710 0 0,-22-322-1080 0 0,1 0 0 0 0,0-1 0 0 0,0 1 0 0 0,0 0 0 0 0,1-1 0 0 0,5 12 0 0 0,0-7-896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25.186"/>
    </inkml:context>
    <inkml:brush xml:id="br0">
      <inkml:brushProperty name="width" value="0.05" units="cm"/>
      <inkml:brushProperty name="height" value="0.05" units="cm"/>
      <inkml:brushProperty name="color" value="#FFFFFF"/>
    </inkml:brush>
  </inkml:definitions>
  <inkml:trace contextRef="#ctx0" brushRef="#br0">99 36 8088 0 0,'0'0'3066'0'0,"-8"10"-1732"0"0,-45 64 1403 0 0,46-62-2302 0 0,2-1 0 0 0,-1 1 1 0 0,-6 23-1 0 0,11-29-303 0 0,-1 0 0 0 0,1 1 0 0 0,0-1 0 0 0,0 0 0 0 0,1 0 0 0 0,0 1 0 0 0,0-1 0 0 0,0 0 0 0 0,1 0 0 0 0,1 8 0 0 0,1-6-28 0 0,-1 1 0 0 0,1-1 0 0 0,1 0 0 0 0,0 0 0 0 0,0-1 0 0 0,0 1 0 0 0,7 7 0 0 0,-10-13-94 0 0,1 0-1 0 0,0 0 1 0 0,0 0-1 0 0,0 0 1 0 0,0-1 0 0 0,0 1-1 0 0,0 0 1 0 0,1-1-1 0 0,-1 0 1 0 0,0 0-1 0 0,1 1 1 0 0,-1-1-1 0 0,1-1 1 0 0,-1 1 0 0 0,1 0-1 0 0,-1-1 1 0 0,1 1-1 0 0,0-1 1 0 0,-1 0-1 0 0,1 0 1 0 0,0 0 0 0 0,-1 0-1 0 0,1 0 1 0 0,0-1-1 0 0,-1 1 1 0 0,1-1-1 0 0,0 1 1 0 0,2-3-1 0 0,3 0-2 0 0,0-1 0 0 0,0 0 0 0 0,-1-1 0 0 0,1 0 0 0 0,-1 0 0 0 0,-1 0 1 0 0,1-1-1 0 0,-1 0 0 0 0,11-14 0 0 0,3-6-46 0 0,21-36 0 0 0,-41 62 38 0 0,8-13 67 0 0,-1 0 0 0 0,0-1 0 0 0,7-22-1 0 0,-12 31-46 0 0,-1 0 1 0 0,1 0-1 0 0,-1-1 0 0 0,0 1 0 0 0,-1-1 0 0 0,1 1 0 0 0,-1 0 0 0 0,0-1 0 0 0,-1 1 1 0 0,1-1-1 0 0,-1 1 0 0 0,0 0 0 0 0,-2-7 0 0 0,2 9-33 0 0,0 0-1 0 0,-1 0 1 0 0,1 1 0 0 0,-1-1-1 0 0,0 1 1 0 0,1-1 0 0 0,-1 1-1 0 0,0-1 1 0 0,0 1 0 0 0,-1 0-1 0 0,1 0 1 0 0,0 0 0 0 0,-1 0 0 0 0,1 1-1 0 0,-1-1 1 0 0,1 1 0 0 0,-1-1-1 0 0,0 1 1 0 0,0 0 0 0 0,0 0-1 0 0,0 0 1 0 0,0 1 0 0 0,-4-2-1 0 0,-6 1 94 0 0,1 1 1 0 0,-1 0-1 0 0,0 0 0 0 0,-17 4 0 0 0,0-1 138 0 0,14-2-594 0 0,0 1 0 0 0,0 0 0 0 0,1 1 0 0 0,-29 10 0 0 0,27-6-674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26.060"/>
    </inkml:context>
    <inkml:brush xml:id="br0">
      <inkml:brushProperty name="width" value="0.05" units="cm"/>
      <inkml:brushProperty name="height" value="0.05" units="cm"/>
      <inkml:brushProperty name="color" value="#FFFFFF"/>
    </inkml:brush>
  </inkml:definitions>
  <inkml:trace contextRef="#ctx0" brushRef="#br0">28 31 7712 0 0,'0'0'704'0'0,"-25"-11"8037"0"0,25 11-8665 0 0,-2 8 678 0 0,2 29-334 0 0,3-1-1 0 0,0 1 0 0 0,14 51 1 0 0,-15-81-330 0 0,0 0 1 0 0,1 0-1 0 0,0 0 1 0 0,0 0-1 0 0,1-1 1 0 0,-1 1 0 0 0,2-1-1 0 0,-1 0 1 0 0,1 0-1 0 0,-1-1 1 0 0,9 8-1 0 0,-11-12-67 0 0,0 1-1 0 0,0 0 0 0 0,0 0 0 0 0,1-1 1 0 0,-1 1-1 0 0,0-1 0 0 0,1 0 0 0 0,-1 1 1 0 0,1-1-1 0 0,0 0 0 0 0,-1-1 0 0 0,1 1 1 0 0,0 0-1 0 0,0-1 0 0 0,0 0 0 0 0,-1 1 1 0 0,1-1-1 0 0,0 0 0 0 0,0-1 0 0 0,0 1 1 0 0,-1 0-1 0 0,1-1 0 0 0,0 0 0 0 0,0 1 1 0 0,-1-1-1 0 0,1 0 0 0 0,-1 0 0 0 0,1-1 1 0 0,-1 1-1 0 0,1 0 0 0 0,3-4 0 0 0,7-6 68 0 0,0-1-1 0 0,-1 0 1 0 0,18-25 0 0 0,-17 20-27 0 0,0 2 1 0 0,19-17 0 0 0,-32 31-62 0 0,0 1 0 0 0,0 0 0 0 0,1 0 0 0 0,-1-1 0 0 0,0 1 0 0 0,1 0 0 0 0,-1 0 0 0 0,1 0 0 0 0,-1-1 1 0 0,0 1-1 0 0,1 0 0 0 0,-1 0 0 0 0,0 0 0 0 0,1 0 0 0 0,-1 0 0 0 0,1 0 0 0 0,-1 0 0 0 0,0 0 0 0 0,1 0 1 0 0,-1 0-1 0 0,1 0 0 0 0,-1 0 0 0 0,0 0 0 0 0,1 0 0 0 0,-1 0 0 0 0,1 0 0 0 0,-1 1 0 0 0,0-1 0 0 0,1 0 0 0 0,-1 0 1 0 0,0 0-1 0 0,1 1 0 0 0,10 13 88 0 0,2 21 132 0 0,-12-34-207 0 0,5 22 119 0 0,0-3 67 0 0,14 33 1 0 0,-18-48-183 0 0,0-1 0 0 0,0 1 0 0 0,1-1 0 0 0,0 1 1 0 0,0-1-1 0 0,0 0 0 0 0,1 0 0 0 0,0 0 0 0 0,-1-1 1 0 0,1 1-1 0 0,0-1 0 0 0,5 3 0 0 0,-6-4-8 0 0,0-1 0 0 0,0 0 0 0 0,0 0 1 0 0,0 0-1 0 0,0 0 0 0 0,0 0 0 0 0,0-1 0 0 0,1 1 0 0 0,-1-1 0 0 0,0 0 0 0 0,0 0 0 0 0,0 0 0 0 0,0 0 0 0 0,1-1 0 0 0,-1 1 0 0 0,0-1 0 0 0,0 0 0 0 0,0 0 1 0 0,0 0-1 0 0,0 0 0 0 0,0-1 0 0 0,-1 1 0 0 0,1-1 0 0 0,0 0 0 0 0,-1 1 0 0 0,1-1 0 0 0,-1 0 0 0 0,4-4 0 0 0,3-3 57 0 0,-1 0-1 0 0,0 0 1 0 0,0-1-1 0 0,-1 0 1 0 0,-1-1-1 0 0,6-11 1 0 0,9-17-4 0 0,-4 8 21 0 0,23-58 0 0 0,8-23-6055 0 0,-45 100 4013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8:12.743"/>
    </inkml:context>
    <inkml:brush xml:id="br0">
      <inkml:brushProperty name="width" value="0.05" units="cm"/>
      <inkml:brushProperty name="height" value="0.05" units="cm"/>
      <inkml:brushProperty name="color" value="#E71224"/>
    </inkml:brush>
  </inkml:definitions>
  <inkml:trace contextRef="#ctx0" brushRef="#br0">1 0 15664 0 0,'4'13'1187'0'0,"25"81"38"0"0,-9-34 900 0 0,50 139 1386 0 0,-6-17-2196 0 0,-48-130-1081 0 0,33 105 170 0 0,-17-53-394 0 0,-13-59-1614 0 0,-14-34-397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5:26.524"/>
    </inkml:context>
    <inkml:brush xml:id="br0">
      <inkml:brushProperty name="width" value="0.05" units="cm"/>
      <inkml:brushProperty name="height" value="0.05" units="cm"/>
      <inkml:brushProperty name="color" value="#FFFFFF"/>
    </inkml:brush>
  </inkml:definitions>
  <inkml:trace contextRef="#ctx0" brushRef="#br0">239 0 11976 0 0,'0'0'1082'0'0,"-2"1"-890"0"0,0 1-41 0 0,1 0-1 0 0,-1-1 1 0 0,0 1-1 0 0,0-1 1 0 0,0 0-1 0 0,0 0 1 0 0,0 0 0 0 0,0 0-1 0 0,-1 0 1 0 0,1 0-1 0 0,-3 0 1 0 0,-4 3 545 0 0,-20 9 923 0 0,25-12-1493 0 0,-1 1-1 0 0,1 0 1 0 0,0 0-1 0 0,0 0 1 0 0,-1 1-1 0 0,1-1 1 0 0,1 1-1 0 0,-1 0 1 0 0,0 0-1 0 0,-6 7 1 0 0,1 2 120 0 0,2-5-178 0 0,1 1 0 0 0,0 0 0 0 0,0 1 0 0 0,1-1-1 0 0,-5 11 1 0 0,9-18-35 0 0,1 1 0 0 0,-1-1 0 0 0,1 1 0 0 0,-1-1 0 0 0,1 1 0 0 0,0-1 0 0 0,0 1 0 0 0,-1-1 0 0 0,1 1 0 0 0,0-1 1 0 0,0 1-1 0 0,0-1 0 0 0,1 1 0 0 0,-1-1 0 0 0,0 1 0 0 0,0-1 0 0 0,1 1 0 0 0,-1-1 0 0 0,1 1 0 0 0,0-1 0 0 0,-1 1 0 0 0,1-1 0 0 0,0 0 0 0 0,0 1 0 0 0,0-1 0 0 0,-1 0 0 0 0,1 0 0 0 0,1 0 0 0 0,-1 0 0 0 0,0 0 0 0 0,0 0 0 0 0,0 0 0 0 0,1 0 0 0 0,-1 0 0 0 0,0 0 1 0 0,1-1-1 0 0,-1 1 0 0 0,0-1 0 0 0,1 1 0 0 0,2 0 0 0 0,19 6 115 0 0,0-2 0 0 0,33 5 0 0 0,-4-2 104 0 0,-46-6-206 0 0,0-1 1 0 0,1 1 0 0 0,-1 0 0 0 0,0 1-1 0 0,0-1 1 0 0,0 1 0 0 0,0 0 0 0 0,8 7-1 0 0,-12-9-10 0 0,0 1-1 0 0,0-1 0 0 0,0 1 0 0 0,0 0 0 0 0,-1 0 0 0 0,1 0 0 0 0,-1 0 0 0 0,1 0 0 0 0,-1 0 0 0 0,0 1 0 0 0,0-1 0 0 0,1 0 0 0 0,-2 1 1 0 0,1-1-1 0 0,0 1 0 0 0,0-1 0 0 0,-1 1 0 0 0,0-1 0 0 0,1 1 0 0 0,-1-1 0 0 0,0 1 0 0 0,0-1 0 0 0,-1 5 0 0 0,-1 2 133 0 0,0 1 0 0 0,-1-1 1 0 0,0 0-1 0 0,-1 0 0 0 0,0 0 0 0 0,0-1 0 0 0,-1 1 0 0 0,0-1 0 0 0,0 0 0 0 0,-1 0 0 0 0,-8 8 0 0 0,-2 0-18 0 0,0 0 0 0 0,-1-2-1 0 0,-32 22 1 0 0,35-27-474 0 0,0-1 0 0 0,-1-1 0 0 0,1 0-1 0 0,-1-1 1 0 0,-27 7 0 0 0,37-12-823 0 0,0 0 0 0 0,0 0 0 0 0,1-1 0 0 0,-10 0 0 0 0,-21-6-6452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02.352"/>
    </inkml:context>
    <inkml:brush xml:id="br0">
      <inkml:brushProperty name="width" value="0.05" units="cm"/>
      <inkml:brushProperty name="height" value="0.05" units="cm"/>
      <inkml:brushProperty name="color" value="#FFFFFF"/>
    </inkml:brush>
  </inkml:definitions>
  <inkml:trace contextRef="#ctx0" brushRef="#br0">36 5 7368 0 0,'0'0'64'0'0,"-1"-1"0"0"0,1 1 0 0 0,-1-1 0 0 0,1 1 0 0 0,-1 0-1 0 0,1-1 1 0 0,-1 1 0 0 0,1 0 0 0 0,-1-1 0 0 0,1 1 0 0 0,-1 0 0 0 0,0 0 0 0 0,1 0 0 0 0,-1 0 0 0 0,1-1 0 0 0,-1 1 0 0 0,0 0 0 0 0,1 0 0 0 0,-1 0 0 0 0,1 0 0 0 0,-1 0 0 0 0,0 0 0 0 0,1 0 0 0 0,-1 1 0 0 0,0-1-1 0 0,-18 4 5464 0 0,17 4-3734 0 0,4 6-1145 0 0,6 40 769 0 0,-6-34-1127 0 0,7 27 0 0 0,-2-16-113 0 0,4 49-1 0 0,-3-15-43 0 0,21 245 147 0 0,-25 0-135 0 0,-2-276-311 0 0,5 35 0 0 0,-1-26-1269 0 0,-5-29 1 0 0,4-4-63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06.495"/>
    </inkml:context>
    <inkml:brush xml:id="br0">
      <inkml:brushProperty name="width" value="0.05" units="cm"/>
      <inkml:brushProperty name="height" value="0.05" units="cm"/>
      <inkml:brushProperty name="color" value="#FFFFFF"/>
    </inkml:brush>
  </inkml:definitions>
  <inkml:trace contextRef="#ctx0" brushRef="#br0">13 79 8288 0 0,'-12'-3'2730'0'0,"12"3"-2622"0"0,0 0 0 0 0,0 0 1 0 0,0 0-1 0 0,0 0 1 0 0,0 0-1 0 0,0-1 0 0 0,0 1 1 0 0,0 0-1 0 0,0 0 1 0 0,0 0-1 0 0,0 0 0 0 0,0 0 1 0 0,0-1-1 0 0,0 1 0 0 0,0 0 1 0 0,0 0-1 0 0,0 0 1 0 0,0 0-1 0 0,0 0 0 0 0,0-1 1 0 0,0 1-1 0 0,0 0 0 0 0,0 0 1 0 0,0 0-1 0 0,0 0 1 0 0,0-1 107 0 0,1 1-107 0 0,12-12 5726 0 0,-9 9-6958 0 0,2-1 1324 0 0,-1 0-1 0 0,1 1 1 0 0,0-1 0 0 0,0 1 0 0 0,0 1 0 0 0,0-1-1 0 0,12-3 1 0 0,3-1 175 0 0,-7 3-135 0 0,0 1 0 0 0,24-3 0 0 0,-10 2-60 0 0,-8 2-92 0 0,-1 1 0 0 0,1 1 0 0 0,-1 0 0 0 0,1 1 0 0 0,-1 2 0 0 0,1 0 0 0 0,36 11 0 0 0,-39-8-61 0 0,-1 1-1 0 0,21 11 0 0 0,-10-4 17 0 0,-22-11-35 0 0,0-1 0 0 0,1 2 1 0 0,-1-1-1 0 0,0 0 0 0 0,-1 1 0 0 0,1 0 1 0 0,-1 0-1 0 0,0 1 0 0 0,0-1 1 0 0,0 1-1 0 0,0 0 0 0 0,4 8 0 0 0,-5-6 2 0 0,1 1 0 0 0,-1-1 0 0 0,-1 1 0 0 0,1 0 0 0 0,-1 0-1 0 0,-1 0 1 0 0,1 0 0 0 0,-1 11 0 0 0,-1 3-81 0 0,-1 0 0 0 0,-1 0 0 0 0,-1 0-1 0 0,-1-1 1 0 0,-12 39 0 0 0,9-37-140 0 0,0 0 0 0 0,-2-1 0 0 0,0 0 1 0 0,-17 29-1 0 0,21-44 178 0 0,-1 0 1 0 0,0-1-1 0 0,0 0 0 0 0,0 0 1 0 0,-9 6-1 0 0,14-10-26 0 0,3-3 40 0 0,0 1 1 0 0,1 0-1 0 0,-1-1 0 0 0,1 1 1 0 0,-1 0-1 0 0,0 1 1 0 0,3-1-1 0 0,-1 1 13 0 0,8-2 5 0 0,0 2 0 0 0,0 0 0 0 0,17 3 0 0 0,-4 0 0 0 0,-20-4 17 0 0,1 1-1 0 0,-1 0 1 0 0,0 0-1 0 0,1 1 1 0 0,7 2-1 0 0,-3 1 16 0 0,5 1 86 0 0,24 15 0 0 0,-35-18-100 0 0,1 0-1 0 0,-1 1 1 0 0,0-1 0 0 0,0 1 0 0 0,-1 0-1 0 0,1 0 1 0 0,-1 0 0 0 0,0 0 0 0 0,4 7-1 0 0,3 5 39 0 0,-8-13-45 0 0,0 1 0 0 0,1-1 0 0 0,-1 1 0 0 0,0 0 0 0 0,-1 0 0 0 0,1 0 0 0 0,-1 0 1 0 0,0 0-1 0 0,0 0 0 0 0,1 5 0 0 0,-2 126 539 0 0,-2-124-497 0 0,0 0 0 0 0,-1-1 0 0 0,1 1 0 0 0,-2-1 0 0 0,0 0 0 0 0,-8 15 0 0 0,3-5 32 0 0,1-1-25 0 0,-2-1 0 0 0,0 0 0 0 0,0-1 0 0 0,-2 0 0 0 0,0 0 0 0 0,-1-2 0 0 0,-1 1 0 0 0,0-2 0 0 0,-1 0 0 0 0,-1-1 0 0 0,0 0 0 0 0,0-1 0 0 0,-35 18 0 0 0,38-24-55 0 0,0-1 0 0 0,-1-1 0 0 0,1 0 0 0 0,-17 3 0 0 0,-55 5 122 0 0,62-11-134 0 0,-1 0-1 0 0,-42-5 0 0 0,20 0-355 0 0,19 1-1729 0 0,-45-12 1 0 0,60 12 754 0 0,8 2-412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07.806"/>
    </inkml:context>
    <inkml:brush xml:id="br0">
      <inkml:brushProperty name="width" value="0.05" units="cm"/>
      <inkml:brushProperty name="height" value="0.05" units="cm"/>
      <inkml:brushProperty name="color" value="#FFFFFF"/>
    </inkml:brush>
  </inkml:definitions>
  <inkml:trace contextRef="#ctx0" brushRef="#br0">28 19 4608 0 0,'0'0'1369'0'0,"-1"-1"-381"0"0,-3-4 1334 0 0,4 4-1886 0 0,-1 1 0 0 0,0-1 0 0 0,1 0 0 0 0,-1 1 0 0 0,1-1 0 0 0,-1 0 0 0 0,1 0 0 0 0,-1 1 0 0 0,1-1 0 0 0,0 0 0 0 0,-1 0 0 0 0,1 0 0 0 0,0-1 1360 0 0,-5 11-952 0 0,3-5-761 0 0,0-1-1 0 0,1 1 1 0 0,-1 0-1 0 0,1 0 0 0 0,0 0 1 0 0,0 0-1 0 0,0 0 0 0 0,1 0 1 0 0,-1 0-1 0 0,1 1 0 0 0,0-1 1 0 0,0 0-1 0 0,1 6 0 0 0,-1 17 167 0 0,0 20-67 0 0,1 0 0 0 0,12 67 0 0 0,-11-95-95 0 0,2-1-1 0 0,10 33 0 0 0,-12-44-48 0 0,1-1-1 0 0,-1 0 1 0 0,1 1-1 0 0,0-2 1 0 0,1 1 0 0 0,-1 0-1 0 0,1 0 1 0 0,0-1-1 0 0,1 0 1 0 0,-1 0-1 0 0,8 6 1 0 0,-10-10-30 0 0,-1 0 1 0 0,1 0 0 0 0,0 0 0 0 0,0 0-1 0 0,0 0 1 0 0,0 0 0 0 0,0-1 0 0 0,0 1-1 0 0,0-1 1 0 0,0 1 0 0 0,0-1 0 0 0,1 0-1 0 0,-1 0 1 0 0,0 0 0 0 0,0 0 0 0 0,3 0-1 0 0,-2-1 17 0 0,1 0-1 0 0,0 0 0 0 0,-1 0 0 0 0,1-1 1 0 0,-1 1-1 0 0,1-1 0 0 0,-1 0 0 0 0,5-3 1 0 0,0-1 28 0 0,-1-1 0 0 0,1 1 0 0 0,-1-1 0 0 0,-1-1 0 0 0,0 1 0 0 0,6-10 0 0 0,15-21 131 0 0,-16 22-114 0 0,0 1-1 0 0,-1-1 0 0 0,12-27 1 0 0,39-85 96 0 0,-53 112-154 0 0,-7 12-5 0 0,0 1-1 0 0,1-1 1 0 0,0 1 0 0 0,0-1 0 0 0,0 1-1 0 0,0 0 1 0 0,0 0 0 0 0,5-4-1 0 0,1 0 18 0 0,-7 6 46 0 0,0 3 46 0 0,3 9-27 0 0,0 0-1 0 0,-1 0 1 0 0,-1 0 0 0 0,3 18 0 0 0,0 50 141 0 0,-2-17-206 0 0,11 27-920 0 0,0-32-2861 0 0,-8-33-2909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08.165"/>
    </inkml:context>
    <inkml:brush xml:id="br0">
      <inkml:brushProperty name="width" value="0.05" units="cm"/>
      <inkml:brushProperty name="height" value="0.05" units="cm"/>
      <inkml:brushProperty name="color" value="#FFFFFF"/>
    </inkml:brush>
  </inkml:definitions>
  <inkml:trace contextRef="#ctx0" brushRef="#br0">38 1 14456 0 0,'0'0'1306'0'0,"-2"1"-1071"0"0,0 1-120 0 0,0 0 0 0 0,0 0 0 0 0,1 0 0 0 0,-1 0 0 0 0,1 1 0 0 0,-1-1 0 0 0,1 0 0 0 0,0 1 0 0 0,0-1 0 0 0,-1 4 0 0 0,-7 30 1508 0 0,6-21-1327 0 0,0 1-82 0 0,1 1 0 0 0,1 0 0 0 0,1 0 1 0 0,3 31-1 0 0,0 9-199 0 0,-1-24-126 0 0,-1-25-233 0 0,0 0-1 0 0,0 0 1 0 0,-2 15-1 0 0,1-19 245 0 0,-1-2-427 0 0,1 1-1 0 0,-1 0 0 0 0,1 0 1 0 0,0 0-1 0 0,0 0 0 0 0,0 0 1 0 0,1 0-1 0 0,-1 0 1 0 0,1 0-1 0 0,0 3 0 0 0,5 4-5034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08.523"/>
    </inkml:context>
    <inkml:brush xml:id="br0">
      <inkml:brushProperty name="width" value="0.05" units="cm"/>
      <inkml:brushProperty name="height" value="0.05" units="cm"/>
      <inkml:brushProperty name="color" value="#FFFFFF"/>
    </inkml:brush>
  </inkml:definitions>
  <inkml:trace contextRef="#ctx0" brushRef="#br0">51 197 14280 0 0,'0'-13'1272'0'0,"-11"4"-1016"0"0,2-1-256 0 0,-1 1 0 0 0,5 0 895 0 0,-6 5 137 0 0,7 1 1992 0 0,4 19-2792 0 0,4 6-1040 0 0,1-3-216 0 0</inkml:trace>
  <inkml:trace contextRef="#ctx0" brushRef="#br0" timeOffset="1">470 1 16783 0 0,'0'0'29'0'0,"0"0"0"0"0,0 0 0 0 0,0 1 0 0 0,0-1 0 0 0,-1 0 0 0 0,1 0 0 0 0,0 0 0 0 0,0 0 0 0 0,0 0 0 0 0,0 0 0 0 0,0 0 0 0 0,0 0 0 0 0,0 0 0 0 0,0 0 0 0 0,0 0 0 0 0,0 0 0 0 0,0 0 0 0 0,0 0 0 0 0,0 0 0 0 0,0 0 0 0 0,-1 0 0 0 0,1 0 0 0 0,0 0-1 0 0,0 0 1 0 0,0 0 0 0 0,0 0 0 0 0,0 0 0 0 0,0 0 0 0 0,0 0 0 0 0,0 0 0 0 0,0 0 0 0 0,0 0 0 0 0,0 0 0 0 0,-1 0 0 0 0,1 0 0 0 0,0 0 0 0 0,0 0 0 0 0,0 0 0 0 0,0 0 0 0 0,0 0 0 0 0,0 0 0 0 0,0 0 0 0 0,0 0 0 0 0,0 0 0 0 0,0 0 0 0 0,0 0 0 0 0,0 0-1 0 0,0 0 1 0 0,0 0 0 0 0,-1 0 0 0 0,1 0 0 0 0,0 0 0 0 0,0-1 0 0 0,0 1 0 0 0,0 0 0 0 0,0 0 0 0 0,0 0 0 0 0,0 0 0 0 0,0 0 0 0 0,0 0 0 0 0,0 0 0 0 0,0 0 0 0 0,0 0 0 0 0,0 0 0 0 0,0 0 0 0 0,0-1 0 0 0,0 1 0 0 0,-5 7-175 0 0,3-3 264 0 0,0 1 0 0 0,0 0 0 0 0,0 0-1 0 0,0 0 1 0 0,1 0 0 0 0,0 0 0 0 0,0 1-1 0 0,1-1 1 0 0,-1 10 0 0 0,2 5 621 0 0,5 27 0 0 0,0-1 53 0 0,-6-41-702 0 0,3 39 569 0 0,9 43 0 0 0,-7-56-658 0 0,1 43-1 0 0,-2-20-45 0 0,3 103 80 0 0,1 11-16 0 0,-6-148-58 0 0,15 101-1144 0 0,-11-80-82 0 0,-2-5-50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11.856"/>
    </inkml:context>
    <inkml:brush xml:id="br0">
      <inkml:brushProperty name="width" value="0.05" units="cm"/>
      <inkml:brushProperty name="height" value="0.05" units="cm"/>
      <inkml:brushProperty name="color" value="#FFFFFF"/>
    </inkml:brush>
  </inkml:definitions>
  <inkml:trace contextRef="#ctx0" brushRef="#br0">264 6 6448 0 0,'0'0'6996'0'0,"-7"-5"-5816"0"0,7 5-1091 0 0,-1 0 1 0 0,1 0 0 0 0,-1 0 0 0 0,0 0 0 0 0,1 0-1 0 0,-1 0 1 0 0,1 0 0 0 0,-1 0 0 0 0,0 0-1 0 0,1 0 1 0 0,-1 0 0 0 0,1 0 0 0 0,-1 1 0 0 0,1-1-1 0 0,-1 0 1 0 0,1 0 0 0 0,-1 1 0 0 0,1-1 0 0 0,-1 0-1 0 0,1 1 1 0 0,-1-1 0 0 0,0 1 0 0 0,-5 3 375 0 0,-5 1-190 0 0,0 1-1 0 0,1 1 0 0 0,0-1 1 0 0,0 2-1 0 0,1 0 1 0 0,0 0-1 0 0,0 0 1 0 0,-11 15-1 0 0,-4 8-86 0 0,-27 47-1 0 0,42-63-77 0 0,0 0-1 0 0,2 1 1 0 0,-1 0 0 0 0,2 1-1 0 0,0 0 1 0 0,1 0-1 0 0,1 0 1 0 0,0 0-1 0 0,2 1 1 0 0,0 0-1 0 0,0-1 1 0 0,2 21-1 0 0,0-34-109 0 0,1 0 0 0 0,-1 0 0 0 0,1 0 0 0 0,0 0 0 0 0,0 0 0 0 0,0 0 0 0 0,0 0 0 0 0,1 0 0 0 0,0 0 0 0 0,0-1 0 0 0,0 1 0 0 0,0-1 0 0 0,0 1 0 0 0,1-1 0 0 0,-1 0 0 0 0,1 0 0 0 0,0 0 0 0 0,0 0 0 0 0,0 0 0 0 0,0-1 0 0 0,1 1 0 0 0,-1-1 0 0 0,1 0 0 0 0,-1 0 0 0 0,1 0 0 0 0,0-1 0 0 0,-1 1 0 0 0,1-1 0 0 0,0 0 0 0 0,0 0 0 0 0,0 0 0 0 0,1-1 0 0 0,-1 1 0 0 0,0-1 0 0 0,0 0 0 0 0,0 0 0 0 0,5-1 0 0 0,11-4-14 0 0,-1 0 0 0 0,0-1 0 0 0,-1-1-1 0 0,1-1 1 0 0,16-9 0 0 0,-14 5-349 0 0,-1-1 1 0 0,-1 0-1 0 0,0-1 0 0 0,31-31 1 0 0,-25 19-1860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12.216"/>
    </inkml:context>
    <inkml:brush xml:id="br0">
      <inkml:brushProperty name="width" value="0.05" units="cm"/>
      <inkml:brushProperty name="height" value="0.05" units="cm"/>
      <inkml:brushProperty name="color" value="#FFFFFF"/>
    </inkml:brush>
  </inkml:definitions>
  <inkml:trace contextRef="#ctx0" brushRef="#br0">37 3 14544 0 0,'-6'-1'705'0'0,"5"1"-684"0"0,1 0 0 0 0,-1-1 0 0 0,1 1 0 0 0,-1 0 0 0 0,1 0 1 0 0,-1 0-1 0 0,0-1 0 0 0,1 1 0 0 0,-1 0 0 0 0,1 0 0 0 0,-1 0 0 0 0,1 0 0 0 0,-1 0 0 0 0,1 0 1 0 0,-1 0-1 0 0,0 0 0 0 0,1 1 0 0 0,-1-1 0 0 0,1 0 0 0 0,-1 0 0 0 0,1 0 0 0 0,-1 1 0 0 0,1-1 1 0 0,-1 0-1 0 0,1 0 0 0 0,-1 1 0 0 0,1-1 0 0 0,-1 1 0 0 0,1-1 0 0 0,0 0 0 0 0,-1 1 0 0 0,1-1 1 0 0,0 1-1 0 0,-1-1 0 0 0,1 1 0 0 0,0-1 0 0 0,-1 1 0 0 0,1-1 0 0 0,0 1 0 0 0,0-1 0 0 0,-1 2 1 0 0,-1 2 52 0 0,1 0 0 0 0,-1 0 0 0 0,1 0 0 0 0,0 0 1 0 0,0 0-1 0 0,0 1 0 0 0,0-1 0 0 0,1 1 0 0 0,0-1 1 0 0,0 5-1 0 0,1 7 655 0 0,4 23 1 0 0,-1-12-271 0 0,28 167 1134 0 0,8 6-712 0 0,-25-137-608 0 0,-2 0 0 0 0,6 96 0 0 0,-9-34-51 0 0,-7-107-655 0 0,1 0 1 0 0,1 0 0 0 0,0-1 0 0 0,14 30-1 0 0,-9-23-743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13.885"/>
    </inkml:context>
    <inkml:brush xml:id="br0">
      <inkml:brushProperty name="width" value="0.05" units="cm"/>
      <inkml:brushProperty name="height" value="0.05" units="cm"/>
      <inkml:brushProperty name="color" value="#FFFFFF"/>
    </inkml:brush>
  </inkml:definitions>
  <inkml:trace contextRef="#ctx0" brushRef="#br0">399 24 9216 0 0,'-9'0'421'0'0,"7"0"-12"0"0,-2-14-247 0 0,3 13-41 0 0,-1 0 0 0 0,1 0 1 0 0,-1 0-1 0 0,0 0 1 0 0,1 0-1 0 0,-1 1 1 0 0,0-1-1 0 0,0 0 0 0 0,0 1 1 0 0,1-1-1 0 0,-1 1 1 0 0,0 0-1 0 0,0 0 0 0 0,0 0 1 0 0,0-1-1 0 0,0 2 1 0 0,0-1-1 0 0,0 0 0 0 0,0 0 1 0 0,0 1-1 0 0,-3 0 1 0 0,-6 2 1198 0 0,0 1-1 0 0,-16 8 1 0 0,13-5-760 0 0,-6 3-349 0 0,0 1 0 0 0,2 1 0 0 0,-1 0 0 0 0,1 2 0 0 0,1 0 0 0 0,1 1 0 0 0,0 0 0 0 0,-17 23 0 0 0,25-28-196 0 0,1 1 1 0 0,0-1 0 0 0,1 2-1 0 0,0-1 1 0 0,-4 13 0 0 0,-3 4 59 0 0,5-11 193 0 0,1 0 0 0 0,1 0 0 0 0,0 1 0 0 0,1 0 0 0 0,-4 32 0 0 0,8-41-176 0 0,0-1 0 0 0,1 1 0 0 0,0 0 0 0 0,1 0 0 0 0,0-1 0 0 0,0 1 0 0 0,1-1-1 0 0,0 1 1 0 0,0-1 0 0 0,1 1 0 0 0,0-1 0 0 0,1 0 0 0 0,0-1 0 0 0,8 14 0 0 0,-3-9 72 0 0,0-1 0 0 0,0-1 0 0 0,22 19 0 0 0,-25-24-164 0 0,1 1 0 0 0,0-2-1 0 0,0 1 1 0 0,0-1-1 0 0,1 0 1 0 0,-1-1 0 0 0,1 1-1 0 0,10 1 1 0 0,-7-2-200 0 0,1-1 1 0 0,-1 0-1 0 0,1 0 1 0 0,0-2-1 0 0,-1 1 0 0 0,19-3 1 0 0,-18 1 74 0 0,14-3 292 0 0,26-6 1 0 0,-44 8-385 0 0,1-1 0 0 0,-1 0 0 0 0,1 0 0 0 0,-1-1 1 0 0,0-1-1 0 0,13-8 0 0 0,3-5-1585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19.766"/>
    </inkml:context>
    <inkml:brush xml:id="br0">
      <inkml:brushProperty name="width" value="0.05" units="cm"/>
      <inkml:brushProperty name="height" value="0.05" units="cm"/>
      <inkml:brushProperty name="color" value="#FFFFFF"/>
    </inkml:brush>
  </inkml:definitions>
  <inkml:trace contextRef="#ctx0" brushRef="#br0">151 0 7976 0 0,'1'1'364'0'0,"0"-1"-183"0"0,-1 1 0 0 0,0-1 0 0 0,1 0 0 0 0,-1 0 0 0 0,0 1 0 0 0,0-1 0 0 0,1 0 0 0 0,-1 1 0 0 0,0-1 0 0 0,0 0 1 0 0,1 1-1 0 0,-1-1 0 0 0,0 0 0 0 0,0 1 0 0 0,0-1 0 0 0,0 1 0 0 0,0-1 0 0 0,0 0 0 0 0,0 1 0 0 0,0-1 0 0 0,1 1 0 0 0,-1-1 0 0 0,-1 0 1 0 0,1 1-1 0 0,0-1 0 0 0,0 1 0 0 0,-5 14 1714 0 0,-18 20-2049 0 0,15-23 542 0 0,2-3-167 0 0,1 1-1 0 0,-4 11 1 0 0,-7 14 296 0 0,-29 50 60 0 0,40-71-515 0 0,-1-1 0 0 0,2 1 0 0 0,0 0 0 0 0,-4 22-1 0 0,-3 65 326 0 0,10-96-344 0 0,1 0 0 0 0,1 0 0 0 0,-1 0 0 0 0,1 0 0 0 0,0 0 0 0 0,0 0 1 0 0,0 0-1 0 0,1-1 0 0 0,0 1 0 0 0,0 0 0 0 0,0-1 0 0 0,0 1 0 0 0,1-1 0 0 0,5 8 0 0 0,-6-10-4 0 0,0 1-1 0 0,1 0 1 0 0,-1-1 0 0 0,0 0-1 0 0,1 0 1 0 0,-1 1-1 0 0,1-1 1 0 0,0-1 0 0 0,0 1-1 0 0,0 0 1 0 0,0-1 0 0 0,0 1-1 0 0,0-1 1 0 0,0 0 0 0 0,0 0-1 0 0,1-1 1 0 0,-1 1 0 0 0,0 0-1 0 0,0-1 1 0 0,1 0-1 0 0,-1 0 1 0 0,0 0 0 0 0,5 0-1 0 0,3-3 48 0 0,0 0-1 0 0,1-1 0 0 0,-1 0 0 0 0,0 0 0 0 0,-1-1 0 0 0,1 0 0 0 0,-1-1 1 0 0,0-1-1 0 0,0 1 0 0 0,-1-1 0 0 0,0-1 0 0 0,0 0 0 0 0,11-14 0 0 0,20-24 220 0 0,-24 29-162 0 0,24-35 1 0 0,-22 24-49 0 0,-4 8-67 0 0,-1 0 1 0 0,-1-1-1 0 0,9-23 0 0 0,-20 40-25 0 0,1 0 0 0 0,-1 0-1 0 0,0 0 1 0 0,-1 0 0 0 0,1 0 0 0 0,-1 0-1 0 0,0 0 1 0 0,0 0 0 0 0,0 0-1 0 0,0 0 1 0 0,-1 0 0 0 0,1 0 0 0 0,-3-6-1 0 0,2 7 0 0 0,0 0-1 0 0,0 1 0 0 0,0-1 1 0 0,-1 1-1 0 0,1-1 0 0 0,-1 1 0 0 0,1-1 1 0 0,-1 1-1 0 0,0 0 0 0 0,0 0 1 0 0,0 0-1 0 0,0 0 0 0 0,-1 0 1 0 0,1 0-1 0 0,0 1 0 0 0,-1-1 0 0 0,1 1 1 0 0,-1-1-1 0 0,-5-1 0 0 0,-104-29-166 0 0,42 21-656 0 0,20 5-1510 0 0,26 0 928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8:13.229"/>
    </inkml:context>
    <inkml:brush xml:id="br0">
      <inkml:brushProperty name="width" value="0.05" units="cm"/>
      <inkml:brushProperty name="height" value="0.05" units="cm"/>
      <inkml:brushProperty name="color" value="#E71224"/>
    </inkml:brush>
  </inkml:definitions>
  <inkml:trace contextRef="#ctx0" brushRef="#br0">1 0 15200 0 0,'1'3'210'0'0,"1"-1"0"0"0,0 0 0 0 0,0 0 0 0 0,0-1 0 0 0,0 1 0 0 0,1 0 0 0 0,-1-1 0 0 0,0 1 0 0 0,1-1 0 0 0,-1 0 0 0 0,5 2 0 0 0,30 7 3543 0 0,0-4-698 0 0,53 0 1 0 0,-51-6-3735 0 0,1-1-1 0 0,73-14 1 0 0,-99 11-444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23.582"/>
    </inkml:context>
    <inkml:brush xml:id="br0">
      <inkml:brushProperty name="width" value="0.05" units="cm"/>
      <inkml:brushProperty name="height" value="0.05" units="cm"/>
      <inkml:brushProperty name="color" value="#FFFFFF"/>
    </inkml:brush>
  </inkml:definitions>
  <inkml:trace contextRef="#ctx0" brushRef="#br0">7 126 1376 0 0,'0'0'65'0'0,"-1"3"-6"0"0,-1 5 218 0 0,0 9 3269 0 0,2-5-1923 0 0,-1-1-718 0 0,0 0-1 0 0,1 0 1 0 0,1 1-1 0 0,2 16 0 0 0,-1-7-240 0 0,0 52 748 0 0,1 8-396 0 0,-2-72-892 0 0,-1 0 0 0 0,-1 0 0 0 0,-1 11 0 0 0,1-11 0 0 0,0-1 0 0 0,1 1 0 0 0,1 15 0 0 0,-1-21-93 0 0,0 2 100 0 0,1 0 0 0 0,0 0-1 0 0,0 0 1 0 0,0 0 0 0 0,4 7 0 0 0,-4-10 474 0 0,4-10-27 0 0,6-10-284 0 0,0 0 0 0 0,-1-1 0 0 0,13-36 0 0 0,-2 8-74 0 0,-14 32-190 0 0,0 1 0 0 0,8-29 0 0 0,-11 27-28 0 0,2 1 0 0 0,0 0 0 0 0,0 0 0 0 0,15-24 0 0 0,-11 18-2 0 0,-9 18 0 0 0,0 0 0 0 0,0 0 0 0 0,0 0 0 0 0,0 0 0 0 0,1 0 0 0 0,2-3 0 0 0,-3 5 0 0 0,-1 0 0 0 0,1 1 0 0 0,0-1 0 0 0,-1 1 0 0 0,1-1 0 0 0,-1 1 0 0 0,1-1 0 0 0,0 1 0 0 0,0 0 0 0 0,-1-1 0 0 0,1 1 0 0 0,0 0 0 0 0,0-1 0 0 0,1 1 0 0 0,0-1 3 0 0,-1 1 0 0 0,1 0-1 0 0,0 0 1 0 0,0 1 0 0 0,0-1-1 0 0,0 0 1 0 0,0 0 0 0 0,0 1-1 0 0,-1-1 1 0 0,1 1-1 0 0,0 0 1 0 0,0-1 0 0 0,-1 1-1 0 0,1 0 1 0 0,0 0 0 0 0,-1 0-1 0 0,1 0 1 0 0,-1 1 0 0 0,1-1-1 0 0,-1 0 1 0 0,0 1 0 0 0,0-1-1 0 0,1 0 1 0 0,-1 1-1 0 0,0 0 1 0 0,1 2 0 0 0,4 6 65 0 0,-2 0 0 0 0,1 0 1 0 0,4 17-1 0 0,-4-12-37 0 0,5 17-33 0 0,-7-21 51 0 0,0-1 1 0 0,1 1 0 0 0,6 13-1 0 0,-1 2 258 0 0,-1-2-37 0 0,-8-23-285 0 0,1 0-1 0 0,0 0 1 0 0,-1 1-1 0 0,1-1 1 0 0,0 0-1 0 0,0 0 1 0 0,-1-1-1 0 0,1 1 1 0 0,0 0-1 0 0,0 0 1 0 0,0 0-1 0 0,0-1 1 0 0,0 1-1 0 0,0 0 1 0 0,1-1-1 0 0,1 2 1 0 0,-2-2-199 0 0,1 0 202 0 0,-1 0-1 0 0,0 0 1 0 0,0-1-1 0 0,0 1 1 0 0,0-1-1 0 0,0 1 1 0 0,0-1-1 0 0,0 1 1 0 0,0-1-1 0 0,0 1 1 0 0,0-1-1 0 0,0 0 1 0 0,0 0-1 0 0,0 1 1 0 0,-1-1-1 0 0,1 0 1 0 0,0 0-1 0 0,0-1 1 0 0,14-23 60 0 0,-10 17-43 0 0,1-6 151 0 0,1 0 0 0 0,3-15-1 0 0,2-2 108 0 0,5-9 18 0 0,-8 14-243 0 0,2 0 1 0 0,1 1-1 0 0,25-38 0 0 0,-22 42-27 0 0,-5 6-11 0 0,1 1 0 0 0,0 0 1 0 0,17-15-1 0 0,-28 28 0 0 0,1 0 0 0 0,0 1 0 0 0,0-1 0 0 0,0 0 0 0 0,0 1 0 0 0,-1-1 0 0 0,1 1 0 0 0,0-1 0 0 0,0 1 0 0 0,0 0 0 0 0,0-1 0 0 0,0 1 0 0 0,0 0 0 0 0,2-1 0 0 0,0 2 8 0 0,0-1 0 0 0,-1 1 0 0 0,1 0 1 0 0,0 0-1 0 0,-1 0 0 0 0,1 0 0 0 0,-1 0 0 0 0,0 0 0 0 0,1 1 0 0 0,-1-1 0 0 0,0 1 0 0 0,0-1 0 0 0,0 1 0 0 0,0 0 0 0 0,0 0 0 0 0,0 0 0 0 0,0 0 0 0 0,-1 0 0 0 0,3 4 0 0 0,2 4 92 0 0,0 0 0 0 0,-1 0 1 0 0,6 14-1 0 0,-5-5 118 0 0,0 1 0 0 0,3 28 0 0 0,-2-12 9 0 0,3 21-23 0 0,-6-33-132 0 0,9 33 1 0 0,-4-32-721 0 0,13 26-1 0 0,-14-38-814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24.520"/>
    </inkml:context>
    <inkml:brush xml:id="br0">
      <inkml:brushProperty name="width" value="0.05" units="cm"/>
      <inkml:brushProperty name="height" value="0.05" units="cm"/>
      <inkml:brushProperty name="color" value="#FFFFFF"/>
    </inkml:brush>
  </inkml:definitions>
  <inkml:trace contextRef="#ctx0" brushRef="#br0">12 0 5528 0 0,'-1'2'4426'0'0,"-1"5"-3560"0"0,0 0-1 0 0,0 0 1 0 0,0 0-1 0 0,1 0 1 0 0,0 0-1 0 0,0 14 1 0 0,5 47-73 0 0,-1-32-182 0 0,17 213 690 0 0,-15-96-1094 0 0,-2-31-119 0 0,4 62-22 0 0,-7-172-476 0 0,0 0 0 0 0,5 21 0 0 0,-1-13-976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24.923"/>
    </inkml:context>
    <inkml:brush xml:id="br0">
      <inkml:brushProperty name="width" value="0.05" units="cm"/>
      <inkml:brushProperty name="height" value="0.05" units="cm"/>
      <inkml:brushProperty name="color" value="#FFFFFF"/>
    </inkml:brush>
  </inkml:definitions>
  <inkml:trace contextRef="#ctx0" brushRef="#br0">65 120 10592 0 0,'2'-12'455'0'0,"-2"7"-373"0"0,1 0 0 0 0,0 1-1 0 0,0-1 1 0 0,1 1 0 0 0,-1-1 0 0 0,1 1 0 0 0,0-1-1 0 0,0 1 1 0 0,4-6 0 0 0,-3 5 167 0 0,1 1 1 0 0,1-1-1 0 0,-1 1 1 0 0,1 0 0 0 0,-1 0-1 0 0,1 0 1 0 0,0 1-1 0 0,1-1 1 0 0,-1 1-1 0 0,0 0 1 0 0,1 1-1 0 0,0-1 1 0 0,0 1-1 0 0,0 1 1 0 0,0-1-1 0 0,0 1 1 0 0,0 0-1 0 0,0 0 1 0 0,0 0-1 0 0,0 1 1 0 0,7 1-1 0 0,3 0 115 0 0,0 1 1 0 0,0 0-1 0 0,25 9 0 0 0,-34-9-288 0 0,0 0 1 0 0,-1 1-1 0 0,0 0 1 0 0,1 1-1 0 0,-1-1 0 0 0,0 1 1 0 0,-1 0-1 0 0,1 0 1 0 0,-1 1-1 0 0,9 10 0 0 0,-11-11-14 0 0,0 0 0 0 0,-1 0 0 0 0,1 1 0 0 0,-1 0-1 0 0,0-1 1 0 0,-1 1 0 0 0,1 0 0 0 0,-1 0 0 0 0,0 0-1 0 0,0 0 1 0 0,-1 0 0 0 0,1 0 0 0 0,-1 0 0 0 0,0 6-1 0 0,-1-1 42 0 0,0-1-1 0 0,0 1 1 0 0,-1-1-1 0 0,0 0 1 0 0,-1 1-1 0 0,-4 11 0 0 0,-7 8-14 0 0,-2-1-1 0 0,0-1 1 0 0,-2 0 0 0 0,-1-1-1 0 0,-1-1 1 0 0,-1-1-1 0 0,-1 0 1 0 0,-46 36-1 0 0,60-54-198 0 0,0-1 0 0 0,-1 0 1 0 0,1 0-1 0 0,-1-1 0 0 0,0 0 0 0 0,-1-1 0 0 0,1 0 0 0 0,-13 2 0 0 0,-19 0-5368 0 0,10-8-1231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25.286"/>
    </inkml:context>
    <inkml:brush xml:id="br0">
      <inkml:brushProperty name="width" value="0.05" units="cm"/>
      <inkml:brushProperty name="height" value="0.05" units="cm"/>
      <inkml:brushProperty name="color" value="#FFFFFF"/>
    </inkml:brush>
  </inkml:definitions>
  <inkml:trace contextRef="#ctx0" brushRef="#br0">0 1 5528 0 0,'0'0'422'0'0,"0"2"-276"0"0,5 48 1217 0 0,-2-35 433 0 0,0 26-1 0 0,5 73 1316 0 0,-1 1-2050 0 0,-6 18 72 0 0,-1 111 807 0 0,-2-135-1084 0 0,-2 55-584 0 0,5-95-1074 0 0,0-50-469 0 0,-3 30 1 0 0,1-42 54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25.739"/>
    </inkml:context>
    <inkml:brush xml:id="br0">
      <inkml:brushProperty name="width" value="0.05" units="cm"/>
      <inkml:brushProperty name="height" value="0.05" units="cm"/>
      <inkml:brushProperty name="color" value="#FFFFFF"/>
    </inkml:brush>
  </inkml:definitions>
  <inkml:trace contextRef="#ctx0" brushRef="#br0">101 189 11400 0 0,'0'0'1354'0'0,"6"5"312"0"0,-3-3-1434 0 0,0 0 0 0 0,0 0 0 0 0,1 0 0 0 0,-1 0 0 0 0,1 0 0 0 0,-1-1 0 0 0,1 1 0 0 0,0-1 0 0 0,-1 0 0 0 0,1 0 0 0 0,0-1 0 0 0,0 1 0 0 0,0-1 0 0 0,0 0 0 0 0,-1 0 0 0 0,1 0 0 0 0,0 0 0 0 0,0-1 0 0 0,0 1 0 0 0,0-1 0 0 0,-1 0 0 0 0,6-2 0 0 0,1-1-87 0 0,-1 0-1 0 0,1 0 0 0 0,-1-1 0 0 0,1 0 0 0 0,-2-1 1 0 0,1 0-1 0 0,10-10 0 0 0,-13 10-80 0 0,0-1 1 0 0,-1 0-1 0 0,8-12 0 0 0,-4 5-9 0 0,-4 7-23 0 0,-1-1 0 0 0,0-1 0 0 0,0 1 0 0 0,3-11 0 0 0,-6 16-27 0 0,0 1-23 0 0,-1 1-1 0 0,0-1 0 0 0,0 0 0 0 0,1 1 0 0 0,-1-1 1 0 0,0 1-1 0 0,0-1 0 0 0,0 0 0 0 0,-1 1 0 0 0,1-1 1 0 0,0 0-1 0 0,0 1 0 0 0,-1-1 0 0 0,1 1 0 0 0,-1-1 1 0 0,0 0-1 0 0,1 1 0 0 0,-1 0 0 0 0,0-1 0 0 0,0 1 1 0 0,0-1-1 0 0,0 1 0 0 0,0 0 0 0 0,0 0 0 0 0,0 0 1 0 0,-1-1-1 0 0,1 1 0 0 0,0 0 0 0 0,-1 1 0 0 0,1-1 1 0 0,-1 0-1 0 0,1 0 0 0 0,-1 0 0 0 0,1 1 0 0 0,-1-1 1 0 0,1 1-1 0 0,-1 0 0 0 0,1-1 0 0 0,-1 1 0 0 0,0 0 1 0 0,1 0-1 0 0,-1 0 0 0 0,0 0 0 0 0,1 0 0 0 0,-1 0 1 0 0,0 0-1 0 0,1 0 0 0 0,-1 1 0 0 0,-2 0 0 0 0,-12 4-94 0 0,0 1 0 0 0,1 1 0 0 0,0 0 0 0 0,0 1 0 0 0,-18 12 0 0 0,10-3 89 0 0,1 1 0 0 0,-23 23 0 0 0,34-30 121 0 0,1 0-1 0 0,1 1 1 0 0,0 1-1 0 0,0 0 1 0 0,-11 22 0 0 0,16-24 36 0 0,-1-1 0 0 0,1 1 0 0 0,1 0 0 0 0,0 0 0 0 0,-3 21 0 0 0,6-25-60 0 0,-1 0 0 0 0,1 0 0 0 0,1 0 0 0 0,-1 0 0 0 0,1 0 0 0 0,0 0 0 0 0,1-1 0 0 0,0 1 0 0 0,0 0 0 0 0,6 12 0 0 0,-5-13-36 0 0,1 0 0 0 0,0 0 0 0 0,0-1 0 0 0,1 1 0 0 0,0-1 0 0 0,0 0 0 0 0,0 0 0 0 0,1-1 1 0 0,-1 1-1 0 0,1-1 0 0 0,8 4 0 0 0,-3-2-51 0 0,0-1 0 0 0,0 0 0 0 0,0-1 0 0 0,1 0 0 0 0,20 4 0 0 0,38 1-884 0 0,-35-8 348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34.656"/>
    </inkml:context>
    <inkml:brush xml:id="br0">
      <inkml:brushProperty name="width" value="0.05" units="cm"/>
      <inkml:brushProperty name="height" value="0.05" units="cm"/>
      <inkml:brushProperty name="color" value="#FFFFFF"/>
    </inkml:brush>
  </inkml:definitions>
  <inkml:trace contextRef="#ctx0" brushRef="#br0">274 1 6448 0 0,'0'0'978'0'0,"-6"5"2614"0"0,6-5-3571 0 0,-24 16 4686 0 0,21-14-4522 0 0,0 1-1 0 0,1 0 0 0 0,-1 0 0 0 0,0 0 1 0 0,1 0-1 0 0,0 0 0 0 0,0 0 0 0 0,0 0 1 0 0,-2 4-1 0 0,-28 49 850 0 0,4-9-682 0 0,-11 33-61 0 0,-22 39-294 0 0,41-78 62 0 0,17-33-615 0 0,0 0 0 0 0,-1 0 0 0 0,-1 0 0 0 0,1 0 0 0 0,-1-1 0 0 0,-9 10 0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35.034"/>
    </inkml:context>
    <inkml:brush xml:id="br0">
      <inkml:brushProperty name="width" value="0.05" units="cm"/>
      <inkml:brushProperty name="height" value="0.05" units="cm"/>
      <inkml:brushProperty name="color" value="#FFFFFF"/>
    </inkml:brush>
  </inkml:definitions>
  <inkml:trace contextRef="#ctx0" brushRef="#br0">12 0 9672 0 0,'-1'0'193'0'0,"1"0"0"0"0,0 0 0 0 0,-1 0 0 0 0,1 0 0 0 0,-1 0 1 0 0,1 0-1 0 0,-1 0 0 0 0,1 0 0 0 0,0 0 0 0 0,-1 1 0 0 0,1-1 1 0 0,-1 0-1 0 0,1 0 0 0 0,0 0 0 0 0,-1 0 0 0 0,1 1 0 0 0,0-1 1 0 0,-1 0-1 0 0,1 0 0 0 0,0 1 0 0 0,-1-1 0 0 0,1 0 0 0 0,0 0 0 0 0,-1 1 1 0 0,1-1-1 0 0,0 1 0 0 0,0-1 0 0 0,-1 1 0 0 0,1 0-33 0 0,0-1 0 0 0,0 1-1 0 0,0 0 1 0 0,0 0 0 0 0,0 0-1 0 0,0 0 1 0 0,0 0 0 0 0,0-1-1 0 0,0 1 1 0 0,1 0 0 0 0,-1 0-1 0 0,0 0 1 0 0,1 1-1 0 0,16 25 820 0 0,-16-25-668 0 0,25 28 696 0 0,-7-10-469 0 0,38 38 801 0 0,0 0-358 0 0,-28-26-513 0 0,13 17-73 0 0,-13-14-496 0 0,1-1 0 0 0,1-1 0 0 0,64 49 0 0 0,-76-67-1888 0 0,1 2-5680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36.197"/>
    </inkml:context>
    <inkml:brush xml:id="br0">
      <inkml:brushProperty name="width" value="0.05" units="cm"/>
      <inkml:brushProperty name="height" value="0.05" units="cm"/>
      <inkml:brushProperty name="color" value="#FFFFFF"/>
    </inkml:brush>
  </inkml:definitions>
  <inkml:trace contextRef="#ctx0" brushRef="#br0">381 23 920 0 0,'3'-9'11576'0'0,"-2"9"-11498"0"0,-1 0 1 0 0,0 0 0 0 0,0 0-1 0 0,0 0 1 0 0,0 0 0 0 0,0 0-1 0 0,1 0 1 0 0,-1 0 0 0 0,0 0 0 0 0,0 0-1 0 0,0 0 1 0 0,0 0 0 0 0,0 0-1 0 0,1 0 1 0 0,-1 0 0 0 0,0 0-1 0 0,0 0 1 0 0,0 0 0 0 0,0-1-1 0 0,0 1 1 0 0,0 0 0 0 0,1 0 0 0 0,-1 0-1 0 0,0 0 1 0 0,0 0 0 0 0,0 0-1 0 0,0 0 1 0 0,0-1 0 0 0,0 1-1 0 0,0 0 1 0 0,0 0 0 0 0,0 0-1 0 0,1 0 1 0 0,-1 0 0 0 0,0 0 0 0 0,0-1-1 0 0,0 1 1 0 0,0 0 0 0 0,0 0-1 0 0,0 0 1 0 0,0 0 0 0 0,0-1-1 0 0,0 1 1 0 0,0 0 0 0 0,0 0-1 0 0,0 0 1 0 0,0 0 0 0 0,0 0 0 0 0,0-1-1 0 0,-1 1 1 0 0,1 0 0 0 0,0 0-1 0 0,0 0 1 0 0,-4-6 1223 0 0,3 5-1220 0 0,0 1-1 0 0,0 0 1 0 0,0-1 0 0 0,1 1-1 0 0,-1 0 1 0 0,0 0-1 0 0,0 0 1 0 0,0 0-1 0 0,0 0 1 0 0,0 0-1 0 0,0 0 1 0 0,0 0-1 0 0,1 0 1 0 0,-1 0-1 0 0,0 1 1 0 0,0-1-1 0 0,-1 1 1 0 0,-17 7 536 0 0,11-4-280 0 0,-11 5 36 0 0,1 2-1 0 0,-18 12 0 0 0,9-5-175 0 0,11-7-161 0 0,0 0 0 0 0,1 1 1 0 0,0 1-1 0 0,-26 29 0 0 0,40-40-41 0 0,-1 0 0 0 0,1-1 0 0 0,0 1 0 0 0,-1 0-1 0 0,1 0 1 0 0,0-1 0 0 0,0 1 0 0 0,0 0 0 0 0,0 0-1 0 0,1 0 1 0 0,-1 0 0 0 0,0 1 0 0 0,1-1 0 0 0,-1 0-1 0 0,1 0 1 0 0,0 0 0 0 0,0 0 0 0 0,0 0 0 0 0,0 1-1 0 0,0-1 1 0 0,0 0 0 0 0,1 0 0 0 0,-1 0 0 0 0,1 0 0 0 0,-1 0-1 0 0,1 0 1 0 0,0 0 0 0 0,1 2 0 0 0,0-1-15 0 0,0 0 0 0 0,0 0 1 0 0,0-1-1 0 0,1 0 0 0 0,-1 1 0 0 0,1-1 1 0 0,0 0-1 0 0,-1 0 0 0 0,1 0 0 0 0,0-1 1 0 0,0 1-1 0 0,0-1 0 0 0,0 1 1 0 0,0-1-1 0 0,1 0 0 0 0,4 1 0 0 0,22 5 75 0 0,52 22 0 0 0,-24-8 38 0 0,-52-18-61 0 0,0-1 0 0 0,0 0 0 0 0,0 1 0 0 0,0 0 0 0 0,-1 1 1 0 0,1-1-1 0 0,-1 1 0 0 0,0 0 0 0 0,0 1 0 0 0,7 7 0 0 0,-9-9 4 0 0,-1 0 1 0 0,1 1-1 0 0,-1-1 0 0 0,0 1 0 0 0,0 0 0 0 0,-1-1 0 0 0,1 1 0 0 0,-1 0 1 0 0,0 0-1 0 0,0 0 0 0 0,0 0 0 0 0,0 0 0 0 0,-1 1 0 0 0,1-1 1 0 0,-1 0-1 0 0,0 0 0 0 0,-1 7 0 0 0,-1-2 55 0 0,0 0-1 0 0,0 1 1 0 0,-1-2 0 0 0,0 1-1 0 0,-1 0 1 0 0,0 0 0 0 0,0-1-1 0 0,-8 10 1 0 0,-1 1 95 0 0,-2-1 0 0 0,-19 20-1 0 0,13-12-19 0 0,17-20-140 0 0,-1 0 0 0 0,1 0 0 0 0,-1-1-1 0 0,-1 0 1 0 0,-6 6 0 0 0,0-2 17 0 0,0-1-1 0 0,-1-1 1 0 0,0 0-1 0 0,-26 10 1 0 0,31-15-143 0 0,0 0-1 0 0,0 0 1 0 0,0-1 0 0 0,0 1-1 0 0,0-2 1 0 0,0 1 0 0 0,-1-1 0 0 0,1-1-1 0 0,0 1 1 0 0,-11-3 0 0 0,-27-11-2492 0 0,19 1-3099 0 0,6 0-938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36.623"/>
    </inkml:context>
    <inkml:brush xml:id="br0">
      <inkml:brushProperty name="width" value="0.05" units="cm"/>
      <inkml:brushProperty name="height" value="0.05" units="cm"/>
      <inkml:brushProperty name="color" value="#FFFFFF"/>
    </inkml:brush>
  </inkml:definitions>
  <inkml:trace contextRef="#ctx0" brushRef="#br0">15 1 14136 0 0,'0'0'1282'0'0,"0"1"-1054"0"0,2 7-22 0 0,0 0 0 0 0,-1 0 0 0 0,0 0 0 0 0,-1-1 0 0 0,0 1-1 0 0,-1 15 1 0 0,0 4 970 0 0,-8 262 1758 0 0,2-134-6312 0 0,4-124-3153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36.967"/>
    </inkml:context>
    <inkml:brush xml:id="br0">
      <inkml:brushProperty name="width" value="0.05" units="cm"/>
      <inkml:brushProperty name="height" value="0.05" units="cm"/>
      <inkml:brushProperty name="color" value="#FFFFFF"/>
    </inkml:brush>
  </inkml:definitions>
  <inkml:trace contextRef="#ctx0" brushRef="#br0">0 1 16128 0 0,'0'0'1821'0'0,"3"0"-1005"0"0,28 7 268 0 0,0-2 0 0 0,1-2 1 0 0,43 0-1 0 0,98-9-1903 0 0,-128 1-62 0 0,0-2-50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8:14.105"/>
    </inkml:context>
    <inkml:brush xml:id="br0">
      <inkml:brushProperty name="width" value="0.05" units="cm"/>
      <inkml:brushProperty name="height" value="0.05" units="cm"/>
      <inkml:brushProperty name="color" value="#E71224"/>
    </inkml:brush>
  </inkml:definitions>
  <inkml:trace contextRef="#ctx0" brushRef="#br0">0 65 18255 0 0,'0'0'1654'0'0,"2"0"-1364"0"0,18-1 728 0 0,-1-1 0 0 0,34-9 0 0 0,-25 5-261 0 0,284-39 1690 0 0,-265 46-3494 0 0,-16 0-6705 0 0,-15-1 142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37.297"/>
    </inkml:context>
    <inkml:brush xml:id="br0">
      <inkml:brushProperty name="width" value="0.05" units="cm"/>
      <inkml:brushProperty name="height" value="0.05" units="cm"/>
      <inkml:brushProperty name="color" value="#FFFFFF"/>
    </inkml:brush>
  </inkml:definitions>
  <inkml:trace contextRef="#ctx0" brushRef="#br0">5 0 10136 0 0,'0'0'6431'0'0,"0"3"-4633"0"0,-4 91 3466 0 0,13 49-4268 0 0,-7-95-1916 0 0,15 88 1 0 0,-16-123-1398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37.656"/>
    </inkml:context>
    <inkml:brush xml:id="br0">
      <inkml:brushProperty name="width" value="0.05" units="cm"/>
      <inkml:brushProperty name="height" value="0.05" units="cm"/>
      <inkml:brushProperty name="color" value="#FFFFFF"/>
    </inkml:brush>
  </inkml:definitions>
  <inkml:trace contextRef="#ctx0" brushRef="#br0">31 44 19351 0 0,'-6'-12'424'0'0,"2"2"88"0"0,-7 1 24 0 0,6 0 112 0 0,1 5 552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38.108"/>
    </inkml:context>
    <inkml:brush xml:id="br0">
      <inkml:brushProperty name="width" value="0.05" units="cm"/>
      <inkml:brushProperty name="height" value="0.05" units="cm"/>
      <inkml:brushProperty name="color" value="#FFFFFF"/>
    </inkml:brush>
  </inkml:definitions>
  <inkml:trace contextRef="#ctx0" brushRef="#br0">28 7 5528 0 0,'0'0'422'0'0,"-2"-1"-276"0"0,-5-2 1716 0 0,-4 1 7763 0 0,9 4-9508 0 0,1 1 0 0 0,0 0 0 0 0,0 0 0 0 0,0 0 0 0 0,1 0 0 0 0,-1 0 0 0 0,1 0 0 0 0,-1 1 0 0 0,1-1 0 0 0,0 0 0 0 0,0 0 0 0 0,1 0 0 0 0,-1 0 0 0 0,0 0 0 0 0,1 0-1 0 0,1 4 1 0 0,23 158 1122 0 0,-14-85-1106 0 0,0 107-144 0 0,-7-70-1279 0 0,3-35-4755 0 0,-6-48 176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38.483"/>
    </inkml:context>
    <inkml:brush xml:id="br0">
      <inkml:brushProperty name="width" value="0.05" units="cm"/>
      <inkml:brushProperty name="height" value="0.05" units="cm"/>
      <inkml:brushProperty name="color" value="#FFFFFF"/>
    </inkml:brush>
  </inkml:definitions>
  <inkml:trace contextRef="#ctx0" brushRef="#br0">0 115 10136 0 0,'0'0'1260'0'0,"2"-2"-140"0"0,-1 1-940 0 0,0 0 0 0 0,0 1-1 0 0,0-1 1 0 0,0 0 0 0 0,0 1 0 0 0,1-1 0 0 0,-1 1 0 0 0,0-1 0 0 0,0 1 0 0 0,1 0 0 0 0,-1-1 0 0 0,0 1 0 0 0,1 0 0 0 0,-1 0 0 0 0,0 0 0 0 0,3 0 0 0 0,26 4 1604 0 0,1 1-861 0 0,2-6-559 0 0,1-2-1 0 0,-1-1 1 0 0,1-1-1 0 0,62-20 1 0 0,-63 14-2217 0 0,1-2 1 0 0,42-23-1 0 0,-46 19-4393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41.586"/>
    </inkml:context>
    <inkml:brush xml:id="br0">
      <inkml:brushProperty name="width" value="0.05" units="cm"/>
      <inkml:brushProperty name="height" value="0.05" units="cm"/>
      <inkml:brushProperty name="color" value="#FFFFFF"/>
    </inkml:brush>
  </inkml:definitions>
  <inkml:trace contextRef="#ctx0" brushRef="#br0">242 1 9616 0 0,'0'0'1994'0'0,"-2"0"-927"0"0,-10 1-31 0 0,-1 2 1 0 0,1-1-1 0 0,-14 6 0 0 0,22-6-889 0 0,0 0 1 0 0,0 1-1 0 0,0-1 0 0 0,0 1 1 0 0,-5 4-1 0 0,-6 4 9 0 0,8-6-97 0 0,-1 1 0 0 0,2-1 0 0 0,-1 1 0 0 0,1 1 0 0 0,0-1 0 0 0,0 1 0 0 0,-9 14-1 0 0,5-4 16 0 0,1 0 0 0 0,-12 29-1 0 0,20-42-59 0 0,-5 9 79 0 0,2 0 0 0 0,-1 0 1 0 0,1 1-1 0 0,1-1 0 0 0,-2 17 0 0 0,3-2 68 0 0,1-9 16 0 0,1 32 0 0 0,0-45-157 0 0,1 1 0 0 0,0-1 0 0 0,0 0-1 0 0,1 0 1 0 0,0-1 0 0 0,0 1-1 0 0,0 0 1 0 0,1 0 0 0 0,4 6-1 0 0,-4-6-16 0 0,2 0 0 0 0,-1 0 0 0 0,1-1 0 0 0,-1 1 0 0 0,1-1 0 0 0,1 0 0 0 0,-1 0 0 0 0,8 4 0 0 0,-8-6 0 0 0,0 0 1 0 0,0-1-1 0 0,1 0 0 0 0,-1 0 0 0 0,0 0 0 0 0,1 0 0 0 0,-1-1 0 0 0,1 0 0 0 0,0 0 0 0 0,-1-1 0 0 0,7 1 0 0 0,14-3-185 0 0,-1-1-1 0 0,0 0 0 0 0,0-2 0 0 0,0-1 0 0 0,0-1 0 0 0,27-12 0 0 0,-20 6-1257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44.591"/>
    </inkml:context>
    <inkml:brush xml:id="br0">
      <inkml:brushProperty name="width" value="0.05" units="cm"/>
      <inkml:brushProperty name="height" value="0.05" units="cm"/>
      <inkml:brushProperty name="color" value="#FFFFFF"/>
    </inkml:brush>
  </inkml:definitions>
  <inkml:trace contextRef="#ctx0" brushRef="#br0">2 0 8288 0 0,'0'0'408'0'0,"0"10"9"0"0,3 28-334 0 0,-1-30 235 0 0,-1 1 1 0 0,-1-1-1 0 0,0 1 0 0 0,0-1 0 0 0,-1 10 0 0 0,-2 10 226 0 0,1 0-1 0 0,1 0 1 0 0,4 44 0 0 0,0-34-508 0 0,-3 42 1 0 0,-5 128 924 0 0,5-177-915 0 0,1 5-49 0 0,0-18 11 0 0,-2 21 0 0 0,0-25 6 0 0,1 1 1 0 0,0-1-1 0 0,1 1 1 0 0,0 0-1 0 0,2-1 1 0 0,-1 0 0 0 0,2 0-1 0 0,6 18 1 0 0,-4-24-15 0 0,2-5 0 0 0,-7-4 0 0 0,1 0 0 0 0,-1 0 0 0 0,0 0 1 0 0,1-1-1 0 0,-1 1 0 0 0,0 0 0 0 0,0-1 1 0 0,2-3-1 0 0,0 1 8 0 0,4-6 32 0 0,-1 0 1 0 0,0 0-1 0 0,-1 0 0 0 0,0-1 1 0 0,-1 1-1 0 0,6-23 0 0 0,2-3 100 0 0,0-6 35 0 0,-8 27-53 0 0,0 1 0 0 0,1 0 0 0 0,10-20 1 0 0,25-36 662 0 0,-39 68-741 0 0,0-1 0 0 0,1 1 0 0 0,-1 0 1 0 0,0 0-1 0 0,1 0 0 0 0,0 0 0 0 0,-1 0 1 0 0,1 0-1 0 0,0 0 0 0 0,0 0 0 0 0,0 1 0 0 0,0-1 1 0 0,0 1-1 0 0,1-1 0 0 0,-1 1 0 0 0,3-1 0 0 0,-3 1-19 0 0,-1 1-1 0 0,1 0 0 0 0,0 0 0 0 0,-1 0 1 0 0,1 0-1 0 0,-1 0 0 0 0,1 0 0 0 0,-1 0 1 0 0,1 0-1 0 0,-1 1 0 0 0,1-1 0 0 0,-1 1 1 0 0,1-1-1 0 0,-1 1 0 0 0,1-1 0 0 0,-1 1 1 0 0,0 0-1 0 0,1 0 0 0 0,-1 0 0 0 0,0 0 1 0 0,0 0-1 0 0,0 0 0 0 0,0 0 0 0 0,0 0 1 0 0,0 0-1 0 0,0 0 0 0 0,2 3 0 0 0,1 2 116 0 0,0 0-1 0 0,-1 0 1 0 0,0 1-1 0 0,0 0 1 0 0,0-1-1 0 0,3 14 1 0 0,4 42 485 0 0,-4-22-339 0 0,3 14-269 0 0,6 103 0 0 0,-15-142-387 0 0,1 0 0 0 0,4 18 0 0 0,0-19-1266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45.088"/>
    </inkml:context>
    <inkml:brush xml:id="br0">
      <inkml:brushProperty name="width" value="0.05" units="cm"/>
      <inkml:brushProperty name="height" value="0.05" units="cm"/>
      <inkml:brushProperty name="color" value="#FFFFFF"/>
    </inkml:brush>
  </inkml:definitions>
  <inkml:trace contextRef="#ctx0" brushRef="#br0">25 1 11952 0 0,'0'0'4389'0'0,"0"1"-3795"0"0,5 39 997 0 0,-3-30-1281 0 0,0 0 0 0 0,0 14-1 0 0,-4 21 400 0 0,-11 72 0 0 0,1-48-4089 0 0,8-44 589 0 0,0 3-3527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45.432"/>
    </inkml:context>
    <inkml:brush xml:id="br0">
      <inkml:brushProperty name="width" value="0.05" units="cm"/>
      <inkml:brushProperty name="height" value="0.05" units="cm"/>
      <inkml:brushProperty name="color" value="#FFFFFF"/>
    </inkml:brush>
  </inkml:definitions>
  <inkml:trace contextRef="#ctx0" brushRef="#br0">74 36 18431 0 0,'-24'-13'816'0'0,"13"3"168"0"0,2 7-792 0 0,-2-1-192 0 0,7 4 0 0 0,-7-5 0 0 0,8 5 560 0 0,3 12-560 0 0,3 3 0 0 0,3-2-88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45.996"/>
    </inkml:context>
    <inkml:brush xml:id="br0">
      <inkml:brushProperty name="width" value="0.05" units="cm"/>
      <inkml:brushProperty name="height" value="0.05" units="cm"/>
      <inkml:brushProperty name="color" value="#FFFFFF"/>
    </inkml:brush>
  </inkml:definitions>
  <inkml:trace contextRef="#ctx0" brushRef="#br0">42 115 4144 0 0,'0'0'1430'0'0,"0"12"2657"0"0,-6 60-1628 0 0,1-23-1441 0 0,4-38-958 0 0,0 0 0 0 0,-1 0 0 0 0,-3 15 0 0 0,2-15 275 0 0,0 0 1 0 0,2 1-1 0 0,-2 15 1 0 0,3-18-14 0 0,-1 0 0 0 0,-3 14 1 0 0,2-14 185 0 0,0 0-1 0 0,0 15 1 0 0,3-24-500 0 0,-1 0-1 0 0,0 0 1 0 0,1 0-1 0 0,-1 1 1 0 0,1-1-1 0 0,-1 0 1 0 0,1 0-1 0 0,-1 0 1 0 0,1 0-1 0 0,-1 0 1 0 0,1 0-1 0 0,-1 0 1 0 0,1 0-1 0 0,-1 0 1 0 0,1 0-1 0 0,-1 0 1 0 0,0 0-1 0 0,1-1 1 0 0,-1 1-1 0 0,1 0 1 0 0,0 0-1 0 0,1-2 8 0 0,1 0 0 0 0,-1 0 0 0 0,1 0-1 0 0,-1 0 1 0 0,0 0 0 0 0,0 0 0 0 0,0-1-1 0 0,0 1 1 0 0,2-5 0 0 0,14-27 499 0 0,-16 32-470 0 0,43-103 911 0 0,16-28-805 0 0,-47 107-42 0 0,2 1-1 0 0,1 0 1 0 0,30-32 0 0 0,-46 55-77 0 0,1 0 0 0 0,0 0-1 0 0,0 1 1 0 0,0-1 0 0 0,0 1 0 0 0,1 0 0 0 0,-1-1 0 0 0,0 1 0 0 0,0 0 0 0 0,5-1 0 0 0,-5 1 165 0 0,1 4 10 0 0,3 4-118 0 0,0 0 0 0 0,-1 1-1 0 0,0 0 1 0 0,0 0-1 0 0,-1 0 1 0 0,0 0 0 0 0,-1 1-1 0 0,5 14 1 0 0,0 4 160 0 0,6 48 1 0 0,10 167-1988 0 0,-23-223-216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59.071"/>
    </inkml:context>
    <inkml:brush xml:id="br0">
      <inkml:brushProperty name="width" value="0.05" units="cm"/>
      <inkml:brushProperty name="height" value="0.05" units="cm"/>
      <inkml:brushProperty name="color" value="#FFFFFF"/>
    </inkml:brush>
  </inkml:definitions>
  <inkml:trace contextRef="#ctx0" brushRef="#br0">300 1 7744 0 0,'-2'0'439'0'0,"0"1"0"0"0,0-1 0 0 0,0 0 0 0 0,0 1 0 0 0,0 0 0 0 0,0-1 0 0 0,0 1-1 0 0,0 0 1 0 0,0 0 0 0 0,1 0 0 0 0,-1 0 0 0 0,0 0 0 0 0,-1 2 0 0 0,1-1-252 0 0,-1 0 0 0 0,1-1 0 0 0,0 1 0 0 0,-1-1 0 0 0,1 0 0 0 0,0 0 0 0 0,-1 0 0 0 0,-4 1 0 0 0,0 0 217 0 0,0 1 0 0 0,0 0 1 0 0,0 0-1 0 0,1 0 1 0 0,-9 6-1 0 0,-1 0-27 0 0,-18 14 235 0 0,9-5-442 0 0,15-11-52 0 0,0 0-1 0 0,1 1 1 0 0,0 1 0 0 0,0-1 0 0 0,1 1 0 0 0,0 1 0 0 0,1-1 0 0 0,0 2 0 0 0,-7 13-1 0 0,9-15-67 0 0,1 0-1 0 0,0 0 0 0 0,0 0 0 0 0,1 0 0 0 0,0 1 0 0 0,1-1 0 0 0,0 1 0 0 0,0-1 1 0 0,1 1-1 0 0,1 0 0 0 0,-1 0 0 0 0,3 18 0 0 0,-1-24-17 0 0,0 1-1 0 0,0 0 1 0 0,1-1-1 0 0,-1 1 1 0 0,1-1-1 0 0,0 0 1 0 0,0 1 0 0 0,1-1-1 0 0,-1 0 1 0 0,1 0-1 0 0,0 0 1 0 0,0-1-1 0 0,0 1 1 0 0,7 5 0 0 0,-7-7-32 0 0,0 0 0 0 0,0 1 1 0 0,0-1-1 0 0,0 0 1 0 0,0-1-1 0 0,1 1 0 0 0,-1-1 1 0 0,1 1-1 0 0,0-1 0 0 0,-1 0 1 0 0,1 0-1 0 0,0-1 1 0 0,-1 1-1 0 0,1-1 0 0 0,0 0 1 0 0,0 0-1 0 0,-1 0 1 0 0,1 0-1 0 0,4-2 0 0 0,5-1 21 0 0,-2-1-1 0 0,1 0 0 0 0,0-1 1 0 0,-1 0-1 0 0,18-12 1 0 0,50-41-4272 0 0,-61 45-2164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8:14.719"/>
    </inkml:context>
    <inkml:brush xml:id="br0">
      <inkml:brushProperty name="width" value="0.05" units="cm"/>
      <inkml:brushProperty name="height" value="0.05" units="cm"/>
      <inkml:brushProperty name="color" value="#E71224"/>
    </inkml:brush>
  </inkml:definitions>
  <inkml:trace contextRef="#ctx0" brushRef="#br0">3 0 11056 0 0,'0'0'505'0'0,"-2"14"190"0"0,1-5 369 0 0,1 0 0 0 0,0-1 0 0 0,1 1 0 0 0,0 0 0 0 0,1-1 0 0 0,0 1 0 0 0,4 11-1 0 0,3 17 1981 0 0,10 112-713 0 0,-11-78-1874 0 0,7 200 487 0 0,-2-25-3014 0 0,-10-227 356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6:59.523"/>
    </inkml:context>
    <inkml:brush xml:id="br0">
      <inkml:brushProperty name="width" value="0.05" units="cm"/>
      <inkml:brushProperty name="height" value="0.05" units="cm"/>
      <inkml:brushProperty name="color" value="#FFFFFF"/>
    </inkml:brush>
  </inkml:definitions>
  <inkml:trace contextRef="#ctx0" brushRef="#br0">624 2 6648 0 0,'0'0'8685'0'0,"0"-1"-8606"0"0,0 1 1 0 0,0 0-1 0 0,0 0 0 0 0,1 0 1 0 0,-1 0-1 0 0,0 0 1 0 0,0 0-1 0 0,0 0 1 0 0,0-1-1 0 0,1 1 0 0 0,-1 0 1 0 0,0 0-1 0 0,0 0 1 0 0,0 0-1 0 0,0 0 0 0 0,1 0 1 0 0,-1 0-1 0 0,0 0 1 0 0,0 0-1 0 0,0 0 0 0 0,1 0 1 0 0,-1 0-1 0 0,0 0 1 0 0,0 0-1 0 0,0 0 0 0 0,0 0 1 0 0,1 0-1 0 0,-1 1 1 0 0,0-1-1 0 0,0 0 0 0 0,0 0 1 0 0,0 0-1 0 0,1 0 1 0 0,-1 0-1 0 0,0 1 0 0 0,2 0 22 0 0,-1 1-1 0 0,1 0 1 0 0,-1 0-1 0 0,1 0 0 0 0,-1 0 1 0 0,0 0-1 0 0,0 1 1 0 0,0-1-1 0 0,0 0 0 0 0,1 5 1 0 0,8 28 676 0 0,-5-10-509 0 0,29 164 726 0 0,-25-134-858 0 0,3 39 32 0 0,-7-47-79 0 0,-2-28-29 0 0,-2 1-1 0 0,0-1 1 0 0,-2 28 0 0 0,-10 42 464 0 0,-32 123 0 0 0,34-184-404 0 0,-1 0 0 0 0,0-1 0 0 0,-3-1 0 0 0,0 0 0 0 0,-1-1 0 0 0,-2 0 0 0 0,-31 38 0 0 0,40-55-82 0 0,-1 0 0 0 0,0 0 0 0 0,-1-1 0 0 0,0 0-1 0 0,0-1 1 0 0,-1 0 0 0 0,0-1 0 0 0,0 1 0 0 0,0-2 0 0 0,0 0 0 0 0,-20 6-1 0 0,6-4-4 0 0,1-2 0 0 0,-2 0-1 0 0,1-1 1 0 0,-32-1 0 0 0,44-2-89 0 0,0-1 1 0 0,0 0 0 0 0,0-1 0 0 0,0 0 0 0 0,0-1 0 0 0,0 0-1 0 0,1-1 1 0 0,-1 0 0 0 0,1-1 0 0 0,-20-12 0 0 0,23 11-301 0 0,-1 0 0 0 0,1 0 0 0 0,1 0-1 0 0,-1-1 1 0 0,1-1 0 0 0,0 1 0 0 0,1-1 0 0 0,0 0 0 0 0,0 0 0 0 0,1-1 0 0 0,0 0 0 0 0,0 0 0 0 0,-4-12 0 0 0,-2-9-1430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25.451"/>
    </inkml:context>
    <inkml:brush xml:id="br0">
      <inkml:brushProperty name="width" value="0.05" units="cm"/>
      <inkml:brushProperty name="height" value="0.05" units="cm"/>
      <inkml:brushProperty name="color" value="#FFFFFF"/>
    </inkml:brush>
  </inkml:definitions>
  <inkml:trace contextRef="#ctx0" brushRef="#br0">1 1 11520 0 0,'0'0'1157'0'0,"0"2"-1061"0"0,8 19 443 0 0,0 15 994 0 0,0-1-450 0 0,3 13-285 0 0,-2 1 0 0 0,3 58 0 0 0,3 22-301 0 0,7 56-130 0 0,4 19-219 0 0,-15-121-228 0 0,-1-11-5536 0 0,-5-40-246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25.857"/>
    </inkml:context>
    <inkml:brush xml:id="br0">
      <inkml:brushProperty name="width" value="0.05" units="cm"/>
      <inkml:brushProperty name="height" value="0.05" units="cm"/>
      <inkml:brushProperty name="color" value="#FFFFFF"/>
    </inkml:brush>
  </inkml:definitions>
  <inkml:trace contextRef="#ctx0" brushRef="#br0">8 1 13248 0 0,'0'0'1194'0'0,"0"2"-980"0"0,-2 2-483 0 0,1-3 462 0 0,0 0-1 0 0,1 0 1 0 0,-1 0-1 0 0,1 0 1 0 0,-1 1-1 0 0,1-1 1 0 0,0 0-1 0 0,-1 0 1 0 0,1 0-1 0 0,0 0 1 0 0,0 0-1 0 0,0 1 1 0 0,0-1-1 0 0,0 0 1 0 0,0 0-1 0 0,0 0 1 0 0,0 0-1 0 0,0 1 1 0 0,0-1-1 0 0,1 0 1 0 0,-1 0-1 0 0,1 0 1 0 0,0 1-1 0 0,1 2-42 0 0,1-1 0 0 0,-1 0 0 0 0,1 0-1 0 0,0-1 1 0 0,0 1 0 0 0,0-1 0 0 0,1 1-1 0 0,-1-1 1 0 0,0 0 0 0 0,1 0 0 0 0,0 0-1 0 0,-1-1 1 0 0,5 2 0 0 0,7 1 85 0 0,0 0 0 0 0,17 1 0 0 0,-17-2-134 0 0,2-2-80 0 0,1 1 1 0 0,-1-2-1 0 0,1 0 0 0 0,-1-2 1 0 0,1 1-1 0 0,-1-2 0 0 0,0-1 1 0 0,0 0-1 0 0,0-1 0 0 0,18-7 1 0 0,-20 6-107 0 0,30-11-5994 0 0,-20 5-790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26.189"/>
    </inkml:context>
    <inkml:brush xml:id="br0">
      <inkml:brushProperty name="width" value="0.05" units="cm"/>
      <inkml:brushProperty name="height" value="0.05" units="cm"/>
      <inkml:brushProperty name="color" value="#FFFFFF"/>
    </inkml:brush>
  </inkml:definitions>
  <inkml:trace contextRef="#ctx0" brushRef="#br0">6 1 4608 0 0,'0'1'10952'0'0,"-3"16"-8893"0"0,3-14-1821 0 0,-1 1 1 0 0,0-1-1 0 0,1 0 1 0 0,0 0 0 0 0,0 0-1 0 0,0 5 1 0 0,2 9 499 0 0,0 0-1 0 0,-2 33 1 0 0,0-26-285 0 0,0-1-1 0 0,5 30 1 0 0,1 7 70 0 0,-4 20-28 0 0,5 57 1 0 0,11 15-204 0 0,9 68-891 0 0,-23-190-19 0 0,4 19-5705 0 0,1-12-1051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27.262"/>
    </inkml:context>
    <inkml:brush xml:id="br0">
      <inkml:brushProperty name="width" value="0.05" units="cm"/>
      <inkml:brushProperty name="height" value="0.05" units="cm"/>
      <inkml:brushProperty name="color" value="#FFFFFF"/>
    </inkml:brush>
  </inkml:definitions>
  <inkml:trace contextRef="#ctx0" brushRef="#br0">256 22 4608 0 0,'0'0'7530'0'0,"-2"1"-7006"0"0,-10 3 145 0 0,11-3-561 0 0,-1-1 1 0 0,1 0-1 0 0,-1 1 1 0 0,1-1 0 0 0,-1 1-1 0 0,1 0 1 0 0,0-1-1 0 0,-1 1 1 0 0,1 0 0 0 0,0 0-1 0 0,-1 0 1 0 0,1 0-1 0 0,0 0 1 0 0,-2 2 0 0 0,1 0-8 0 0,-1-1 1 0 0,0 1-1 0 0,0-1 1 0 0,0 1-1 0 0,0-1 1 0 0,0 0-1 0 0,-1 0 1 0 0,-3 1-1 0 0,-11 8 40 0 0,7-3-52 0 0,0 1-1 0 0,1 0 1 0 0,1 1-1 0 0,0 0 0 0 0,0 0 1 0 0,-14 24-1 0 0,-34 74 574 0 0,51-95-544 0 0,1 1-1 0 0,0 0 0 0 0,1 0 1 0 0,1 0-1 0 0,0 0 0 0 0,-2 23 1 0 0,5-26-33 0 0,-1-1 0 0 0,2 1 0 0 0,-1-1 0 0 0,2 1 0 0 0,-1-1 0 0 0,1 1 0 0 0,1-1 0 0 0,0 0 0 0 0,6 15 0 0 0,-7-21-66 0 0,0-1 0 0 0,0 0-1 0 0,0 1 1 0 0,1-1 0 0 0,-1 0-1 0 0,1 0 1 0 0,0-1 0 0 0,-1 1 0 0 0,1-1-1 0 0,0 1 1 0 0,1-1 0 0 0,-1 0-1 0 0,0 0 1 0 0,1 0 0 0 0,-1 0-1 0 0,1-1 1 0 0,-1 1 0 0 0,1-1-1 0 0,0 0 1 0 0,-1 0 0 0 0,1-1-1 0 0,0 1 1 0 0,0-1 0 0 0,0 1-1 0 0,0-1 1 0 0,0-1 0 0 0,4 1-1 0 0,4-2 59 0 0,-1 0 0 0 0,1 0-1 0 0,-1-1 1 0 0,0-1 0 0 0,0 1-1 0 0,0-2 1 0 0,19-11-1 0 0,-14 7 33 0 0,-1-2-1 0 0,0 0 0 0 0,-1-1 1 0 0,0 0-1 0 0,-1-1 0 0 0,16-21 1 0 0,60-95 388 0 0,-77 110-410 0 0,-1 0-1 0 0,16-41 1 0 0,-25 54-73 0 0,0 0 1 0 0,0 0 0 0 0,0-1 0 0 0,0 1 0 0 0,-1-1 0 0 0,0 0 0 0 0,-1 1 0 0 0,0-1 0 0 0,0 0 0 0 0,0 1-1 0 0,-1-1 1 0 0,0 1 0 0 0,0-1 0 0 0,-3-9 0 0 0,2 12-8 0 0,0 0 1 0 0,-1 0-1 0 0,1 0 0 0 0,-1 1 1 0 0,1 0-1 0 0,-1-1 0 0 0,0 1 0 0 0,-1 0 1 0 0,1 0-1 0 0,0 0 0 0 0,-1 1 1 0 0,0 0-1 0 0,1-1 0 0 0,-1 1 1 0 0,-5-2-1 0 0,-5-2 24 0 0,-2 1 0 0 0,-26-6 1 0 0,22 7-233 0 0,-1 0 0 0 0,0 1 0 0 0,-1 2 0 0 0,1 0 1 0 0,0 1-1 0 0,-1 1 0 0 0,-28 5 0 0 0,16-1-1092 0 0,3 1-61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28.395"/>
    </inkml:context>
    <inkml:brush xml:id="br0">
      <inkml:brushProperty name="width" value="0.05" units="cm"/>
      <inkml:brushProperty name="height" value="0.05" units="cm"/>
      <inkml:brushProperty name="color" value="#FFFFFF"/>
    </inkml:brush>
  </inkml:definitions>
  <inkml:trace contextRef="#ctx0" brushRef="#br0">10 22 1376 0 0,'0'0'11432'0'0,"0"-9"-10144"0"0,0-4 4015 0 0,-1 15-4895 0 0,0 3-307 0 0,0 0 0 0 0,0-1 0 0 0,0 1 0 0 0,0 0 0 0 0,1 0 0 0 0,0 0-1 0 0,0 5 1 0 0,0 20 172 0 0,-2-6-91 0 0,1 0-1 0 0,4 43 0 0 0,-1-17-81 0 0,-1-27-71 0 0,0 1 0 0 0,6 25 0 0 0,-7-47-26 0 0,20 72 90 0 0,-18-66-84 0 0,1 0 1 0 0,1 0-1 0 0,-1 0 1 0 0,2-1 0 0 0,-1 1-1 0 0,10 11 1 0 0,-13-17-19 0 0,1 0 1 0 0,0-1-1 0 0,-1 1 1 0 0,1-1-1 0 0,0 1 1 0 0,-1-1-1 0 0,1 0 1 0 0,0 0-1 0 0,0 0 1 0 0,0 0 0 0 0,0 0-1 0 0,0 0 1 0 0,0-1-1 0 0,0 1 1 0 0,1 0-1 0 0,-1-1 1 0 0,0 0-1 0 0,0 0 1 0 0,0 1-1 0 0,1-1 1 0 0,-1-1-1 0 0,0 1 1 0 0,0 0-1 0 0,0 0 1 0 0,1-1-1 0 0,-1 1 1 0 0,0-1 0 0 0,0 0-1 0 0,0 0 1 0 0,3-1-1 0 0,5-4 16 0 0,-1 0 0 0 0,1 0 0 0 0,-1-1 0 0 0,14-13 0 0 0,-15 12 7 0 0,17-17 492 0 0,-1-1 0 0 0,37-52 0 0 0,-32 40-345 0 0,-26 34-151 0 0,-1 1 0 0 0,1 0 0 0 0,0 0 0 0 0,0 0 1 0 0,0 1-1 0 0,0-1 0 0 0,1 1 0 0 0,-1-1 0 0 0,6-1 0 0 0,-9 3-7 0 0,0 1 0 0 0,1 0-1 0 0,-1 0 1 0 0,1 0 0 0 0,-1 0 0 0 0,0 0-1 0 0,1-1 1 0 0,-1 1 0 0 0,1 0 0 0 0,-1 0-1 0 0,0 0 1 0 0,1 0 0 0 0,-1 0-1 0 0,1 0 1 0 0,-1 1 0 0 0,0-1 0 0 0,1 0-1 0 0,-1 0 1 0 0,0 0 0 0 0,1 0 0 0 0,0 1-1 0 0,2 2 15 0 0,0 0 0 0 0,0 0 0 0 0,-1 1-1 0 0,1-1 1 0 0,0 1 0 0 0,-1 0 0 0 0,3 7-1 0 0,-3-8 2 0 0,1 4 16 0 0,0 1-1 0 0,0 0 1 0 0,-1-1-1 0 0,0 1 0 0 0,1 12 1 0 0,-2-14-4 0 0,0 0 1 0 0,0 0-1 0 0,0 1 1 0 0,1-1-1 0 0,0 0 1 0 0,0 0-1 0 0,1-1 1 0 0,-1 1-1 0 0,1 0 1 0 0,7 9-1 0 0,-7-12-21 0 0,4 6 20 0 0,0-1 1 0 0,1 0-1 0 0,-1 0 1 0 0,17 12-1 0 0,-20-18-21 0 0,-1 0 0 0 0,0-1 0 0 0,1 1-1 0 0,0-1 1 0 0,-1 0 0 0 0,1 1 0 0 0,0-1-1 0 0,-1-1 1 0 0,1 1 0 0 0,0-1 0 0 0,0 1 0 0 0,0-1-1 0 0,-1 0 1 0 0,1-1 0 0 0,0 1 0 0 0,0-1-1 0 0,7-1 1 0 0,-2-1 16 0 0,1-1 0 0 0,-1 0-1 0 0,0 0 1 0 0,0-1-1 0 0,0 0 1 0 0,0 0 0 0 0,-1-1-1 0 0,0 0 1 0 0,0-1-1 0 0,6-7 1 0 0,6-7 109 0 0,-1-1 0 0 0,20-32 0 0 0,2-15 41 0 0,-27 46-119 0 0,-8 11-31 0 0,-1-1 0 0 0,6-16 0 0 0,-7 18-24 0 0,0 0 0 0 0,1 0 0 0 0,10-18 0 0 0,-5 15-591 0 0,-2-1-1 0 0,8-19 1 0 0,-11 18-427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33.961"/>
    </inkml:context>
    <inkml:brush xml:id="br0">
      <inkml:brushProperty name="width" value="0.05" units="cm"/>
      <inkml:brushProperty name="height" value="0.05" units="cm"/>
      <inkml:brushProperty name="color" value="#FFFFFF"/>
    </inkml:brush>
  </inkml:definitions>
  <inkml:trace contextRef="#ctx0" brushRef="#br0">318 0 3680 0 0,'0'0'284'0'0,"-1"1"-187"0"0,-3 2 1126 0 0,1-3-530 0 0,1 1 0 0 0,0 0 0 0 0,-1-1 0 0 0,1 0 0 0 0,0 0 0 0 0,-1 0 0 0 0,1 0 0 0 0,-4 0 0 0 0,1 0-440 0 0,-1 0 11 0 0,1 1 1 0 0,0 1-1 0 0,0-1 0 0 0,-1 1 0 0 0,1-1 0 0 0,0 2 0 0 0,-8 3 1 0 0,0 3 121 0 0,-74 50 877 0 0,79-52-1164 0 0,1-1 0 0 0,0 2 1 0 0,0-1-1 0 0,1 1 0 0 0,0 0 1 0 0,-7 14-1 0 0,-25 57 823 0 0,26-53-523 0 0,7-13-146 0 0,0 0-1 0 0,0 0 1 0 0,1 1 0 0 0,-3 17-1 0 0,6-25-147 0 0,1 0-1 0 0,-1 0 1 0 0,1 0-1 0 0,0 0 1 0 0,0 0-1 0 0,1 0 0 0 0,0 0 1 0 0,0-1-1 0 0,0 1 1 0 0,1 0-1 0 0,0-1 1 0 0,3 9-1 0 0,9 14 179 0 0,-9-17-141 0 0,0-1-1 0 0,8 12 1 0 0,-10-18-117 0 0,-1-1 0 0 0,1 0-1 0 0,0 1 1 0 0,0-1 0 0 0,1 0 0 0 0,-1-1 0 0 0,0 1-1 0 0,1-1 1 0 0,6 4 0 0 0,2 0-21 0 0,-6-2 9 0 0,0-1 1 0 0,1 0-1 0 0,0 0 0 0 0,-1 0 0 0 0,1-1 0 0 0,0 0 0 0 0,10 1 0 0 0,-8-3-6 0 0,1 0 0 0 0,-1 0-1 0 0,1-1 1 0 0,-1-1 0 0 0,0 0-1 0 0,1 0 1 0 0,-1-1-1 0 0,0 0 1 0 0,0 0 0 0 0,-1-1-1 0 0,1 0 1 0 0,14-10 0 0 0,-3 0-555 0 0,-1-1 0 0 0,-1 0 0 0 0,31-35 0 0 0,-29 28-1315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36.469"/>
    </inkml:context>
    <inkml:brush xml:id="br0">
      <inkml:brushProperty name="width" value="0.05" units="cm"/>
      <inkml:brushProperty name="height" value="0.05" units="cm"/>
      <inkml:brushProperty name="color" value="#FFFFFF"/>
    </inkml:brush>
  </inkml:definitions>
  <inkml:trace contextRef="#ctx0" brushRef="#br0">1 0 9584 0 0,'2'46'2084'0'0,"2"0"-1"0"0,17 74 1 0 0,-20-117-2066 0 0,24 183 2255 0 0,-9 103-955 0 0,-7-100-1169 0 0,-8-145-542 0 0,-1-20 777 0 0,3 24-1 0 0,-2-41-1025 0 0,0-1 1 0 0,0 1-1 0 0,1-1 0 0 0,0 1 0 0 0,0-1 1 0 0,0 0-1 0 0,1 0 0 0 0,5 8 1 0 0,2-4-5455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37.060"/>
    </inkml:context>
    <inkml:brush xml:id="br0">
      <inkml:brushProperty name="width" value="0.05" units="cm"/>
      <inkml:brushProperty name="height" value="0.05" units="cm"/>
      <inkml:brushProperty name="color" value="#FFFFFF"/>
    </inkml:brush>
  </inkml:definitions>
  <inkml:trace contextRef="#ctx0" brushRef="#br0">224 10 7368 0 0,'0'0'666'0'0,"-11"-6"2100"0"0,9 5-2601 0 0,0 1 1 0 0,0-1 0 0 0,1 1-1 0 0,-1-1 1 0 0,0 1 0 0 0,0 0-1 0 0,0 0 1 0 0,0 0 0 0 0,1 0-1 0 0,-1 0 1 0 0,0 0 0 0 0,0 0-1 0 0,0 0 1 0 0,0 1 0 0 0,1-1-1 0 0,-1 1 1 0 0,0 0 0 0 0,0-1-1 0 0,1 1 1 0 0,-1 0 0 0 0,0 0-1 0 0,1 0 1 0 0,-1 0 0 0 0,1 0 0 0 0,0 1-1 0 0,-3 1 1 0 0,-13 20 572 0 0,4-6-392 0 0,0 0 0 0 0,2 1 0 0 0,0 0 0 0 0,-9 22 0 0 0,1 9-364 0 0,2 1 0 0 0,2 1 0 0 0,-12 81 0 0 0,26-126 71 0 0,1-1 1 0 0,0 1 0 0 0,0-1 0 0 0,1 1-1 0 0,0 0 1 0 0,0-1 0 0 0,0 1-1 0 0,0-1 1 0 0,1 0 0 0 0,0 1-1 0 0,0-1 1 0 0,0 0 0 0 0,1 0 0 0 0,0 0-1 0 0,4 6 1 0 0,-4-8-27 0 0,-1 0 0 0 0,1 1 0 0 0,0-1 0 0 0,0-1 0 0 0,0 1 0 0 0,0 0 0 0 0,0-1 0 0 0,1 1 1 0 0,-1-1-1 0 0,1 0 0 0 0,-1 0 0 0 0,1-1 0 0 0,0 1 0 0 0,0-1 0 0 0,0 0 0 0 0,0 1 0 0 0,0-2 0 0 0,0 1 0 0 0,0 0 0 0 0,0-1 0 0 0,6 0 0 0 0,-1-1 29 0 0,-1-1-1 0 0,0 0 0 0 0,0 0 1 0 0,0-1-1 0 0,0 0 0 0 0,0 0 0 0 0,-1-1 1 0 0,1 0-1 0 0,-1-1 0 0 0,0 1 1 0 0,0-1-1 0 0,8-8 0 0 0,-3 2 42 0 0,0-1-1 0 0,-1-1 1 0 0,0 0 0 0 0,-1 0-1 0 0,11-20 1 0 0,-2-1 115 0 0,-2 0-1 0 0,25-71 1 0 0,-40 100-182 0 0,0-1-1 0 0,-1 0 1 0 0,0 0 0 0 0,0 0 0 0 0,0 0 0 0 0,-1 0 0 0 0,0 0 0 0 0,0 0-1 0 0,0 0 1 0 0,-1 0 0 0 0,-2-10 0 0 0,2 12-27 0 0,-1 0-1 0 0,1 0 1 0 0,-1 0 0 0 0,0 1-1 0 0,0-1 1 0 0,-1 1 0 0 0,1-1 0 0 0,-1 1-1 0 0,1 0 1 0 0,-1 0 0 0 0,0 0-1 0 0,0 0 1 0 0,0 0 0 0 0,-1 1-1 0 0,1-1 1 0 0,-1 1 0 0 0,-6-3-1 0 0,1 1-2 0 0,0 1 0 0 0,0 1 0 0 0,-1-1 0 0 0,-14-1 0 0 0,-15-3 0 0 0,26 4-286 0 0,0 0 1 0 0,-1 2-1 0 0,1 0 0 0 0,-14 0 0 0 0,9 1-6860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38.403"/>
    </inkml:context>
    <inkml:brush xml:id="br0">
      <inkml:brushProperty name="width" value="0.05" units="cm"/>
      <inkml:brushProperty name="height" value="0.05" units="cm"/>
      <inkml:brushProperty name="color" value="#FFFFFF"/>
    </inkml:brush>
  </inkml:definitions>
  <inkml:trace contextRef="#ctx0" brushRef="#br0">0 138 3224 0 0,'18'0'143'0'0,"-12"-4"-3"0"0,0-4 2632 0 0,-5 7-2249 0 0,-1 0 0 0 0,1-1 0 0 0,-1 1 0 0 0,1 0-1 0 0,0 0 1 0 0,0 0 0 0 0,-1 0 0 0 0,1 0-1 0 0,0 0 1 0 0,0 1 0 0 0,0-1 0 0 0,2-1 0 0 0,5-3 3008 0 0,-8 7-2891 0 0,2 26 639 0 0,0-21-1109 0 0,-2 1 0 0 0,1-1 0 0 0,-1 1 1 0 0,-1 13-1 0 0,-2-7 6 0 0,1-6-27 0 0,1-1-1 0 0,-1 1 1 0 0,2 0-1 0 0,-1 14 0 0 0,6 17 390 0 0,0 26-16 0 0,-4-55-514 0 0,-1 0 0 0 0,1 0-1 0 0,0 0 1 0 0,1-1 0 0 0,0 1-1 0 0,1 0 1 0 0,0-1 0 0 0,0 0-1 0 0,1 1 1 0 0,0-1 0 0 0,11 15-1 0 0,-11-16-19 0 0,-3-6 35 0 0,0 1 0 0 0,1-1 0 0 0,-1 0-1 0 0,0 0 1 0 0,1 0 0 0 0,-1 0 0 0 0,1 0 0 0 0,0 0 0 0 0,-1 0 0 0 0,1-1-1 0 0,0 1 1 0 0,0-1 0 0 0,0 1 0 0 0,0-1 0 0 0,0 0 0 0 0,1 0 0 0 0,-1 0-1 0 0,0 0 1 0 0,1 0 0 0 0,-1 0 0 0 0,0 0 0 0 0,4 0 0 0 0,-2-1 28 0 0,0 1 0 0 0,1-1 0 0 0,-1 0 0 0 0,0 0 0 0 0,0 0 1 0 0,0-1-1 0 0,1 1 0 0 0,-1-1 0 0 0,0 0 0 0 0,0 0 0 0 0,0 0 0 0 0,0-1 1 0 0,0 0-1 0 0,0 1 0 0 0,-1-1 0 0 0,1-1 0 0 0,-1 1 0 0 0,1 0 0 0 0,-1-1 1 0 0,0 0-1 0 0,1 0 0 0 0,-2 0 0 0 0,1 0 0 0 0,4-5 0 0 0,46-61 180 0 0,-21 24-372 0 0,-28 41 140 0 0,0-1 0 0 0,0 1 0 0 0,0 0 0 0 0,0 1 1 0 0,1-1-1 0 0,0 1 0 0 0,5-4 0 0 0,-10 7 3 0 0,1 0 1 0 0,-1 0-1 0 0,1 0 1 0 0,0-1-1 0 0,-1 1 0 0 0,1 0 1 0 0,0 0-1 0 0,-1 0 1 0 0,1 0-1 0 0,-1 0 0 0 0,1 0 1 0 0,0 0-1 0 0,-1 0 1 0 0,1 1-1 0 0,0-1 0 0 0,-1 0 1 0 0,1 0-1 0 0,-1 0 1 0 0,1 1-1 0 0,-1-1 0 0 0,1 0 1 0 0,0 1-1 0 0,0-1 1 0 0,10 11-7 0 0,-8-8 14 0 0,1 2 3 0 0,0 0-1 0 0,0 1 1 0 0,0-1 0 0 0,-1 1 0 0 0,0 0 0 0 0,0 0-1 0 0,3 8 1 0 0,-3-7 13 0 0,0 1-1 0 0,1 0 0 0 0,7 10 1 0 0,-8-14-6 0 0,2 3 27 0 0,0 0 1 0 0,1 0 0 0 0,10 10 0 0 0,-13-15-29 0 0,0 0-1 0 0,0 0 1 0 0,1 0-1 0 0,-1-1 1 0 0,0 1-1 0 0,1-1 1 0 0,-1 1-1 0 0,1-1 1 0 0,-1 0-1 0 0,1 0 1 0 0,7 0-1 0 0,-6-1 3 0 0,0 0-1 0 0,1 0 1 0 0,-1-1 0 0 0,1 0-1 0 0,-1 0 1 0 0,0 0-1 0 0,0 0 1 0 0,1-1-1 0 0,-1 0 1 0 0,0 0-1 0 0,0-1 1 0 0,-1 1 0 0 0,1-1-1 0 0,0 0 1 0 0,-1 0-1 0 0,0 0 1 0 0,6-6-1 0 0,6-7 95 0 0,-1-1-1 0 0,24-32 0 0 0,-37 45-99 0 0,14-19 105 0 0,-2-1-1 0 0,18-41 0 0 0,0 0 35 0 0,15-29-66 0 0,-36 75-356 0 0,8-22-1 0 0,-4-1-3527 0 0,-10 24-3934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8:31.091"/>
    </inkml:context>
    <inkml:brush xml:id="br0">
      <inkml:brushProperty name="width" value="0.05" units="cm"/>
      <inkml:brushProperty name="height" value="0.05" units="cm"/>
      <inkml:brushProperty name="color" value="#E71224"/>
    </inkml:brush>
  </inkml:definitions>
  <inkml:trace contextRef="#ctx0" brushRef="#br0">1 5 5984 0 0,'9'-5'11934'0'0,"-7"6"-11730"0"0,-1 0 0 0 0,1 0 0 0 0,-1 0 0 0 0,0 0 0 0 0,0 1 0 0 0,0-1 0 0 0,0 0 0 0 0,0 0 0 0 0,0 1 0 0 0,0-1 0 0 0,0 1 0 0 0,0-1 0 0 0,0 1 0 0 0,-1-1 0 0 0,1 1 0 0 0,-1-1 0 0 0,1 3 0 0 0,6 32 1325 0 0,-6-26-1103 0 0,13 197 2770 0 0,-21 2-2587 0 0,0-33-1129 0 0,7-164-49 0 0,0-2-897 0 0,0-1 0 0 0,3 16 0 0 0,-1-11-6613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39.341"/>
    </inkml:context>
    <inkml:brush xml:id="br0">
      <inkml:brushProperty name="width" value="0.05" units="cm"/>
      <inkml:brushProperty name="height" value="0.05" units="cm"/>
      <inkml:brushProperty name="color" value="#FFFFFF"/>
    </inkml:brush>
  </inkml:definitions>
  <inkml:trace contextRef="#ctx0" brushRef="#br0">29 336 4144 0 0,'0'0'6737'0'0,"2"1"-4646"0"0,4 0-1773 0 0,-1 1-1 0 0,0 0 1 0 0,1-1 0 0 0,-1 0 0 0 0,1-1 0 0 0,0 1 0 0 0,-1-1 0 0 0,1 0 0 0 0,0-1 0 0 0,-1 1 0 0 0,1-1 0 0 0,-1 0 0 0 0,1 0 0 0 0,9-4 0 0 0,-2-1 33 0 0,0 0 0 0 0,-1-1 0 0 0,0 0 1 0 0,17-13-1 0 0,-22 14-266 0 0,0-1 1 0 0,0 1 0 0 0,-1-1-1 0 0,0 0 1 0 0,-1-1 0 0 0,0 1-1 0 0,8-16 1 0 0,-5 8 141 0 0,-1 0 0 0 0,-1 0 0 0 0,6-25 0 0 0,-10 34-194 0 0,-1-1 0 0 0,0 0 0 0 0,0 0 0 0 0,-1 0 0 0 0,0 0 1 0 0,0 0-1 0 0,-1 1 0 0 0,0-1 0 0 0,0 0 0 0 0,0 0 0 0 0,-4-9 0 0 0,4 14-42 0 0,0-1-1 0 0,0 1 1 0 0,0-1 0 0 0,0 1-1 0 0,-1 0 1 0 0,1 0-1 0 0,-1-1 1 0 0,0 1-1 0 0,0 0 1 0 0,0 0 0 0 0,0 1-1 0 0,0-1 1 0 0,0 0-1 0 0,0 1 1 0 0,0-1-1 0 0,-1 1 1 0 0,1 0 0 0 0,0-1-1 0 0,-1 1 1 0 0,0 1-1 0 0,1-1 1 0 0,-5-1-1 0 0,2 1-4 0 0,1 1-1 0 0,-1 0 0 0 0,1 0 1 0 0,-1 0-1 0 0,0 0 0 0 0,1 1 0 0 0,-1 0 1 0 0,0 0-1 0 0,1 0 0 0 0,-1 0 1 0 0,1 1-1 0 0,-8 3 0 0 0,2 0 30 0 0,0 0 0 0 0,0 1 0 0 0,1 0 0 0 0,-1 0 0 0 0,1 1 0 0 0,1 0 0 0 0,0 1 0 0 0,0 0 0 0 0,0 0 0 0 0,1 1 0 0 0,0 0 0 0 0,0 0-1 0 0,1 1 1 0 0,-7 15 0 0 0,5-10 9 0 0,2 1 0 0 0,0 0 0 0 0,0 0 0 0 0,2 1 0 0 0,-5 22 0 0 0,8-24 56 0 0,-1 0 0 0 0,2 0 0 0 0,0 0 0 0 0,0 0 0 0 0,2-1 0 0 0,0 1 0 0 0,0 0 0 0 0,2-1 0 0 0,0 1 0 0 0,0-1 0 0 0,1 0 0 0 0,11 21 0 0 0,-11-27-29 0 0,0-1-1 0 0,0 0 0 0 0,0 0 1 0 0,1 0-1 0 0,0-1 0 0 0,1 0 1 0 0,-1 0-1 0 0,12 7 0 0 0,0-1-54 0 0,-1-2 0 0 0,29 13-1 0 0,-34-18 15 0 0,0-1 0 0 0,0 0 1 0 0,0 0-1 0 0,1-1 0 0 0,-1-1 0 0 0,1 0 0 0 0,0-1 0 0 0,20-1 0 0 0,-15-1-420 0 0,-1-1 0 0 0,1-1 0 0 0,-1 0 0 0 0,0-2 0 0 0,29-10 0 0 0,-7-3-7012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40.491"/>
    </inkml:context>
    <inkml:brush xml:id="br0">
      <inkml:brushProperty name="width" value="0.05" units="cm"/>
      <inkml:brushProperty name="height" value="0.05" units="cm"/>
      <inkml:brushProperty name="color" value="#FFFFFF"/>
    </inkml:brush>
  </inkml:definitions>
  <inkml:trace contextRef="#ctx0" brushRef="#br0">375 0 1840 0 0,'0'0'17582'0'0,"-7"5"-16690"0"0,-67 37 376 0 0,-25 15-853 0 0,89-50-414 0 0,-1 1 1 0 0,1 0-1 0 0,1 1 1 0 0,0-1-1 0 0,0 2 1 0 0,-12 16-1 0 0,21-25-1 0 0,-1-1-1 0 0,1 1 0 0 0,0-1 1 0 0,-1 1-1 0 0,1-1 1 0 0,0 1-1 0 0,0-1 0 0 0,0 1 1 0 0,-1-1-1 0 0,1 1 0 0 0,0-1 1 0 0,0 1-1 0 0,0-1 0 0 0,0 1 1 0 0,0-1-1 0 0,0 1 1 0 0,0 0-1 0 0,0 0 0 0 0,1 1-7 0 0,0 0 0 0 0,0 0 0 0 0,0 0 0 0 0,1 0 0 0 0,-1 0 0 0 0,1 0 0 0 0,-1 0 0 0 0,1-1 0 0 0,-1 1 0 0 0,1 0 0 0 0,0-1 0 0 0,0 1 0 0 0,0-1 0 0 0,0 0 0 0 0,0 0 0 0 0,2 1 0 0 0,1 1-18 0 0,0-1 1 0 0,0 0-1 0 0,0 0 0 0 0,0-1 1 0 0,0 1-1 0 0,9 0 0 0 0,20 1-87 0 0,-3-2 119 0 0,0 2 0 0 0,56 14-1 0 0,-81-16-10 0 0,0 2-1 0 0,0-1 1 0 0,0 1-1 0 0,-1-1 0 0 0,1 2 1 0 0,-1-1-1 0 0,10 8 1 0 0,-12-8 5 0 0,0-1 1 0 0,-1 1 0 0 0,1-1 0 0 0,-1 1 0 0 0,0 0 0 0 0,0 0 0 0 0,0 0 0 0 0,0 0-1 0 0,-1 1 1 0 0,1-1 0 0 0,-1 0 0 0 0,0 1 0 0 0,0-1 0 0 0,0 1 0 0 0,1 5 0 0 0,-2 0 100 0 0,1-1 0 0 0,-1 1 0 0 0,0-1 0 0 0,-1 1 0 0 0,0-1 0 0 0,0 0 0 0 0,-1 1 1 0 0,0-1-1 0 0,0 0 0 0 0,-1 0 0 0 0,-5 10 0 0 0,5-10-30 0 0,-2 0 0 0 0,1 0 0 0 0,-1 0 0 0 0,0 0 0 0 0,-1 0 0 0 0,0-1 0 0 0,0 0 0 0 0,0-1 0 0 0,-1 1 0 0 0,0-1 0 0 0,0 0 0 0 0,-1-1 0 0 0,0 0 0 0 0,-8 5 0 0 0,-3-3-109 0 0,0 0-1 0 0,0-1 1 0 0,-1-1 0 0 0,1-1-1 0 0,-1-1 1 0 0,0-1-1 0 0,-24 1 1 0 0,-18-7-2582 0 0,44 2-345 0 0,-23-7 0 0 0,6 0-3505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41.198"/>
    </inkml:context>
    <inkml:brush xml:id="br0">
      <inkml:brushProperty name="width" value="0.05" units="cm"/>
      <inkml:brushProperty name="height" value="0.05" units="cm"/>
      <inkml:brushProperty name="color" value="#FFFFFF"/>
    </inkml:brush>
  </inkml:definitions>
  <inkml:trace contextRef="#ctx0" brushRef="#br0">39 0 4144 0 0,'0'0'319'0'0,"-1"3"-210"0"0,-10 18 1951 0 0,8-17-1197 0 0,0 0 0 0 0,1 0 0 0 0,0 0 0 0 0,0 0 0 0 0,0 1 0 0 0,0-1 0 0 0,0 6 0 0 0,-2 15-228 0 0,1 1 1 0 0,2-1-1 0 0,1 1 1 0 0,0 0-1 0 0,6 26 1 0 0,-3-33-517 0 0,1 0 1 0 0,1 0 0 0 0,0-1 0 0 0,2 1 0 0 0,0-1 0 0 0,1-1 0 0 0,15 24-1 0 0,-22-39-42 0 0,0 0-1 0 0,1 0 0 0 0,-1 0 0 0 0,1 0 0 0 0,0-1 1 0 0,0 1-1 0 0,0 0 0 0 0,0-1 0 0 0,0 1 0 0 0,0-1 1 0 0,0 0-1 0 0,0 0 0 0 0,0 0 0 0 0,1 0 0 0 0,-1 0 1 0 0,0 0-1 0 0,1-1 0 0 0,-1 1 0 0 0,1-1 0 0 0,-1 1 0 0 0,1-1 1 0 0,3 0-1 0 0,-1 0 2 0 0,-1-1 1 0 0,0 1-1 0 0,0-1 1 0 0,0 0 0 0 0,0-1-1 0 0,0 1 1 0 0,0 0-1 0 0,0-1 1 0 0,0 0-1 0 0,0 0 1 0 0,-1 0-1 0 0,7-5 1 0 0,2-3 26 0 0,2 0-9 0 0,0-2-1 0 0,-1 1 1 0 0,-1-2-1 0 0,0 0 1 0 0,16-21-1 0 0,0-7 29 0 0,25-41 23 0 0,-48 73-106 0 0,0 0 1 0 0,1 1-1 0 0,0 0 0 0 0,1 0 1 0 0,12-11-1 0 0,-17 17 292 0 0,-1 4-276 0 0,1-1 0 0 0,0 0 0 0 0,-1 1 0 0 0,1-1 0 0 0,-1 1 0 0 0,1 0 0 0 0,-1 0-1 0 0,0-1 1 0 0,0 1 0 0 0,0 0 0 0 0,2 4 0 0 0,4 34 392 0 0,0-13-293 0 0,-2 0-1 0 0,0 0 0 0 0,0 29 1 0 0,7 36-1399 0 0,-9-74 494 0 0,4 17-5466 0 0,-6-12-743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55.564"/>
    </inkml:context>
    <inkml:brush xml:id="br0">
      <inkml:brushProperty name="width" value="0.05" units="cm"/>
      <inkml:brushProperty name="height" value="0.05" units="cm"/>
      <inkml:brushProperty name="color" value="#FFFFFF"/>
    </inkml:brush>
  </inkml:definitions>
  <inkml:trace contextRef="#ctx0" brushRef="#br0">9 0 5984 0 0,'0'0'5314'0'0,"0"2"-3764"0"0,-2 9-602 0 0,0-1 0 0 0,0 21 0 0 0,0-1-215 0 0,2-20-544 0 0,0-1 1 0 0,0 1 0 0 0,1 0-1 0 0,3 10 1 0 0,0 14 234 0 0,11 147 452 0 0,-9 44-726 0 0,-5-102-138 0 0,1 13-205 0 0,-1-62-1471 0 0,-1-42-4458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55.910"/>
    </inkml:context>
    <inkml:brush xml:id="br0">
      <inkml:brushProperty name="width" value="0.05" units="cm"/>
      <inkml:brushProperty name="height" value="0.05" units="cm"/>
      <inkml:brushProperty name="color" value="#FFFFFF"/>
    </inkml:brush>
  </inkml:definitions>
  <inkml:trace contextRef="#ctx0" brushRef="#br0">0 156 12240 0 0,'2'-2'91'0'0,"38"-54"1101"0"0,-34 50-1105 0 0,0-1 0 0 0,0 2 0 0 0,1-1 0 0 0,-1 1 1 0 0,1 0-1 0 0,8-5 0 0 0,-4 4 301 0 0,1 0-1 0 0,-1 0 1 0 0,1 1 0 0 0,22-6 0 0 0,-15 6-10 0 0,3 0 198 0 0,1 1 0 0 0,29-2 0 0 0,-45 6-450 0 0,0 0 1 0 0,0 1-1 0 0,0-1 1 0 0,0 1-1 0 0,-1 0 1 0 0,1 1-1 0 0,0 0 1 0 0,0 0-1 0 0,-1 1 0 0 0,1-1 1 0 0,10 8-1 0 0,-13-8-31 0 0,0 0-1 0 0,-1 0 1 0 0,1 1-1 0 0,-1 0 1 0 0,0 0-1 0 0,0 0 1 0 0,0 0-1 0 0,0 0 1 0 0,0 1-1 0 0,-1-1 1 0 0,1 1-1 0 0,-1 0 1 0 0,0 0-1 0 0,0 0 0 0 0,-1 0 1 0 0,1 0-1 0 0,-1 0 1 0 0,0 0-1 0 0,0 0 1 0 0,1 7-1 0 0,4 19 458 0 0,-5-24-469 0 0,1-1 0 0 0,-1 0 0 0 0,0 1 0 0 0,-1-1 1 0 0,1 0-1 0 0,-1 1 0 0 0,0-1 0 0 0,0 1 1 0 0,-1-1-1 0 0,-1 8 0 0 0,-2 1 30 0 0,-3 9 92 0 0,-2 1 0 0 0,-11 24 0 0 0,11-29-161 0 0,5-9-23 0 0,-1-1 0 0 0,0 1 0 0 0,0-1 0 0 0,-1-1 0 0 0,-10 14 1 0 0,3-9-180 0 0,-1-1 1 0 0,0 0 0 0 0,-1-1 0 0 0,0-1 0 0 0,0 0 0 0 0,-1-1 0 0 0,-1 0-1 0 0,1-2 1 0 0,-23 8 0 0 0,25-11-1595 0 0,0 0-1 0 0,-1-1 1 0 0,-27 2 0 0 0,6-5-4912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56.410"/>
    </inkml:context>
    <inkml:brush xml:id="br0">
      <inkml:brushProperty name="width" value="0.05" units="cm"/>
      <inkml:brushProperty name="height" value="0.05" units="cm"/>
      <inkml:brushProperty name="color" value="#FFFFFF"/>
    </inkml:brush>
  </inkml:definitions>
  <inkml:trace contextRef="#ctx0" brushRef="#br0">0 1 3680 0 0,'2'1'5014'0'0,"3"2"-3425"0"0,-3-3-1280 0 0,-1 1 0 0 0,0-1 0 0 0,0 1 0 0 0,0 0 0 0 0,0-1 0 0 0,0 1 0 0 0,0 0 0 0 0,0 0 0 0 0,0-1 0 0 0,0 1-1 0 0,0 0 1 0 0,0 0 0 0 0,-1 0 0 0 0,1 0 0 0 0,0 0 0 0 0,-1 1 0 0 0,1-1 0 0 0,-1 0 0 0 0,2 2 0 0 0,1 11 296 0 0,0 0 0 0 0,0 0-1 0 0,-2 0 1 0 0,0 1 0 0 0,0-1 0 0 0,-3 27-1 0 0,0 116 665 0 0,2-24-1164 0 0,-4 53-411 0 0,-7 84-2218 0 0,7-241 980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56.744"/>
    </inkml:context>
    <inkml:brush xml:id="br0">
      <inkml:brushProperty name="width" value="0.05" units="cm"/>
      <inkml:brushProperty name="height" value="0.05" units="cm"/>
      <inkml:brushProperty name="color" value="#FFFFFF"/>
    </inkml:brush>
  </inkml:definitions>
  <inkml:trace contextRef="#ctx0" brushRef="#br0">0 86 10912 0 0,'0'-4'986'0'0,"3"-5"-808"0"0,34-21 796 0 0,-30 25-475 0 0,-1 1-1 0 0,1-1 1 0 0,0 2-1 0 0,0-1 1 0 0,1 1 0 0 0,-1 0-1 0 0,1 0 1 0 0,0 1-1 0 0,0 0 1 0 0,13-1-1 0 0,-9 0 63 0 0,-4 2-283 0 0,-1 0 0 0 0,0 1-1 0 0,1 0 1 0 0,-1 0 0 0 0,0 1-1 0 0,0-1 1 0 0,1 2 0 0 0,9 2-1 0 0,-12-3-163 0 0,0 1-1 0 0,-1-1 1 0 0,1 1-1 0 0,-1 0 1 0 0,1 0-1 0 0,-1 1 1 0 0,0-1-1 0 0,1 1 1 0 0,-1 0-1 0 0,-1 0 1 0 0,1 1-1 0 0,0-1 1 0 0,3 5-1 0 0,4 8 217 0 0,-7-12-229 0 0,-1 1 0 0 0,1 0 1 0 0,-1 0-1 0 0,0 0 0 0 0,-1 0 0 0 0,1 1 0 0 0,-1-1 0 0 0,3 12 0 0 0,-1 2-11 0 0,-1 0 0 0 0,-1 0 0 0 0,-1 0-1 0 0,0 1 1 0 0,-2-1 0 0 0,0 0 0 0 0,-1 0 0 0 0,-1 1 0 0 0,0-1-1 0 0,-2-1 1 0 0,0 1 0 0 0,-2-1 0 0 0,-13 29 0 0 0,12-31-159 0 0,-1-1 1 0 0,0 0 0 0 0,-22 26-1 0 0,25-35-172 0 0,0 0-1 0 0,0-1 1 0 0,-1 1-1 0 0,0-1 1 0 0,0 0 0 0 0,0-1-1 0 0,0 0 1 0 0,-1 0-1 0 0,1-1 1 0 0,-11 4-1 0 0,-17 3-1174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57.795"/>
    </inkml:context>
    <inkml:brush xml:id="br0">
      <inkml:brushProperty name="width" value="0.05" units="cm"/>
      <inkml:brushProperty name="height" value="0.05" units="cm"/>
      <inkml:brushProperty name="color" value="#FFFFFF"/>
    </inkml:brush>
  </inkml:definitions>
  <inkml:trace contextRef="#ctx0" brushRef="#br0">146 359 7056 0 0,'-15'10'637'0'0,"14"-10"-633"0"0,1 0 0 0 0,0 1-1 0 0,-1-1 1 0 0,1 0 0 0 0,0 0 0 0 0,-1 0-1 0 0,1 1 1 0 0,0-1 0 0 0,-1 0 0 0 0,1 1-1 0 0,0-1 1 0 0,-1 0 0 0 0,1 1 0 0 0,0-1 0 0 0,0 0-1 0 0,0 1 1 0 0,-1-1 0 0 0,1 0 0 0 0,0 1-1 0 0,0-1 1 0 0,0 0 0 0 0,0 1 0 0 0,-1-1-1 0 0,1 1 1 0 0,0-1 0 0 0,0 1 0 0 0,0-1-1 0 0,0 0 1 0 0,0 1 0 0 0,0-1 0 0 0,0 1-1 0 0,1 0 1 0 0,-1-1-5 0 0,-9 16 738 0 0,7-14-565 0 0,1 0 0 0 0,-1 0 0 0 0,1 1 0 0 0,0-1 0 0 0,0 0 0 0 0,0 0 0 0 0,-2 5 0 0 0,3-5-50 0 0,-1 0 1 0 0,0 0-1 0 0,0 0 0 0 0,0-1 1 0 0,0 1-1 0 0,-1 0 1 0 0,-1 2-1 0 0,-5 9 424 0 0,7-11-441 0 0,-1 0-1 0 0,1 0 1 0 0,-1 0 0 0 0,0 0-1 0 0,0-1 1 0 0,0 1-1 0 0,0 0 1 0 0,0-1-1 0 0,0 1 1 0 0,0-1 0 0 0,0 0-1 0 0,0 0 1 0 0,-1 1-1 0 0,1-2 1 0 0,-4 2-1 0 0,5-1-67 0 0,1-1 59 0 0,0 0 1 0 0,-1 0 0 0 0,1 0-1 0 0,0 0 1 0 0,-1 0-1 0 0,1 0 1 0 0,0-1 0 0 0,-1 1-1 0 0,1 0 1 0 0,0 0 0 0 0,0 0-1 0 0,-1 0 1 0 0,1 0 0 0 0,0 0-1 0 0,-1-1 1 0 0,1 1 0 0 0,0 0-1 0 0,0 0 1 0 0,-1 0-1 0 0,1-1 1 0 0,0 1 0 0 0,0 0-1 0 0,0 0 1 0 0,-1-1 0 0 0,1 1-1 0 0,0 0 1 0 0,0 0 0 0 0,0-1-1 0 0,-6-11 207 0 0,4 7 141 0 0,-1 1-220 0 0,-1-3-19 0 0,0 1 1 0 0,0-1 0 0 0,1 1 0 0 0,0-1 0 0 0,0 0 0 0 0,0-1 0 0 0,1 1 0 0 0,0 0 0 0 0,1-1 0 0 0,0 1-1 0 0,-1-15 1 0 0,2-3 0 0 0,1 0 0 0 0,2 1-1 0 0,8-42 1 0 0,-3 32-114 0 0,-3 13-76 0 0,9-23 1 0 0,-12 38-18 0 0,1-1 1 0 0,0 1-1 0 0,0 0 1 0 0,0 0 0 0 0,1 1-1 0 0,0-1 1 0 0,8-8-1 0 0,-6 8-3 0 0,0 1 0 0 0,0 0 0 0 0,0 0 0 0 0,0 1 0 0 0,1 0 0 0 0,0 0 0 0 0,0 0 0 0 0,0 1 0 0 0,0 0 0 0 0,0 1 0 0 0,1-1 0 0 0,-1 1 0 0 0,1 1 0 0 0,-1-1 0 0 0,1 1 0 0 0,0 1 0 0 0,0 0 0 0 0,0 0 0 0 0,12 1 0 0 0,-14 1 7 0 0,-1-1 0 0 0,0 0 0 0 0,0 1 0 0 0,0 0 0 0 0,0 1 0 0 0,0-1 0 0 0,0 1 0 0 0,-1 0 0 0 0,1 0 0 0 0,-1 0 0 0 0,0 0 0 0 0,0 1 0 0 0,0 0 0 0 0,0 0 0 0 0,4 6 0 0 0,0 0 34 0 0,-1 2-1 0 0,0-1 1 0 0,0 1 0 0 0,-1 0 0 0 0,4 13-1 0 0,-8-16 12 0 0,0 1 0 0 0,0-1 0 0 0,-1 1-1 0 0,0 0 1 0 0,0-1 0 0 0,-2 20 0 0 0,0-4 20 0 0,0-11-24 0 0,0 1 0 0 0,-1-1-1 0 0,-1 0 1 0 0,0 0 0 0 0,-1 0 0 0 0,-1 0-1 0 0,0-1 1 0 0,-1 1 0 0 0,0-1 0 0 0,-14 21-1 0 0,10-19 12 0 0,-1 0-1 0 0,-15 16 1 0 0,20-26-42 0 0,1 1 0 0 0,-1-1-1 0 0,0 0 1 0 0,-1 0 0 0 0,1-1 0 0 0,-1 0 0 0 0,-11 6 0 0 0,8-6-65 0 0,-1 0 0 0 0,0-1 0 0 0,-12 3 0 0 0,18-5-229 0 0,1-1 0 0 0,0 0 0 0 0,0 0 0 0 0,-7-1 0 0 0,8 1-420 0 0,0-1 0 0 0,0 1 1 0 0,0-1-1 0 0,0 0 0 0 0,0-1 0 0 0,-6-2 1 0 0,-10-11-5832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58.561"/>
    </inkml:context>
    <inkml:brush xml:id="br0">
      <inkml:brushProperty name="width" value="0.05" units="cm"/>
      <inkml:brushProperty name="height" value="0.05" units="cm"/>
      <inkml:brushProperty name="color" value="#FFFFFF"/>
    </inkml:brush>
  </inkml:definitions>
  <inkml:trace contextRef="#ctx0" brushRef="#br0">0 52 3224 0 0,'0'0'485'0'0,"1"-2"829"0"0,2-5 985 0 0,4-6 3592 0 0,-6 11-5442 0 0,-1 2-402 0 0,0 0-1 0 0,0 0 1 0 0,0-1-1 0 0,1 1 0 0 0,-1 0 1 0 0,0 0-1 0 0,0 0 1 0 0,0 0-1 0 0,0 0 1 0 0,0 0-1 0 0,0 0 0 0 0,0 0 1 0 0,1 0-1 0 0,-1 0 1 0 0,0-1-1 0 0,0 1 1 0 0,0 0-1 0 0,0 0 1 0 0,0 0-1 0 0,1 0 0 0 0,-1 0 1 0 0,0 0-1 0 0,0 0 1 0 0,0 0-1 0 0,0 0 1 0 0,0 0-1 0 0,1 0 0 0 0,-1 0 1 0 0,0 0-1 0 0,0 0 1 0 0,0 0-1 0 0,0 1 1 0 0,0-1-1 0 0,1 0 1 0 0,-1 0-1 0 0,0 0 0 0 0,0 0 1 0 0,0 0-1 0 0,0 0 1 0 0,0 0-1 0 0,0 0 1 0 0,0 0-1 0 0,1 0 0 0 0,-1 1 1 0 0,0-1-1 0 0,0 0 1 0 0,0 0-1 0 0,0 0 1 0 0,0 0-1 0 0,0 0 1 0 0,0 0-1 0 0,0 1 0 0 0,0-1 1 0 0,0 0-1 0 0,0 0 1 0 0,0 0-1 0 0,0 0 1 0 0,0 1-1 0 0,7 15 901 0 0,3 24-231 0 0,-10-40-678 0 0,2 8 115 0 0,-1 1 0 0 0,0-1 0 0 0,-1 0-1 0 0,0 10 1 0 0,1 21 155 0 0,0-22-201 0 0,-1-1 0 0 0,-3 25-1 0 0,0 10 10 0 0,3 19 810 0 0,7-102-256 0 0,1-2 117 0 0,1 0-1 0 0,1 1 0 0 0,26-57 1 0 0,-26 75-585 0 0,-1 0 0 0 0,2 0 1 0 0,0 1-1 0 0,1 0 1 0 0,20-18-1 0 0,-27 28-206 0 0,1-1 1 0 0,-1 1-1 0 0,1 0 0 0 0,0 1 0 0 0,0-1 0 0 0,0 1 0 0 0,1 0 1 0 0,-1 1-1 0 0,1-1 0 0 0,-1 1 0 0 0,1 1 0 0 0,0-1 1 0 0,0 1-1 0 0,0 0 0 0 0,0 1 0 0 0,0 0 0 0 0,10 0 0 0 0,-6 2-86 0 0,0-1 0 0 0,0 1-1 0 0,0 1 1 0 0,-1 0-1 0 0,1 1 1 0 0,-1 0-1 0 0,0 0 1 0 0,0 1-1 0 0,0 1 1 0 0,11 7-1 0 0,27 22-1946 0 0,-31-18 146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7:59.334"/>
    </inkml:context>
    <inkml:brush xml:id="br0">
      <inkml:brushProperty name="width" value="0.05" units="cm"/>
      <inkml:brushProperty name="height" value="0.05" units="cm"/>
      <inkml:brushProperty name="color" value="#FFFFFF"/>
    </inkml:brush>
  </inkml:definitions>
  <inkml:trace contextRef="#ctx0" brushRef="#br0">0 0 9272 0 0,'0'0'6464'0'0,"2"2"-5864"0"0,0 1-454 0 0,0-1 1 0 0,0 1-1 0 0,0 0 1 0 0,0 0-1 0 0,-1 1 1 0 0,1-1 0 0 0,-1 0-1 0 0,0 0 1 0 0,0 1-1 0 0,1 6 1 0 0,4 42 679 0 0,-2-19-410 0 0,5 34 205 0 0,-2 1-1 0 0,-2 94 0 0 0,-1-10-387 0 0,0-38-1526 0 0,-3-79-3576 0 0,4-3-1637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8:25.819"/>
    </inkml:context>
    <inkml:brush xml:id="br0">
      <inkml:brushProperty name="width" value="0.05" units="cm"/>
      <inkml:brushProperty name="height" value="0.05" units="cm"/>
      <inkml:brushProperty name="color" value="#E71224"/>
    </inkml:brush>
  </inkml:definitions>
  <inkml:trace contextRef="#ctx0" brushRef="#br0">12 23 5064 0 0,'2'-23'11793'0'0,"1"43"-9908"0"0,6 207 2478 0 0,-8-149-3949 0 0,-14 569 2825 0 0,-1-200-2358 0 0,19 202-653 0 0,-2-588-949 0 0,5 101 387 0 0,-1-56-8596 0 0,-5-82 1224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04.141"/>
    </inkml:context>
    <inkml:brush xml:id="br0">
      <inkml:brushProperty name="width" value="0.05" units="cm"/>
      <inkml:brushProperty name="height" value="0.05" units="cm"/>
      <inkml:brushProperty name="color" value="#FFFFFF"/>
    </inkml:brush>
  </inkml:definitions>
  <inkml:trace contextRef="#ctx0" brushRef="#br0">0 76 7368 0 0,'0'0'2085'0'0,"3"-1"-626"0"0,21-8 1608 0 0,-19 6-2471 0 0,1 1 0 0 0,-1 0-1 0 0,1 0 1 0 0,10-2 0 0 0,13-2 651 0 0,-22 4-1039 0 0,1 1 0 0 0,-1 0 1 0 0,12-1-1 0 0,-3 1 153 0 0,0-1 0 0 0,0 0 0 0 0,30-9 0 0 0,-24 5-474 0 0,23-3 1 0 0,-32 7-4741 0 0,-6-6-1759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05.368"/>
    </inkml:context>
    <inkml:brush xml:id="br0">
      <inkml:brushProperty name="width" value="0.05" units="cm"/>
      <inkml:brushProperty name="height" value="0.05" units="cm"/>
      <inkml:brushProperty name="color" value="#FFFFFF"/>
    </inkml:brush>
  </inkml:definitions>
  <inkml:trace contextRef="#ctx0" brushRef="#br0">1 0 7368 0 0,'0'0'957'0'0,"0"2"72"0"0,1 47 3958 0 0,7 26-2394 0 0,34 275 99 0 0,-42-250-2637 0 0,-1-41-246 0 0,-2-15-143 0 0,0 0-5112 0 0,3-21-456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05.727"/>
    </inkml:context>
    <inkml:brush xml:id="br0">
      <inkml:brushProperty name="width" value="0.05" units="cm"/>
      <inkml:brushProperty name="height" value="0.05" units="cm"/>
      <inkml:brushProperty name="color" value="#FFFFFF"/>
    </inkml:brush>
  </inkml:definitions>
  <inkml:trace contextRef="#ctx0" brushRef="#br0">0 76 10512 0 0,'0'0'949'0'0,"3"1"-781"0"0,6 1-141 0 0,-3 0 8 0 0,1 0 0 0 0,-1-1 0 0 0,1 0 0 0 0,-1 0 1 0 0,1 0-1 0 0,-1-1 0 0 0,1 0 0 0 0,-1 0 0 0 0,10-2 1 0 0,22-5 380 0 0,32-8 342 0 0,-9 1-311 0 0,-42 11-317 0 0,-1-2 1 0 0,0 0 0 0 0,21-8 0 0 0,-30 9-138 0 0,0 1 1 0 0,16-3-1 0 0,-8 2-460 0 0,-1-1-238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06.165"/>
    </inkml:context>
    <inkml:brush xml:id="br0">
      <inkml:brushProperty name="width" value="0.05" units="cm"/>
      <inkml:brushProperty name="height" value="0.05" units="cm"/>
      <inkml:brushProperty name="color" value="#FFFFFF"/>
    </inkml:brush>
  </inkml:definitions>
  <inkml:trace contextRef="#ctx0" brushRef="#br0">18 0 4608 0 0,'0'0'353'0'0,"0"2"-231"0"0,0-2-91 0 0,0 0 0 0 0,0 1 1 0 0,0-1-1 0 0,0 1 1 0 0,0-1-1 0 0,0 0 0 0 0,0 1 1 0 0,0-1-1 0 0,0 1 1 0 0,0-1-1 0 0,0 0 0 0 0,0 1 1 0 0,0-1-1 0 0,-1 1 1 0 0,1-1-1 0 0,0 0 0 0 0,0 1 1 0 0,0-1-1 0 0,-1 0 1 0 0,1 1-1 0 0,0-1 0 0 0,0 0 1 0 0,-1 1-1 0 0,1-1 1 0 0,0 0-1 0 0,0 1 1 0 0,-1-1-1 0 0,1 0 0 0 0,0 0 1 0 0,-1 0-1 0 0,1 1 1 0 0,0-1-1 0 0,-1 0 0 0 0,0 0 1 0 0,0 1 310 0 0,-1 2 121 0 0,1 0-1 0 0,0 0 1 0 0,0 0 0 0 0,0 0-1 0 0,0 0 1 0 0,0 0 0 0 0,1 0-1 0 0,-1 0 1 0 0,1 0 0 0 0,0 1 0 0 0,0-1-1 0 0,1 4 1 0 0,5 42 1280 0 0,-4-40-1500 0 0,3 25 170 0 0,3 65 1 0 0,-2 47 650 0 0,-3 241-435 0 0,-3-346-622 0 0,2-1 0 0 0,7 46 0 0 0,-5-64 28 0 0,-3-14-31 0 0,0-1 0 0 0,0 1-1 0 0,1-1 1 0 0,4 11-1 0 0,-6-18-3 0 0,0 1 0 0 0,1-1 0 0 0,-1 1 0 0 0,0-1 0 0 0,0 1 0 0 0,1-1 0 0 0,-1 1 0 0 0,0-1 0 0 0,1 1 0 0 0,-1-1 0 0 0,0 1 0 0 0,1-1 0 0 0,-1 0 0 0 0,0 1 0 0 0,1-1 0 0 0,-1 0 0 0 0,1 1 0 0 0,-1-1 0 0 0,1 0 0 0 0,0 0 0 0 0,1 0 0 0 0,-1 0 0 0 0,0 0 0 0 0,0 0 0 0 0,0 0 0 0 0,0-1 0 0 0,0 1 0 0 0,0 0 0 0 0,1-1 0 0 0,-1 1 0 0 0,0-1 0 0 0,0 1 0 0 0,0-1 0 0 0,0 1 0 0 0,0-1 0 0 0,-1 0 0 0 0,1 0 0 0 0,0 1 0 0 0,0-1 0 0 0,0 0 0 0 0,-1 0 0 0 0,1 0 0 0 0,0 0 0 0 0,-1 0 0 0 0,1 0 0 0 0,-1 0 0 0 0,1 0 0 0 0,0-2 0 0 0,3-6 0 0 0,0-1 0 0 0,4-12 0 0 0,-7 17 0 0 0,41-93 0 0 0,-20 47 0 0 0,-6 14 102 0 0,22-36-1 0 0,-30 59 60 0 0,1 0 0 0 0,1 1 0 0 0,0 0 1 0 0,0 1-1 0 0,18-16 0 0 0,-27 28-127 0 0,-1-1 0 0 0,1 0 0 0 0,0 1 0 0 0,-1-1 0 0 0,1 1 0 0 0,0-1 0 0 0,0 1 0 0 0,-1-1 0 0 0,1 1 0 0 0,0 0 0 0 0,0-1 0 0 0,0 1 0 0 0,0 0 0 0 0,-1 0 0 0 0,1-1 0 0 0,0 1 0 0 0,0 0 0 0 0,0 0 0 0 0,0 0 0 0 0,0 0 0 0 0,0 0 0 0 0,0 0 0 0 0,-1 0 0 0 0,1 0 0 0 0,0 1 0 0 0,1-1 0 0 0,0 1 24 0 0,-1 1-1 0 0,1-1 1 0 0,0 0-1 0 0,-1 1 1 0 0,1-1-1 0 0,-1 1 1 0 0,0-1-1 0 0,0 1 0 0 0,1 0 1 0 0,1 3-1 0 0,-1 0 36 0 0,0 0-1 0 0,0 0 1 0 0,0 0-1 0 0,0 1 1 0 0,-1-1-1 0 0,0 0 1 0 0,0 1-1 0 0,1 8 1 0 0,-2 6 237 0 0,-2 22 0 0 0,0 16-47 0 0,6-18-163 0 0,1 13-72 0 0,-3-4-732 0 0,3-19-4757 0 0,2-10-1281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06.509"/>
    </inkml:context>
    <inkml:brush xml:id="br0">
      <inkml:brushProperty name="width" value="0.05" units="cm"/>
      <inkml:brushProperty name="height" value="0.05" units="cm"/>
      <inkml:brushProperty name="color" value="#FFFFFF"/>
    </inkml:brush>
  </inkml:definitions>
  <inkml:trace contextRef="#ctx0" brushRef="#br0">32 1 15088 0 0,'-8'1'1365'0'0,"2"4"-1125"0"0,4-3-145 0 0,0 1 0 0 0,0 0-1 0 0,0 0 1 0 0,1 0 0 0 0,-1 0 0 0 0,1 1 0 0 0,0-1 0 0 0,0 0 0 0 0,0 0 0 0 0,0 1 0 0 0,0-1-1 0 0,1 1 1 0 0,0 6 0 0 0,0 4 352 0 0,1 0 0 0 0,4 17 0 0 0,0 4 46 0 0,-2-5-328 0 0,2-1-1 0 0,16 54 1 0 0,-19-77-401 0 0,-1 1 0 0 0,0-1 0 0 0,0 1 1 0 0,0-1-1 0 0,-1 1 0 0 0,0-1 0 0 0,0 1 1 0 0,-1 0-1 0 0,0-1 0 0 0,-2 8 0 0 0,-1 9-6215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06.839"/>
    </inkml:context>
    <inkml:brush xml:id="br0">
      <inkml:brushProperty name="width" value="0.05" units="cm"/>
      <inkml:brushProperty name="height" value="0.05" units="cm"/>
      <inkml:brushProperty name="color" value="#FFFFFF"/>
    </inkml:brush>
  </inkml:definitions>
  <inkml:trace contextRef="#ctx0" brushRef="#br0">32 14 11056 0 0,'0'0'1176'0'0,"-5"-10"-1176"0"0,-6 7 3032 0 0,2 3 639 0 0,3 13-3671 0 0,12-1 0 0 0,-6 7-5071 0 0,5-6-985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07.201"/>
    </inkml:context>
    <inkml:brush xml:id="br0">
      <inkml:brushProperty name="width" value="0.05" units="cm"/>
      <inkml:brushProperty name="height" value="0.05" units="cm"/>
      <inkml:brushProperty name="color" value="#FFFFFF"/>
    </inkml:brush>
  </inkml:definitions>
  <inkml:trace contextRef="#ctx0" brushRef="#br0">301 1 4144 0 0,'-9'2'245'0'0,"0"1"-1"0"0,0 1 1 0 0,0-1 0 0 0,0 2 0 0 0,1-1-1 0 0,-1 1 1 0 0,1 0 0 0 0,-13 12-1 0 0,14-9 1052 0 0,0-1-1 0 0,0 1 1 0 0,1 0-1 0 0,-8 14 1 0 0,10-14-949 0 0,0-1 0 0 0,1 1 1 0 0,-4 9-1 0 0,6-12-198 0 0,0 0 0 0 0,0 0 0 0 0,0 0 0 0 0,0 9 0 0 0,2-12-120 0 0,0-1 1 0 0,-1 1-1 0 0,1 0 0 0 0,0-1 0 0 0,0 1 0 0 0,0-1 0 0 0,0 0 0 0 0,0 1 1 0 0,0-1-1 0 0,1 0 0 0 0,-1 1 0 0 0,0-1 0 0 0,1 0 0 0 0,-1 0 1 0 0,3 1-1 0 0,-3-1 10 0 0,13 8 364 0 0,1-1 0 0 0,0 0 0 0 0,0-1 0 0 0,19 6 0 0 0,16 9 1109 0 0,-44-19-1341 0 0,-1 0 0 0 0,0 1 0 0 0,0-1 0 0 0,0 1 0 0 0,0 0 0 0 0,-1 1 0 0 0,0-1 0 0 0,0 1 0 0 0,0 0-1 0 0,0 0 1 0 0,-1 0 0 0 0,0 0 0 0 0,0 1 0 0 0,0-1 0 0 0,0 1 0 0 0,-1 0 0 0 0,0-1 0 0 0,-1 1 0 0 0,1 0-1 0 0,-1 0 1 0 0,1 13 0 0 0,-2-4 86 0 0,-1 1-1 0 0,-1-1 1 0 0,-1 0-1 0 0,0 0 1 0 0,0 0-1 0 0,-2 0 1 0 0,-8 20-1 0 0,10-29-174 0 0,0 1 0 0 0,-1-1-1 0 0,0 0 1 0 0,-1 0 0 0 0,1 0-1 0 0,-10 9 1 0 0,-35 27 245 0 0,42-37-302 0 0,-1 0 0 0 0,1 0 0 0 0,-1-1 0 0 0,-1 0 0 0 0,1-1 1 0 0,0 0-1 0 0,-1 0 0 0 0,0 0 0 0 0,0-1 0 0 0,0-1 0 0 0,-14 2 0 0 0,7-3-462 0 0,1 0 0 0 0,0 0 0 0 0,0-2 0 0 0,0 0 0 0 0,0-1 1 0 0,-18-5-1 0 0,2-1-1133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08.317"/>
    </inkml:context>
    <inkml:brush xml:id="br0">
      <inkml:brushProperty name="width" value="0.05" units="cm"/>
      <inkml:brushProperty name="height" value="0.05" units="cm"/>
      <inkml:brushProperty name="color" value="#FFFFFF"/>
    </inkml:brush>
  </inkml:definitions>
  <inkml:trace contextRef="#ctx0" brushRef="#br0">40 54 920 0 0,'-13'-10'4307'0'0,"12"9"-4087"0"0,0 1 0 0 0,0 0 1 0 0,1-1-1 0 0,-1 1 1 0 0,0-1-1 0 0,0 1 1 0 0,0-1-1 0 0,1 1 1 0 0,-1-1-1 0 0,0 1 1 0 0,1-1-1 0 0,-1 0 1 0 0,1 0-1 0 0,-1 1 1 0 0,1-1-1 0 0,-1 0 1 0 0,1 0-1 0 0,-1-1 1 0 0,-12 6 8354 0 0,24-5-8178 0 0,0 0-1 0 0,0-1 0 0 0,0 0 0 0 0,15-5 0 0 0,-10 2-35 0 0,22-3 0 0 0,9 3 175 0 0,49 1 0 0 0,-89 4-515 0 0,0 1 0 0 0,0 0-1 0 0,0 0 1 0 0,0 0 0 0 0,0 1 0 0 0,-1 0-1 0 0,1 0 1 0 0,0 1 0 0 0,-1 0 0 0 0,1 0 0 0 0,-1 1-1 0 0,0-1 1 0 0,0 1 0 0 0,-1 1 0 0 0,1-1 0 0 0,9 11-1 0 0,-13-12-4 0 0,0 0-1 0 0,0 1 1 0 0,-1-1-1 0 0,1 1 1 0 0,-1 0-1 0 0,1-1 1 0 0,-1 1-1 0 0,0 0 1 0 0,-1 0-1 0 0,1 0 1 0 0,-1 0-1 0 0,1 0 1 0 0,-1 0-1 0 0,-1-1 1 0 0,0 8 0 0 0,0 0 25 0 0,-1-1 1 0 0,-1 1-1 0 0,0 0 1 0 0,-6 12-1 0 0,-5 6 9 0 0,-1-1 0 0 0,-1-1 0 0 0,-2-1 0 0 0,-22 27-1 0 0,-31 46 57 0 0,40-55 11 0 0,23-32-46 0 0,0-1 0 0 0,0 1 0 0 0,1 0 0 0 0,0 0 0 0 0,-8 23 0 0 0,14-31-77 0 0,-2 3-62 0 0,1 1 0 0 0,0 0-1 0 0,1 0 1 0 0,-1 13 0 0 0,1-20 27 0 0,1 1 0 0 0,0-1 1 0 0,1 1-1 0 0,-1 0 1 0 0,0-1-1 0 0,0 1 1 0 0,1-1-1 0 0,-1 1 1 0 0,1-1-1 0 0,-1 1 1 0 0,1-1-1 0 0,0 1 1 0 0,0-1-1 0 0,-1 1 0 0 0,1-1 1 0 0,0 0-1 0 0,0 0 1 0 0,0 1-1 0 0,1-1 1 0 0,-1 0-1 0 0,0 0 1 0 0,0 0-1 0 0,1 0 1 0 0,-1 0-1 0 0,0 0 1 0 0,1-1-1 0 0,-1 1 1 0 0,2 0-1 0 0,9 5-1967 0 0,-3-3 193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08.675"/>
    </inkml:context>
    <inkml:brush xml:id="br0">
      <inkml:brushProperty name="width" value="0.05" units="cm"/>
      <inkml:brushProperty name="height" value="0.05" units="cm"/>
      <inkml:brushProperty name="color" value="#FFFFFF"/>
    </inkml:brush>
  </inkml:definitions>
  <inkml:trace contextRef="#ctx0" brushRef="#br0">76 1 7832 0 0,'0'0'344'0'0,"-11"0"72"0"0,-4 4-328 0 0,0 1-88 0 0,6 4 0 0 0,-2-5 0 0 0,2 5 5648 0 0,3 0 1591 0 0,6 4-7159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45.363"/>
    </inkml:context>
    <inkml:brush xml:id="br0">
      <inkml:brushProperty name="width" value="0.05" units="cm"/>
      <inkml:brushProperty name="height" value="0.05" units="cm"/>
      <inkml:brushProperty name="color" value="#FFFFFF"/>
    </inkml:brush>
  </inkml:definitions>
  <inkml:trace contextRef="#ctx0" brushRef="#br0">0 85 1840 0 0,'0'0'83'0'0,"1"-1"-6"0"0,11-14 12671 0 0,-10 23-13838 0 0,1 3 1278 0 0,0-1 1 0 0,-1 1-1 0 0,0-1 0 0 0,0 1 0 0 0,-1 12 1 0 0,-4 56 165 0 0,0-16-170 0 0,7 158 556 0 0,16 26 469 0 0,-16-216-1160 0 0,2 1 0 0 0,0-1 0 0 0,18 46 0 0 0,-19-64 116 0 0,0-1 0 0 0,1 0 0 0 0,0 0 0 0 0,1-1 0 0 0,0 0-1 0 0,1 0 1 0 0,0 0 0 0 0,1-1 0 0 0,0 0 0 0 0,20 16 0 0 0,-25-23-121 0 0,0-1 1 0 0,0 1 0 0 0,0-1 0 0 0,1 0-1 0 0,-1 0 1 0 0,1 0 0 0 0,-1-1 0 0 0,1 0-1 0 0,0 0 1 0 0,-1 0 0 0 0,1 0-1 0 0,7 0 1 0 0,-4-1 20 0 0,-1-1 0 0 0,0 0-1 0 0,0 0 1 0 0,0 0 0 0 0,0-1 0 0 0,0 0-1 0 0,12-6 1 0 0,-8 3 42 0 0,1-1-1 0 0,-1-1 1 0 0,-1 0-1 0 0,1-1 1 0 0,-1 0 0 0 0,0 0-1 0 0,-1-1 1 0 0,0-1-1 0 0,9-11 1 0 0,12-23 600 0 0,26-54-1 0 0,-21 36-215 0 0,-8 12-437 0 0,-3-1-1 0 0,-1-1 1 0 0,19-70 0 0 0,-16 26-280 0 0,14-99 1 0 0,-36 167-445 0 0,0-46 0 0 0,-6 7-5123 0 0,-2 17-1088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8:27.508"/>
    </inkml:context>
    <inkml:brush xml:id="br0">
      <inkml:brushProperty name="width" value="0.05" units="cm"/>
      <inkml:brushProperty name="height" value="0.05" units="cm"/>
      <inkml:brushProperty name="color" value="#E71224"/>
    </inkml:brush>
  </inkml:definitions>
  <inkml:trace contextRef="#ctx0" brushRef="#br0">1 159 12496 0 0,'0'0'3896'0'0,"9"12"-1593"0"0,2 7-1250 0 0,0 1 0 0 0,-1 0-1 0 0,8 26 1 0 0,17 67 225 0 0,-28-89-1063 0 0,34 137 414 0 0,3 8-11 0 0,-44-167-611 0 0,4 10 45 0 0,0 1 0 0 0,0-2 0 0 0,8 15-1 0 0,-11-24-32 0 0,0 1 0 0 0,0-1-1 0 0,1 0 1 0 0,-1 0 0 0 0,1 0-1 0 0,-1 0 1 0 0,1 0-1 0 0,0 0 1 0 0,0 0 0 0 0,0-1-1 0 0,0 1 1 0 0,0 0-1 0 0,0-1 1 0 0,0 0 0 0 0,1 1-1 0 0,-1-1 1 0 0,0 0-1 0 0,1 0 1 0 0,-1 0 0 0 0,1-1-1 0 0,-1 1 1 0 0,6 0 0 0 0,-6-1 3 0 0,0-1 0 0 0,1 1 0 0 0,-1-1 0 0 0,0 0 0 0 0,1 0 0 0 0,-1 0 1 0 0,0 0-1 0 0,0 0 0 0 0,0 0 0 0 0,0-1 0 0 0,0 1 0 0 0,0 0 0 0 0,0-1 1 0 0,0 0-1 0 0,0 1 0 0 0,-1-1 0 0 0,1 0 0 0 0,1-3 0 0 0,3-4 83 0 0,0 0 0 0 0,8-17-1 0 0,3-15 279 0 0,-2 0 0 0 0,19-86 0 0 0,-13 41 28 0 0,30-113 125 0 0,-28 107-539 0 0,7-22-231 0 0,-3 42-8326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46.933"/>
    </inkml:context>
    <inkml:brush xml:id="br0">
      <inkml:brushProperty name="width" value="0.05" units="cm"/>
      <inkml:brushProperty name="height" value="0.05" units="cm"/>
      <inkml:brushProperty name="color" value="#FFFFFF"/>
    </inkml:brush>
  </inkml:definitions>
  <inkml:trace contextRef="#ctx0" brushRef="#br0">3 12 4608 0 0,'0'0'8830'0'0,"1"2"-8476"0"0,5 19 232 0 0,-2-11-376 0 0,-1 0-1 0 0,0 1 0 0 0,1 14 1 0 0,-2 10 298 0 0,-5 60 0 0 0,-6-40-129 0 0,5-37-217 0 0,1-1-1 0 0,-1 25 0 0 0,3-14 9 0 0,0-21-95 0 0,0-1-1 0 0,1 1 0 0 0,0-1 1 0 0,0 0-1 0 0,2 10 0 0 0,-2-16-63 0 0,0 0-1 0 0,0 0 1 0 0,0 1-1 0 0,0-1 1 0 0,0 0-1 0 0,0 0 1 0 0,0 0-1 0 0,0 0 0 0 0,0 1 1 0 0,0-1-1 0 0,0 0 1 0 0,0 0-1 0 0,0 0 1 0 0,0 0-1 0 0,1 1 1 0 0,-1-1-1 0 0,0 0 1 0 0,0 0-1 0 0,0 0 0 0 0,0 0 1 0 0,0 1-1 0 0,0-1 1 0 0,0 0-1 0 0,0 0 1 0 0,1 0-1 0 0,-1 0 1 0 0,0 0-1 0 0,0 0 0 0 0,0 0 1 0 0,0 1-1 0 0,0-1 1 0 0,1 0-1 0 0,-1 0 1 0 0,0 0-1 0 0,0 0 1 0 0,0 0-1 0 0,0 0 0 0 0,0 0 1 0 0,1 0-1 0 0,-1 0 1 0 0,0 0-1 0 0,0 0 1 0 0,0 0-1 0 0,1 0 1 0 0,-1 0-1 0 0,0 0 0 0 0,0 0 1 0 0,0 0-1 0 0,0 0 1 0 0,1 0-1 0 0,-1 0 1 0 0,0 0-1 0 0,0 0 1 0 0,0-1-1 0 0,0 1 0 0 0,0 0 1 0 0,1 0-1 0 0,-1 0 1 0 0,0 0-1 0 0,0 0 1 0 0,0 0-1 0 0,0 0 1 0 0,0-1-1 0 0,0 1 1 0 0,0 0-1 0 0,1 0 0 0 0,10-19 227 0 0,9-29 18 0 0,61-145 241 0 0,-70 169-483 0 0,0-1 262 0 0,19-32 0 0 0,-26 51-175 0 0,1-1 0 0 0,-1 1-1 0 0,1 0 1 0 0,0 1 0 0 0,0-1 0 0 0,1 1-1 0 0,0 0 1 0 0,-1 0 0 0 0,13-6-1 0 0,-17 10-77 0 0,-1 1-1 0 0,1-1 1 0 0,0 1-1 0 0,0 0 1 0 0,0-1-1 0 0,0 1 1 0 0,0 0-1 0 0,0 0 1 0 0,1 0-1 0 0,-1 0 1 0 0,0 0-1 0 0,0 0 1 0 0,0 0-1 0 0,0 0 1 0 0,0 0-1 0 0,0 0 1 0 0,0 0-1 0 0,0 1 1 0 0,0-1-1 0 0,0 0 1 0 0,0 1-1 0 0,1 0 1 0 0,0 0 30 0 0,0 1 0 0 0,0-1 0 0 0,0 1 0 0 0,0 0 0 0 0,0 0 0 0 0,-1 0 0 0 0,1 0 1 0 0,2 4-1 0 0,0 0 44 0 0,-1 0 1 0 0,0 0-1 0 0,0 0 1 0 0,-1 1-1 0 0,0-1 0 0 0,2 8 1 0 0,8 75 602 0 0,23 105-309 0 0,-27-158-634 0 0,2 7-6236 0 0,-4-20-811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47.951"/>
    </inkml:context>
    <inkml:brush xml:id="br0">
      <inkml:brushProperty name="width" value="0.05" units="cm"/>
      <inkml:brushProperty name="height" value="0.05" units="cm"/>
      <inkml:brushProperty name="color" value="#FFFFFF"/>
    </inkml:brush>
  </inkml:definitions>
  <inkml:trace contextRef="#ctx0" brushRef="#br0">19 39 9096 0 0,'-12'-6'414'0'0,"9"5"-6"0"0,3-4-373 0 0,1 3 346 0 0,-1 0 0 0 0,0 0 1 0 0,0 0-1 0 0,0 0 0 0 0,0 0 0 0 0,0 0 0 0 0,-1 1 1 0 0,1-1-1 0 0,0 0 0 0 0,-1 0 0 0 0,-1-3 2975 0 0,2 6-3265 0 0,0 0 1 0 0,0 0-1 0 0,1 0 0 0 0,-1 0 1 0 0,1 0-1 0 0,-1 0 0 0 0,1 0 0 0 0,-1 0 1 0 0,1 0-1 0 0,0 0 0 0 0,-1 0 1 0 0,2 1-1 0 0,4 7 178 0 0,-4-2-136 0 0,0-1 1 0 0,-1 1-1 0 0,0-1 0 0 0,0 1 1 0 0,-1-1-1 0 0,0 1 0 0 0,-1 12 1 0 0,0 3 144 0 0,-3 253 1042 0 0,-1-131-1221 0 0,-1 0-70 0 0,5-64-96 0 0,2 75-919 0 0,-1-124-247 0 0,0-8-345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48.294"/>
    </inkml:context>
    <inkml:brush xml:id="br0">
      <inkml:brushProperty name="width" value="0.05" units="cm"/>
      <inkml:brushProperty name="height" value="0.05" units="cm"/>
      <inkml:brushProperty name="color" value="#FFFFFF"/>
    </inkml:brush>
  </inkml:definitions>
  <inkml:trace contextRef="#ctx0" brushRef="#br0">8 158 7368 0 0,'0'0'18'0'0,"-1"0"0"0"0,1-1 0 0 0,-1 1 0 0 0,1 0 0 0 0,-1-1 0 0 0,1 1 0 0 0,-1-1 0 0 0,1 1 0 0 0,0-1 0 0 0,-1 1 0 0 0,1-1 1 0 0,0 0-1 0 0,-1 1 0 0 0,1-1 0 0 0,0 1 0 0 0,-1-1 0 0 0,1 0 0 0 0,0 1 0 0 0,0-1 0 0 0,0 1 0 0 0,0-1 0 0 0,0 0 0 0 0,0 1 0 0 0,0-1 0 0 0,0 0 0 0 0,0-1 1 0 0,1 0 215 0 0,-1 0 0 0 0,1 0 1 0 0,0-1-1 0 0,0 1 0 0 0,0 0 1 0 0,0 0-1 0 0,2-4 1 0 0,2 0 838 0 0,-1 1 0 0 0,1-1 0 0 0,0 1 1 0 0,9-8-1 0 0,3 2-38 0 0,0 1 0 0 0,20-9 0 0 0,-23 12-524 0 0,3-2 531 0 0,37-12 1 0 0,-47 19-959 0 0,0 0 1 0 0,0 1 0 0 0,0-1 0 0 0,1 2 0 0 0,-1-1 0 0 0,0 1 0 0 0,1 0 0 0 0,10 2 0 0 0,-16-2-77 0 0,0 1-1 0 0,0-1 1 0 0,0 1-1 0 0,0 0 1 0 0,0 0-1 0 0,0 0 1 0 0,-1 0-1 0 0,1 0 1 0 0,0 0-1 0 0,-1 0 1 0 0,1 1-1 0 0,2 2 1 0 0,16 21 174 0 0,-14-17-153 0 0,-4-4-34 0 0,1 0-1 0 0,-1 1 0 0 0,0-1 0 0 0,0 1 1 0 0,-1-1-1 0 0,0 1 0 0 0,1 0 0 0 0,-1-1 0 0 0,-1 1 1 0 0,1 5-1 0 0,0 5-71 0 0,-1-1 1 0 0,-2 18-1 0 0,-3-2 304 0 0,-2 0 0 0 0,0-1 0 0 0,-14 33 0 0 0,15-45-239 0 0,0-1 25 0 0,-2 0-1 0 0,0 0 1 0 0,-10 15 0 0 0,4-9-43 0 0,2-3-131 0 0,-1-2-1 0 0,0 0 0 0 0,-22 22 1 0 0,33-37 142 0 0,-7 7-431 0 0,0-1 1 0 0,0 0-1 0 0,-19 12 0 0 0,-1-3-1246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56.602"/>
    </inkml:context>
    <inkml:brush xml:id="br0">
      <inkml:brushProperty name="width" value="0.05" units="cm"/>
      <inkml:brushProperty name="height" value="0.05" units="cm"/>
      <inkml:brushProperty name="color" value="#FFFFFF"/>
    </inkml:brush>
  </inkml:definitions>
  <inkml:trace contextRef="#ctx0" brushRef="#br0">8 124 10512 0 0,'0'0'1049'0'0,"-1"2"-957"0"0,0-1-88 0 0,0-1-1 0 0,1 1 1 0 0,-1 0-1 0 0,0 0 1 0 0,1 0-1 0 0,-1 0 1 0 0,1 1-1 0 0,0-1 1 0 0,-1 0-1 0 0,1 0 1 0 0,0 0-1 0 0,0 0 1 0 0,-1 0 0 0 0,1 0-1 0 0,0 0 1 0 0,0 1-1 0 0,0-1 1 0 0,1 0-1 0 0,-1 2 1 0 0,1 5 165 0 0,-1-4-75 0 0,1 1 1 0 0,-1-1-1 0 0,1 1 0 0 0,0-1 1 0 0,0 1-1 0 0,0-1 0 0 0,4 8 1 0 0,-3-4-21 0 0,0 0 0 0 0,-1 0 1 0 0,0-1-1 0 0,0 1 0 0 0,-1 1 1 0 0,1-1-1 0 0,-3 13 1 0 0,1 5 131 0 0,-2 52 645 0 0,3-75-759 0 0,0 0 0 0 0,0 0 0 0 0,0 0 0 0 0,0-1 0 0 0,0 1 0 0 0,2 5 0 0 0,-2-8-64 0 0,0 1 0 0 0,0-1 0 0 0,0 1 0 0 0,0-1 1 0 0,0 0-1 0 0,0 1 0 0 0,0-1 0 0 0,-1 1 0 0 0,1-1 1 0 0,0 0-1 0 0,0 1 0 0 0,0-1 0 0 0,-1 0 0 0 0,1 1 1 0 0,0-1-1 0 0,0 0 0 0 0,-1 1 0 0 0,1-1 1 0 0,0 0-1 0 0,-1 0 0 0 0,1 1 0 0 0,0-1 0 0 0,-1 0 1 0 0,1 0-1 0 0,0 1 0 0 0,-1-1 0 0 0,-2 1 2684 0 0,2-4-2564 0 0,0 1 0 0 0,0-1 1 0 0,0 0-1 0 0,0 1 0 0 0,1-1 1 0 0,-1 0-1 0 0,1 0 0 0 0,0 0 1 0 0,-1 1-1 0 0,2-6 0 0 0,4-33 735 0 0,-2 21-525 0 0,-1-3-33 0 0,2-1 0 0 0,1 1 1 0 0,1 1-1 0 0,9-26 1 0 0,-9 33-248 0 0,0 1 1 0 0,1 1-1 0 0,1-1 0 0 0,0 1 1 0 0,0 1-1 0 0,2 0 1 0 0,15-17-1 0 0,-19 23-56 0 0,0 0 0 0 0,1 1 0 0 0,0 0 0 0 0,0 0 0 0 0,0 1 0 0 0,1 0 0 0 0,-1 0 0 0 0,1 1 0 0 0,0-1 0 0 0,0 2 0 0 0,0-1 0 0 0,1 1 0 0 0,10-1 0 0 0,-12 2-255 0 0,0 1-1 0 0,0 0 1 0 0,0 0 0 0 0,1 0-1 0 0,-1 1 1 0 0,0 0 0 0 0,0 1-1 0 0,0 0 1 0 0,0 0 0 0 0,-1 0 0 0 0,1 1-1 0 0,0 0 1 0 0,-1 0 0 0 0,0 0-1 0 0,1 1 1 0 0,5 5 0 0 0,5 5-1645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57.875"/>
    </inkml:context>
    <inkml:brush xml:id="br0">
      <inkml:brushProperty name="width" value="0.05" units="cm"/>
      <inkml:brushProperty name="height" value="0.05" units="cm"/>
      <inkml:brushProperty name="color" value="#FFFFFF"/>
    </inkml:brush>
  </inkml:definitions>
  <inkml:trace contextRef="#ctx0" brushRef="#br0">32 193 10592 0 0,'0'0'818'0'0,"5"0"-500"0"0,9 0 1478 0 0,-7-1 101 0 0,12-4-1105 0 0,-11 4-505 0 0,1-1 0 0 0,-1-1 0 0 0,11-4 0 0 0,-17 6-257 0 0,7-3 79 0 0,0 0 1 0 0,0 0-1 0 0,0-1 1 0 0,0 0-1 0 0,-1-1 1 0 0,0 0 0 0 0,-1 0-1 0 0,1-1 1 0 0,9-10-1 0 0,-13 12-92 0 0,0-1 0 0 0,0 1-1 0 0,-1-1 1 0 0,0 0 0 0 0,0 1-1 0 0,0-1 1 0 0,0 0 0 0 0,-1-1 0 0 0,0 1-1 0 0,-1 0 1 0 0,1-1 0 0 0,0-8-1 0 0,-8-6-192 0 0,5 21 171 0 0,0 0-1 0 0,0-1 0 0 0,0 1 1 0 0,1 0-1 0 0,-1 0 0 0 0,0 0 0 0 0,0 0 1 0 0,0 0-1 0 0,0 0 0 0 0,0 0 1 0 0,0 0-1 0 0,0 0 0 0 0,-1 1 0 0 0,-10 1 34 0 0,1 1-1 0 0,0 0 0 0 0,0 1 0 0 0,0 0 0 0 0,1 0 0 0 0,-1 2 0 0 0,1-1 0 0 0,0 1 0 0 0,1 1 0 0 0,0-1 0 0 0,0 2 0 0 0,0-1 1 0 0,1 1-1 0 0,0 1 0 0 0,-8 9 0 0 0,5-3 77 0 0,0 0 96 0 0,-16 27 0 0 0,25-36-148 0 0,-1 0 0 0 0,1-1 0 0 0,-1 1 0 0 0,2 0-1 0 0,-1 0 1 0 0,1 0 0 0 0,0 1 0 0 0,0-1 0 0 0,0 7-1 0 0,1-2 74 0 0,0-1 0 0 0,1 0-1 0 0,3 18 1 0 0,-3-24-96 0 0,0 0 1 0 0,1 0-1 0 0,-1 0 0 0 0,1 0 1 0 0,0 0-1 0 0,0-1 0 0 0,0 1 1 0 0,1-1-1 0 0,-1 1 0 0 0,1-1 1 0 0,0 0-1 0 0,5 4 0 0 0,-1 0 2 0 0,1-2-1 0 0,0 1 1 0 0,1-1-1 0 0,-1-1 0 0 0,1 1 1 0 0,0-2-1 0 0,0 1 1 0 0,0-1-1 0 0,0 0 0 0 0,0-1 1 0 0,1 0-1 0 0,18 1 1 0 0,-3-3-270 0 0,1 0 1 0 0,-1-2-1 0 0,45-8 1 0 0,-36 1-4631 0 0,-3-3-1719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58.960"/>
    </inkml:context>
    <inkml:brush xml:id="br0">
      <inkml:brushProperty name="width" value="0.05" units="cm"/>
      <inkml:brushProperty name="height" value="0.05" units="cm"/>
      <inkml:brushProperty name="color" value="#FFFFFF"/>
    </inkml:brush>
  </inkml:definitions>
  <inkml:trace contextRef="#ctx0" brushRef="#br0">300 24 3224 0 0,'0'0'8526'0'0,"0"-9"-7212"0"0,0 8-1263 0 0,0 1 1 0 0,0-1-1 0 0,0 1 1 0 0,0-1-1 0 0,0 1 1 0 0,0-1-1 0 0,0 1 1 0 0,0-1-1 0 0,-1 1 1 0 0,1 0 0 0 0,0-1-1 0 0,0 1 1 0 0,-1-1-1 0 0,1 1 1 0 0,0-1-1 0 0,-1 1 1 0 0,1 0-1 0 0,0-1 1 0 0,-1 1-1 0 0,1 0 1 0 0,-1-1-1 0 0,1 1 1 0 0,0 0-1 0 0,-1 0 1 0 0,1-1 0 0 0,-2 1-1 0 0,-16-3 665 0 0,11 3-555 0 0,1 1 0 0 0,-1 0 0 0 0,-11 3 1 0 0,8 0-39 0 0,1 0 1 0 0,-1 1-1 0 0,1 0 1 0 0,-9 7-1 0 0,5-3-55 0 0,3-2-6 0 0,0 0 0 0 0,1 1 1 0 0,-1 1-1 0 0,2-1 0 0 0,-10 12 1 0 0,-33 50 141 0 0,44-57-177 0 0,0 1-1 0 0,1 0 0 0 0,0 0 0 0 0,1 1 0 0 0,1-1 0 0 0,0 1 0 0 0,-2 19 1 0 0,2-12 1 0 0,3-16-22 0 0,0 0-1 0 0,1 0 1 0 0,0-1 0 0 0,0 1 0 0 0,1 0 0 0 0,0 0-1 0 0,0 0 1 0 0,0-1 0 0 0,1 1 0 0 0,-1 0 0 0 0,1-1-1 0 0,1 0 1 0 0,-1 1 0 0 0,1-1 0 0 0,0 0 0 0 0,5 7-1 0 0,-1-2 84 0 0,1-1 0 0 0,0 0 0 0 0,0 0 0 0 0,1-1 0 0 0,0 0 0 0 0,1 0 0 0 0,9 6 0 0 0,-11-10-174 0 0,-1-1-1 0 0,0 1 1 0 0,1-1-1 0 0,0 0 0 0 0,-1-1 1 0 0,1 0-1 0 0,0 0 0 0 0,0 0 1 0 0,1-1-1 0 0,-1-1 0 0 0,0 1 1 0 0,9-2-1 0 0,13 1-6008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8:59.303"/>
    </inkml:context>
    <inkml:brush xml:id="br0">
      <inkml:brushProperty name="width" value="0.05" units="cm"/>
      <inkml:brushProperty name="height" value="0.05" units="cm"/>
      <inkml:brushProperty name="color" value="#FFFFFF"/>
    </inkml:brush>
  </inkml:definitions>
  <inkml:trace contextRef="#ctx0" brushRef="#br0">29 1 9672 0 0,'-5'1'423'0'0,"4"0"-398"0"0,1-1-1 0 0,-1 0 0 0 0,1 0 1 0 0,-1 0-1 0 0,1 0 0 0 0,-1 0 1 0 0,1 1-1 0 0,-1-1 0 0 0,1 0 1 0 0,-1 0-1 0 0,1 1 0 0 0,-1-1 1 0 0,1 0-1 0 0,0 1 0 0 0,-1-1 1 0 0,1 0-1 0 0,-1 1 0 0 0,1-1 1 0 0,0 1-1 0 0,0-1 0 0 0,-1 1 1 0 0,1-1-1 0 0,0 1 0 0 0,-1 0 1 0 0,-2 7 247 0 0,2-5 88 0 0,-1 0 0 0 0,1 1 0 0 0,0-1 0 0 0,0 1 0 0 0,1-1 0 0 0,-1 4 0 0 0,-2 116 3921 0 0,18 63-2897 0 0,-6-85-882 0 0,61 539-1032 0 0,-59-577-580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00.102"/>
    </inkml:context>
    <inkml:brush xml:id="br0">
      <inkml:brushProperty name="width" value="0.05" units="cm"/>
      <inkml:brushProperty name="height" value="0.05" units="cm"/>
      <inkml:brushProperty name="color" value="#FFFFFF"/>
    </inkml:brush>
  </inkml:definitions>
  <inkml:trace contextRef="#ctx0" brushRef="#br0">1 1 7368 0 0,'12'8'333'0'0,"-10"-7"0"0"0,4 40 4198 0 0,-6-20-2270 0 0,0 32 940 0 0,1-11-2287 0 0,6 42 0 0 0,-6-65-695 0 0,-1-15-205 0 0,0-1 0 0 0,1 1-1 0 0,-1 0 1 0 0,1 0 0 0 0,-1 0-1 0 0,3 4 1 0 0,-2-6-218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00.462"/>
    </inkml:context>
    <inkml:brush xml:id="br0">
      <inkml:brushProperty name="width" value="0.05" units="cm"/>
      <inkml:brushProperty name="height" value="0.05" units="cm"/>
      <inkml:brushProperty name="color" value="#FFFFFF"/>
    </inkml:brush>
  </inkml:definitions>
  <inkml:trace contextRef="#ctx0" brushRef="#br0">56 1 4144 0 0,'-15'0'184'0'0,"4"0"40"0"0,5 0-224 0 0,3 0 0 0 0,-8 3 0 0 0,1 12 5176 0 0,16-2-2288 0 0,-6 0 24 0 0,0 5-2912 0 0,4-5-600 0 0,10 19-104 0 0,3-10-32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00.791"/>
    </inkml:context>
    <inkml:brush xml:id="br0">
      <inkml:brushProperty name="width" value="0.05" units="cm"/>
      <inkml:brushProperty name="height" value="0.05" units="cm"/>
      <inkml:brushProperty name="color" value="#FFFFFF"/>
    </inkml:brush>
  </inkml:definitions>
  <inkml:trace contextRef="#ctx0" brushRef="#br0">252 89 8576 0 0,'-1'-40'936'0'0,"1"38"-694"0"0,0-1 0 0 0,0 1 1 0 0,0-1-1 0 0,0 1 0 0 0,0-1 1 0 0,-1 1-1 0 0,1 0 0 0 0,-1-1 0 0 0,-2-4 1 0 0,-1-7 1336 0 0,-11 8 440 0 0,10 7-1879 0 0,1 0 0 0 0,0 0 1 0 0,0 0-1 0 0,0 0 0 0 0,0 0 0 0 0,0 1 0 0 0,0 0 1 0 0,1 0-1 0 0,-1 0 0 0 0,1 0 0 0 0,-6 4 1 0 0,-2 2 197 0 0,1 1 1 0 0,-12 13-1 0 0,4 1-3 0 0,1 0-1 0 0,1 1 1 0 0,1 1-1 0 0,-18 41 0 0 0,27-54-245 0 0,1 0 0 0 0,1 1-1 0 0,-1 0 1 0 0,2-1 0 0 0,0 2-1 0 0,1-1 1 0 0,0 0-1 0 0,0 24 1 0 0,2-32-72 0 0,0 1-1 0 0,0-1 0 0 0,1 0 1 0 0,0 0-1 0 0,0 0 0 0 0,0 0 1 0 0,1 0-1 0 0,-1 0 1 0 0,1 0-1 0 0,0-1 0 0 0,1 1 1 0 0,-1 0-1 0 0,1-1 1 0 0,0 0-1 0 0,0 0 0 0 0,0 0 1 0 0,1 0-1 0 0,-1 0 1 0 0,1 0-1 0 0,0-1 0 0 0,0 0 1 0 0,0 0-1 0 0,1 0 1 0 0,-1 0-1 0 0,8 3 0 0 0,-4-4 20 0 0,-1 1 0 0 0,1-1-1 0 0,0-1 1 0 0,0 1 0 0 0,-1-1 0 0 0,1-1-1 0 0,0 1 1 0 0,0-1 0 0 0,0-1-1 0 0,0 0 1 0 0,13-2 0 0 0,-8 0-526 0 0,27-10 0 0 0,9-10-4917 0 0,-15 5-1106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32.439"/>
    </inkml:context>
    <inkml:brush xml:id="br0">
      <inkml:brushProperty name="width" value="0.05" units="cm"/>
      <inkml:brushProperty name="height" value="0.05" units="cm"/>
      <inkml:brushProperty name="color" value="#E71224"/>
    </inkml:brush>
  </inkml:definitions>
  <inkml:trace contextRef="#ctx0" brushRef="#br0">1 122 3680 0 0,'2'-2'2142'0'0,"24"-17"1554"0"0,4 0-390 0 0,-23 14-3102 0 0,-2 2 0 0 0,2-1 1 0 0,0 3-1 0 0,0-3 0 0 0,0 3 0 0 0,0-3 1 0 0,0 2-1 0 0,15 1 0 0 0,-1-4 216 0 0,15-4-27 0 0,37-7 241 0 0,78-8 0 0 0,-139 23-617 0 0,-2-1-1 0 0,1 2 1 0 0,1 0-1 0 0,-1 0 1 0 0,-1 2-1 0 0,3-1 1 0 0,-3 1-1 0 0,1 0 0 0 0,-1 1 1 0 0,1 1-1 0 0,15 4 1 0 0,-17-3-174 0 0,0-1 0 0 0,0-1 0 0 0,-1 1 1 0 0,15 3-1 0 0,23 8-991 0 0,0 6 41 0 0,-4-1-11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8:42.898"/>
    </inkml:context>
    <inkml:brush xml:id="br0">
      <inkml:brushProperty name="width" value="0.05" units="cm"/>
      <inkml:brushProperty name="height" value="0.05" units="cm"/>
      <inkml:brushProperty name="color" value="#E71224"/>
    </inkml:brush>
  </inkml:definitions>
  <inkml:trace contextRef="#ctx0" brushRef="#br0">1 0 4144 0 0,'1'0'473'0'0,"7"2"-506"0"0,49 10 12357 0 0,2-3-8323 0 0,47 10-2385 0 0,-93-16-1537 0 0,0 1-1 0 0,0 0 1 0 0,-1 1 0 0 0,0 0 0 0 0,0 1 0 0 0,22 14 0 0 0,-31-17-62 0 0,0-1 1 0 0,0 0 0 0 0,0 1 0 0 0,0-1-1 0 0,-1 1 1 0 0,1 0 0 0 0,-1 0 0 0 0,1 0-1 0 0,-1 0 1 0 0,0 0 0 0 0,0 1 0 0 0,0-1-1 0 0,-1 1 1 0 0,1-1 0 0 0,-1 1 0 0 0,0-1-1 0 0,0 1 1 0 0,0 0 0 0 0,-1 0 0 0 0,1 0-1 0 0,-1-1 1 0 0,0 1 0 0 0,0 0 0 0 0,0 0-1 0 0,-1 0 1 0 0,1-1 0 0 0,-1 1 0 0 0,-1 5-1 0 0,-3 4 70 0 0,-1 0 0 0 0,0 0 0 0 0,0-1 0 0 0,-1 0-1 0 0,-1 0 1 0 0,0-1 0 0 0,-14 15 0 0 0,8-11 19 0 0,-1-1-1 0 0,0 0 1 0 0,0-1-1 0 0,-28 17 1 0 0,31-24-145 0 0,0 1 0 0 0,-1-1 0 0 0,1-1 1 0 0,-1 0-1 0 0,0-1 0 0 0,-21 4 0 0 0,24-6-541 0 0,0-1 0 0 0,0 0-1 0 0,-1-1 1 0 0,1 0 0 0 0,-17-3 0 0 0,11-1-1722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01.152"/>
    </inkml:context>
    <inkml:brush xml:id="br0">
      <inkml:brushProperty name="width" value="0.05" units="cm"/>
      <inkml:brushProperty name="height" value="0.05" units="cm"/>
      <inkml:brushProperty name="color" value="#FFFFFF"/>
    </inkml:brush>
  </inkml:definitions>
  <inkml:trace contextRef="#ctx0" brushRef="#br0">155 1 6448 0 0,'-3'0'436'0'0,"0"0"0"0"0,0 0 0 0 0,0 0 0 0 0,0 1 0 0 0,0-1 0 0 0,0 1 0 0 0,0 0 0 0 0,0 0 0 0 0,0 0 0 0 0,-4 2 0 0 0,4 5 3288 0 0,2-5-3096 0 0,0 1-402 0 0,-1 1 1 0 0,1-1-1 0 0,-1 0 1 0 0,1 1-1 0 0,0-1 1 0 0,1 1-1 0 0,-1-1 1 0 0,1 1-1 0 0,0 7 1 0 0,0 34 515 0 0,-1 0-246 0 0,8 63-1 0 0,0 23-260 0 0,-6-79-217 0 0,-1 0-13 0 0,0-30-104 0 0,3 37 0 0 0,4-24-909 0 0,-5 1-359 0 0</inkml:trace>
  <inkml:trace contextRef="#ctx0" brushRef="#br0" timeOffset="1">0 228 15664 0 0,'0'0'3567'0'0,"11"0"-2535"0"0,4 0 8 0 0,5 0-728 0 0,0 0-152 0 0,4 0-24 0 0,6-5-8 0 0,5 5-64 0 0,0-4-64 0 0,0-2 96 0 0,6 3-6007 0 0,-6-1-1193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14.670"/>
    </inkml:context>
    <inkml:brush xml:id="br0">
      <inkml:brushProperty name="width" value="0.05" units="cm"/>
      <inkml:brushProperty name="height" value="0.05" units="cm"/>
      <inkml:brushProperty name="color" value="#FFFFFF"/>
    </inkml:brush>
  </inkml:definitions>
  <inkml:trace contextRef="#ctx0" brushRef="#br0">234 1 9528 0 0,'-15'0'432'0'0,"11"0"-4"0"0,-1 4-256 0 0,-7 9 466 0 0,0-2 0 0 0,-14 11 1 0 0,16-14-57 0 0,0 1 0 0 0,0 0 0 0 0,1 0 0 0 0,0 1 0 0 0,-14 19 1 0 0,10-8-320 0 0,0 1 0 0 0,2-1 0 0 0,1 2 0 0 0,-11 32 0 0 0,12-33-191 0 0,7-18-57 0 0,1 1-1 0 0,-1-1 1 0 0,0 0-1 0 0,1 1 0 0 0,0-1 1 0 0,0 1-1 0 0,0-1 1 0 0,1 1-1 0 0,0 7 0 0 0,1 0-2 0 0,6 25 63 0 0,-7-35-72 0 0,1 0 1 0 0,0 0 0 0 0,0 0-1 0 0,0-1 1 0 0,0 1-1 0 0,0 0 1 0 0,0 0-1 0 0,0 0 1 0 0,0-1 0 0 0,1 1-1 0 0,-1-1 1 0 0,1 1-1 0 0,-1-1 1 0 0,4 3-1 0 0,0-1-1 0 0,1 0-1 0 0,-1-1 1 0 0,0 1-1 0 0,1-1 0 0 0,8 3 1 0 0,-11-5 8 0 0,0 0 0 0 0,0 1 1 0 0,0-1-1 0 0,1 0 1 0 0,-1 0-1 0 0,0-1 1 0 0,0 1-1 0 0,0-1 1 0 0,0 1-1 0 0,0-1 1 0 0,0 0-1 0 0,4-2 0 0 0,2-1 39 0 0,-1-1 0 0 0,1 1-1 0 0,-1-2 1 0 0,0 1 0 0 0,0-1-1 0 0,0 0 1 0 0,-1-1 0 0 0,12-14-1 0 0,-8 7 23 0 0,0-1-1 0 0,-2 0 1 0 0,16-31-1 0 0,-2 6 16 0 0,3-6-44 0 0,-24 42-42 0 0,0-1 0 0 0,0 1 0 0 0,-1-1 0 0 0,1 0 0 0 0,-1 0 0 0 0,0 0 0 0 0,0-9 0 0 0,-1 13 0 0 0,0-2 0 0 0,0-1 0 0 0,0 1 0 0 0,0 0 0 0 0,1-1 0 0 0,-1 1 0 0 0,3-7 0 0 0,-2 9-1 0 0,-1 0 0 0 0,1 1 0 0 0,-1 0 1 0 0,0-1-1 0 0,1 1 0 0 0,-1 0 1 0 0,0-1-1 0 0,0 1 0 0 0,1-1 0 0 0,-1 1 1 0 0,0-1-1 0 0,0 1 0 0 0,0-1 0 0 0,0 1 1 0 0,0-1-1 0 0,0 1 0 0 0,0 0 0 0 0,0-1 1 0 0,0 1-1 0 0,0-1 0 0 0,0 1 0 0 0,0-1 1 0 0,0 1-1 0 0,0-1 0 0 0,0 1 1 0 0,0-1-1 0 0,0 1 0 0 0,-1-1 0 0 0,1 1 1 0 0,0-1-1 0 0,0 1 0 0 0,0 0 0 0 0,-1-1 1 0 0,1 1-1 0 0,0-1 0 0 0,-1 1 0 0 0,0-2 335 0 0,0 5-110 0 0,0 5-164 0 0,1-1 0 0 0,0 1-1 0 0,1 10 1 0 0,-1 19-69 0 0,0-32 9 0 0,-1 4-13 0 0,0 0-1 0 0,1 0 1 0 0,0 1 0 0 0,1-1 0 0 0,1 10-1 0 0,-1-13-52 0 0,0-1 0 0 0,0 0 0 0 0,-1 1 0 0 0,1-1 0 0 0,-1 1-1 0 0,-1-1 1 0 0,1 0 0 0 0,-1 1 0 0 0,0-1 0 0 0,-2 9-1 0 0,2-12-80 0 0,1 0 0 0 0,0 1 0 0 0,0-1 0 0 0,0 0 0 0 0,0 1-1 0 0,0-1 1 0 0,0 0 0 0 0,1 1 0 0 0,-1-1 0 0 0,1 0 0 0 0,0 0-1 0 0,0 0 1 0 0,0 1 0 0 0,0-1 0 0 0,1 2 0 0 0,8 10-5778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15.231"/>
    </inkml:context>
    <inkml:brush xml:id="br0">
      <inkml:brushProperty name="width" value="0.05" units="cm"/>
      <inkml:brushProperty name="height" value="0.05" units="cm"/>
      <inkml:brushProperty name="color" value="#FFFFFF"/>
    </inkml:brush>
  </inkml:definitions>
  <inkml:trace contextRef="#ctx0" brushRef="#br0">60 17 7832 0 0,'-1'-2'131'0'0,"-1"-2"-107"0"0,-15-7 10532 0 0,18 13-10476 0 0,-1-1-1 0 0,1 1 1 0 0,-1-1 0 0 0,0 1-1 0 0,1 0 1 0 0,-1-1-1 0 0,0 1 1 0 0,0 0-1 0 0,0 2 1 0 0,1 12 146 0 0,1 4 50 0 0,0 41 0 0 0,-1-9-58 0 0,1-4 119 0 0,-11 95-1 0 0,7-121-271 0 0,-7 73 153 0 0,-12 115 5 0 0,15-104-168 0 0,3-29-57 0 0,2-41-414 0 0,10-47 14 0 0,0-8 104 0 0,-1-1 0 0 0,10-35 0 0 0,-11 30 166 0 0,12-28 0 0 0,-14 42 89 0 0,10-24 178 0 0,1 2 0 0 0,33-51 0 0 0,-46 80-148 0 0,1-1 0 0 0,-1 1 0 0 0,1 0 0 0 0,0 0 0 0 0,0 0 0 0 0,0 1 0 0 0,1-1 0 0 0,-1 1 0 0 0,1 0 0 0 0,0 0 0 0 0,0 1 0 0 0,0-1 0 0 0,0 1 0 0 0,0 0 0 0 0,1 1 0 0 0,-1-1 0 0 0,1 1 0 0 0,-1 0 0 0 0,1 0 0 0 0,-1 1 0 0 0,1 0 0 0 0,-1 0 0 0 0,1 0 0 0 0,0 0 1 0 0,-1 1-1 0 0,1 0 0 0 0,-1 0 0 0 0,0 1 0 0 0,1-1 0 0 0,-1 1 0 0 0,0 0 0 0 0,7 5 0 0 0,-5-3 103 0 0,0 0 1 0 0,-1 1-1 0 0,0 0 1 0 0,0 0-1 0 0,0 0 1 0 0,-1 1-1 0 0,1 0 1 0 0,-2 0-1 0 0,1 1 1 0 0,-1-1-1 0 0,1 1 1 0 0,-2 0-1 0 0,1 0 1 0 0,-1 0-1 0 0,0 1 1 0 0,2 7-1 0 0,-3-2-7 0 0,0-1-1 0 0,-1 0 0 0 0,0 1 1 0 0,0-1-1 0 0,-2 1 1 0 0,0-1-1 0 0,0 0 0 0 0,-1 1 1 0 0,0-1-1 0 0,-1 0 1 0 0,-1 0-1 0 0,0 0 0 0 0,-6 13 1 0 0,5-16 38 0 0,1 1 1 0 0,-2-2 0 0 0,1 1 0 0 0,-1 0-1 0 0,0-1 1 0 0,-1 0 0 0 0,0-1 0 0 0,0 1-1 0 0,-15 10 1 0 0,16-14-135 0 0,-1 0 1 0 0,0-1-1 0 0,0 1 1 0 0,0-1-1 0 0,0-1 1 0 0,0 1-1 0 0,0-1 0 0 0,-1 0 1 0 0,1-1-1 0 0,-1 0 1 0 0,1 0-1 0 0,-1 0 1 0 0,-13-2-1 0 0,11 0-243 0 0,0 0-1 0 0,0 0 1 0 0,0-1 0 0 0,1-1 0 0 0,-1 0 0 0 0,1 0-1 0 0,0-1 1 0 0,-1 0 0 0 0,2 0 0 0 0,-17-11-1 0 0,-5-10-1271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15.782"/>
    </inkml:context>
    <inkml:brush xml:id="br0">
      <inkml:brushProperty name="width" value="0.05" units="cm"/>
      <inkml:brushProperty name="height" value="0.05" units="cm"/>
      <inkml:brushProperty name="color" value="#FFFFFF"/>
    </inkml:brush>
  </inkml:definitions>
  <inkml:trace contextRef="#ctx0" brushRef="#br0">0 1 15664 0 0,'2'242'4875'0'0,"-3"227"-3943"0"0,3-197-2184 0 0,0-227-1698 0 0,2-31 1417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16.343"/>
    </inkml:context>
    <inkml:brush xml:id="br0">
      <inkml:brushProperty name="width" value="0.05" units="cm"/>
      <inkml:brushProperty name="height" value="0.05" units="cm"/>
      <inkml:brushProperty name="color" value="#FFFFFF"/>
    </inkml:brush>
  </inkml:definitions>
  <inkml:trace contextRef="#ctx0" brushRef="#br0">62 150 13824 0 0,'0'0'1246'0'0,"2"1"-1022"0"0,2 0-159 0 0,-2 1 136 0 0,0-1 0 0 0,1 0 1 0 0,-1 0-1 0 0,1-1 0 0 0,0 1 0 0 0,-1 0 1 0 0,1-1-1 0 0,-1 0 0 0 0,1 1 1 0 0,0-1-1 0 0,-1 0 0 0 0,1-1 0 0 0,4 1 1 0 0,17-5 1259 0 0,-14 3-909 0 0,1 0-1 0 0,17-6 1 0 0,-20 5-625 0 0,-1 0 0 0 0,-1-1 1 0 0,1 1-1 0 0,0-1 0 0 0,-1-1 0 0 0,0 1 1 0 0,0-1-1 0 0,0 0 0 0 0,-1 0 0 0 0,7-9 1 0 0,-9 11-71 0 0,-2-1 0 0 0,1 0 1 0 0,0 1-1 0 0,-1-1 0 0 0,1 0 0 0 0,-1 0 1 0 0,0 0-1 0 0,0-4 0 0 0,0 6 86 0 0,-1 1 0 0 0,0-1 0 0 0,0 1 0 0 0,0 0 0 0 0,0-1 0 0 0,0 1 0 0 0,0-1 0 0 0,0 1 0 0 0,-1-1 0 0 0,1 1 0 0 0,0 0 0 0 0,-1-1 0 0 0,1 1 1 0 0,-1 0-1 0 0,1-1 0 0 0,-1 1 0 0 0,0 0 0 0 0,0 0 0 0 0,1 0 0 0 0,-1 0 0 0 0,0-1 0 0 0,0 1 0 0 0,0 0 0 0 0,0 0 0 0 0,0 1 0 0 0,-1-1 0 0 0,0-1 0 0 0,-4 0 108 0 0,1-1-1 0 0,0 2 1 0 0,-1-1 0 0 0,1 1-1 0 0,-1-1 1 0 0,1 2 0 0 0,-1-1 0 0 0,0 1-1 0 0,1-1 1 0 0,-1 1 0 0 0,0 1-1 0 0,1-1 1 0 0,-1 1 0 0 0,0 0 0 0 0,1 1-1 0 0,-1-1 1 0 0,1 1 0 0 0,0 0-1 0 0,-1 0 1 0 0,1 1 0 0 0,0-1 0 0 0,0 1-1 0 0,1 1 1 0 0,-6 3 0 0 0,-5 5 322 0 0,-34 30 1104 0 0,45-38-1304 0 0,0 0 0 0 0,0 1 0 0 0,0 0 0 0 0,1 0 0 0 0,-1 0 1 0 0,1 0-1 0 0,0 1 0 0 0,-2 6 0 0 0,1 1 102 0 0,0-1 1 0 0,-4 26-1 0 0,7-34-250 0 0,1 0 0 0 0,0-1 0 0 0,0 1-1 0 0,0 0 1 0 0,0 0 0 0 0,0 0 0 0 0,1 0 0 0 0,0 0-1 0 0,0-1 1 0 0,0 1 0 0 0,0 0 0 0 0,0 0 0 0 0,1-1-1 0 0,2 5 1 0 0,1 0-25 0 0,0-1 0 0 0,1 0 0 0 0,-1 0 0 0 0,2 0 0 0 0,-1 0 0 0 0,0-1 0 0 0,1 0 0 0 0,1-1 0 0 0,-1 0 0 0 0,1 0 0 0 0,-1 0 0 0 0,10 3 0 0 0,8 3-332 0 0,0-1 0 0 0,50 12 0 0 0,-59-19-2921 0 0,23 1 0 0 0,-9-3-3628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18.731"/>
    </inkml:context>
    <inkml:brush xml:id="br0">
      <inkml:brushProperty name="width" value="0.05" units="cm"/>
      <inkml:brushProperty name="height" value="0.05" units="cm"/>
      <inkml:brushProperty name="color" value="#FFFFFF"/>
    </inkml:brush>
  </inkml:definitions>
  <inkml:trace contextRef="#ctx0" brushRef="#br0">1 0 3224 0 0,'0'0'10910'0'0,"0"3"-10436"0"0,1 7-258 0 0,0 1 1 0 0,4 16 0 0 0,3 16-109 0 0,-7-29 61 0 0,7 62 951 0 0,-7-62-975 0 0,0 0 0 0 0,0 0-1 0 0,-3 18 1 0 0,1 9-109 0 0,0 26 34 0 0,3 92-67 0 0,1 13-3 0 0,-2-150 136 0 0,0-1 0 0 0,-2 1 0 0 0,-3 23 0 0 0,4-27-155 0 0,0-18 14 0 0,0 0 0 0 0,0 0 0 0 0,0 0 1 0 0,0 0-1 0 0,0 1 0 0 0,0-1 0 0 0,0 0 1 0 0,0 0-1 0 0,0 0 0 0 0,0 0 0 0 0,0 0 1 0 0,0 0-1 0 0,0 0 0 0 0,0 0 0 0 0,0 0 1 0 0,1 0-1 0 0,-1 0 0 0 0,0 0 0 0 0,0 0 1 0 0,0 0-1 0 0,0 0 0 0 0,0 0 0 0 0,0 0 0 0 0,0 0 1 0 0,0 0-1 0 0,0 1 0 0 0,0-1 0 0 0,0 0 1 0 0,0 0-1 0 0,0 0 0 0 0,0 0 0 0 0,0 0 1 0 0,0 0-1 0 0,0 0 0 0 0,0 0 0 0 0,0 0 1 0 0,0 0-1 0 0,0 0 0 0 0,0 0 0 0 0,0 0 1 0 0,1 0-1 0 0,-1 0 0 0 0,0 0 0 0 0,0 0 1 0 0,0 0-1 0 0,0 0 0 0 0,0 0 0 0 0,0 0 1 0 0,0 0-1 0 0,0 0 0 0 0,0 0 0 0 0,0 0 1 0 0,0 0-1 0 0,0 0 0 0 0,0 0 0 0 0,0 0 0 0 0,0 0 1 0 0,0-1-1 0 0,0 1 0 0 0,0 0 0 0 0,0 0 1 0 0,1 0-1 0 0,-1 0 0 0 0,0 0 0 0 0,0 0 1 0 0,0 0-1 0 0,2-10-97 0 0,1-19 67 0 0,19-138 267 0 0,-17 141-258 0 0,2 2-1 0 0,0-1 1 0 0,1 1 0 0 0,19-38 0 0 0,-21 51 56 0 0,0 1 0 0 0,1 1 0 0 0,0-1 0 0 0,0 1 1 0 0,1 0-1 0 0,0 1 0 0 0,1 0 0 0 0,17-14 0 0 0,-20 18-2 0 0,0 0-1 0 0,0 1 1 0 0,0-1-1 0 0,1 2 1 0 0,-1-1 0 0 0,1 0-1 0 0,0 1 1 0 0,0 1-1 0 0,0-1 1 0 0,-1 1-1 0 0,1 0 1 0 0,1 0 0 0 0,-1 1-1 0 0,0 0 1 0 0,0 0-1 0 0,8 2 1 0 0,-8-1 1 0 0,-1 0-1 0 0,1 1 1 0 0,0-1 0 0 0,-1 2 0 0 0,1-1-1 0 0,-1 1 1 0 0,0-1 0 0 0,1 2 0 0 0,-1-1-1 0 0,-1 1 1 0 0,1 0 0 0 0,0 0 0 0 0,5 6-1 0 0,-9-8-21 0 0,2 1 21 0 0,0 1-1 0 0,0 1 1 0 0,0-1 0 0 0,-1 1 0 0 0,1-1-1 0 0,-1 1 1 0 0,0 0 0 0 0,0 0 0 0 0,-1 0 0 0 0,3 6-1 0 0,-1 2 49 0 0,-1-1-1 0 0,0 1 1 0 0,-1 0-1 0 0,2 23 1 0 0,-7 55 337 0 0,2-83-377 0 0,0 0 0 0 0,-1-1 1 0 0,0 1-1 0 0,-1 0 0 0 0,-3 8 0 0 0,-20 39 140 0 0,23-51-168 0 0,-3 7 13 0 0,0-1 0 0 0,-1 0 0 0 0,0-1 0 0 0,0 0-1 0 0,-2 0 1 0 0,1 0 0 0 0,-1-1 0 0 0,0 0-1 0 0,0-1 1 0 0,-1 0 0 0 0,0 0 0 0 0,-12 5 0 0 0,7-5-229 0 0,-1 0 0 0 0,-1-1 0 0 0,1 0 1 0 0,-1-1-1 0 0,0-1 0 0 0,0-1 0 0 0,-28 2 0 0 0,14-5-4390 0 0,-4-7-1499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24.522"/>
    </inkml:context>
    <inkml:brush xml:id="br0">
      <inkml:brushProperty name="width" value="0.05" units="cm"/>
      <inkml:brushProperty name="height" value="0.05" units="cm"/>
      <inkml:brushProperty name="color" value="#FFFFFF"/>
    </inkml:brush>
  </inkml:definitions>
  <inkml:trace contextRef="#ctx0" brushRef="#br0">26 99 11056 0 0,'0'0'1001'0'0,"0"1"-822"0"0,2 2-86 0 0,1 0 1 0 0,-1 0-1 0 0,0 0 1 0 0,1-1-1 0 0,-1 1 1 0 0,1-1-1 0 0,0 0 1 0 0,0 0-1 0 0,0 0 1 0 0,0 0-1 0 0,0-1 1 0 0,0 1-1 0 0,0-1 1 0 0,0 1-1 0 0,1-1 1 0 0,-1 0-1 0 0,5 0 1 0 0,-2 0 27 0 0,0 0 1 0 0,0-1-1 0 0,0 0 1 0 0,-1 0-1 0 0,1 0 1 0 0,0 0 0 0 0,0-1-1 0 0,-1 0 1 0 0,12-4-1 0 0,0-1 18 0 0,-9 4-56 0 0,-1-1 0 0 0,0 0 0 0 0,10-5 0 0 0,-14 7-63 0 0,-1-1 0 0 0,1 0 0 0 0,-1 0 0 0 0,0 0 0 0 0,0 0-1 0 0,0 0 1 0 0,0 0 0 0 0,0 0 0 0 0,0-1 0 0 0,-1 1 0 0 0,1-1 0 0 0,2-5 0 0 0,4-7 2 0 0,-7 15-26 0 0,0-1 0 0 0,0-1 0 0 0,-1 1-1 0 0,1 0 1 0 0,0 0 0 0 0,-1 0-1 0 0,1 0 1 0 0,-1 0 0 0 0,1-1-1 0 0,-1 1 1 0 0,1 0 0 0 0,-1-1-1 0 0,0 1 1 0 0,0 0 0 0 0,0 0-1 0 0,1-1 1 0 0,-1 1 0 0 0,-1 0-1 0 0,1-1 1 0 0,0 1 0 0 0,0-2 0 0 0,-3-8-193 0 0,3 10 182 0 0,0 0 1 0 0,0 0-1 0 0,0 0 0 0 0,0 1 0 0 0,0-1 1 0 0,-1 0-1 0 0,1 0 0 0 0,0 0 1 0 0,0 1-1 0 0,-1-1 0 0 0,1 0 0 0 0,-1 0 1 0 0,1 1-1 0 0,0-1 0 0 0,-1 0 0 0 0,0 1 1 0 0,1-1-1 0 0,-1 1 0 0 0,1-1 1 0 0,-1 0-1 0 0,0 1 0 0 0,1-1 0 0 0,-1 1 1 0 0,0 0-1 0 0,1-1 0 0 0,-1 1 0 0 0,0-1 1 0 0,0 1-1 0 0,1 0 0 0 0,-1 0 0 0 0,0 0 1 0 0,0-1-1 0 0,0 1 0 0 0,-1 0 1 0 0,-4-1 1 0 0,1 1 1 0 0,-1-1-1 0 0,0 1 1 0 0,0 1-1 0 0,0-1 1 0 0,0 1-1 0 0,0 0 1 0 0,0 0-1 0 0,1 1 1 0 0,-1-1-1 0 0,0 1 1 0 0,1 1-1 0 0,-1-1 1 0 0,1 1-1 0 0,0 0 1 0 0,-9 6-1 0 0,0 2 336 0 0,1 0 0 0 0,1 1 0 0 0,0 1 0 0 0,-15 19 0 0 0,21-24-123 0 0,1 0 0 0 0,0 0 0 0 0,0 0-1 0 0,1 1 1 0 0,0 0 0 0 0,0 0 0 0 0,1 0 0 0 0,0 0-1 0 0,1 0 1 0 0,0 1 0 0 0,1-1 0 0 0,-1 1 0 0 0,2-1-1 0 0,-1 1 1 0 0,2-1 0 0 0,-1 1 0 0 0,1 0 0 0 0,1-1-1 0 0,-1 0 1 0 0,5 14 0 0 0,-3-18-133 0 0,-1-1 0 0 0,0 1 1 0 0,1 0-1 0 0,0-1 0 0 0,0 1 0 0 0,1-1 0 0 0,-1 0 1 0 0,1 0-1 0 0,0-1 0 0 0,0 1 0 0 0,0-1 0 0 0,0 1 0 0 0,1-1 1 0 0,-1-1-1 0 0,1 1 0 0 0,0-1 0 0 0,-1 1 0 0 0,1-1 1 0 0,0-1-1 0 0,11 3 0 0 0,-6-2-247 0 0,0 0-1 0 0,0-1 1 0 0,0 0 0 0 0,13-1 0 0 0,-13 0-1217 0 0,1-1 0 0 0,-1 0 0 0 0,18-6 0 0 0,3-2-5315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25.167"/>
    </inkml:context>
    <inkml:brush xml:id="br0">
      <inkml:brushProperty name="width" value="0.05" units="cm"/>
      <inkml:brushProperty name="height" value="0.05" units="cm"/>
      <inkml:brushProperty name="color" value="#FFFFFF"/>
    </inkml:brush>
  </inkml:definitions>
  <inkml:trace contextRef="#ctx0" brushRef="#br0">39 16 9792 0 0,'0'0'446'0'0,"11"-9"164"0"0,0 2 1741 0 0,-11 8-2225 0 0,1-1 0 0 0,-1 0 0 0 0,1 0-1 0 0,-1 0 1 0 0,0 0 0 0 0,1 1 0 0 0,-1-1 0 0 0,1 0-1 0 0,-1 1 1 0 0,1-1 0 0 0,-1 0 0 0 0,0 1 0 0 0,1-1-1 0 0,-1 0 1 0 0,0 1 0 0 0,1-1 0 0 0,-1 0-1 0 0,0 1 1 0 0,1-1 0 0 0,-1 1 0 0 0,2 4 42 0 0,-1-1 0 0 0,0 1 1 0 0,0 0-1 0 0,0-1 0 0 0,0 1 0 0 0,-1 0 0 0 0,0-1 1 0 0,0 1-1 0 0,0 0 0 0 0,-1 7 0 0 0,0 4 190 0 0,-12 181 1845 0 0,12-180-2145 0 0,-16 106 364 0 0,-2 28-275 0 0,4 13-67 0 0,11-112-80 0 0,1-17 0 0 0,2 63 0 0 0,5-80 0 0 0,-4-17 0 0 0,1 0 0 0 0,-1-1 0 0 0,0 1 0 0 0,1 0 0 0 0,-1-1 0 0 0,0 1 0 0 0,1-1 0 0 0,-1 1 0 0 0,1-1 0 0 0,-1 1 0 0 0,1-1 0 0 0,-1 1 0 0 0,1-1 0 0 0,-1 1 0 0 0,1-1 0 0 0,0 0 0 0 0,-1 1 0 0 0,1-1 0 0 0,1 1 0 0 0,-1-1-2 0 0,0-1 0 0 0,0 1 0 0 0,1 0 0 0 0,-1 0 0 0 0,0-1 0 0 0,0 1 0 0 0,0 0 0 0 0,1-1 0 0 0,-1 1 0 0 0,0-1-1 0 0,0 0 1 0 0,0 1 0 0 0,0-1 0 0 0,0 0 0 0 0,0 0 0 0 0,0 0 0 0 0,0 1 0 0 0,-1-1 0 0 0,1 0 0 0 0,1-2 0 0 0,16-24-47 0 0,-15 22 51 0 0,62-101-56 0 0,4-13 164 0 0,-67 115-86 0 0,36-61 365 0 0,-32 57-271 0 0,0 0 1 0 0,0 0-1 0 0,0 1 1 0 0,1 0-1 0 0,12-10 1 0 0,-18 16-91 0 0,1 0 1 0 0,-1 0-1 0 0,0 0 1 0 0,1 1-1 0 0,-1-1 1 0 0,0 0-1 0 0,1 0 1 0 0,-1 1-1 0 0,1-1 1 0 0,-1 1 0 0 0,1-1-1 0 0,-1 1 1 0 0,1 0-1 0 0,-1 0 1 0 0,1-1-1 0 0,0 1 1 0 0,-1 0-1 0 0,1 0 1 0 0,-1 1-1 0 0,1-1 1 0 0,0 0-1 0 0,-1 0 1 0 0,1 1-1 0 0,-1-1 1 0 0,1 1 0 0 0,-1-1-1 0 0,1 1 1 0 0,-1 0-1 0 0,0 0 1 0 0,1-1-1 0 0,-1 1 1 0 0,0 0-1 0 0,0 0 1 0 0,1 0-1 0 0,-1 0 1 0 0,0 1-1 0 0,0-1 1 0 0,1 2-1 0 0,3 4 64 0 0,0 1-1 0 0,-1-1 0 0 0,0 1 0 0 0,-1 0 0 0 0,5 13 1 0 0,2 14-398 0 0,-2 0 1 0 0,7 66 0 0 0,-12-73-1402 0 0,2-5-5947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25.646"/>
    </inkml:context>
    <inkml:brush xml:id="br0">
      <inkml:brushProperty name="width" value="0.05" units="cm"/>
      <inkml:brushProperty name="height" value="0.05" units="cm"/>
      <inkml:brushProperty name="color" value="#FFFFFF"/>
    </inkml:brush>
  </inkml:definitions>
  <inkml:trace contextRef="#ctx0" brushRef="#br0">204 26 9792 0 0,'0'0'3893'0'0,"-6"-4"-2866"0"0,4 2-912 0 0,0 2 1 0 0,0-1-1 0 0,0 0 1 0 0,-1 0 0 0 0,1 1-1 0 0,0-1 1 0 0,0 1 0 0 0,-1-1-1 0 0,1 1 1 0 0,0 0 0 0 0,-1 0-1 0 0,1 0 1 0 0,0 0 0 0 0,-1 1-1 0 0,1-1 1 0 0,0 1 0 0 0,-4 0-1 0 0,-4 3 79 0 0,0 0 0 0 0,-16 9 0 0 0,19-8-54 0 0,-1 0-1 0 0,0 0 0 0 0,1 1 1 0 0,0 0-1 0 0,1 0 0 0 0,-1 1 1 0 0,1-1-1 0 0,0 1 0 0 0,1 1 0 0 0,0-1 1 0 0,0 1-1 0 0,1 0 0 0 0,-1 0 1 0 0,2 1-1 0 0,-1-1 0 0 0,-2 12 0 0 0,4-9 77 0 0,0-3 3 0 0,0 0 1 0 0,1 0-1 0 0,-1 10 0 0 0,2-16-189 0 0,0 1 0 0 0,1-1 0 0 0,-1 0 0 0 0,0 1 0 0 0,1-1 0 0 0,0 1 1 0 0,-1-1-1 0 0,1 0 0 0 0,0 0 0 0 0,0 0 0 0 0,0 1 0 0 0,0-1 0 0 0,1 0 0 0 0,-1 0 0 0 0,3 2 0 0 0,-3-2-26 0 0,0-1 1 0 0,0 1 0 0 0,1-1-1 0 0,-1 0 1 0 0,1 0 0 0 0,-1 0-1 0 0,1 1 1 0 0,-1-1 0 0 0,1 0-1 0 0,0-1 1 0 0,-1 1-1 0 0,1 0 1 0 0,0 0 0 0 0,0-1-1 0 0,-1 1 1 0 0,1-1 0 0 0,0 0-1 0 0,0 1 1 0 0,0-1 0 0 0,0 0-1 0 0,0 0 1 0 0,0 0 0 0 0,-1-1-1 0 0,1 1 1 0 0,0 0 0 0 0,0-1-1 0 0,0 1 1 0 0,0-1-1 0 0,-1 1 1 0 0,1-1 0 0 0,0 0-1 0 0,0 0 1 0 0,-1 0 0 0 0,3-1-1 0 0,4-4 0 0 0,0 1 0 0 0,0-2 0 0 0,0 1 0 0 0,-1-1-1 0 0,0 0 1 0 0,0 0 0 0 0,-1-1 0 0 0,7-10-1 0 0,41-73 924 0 0,-42 69-456 0 0,28-44 29 0 0,-39 65-508 0 0,0-1 0 0 0,0 1 0 0 0,0 0-1 0 0,0 0 1 0 0,0 0 0 0 0,0 0 0 0 0,1 0-1 0 0,-1 0 1 0 0,0 0 0 0 0,0 1 0 0 0,1-1-1 0 0,1 0 1 0 0,5-4-1 0 0,-3 14 168 0 0,-3 0 2 0 0,0-1-1 0 0,0 1 1 0 0,-1 0-1 0 0,0 0 1 0 0,-1 0 0 0 0,0 12-1 0 0,-8 54 588 0 0,5-52-731 0 0,1 0 0 0 0,1 31 0 0 0,2-43-1060 0 0,0 1-1 0 0,1-1 1 0 0,5 20-1 0 0,-1-13-6743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26.025"/>
    </inkml:context>
    <inkml:brush xml:id="br0">
      <inkml:brushProperty name="width" value="0.05" units="cm"/>
      <inkml:brushProperty name="height" value="0.05" units="cm"/>
      <inkml:brushProperty name="color" value="#FFFFFF"/>
    </inkml:brush>
  </inkml:definitions>
  <inkml:trace contextRef="#ctx0" brushRef="#br0">1 61 13328 0 0,'0'0'25'0'0,"0"0"1"0"0,1 0 0 0 0,-1 0-1 0 0,0 0 1 0 0,0 0 0 0 0,0 0-1 0 0,0 0 1 0 0,0 0 0 0 0,1 0-1 0 0,-1 0 1 0 0,0 0 0 0 0,0 0-1 0 0,0 0 1 0 0,0 0 0 0 0,0 0-1 0 0,1 0 1 0 0,-1 0 0 0 0,0 0-1 0 0,0 0 1 0 0,0 0 0 0 0,0 0 0 0 0,0 0-1 0 0,1 0 1 0 0,-1 1 0 0 0,0-1-1 0 0,0 0 1 0 0,0 0 0 0 0,0 0-1 0 0,0 0 1 0 0,0 0 0 0 0,0 0-1 0 0,1 0 1 0 0,-1 1 0 0 0,0-1-1 0 0,0 0 1 0 0,0 0 0 0 0,0 0-1 0 0,0 0 1 0 0,0 0 0 0 0,0 1-1 0 0,0-1 1 0 0,0 0 0 0 0,0 0-1 0 0,0 0 1 0 0,0 0 0 0 0,0 0 0 0 0,0 1-1 0 0,0-1 1 0 0,0 0 0 0 0,0 0-1 0 0,0 0-21 0 0,0 1 0 0 0,0-1 0 0 0,0 0 0 0 0,0 0 0 0 0,0 0 0 0 0,0 0 0 0 0,0 0 0 0 0,0 1 0 0 0,0-1 0 0 0,0 0 0 0 0,0 0 0 0 0,0 0 0 0 0,0 0 0 0 0,0 1-1 0 0,0-1 1 0 0,0 0 0 0 0,0 0 0 0 0,0 0 0 0 0,0 0 0 0 0,0 0 0 0 0,1 0 0 0 0,-1 1 0 0 0,0-1 0 0 0,0 0 0 0 0,0 0 0 0 0,0 0 0 0 0,0 0 0 0 0,0 0 0 0 0,0 0 0 0 0,1 0 0 0 0,-1 0 0 0 0,0 1 0 0 0,0-1 0 0 0,0 0 0 0 0,4 0-186 0 0,-3 1 300 0 0,-1-1 1 0 0,1 0-1 0 0,-1 0 0 0 0,1 0 1 0 0,-1 0-1 0 0,0 0 0 0 0,1 1 1 0 0,-1-1-1 0 0,1 0 0 0 0,-1 0 0 0 0,1 1 1 0 0,-1-1-1 0 0,0 0 0 0 0,1 1 1 0 0,-1-1-1 0 0,1 0 0 0 0,-1 1 1 0 0,0-1-1 0 0,0 1 0 0 0,1-1 0 0 0,-1 0 1 0 0,0 1-1 0 0,0-1 0 0 0,1 1 1 0 0,-1-1-1 0 0,0 1 0 0 0,0-1 0 0 0,0 1 1 0 0,9 13 1366 0 0,-7-12-1349 0 0,-1 0 0 0 0,0-1 0 0 0,1 1 0 0 0,-1 1 0 0 0,0-1 0 0 0,0 0 0 0 0,0 0 0 0 0,1 3 0 0 0,12 36 753 0 0,-11-25-820 0 0,0 1 0 0 0,2-1 0 0 0,-1 0 0 0 0,2 0 0 0 0,8 17 0 0 0,15 32-81 0 0,-28-64 34 0 0,-1-1 0 0 0,0 1 0 0 0,1 0 0 0 0,-1 0 0 0 0,1 0 0 0 0,-1 0 0 0 0,1-1 0 0 0,-1 1 0 0 0,1 0 0 0 0,0-1 0 0 0,-1 1 0 0 0,1 0 0 0 0,0-1 0 0 0,-1 1 0 0 0,1-1 0 0 0,0 1 0 0 0,0-1 0 0 0,0 1 1 0 0,0-1-1 0 0,-1 0 0 0 0,1 1 0 0 0,0-1 0 0 0,0 0 0 0 0,0 0 0 0 0,0 0 0 0 0,0 0 0 0 0,0 1 0 0 0,0-1 0 0 0,0-1 0 0 0,0 1 0 0 0,-1 0 0 0 0,1 0 0 0 0,0 0 0 0 0,0 0 0 0 0,0 0 0 0 0,0-1 0 0 0,0 1 0 0 0,0-1 0 0 0,0 1 0 0 0,-1 0 0 0 0,1-1 1 0 0,0 1-1 0 0,0-1 0 0 0,1-1 0 0 0,2-1 15 0 0,-1 0 1 0 0,1-1 0 0 0,0 1 0 0 0,-1-1 0 0 0,0 0 0 0 0,0 0-1 0 0,3-5 1 0 0,36-81 436 0 0,-16 30-284 0 0,-4 16-216 0 0,25-58-3376 0 0,-45 89-4081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8:48.409"/>
    </inkml:context>
    <inkml:brush xml:id="br0">
      <inkml:brushProperty name="width" value="0.05" units="cm"/>
      <inkml:brushProperty name="height" value="0.05" units="cm"/>
      <inkml:brushProperty name="color" value="#E71224"/>
    </inkml:brush>
  </inkml:definitions>
  <inkml:trace contextRef="#ctx0" brushRef="#br0">1 0 5528 0 0,'0'0'422'0'0,"-1"18"8929"0"0,7 27-1552 0 0,1 25-4531 0 0,3 14-2367 0 0,21 219-193 0 0,-22-213-686 0 0,-2 32-5371 0 0,-7-106 3154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26.386"/>
    </inkml:context>
    <inkml:brush xml:id="br0">
      <inkml:brushProperty name="width" value="0.05" units="cm"/>
      <inkml:brushProperty name="height" value="0.05" units="cm"/>
      <inkml:brushProperty name="color" value="#FFFFFF"/>
    </inkml:brush>
  </inkml:definitions>
  <inkml:trace contextRef="#ctx0" brushRef="#br0">1 519 10136 0 0,'0'0'777'0'0,"0"-1"-505"0"0,3-6 339 0 0,-2 0-1 0 0,1 0 1 0 0,-1 0 0 0 0,1-12 5615 0 0,-1 20-5615 0 0,1 1-566 0 0,-1-1 1 0 0,0 1-1 0 0,1 0 1 0 0,-1-1 0 0 0,0 1-1 0 0,0 0 1 0 0,-1-1-1 0 0,1 1 1 0 0,0 0 0 0 0,0 0-1 0 0,-1 0 1 0 0,1 0-1 0 0,-1 3 1 0 0,4 32 325 0 0,-3-19-131 0 0,0 0-190 0 0,0 0 1 0 0,-2 1-1 0 0,-3 22 0 0 0,3-37-270 0 0,1 0 0 0 0,0-1-1 0 0,0 1 1 0 0,1 0 0 0 0,-1-1 0 0 0,2 5-1 0 0,-1-1-1035 0 0,0 7-5733 0 0</inkml:trace>
  <inkml:trace contextRef="#ctx0" brushRef="#br0" timeOffset="1">39 106 11520 0 0,'-5'-30'512'0'0,"1"16"96"0"0,-1 1-480 0 0,-1 0-128 0 0,6 0 0 0 0,-4 0 0 0 0,-1 4 5463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27.259"/>
    </inkml:context>
    <inkml:brush xml:id="br0">
      <inkml:brushProperty name="width" value="0.05" units="cm"/>
      <inkml:brushProperty name="height" value="0.05" units="cm"/>
      <inkml:brushProperty name="color" value="#FFFFFF"/>
    </inkml:brush>
  </inkml:definitions>
  <inkml:trace contextRef="#ctx0" brushRef="#br0">144 425 7256 0 0,'0'0'653'0'0,"-2"2"-374"0"0,1-1-86 0 0,-1 0 1 0 0,0 0 0 0 0,1 0 0 0 0,-1 0-1 0 0,0 0 1 0 0,1-1 0 0 0,-1 1-1 0 0,0-1 1 0 0,0 1 0 0 0,0-1 0 0 0,0 1-1 0 0,1-1 1 0 0,-1 0 0 0 0,0 0-1 0 0,0 0 1 0 0,0 0 0 0 0,0 0-1 0 0,0 0 1 0 0,0 0 0 0 0,0-1 0 0 0,1 1-1 0 0,-1-1 1 0 0,0 0 0 0 0,0 1-1 0 0,1-1 1 0 0,-3-1 0 0 0,-5-3 593 0 0,1-1 1 0 0,-1 1-1 0 0,-13-15 1 0 0,17 16-626 0 0,1 0-21 0 0,0-1 0 0 0,1 1 0 0 0,-1-1-1 0 0,1 0 1 0 0,0 0 0 0 0,0 0 0 0 0,1-1 0 0 0,0 1 0 0 0,0-1-1 0 0,0 1 1 0 0,1-1 0 0 0,-1 1 0 0 0,1-1 0 0 0,0 0 0 0 0,1-8-1 0 0,-1 0 13 0 0,1 1-1 0 0,1 0 0 0 0,0 0 0 0 0,1 0 1 0 0,6-25-1 0 0,-3 24-128 0 0,-1 1 0 0 0,2 0 0 0 0,0 0 1 0 0,0 1-1 0 0,2 0 0 0 0,-1 0 0 0 0,1 0 0 0 0,19-20 1 0 0,-21 26-25 0 0,0 1 0 0 0,1-1 0 0 0,-1 1 1 0 0,1 0-1 0 0,0 0 0 0 0,1 1 1 0 0,-1 0-1 0 0,1 1 0 0 0,-1-1 0 0 0,1 1 1 0 0,0 1-1 0 0,0 0 0 0 0,1 0 1 0 0,-1 0-1 0 0,0 1 0 0 0,12 0 0 0 0,-14 1 10 0 0,-1 0-1 0 0,0 1 0 0 0,1 0 1 0 0,-1 0-1 0 0,0 0 0 0 0,0 0 1 0 0,0 1-1 0 0,0 0 0 0 0,0 0 1 0 0,0 0-1 0 0,0 1 1 0 0,5 4-1 0 0,-6-5 8 0 0,-2 1 0 0 0,1-1 1 0 0,0 1-1 0 0,0 0 0 0 0,-1 0 0 0 0,1 0 1 0 0,-1 0-1 0 0,0 0 0 0 0,0 0 0 0 0,0 0 1 0 0,-1 1-1 0 0,1-1 0 0 0,-1 1 0 0 0,0 0 1 0 0,1-1-1 0 0,-2 1 0 0 0,2 6 0 0 0,-2 7 82 0 0,0 0 0 0 0,-1 0 0 0 0,-1 0 0 0 0,0 0 0 0 0,-1 0 0 0 0,-1-1-1 0 0,-1 1 1 0 0,0-1 0 0 0,-2 0 0 0 0,1 0 0 0 0,-2-1 0 0 0,0 0-1 0 0,-15 21 1 0 0,16-27-46 0 0,-1 1-1 0 0,1-1 0 0 0,-2-1 0 0 0,1 1 0 0 0,-1-1 1 0 0,-1-1-1 0 0,-10 7 0 0 0,15-10-237 0 0,-1-1-1 0 0,1 0 0 0 0,0-1 1 0 0,-1 1-1 0 0,0-1 0 0 0,0 0 1 0 0,0-1-1 0 0,0 1 1 0 0,0-1-1 0 0,0 0 0 0 0,0-1 1 0 0,0 0-1 0 0,0 0 1 0 0,0 0-1 0 0,-8-1 0 0 0,-7-7-1326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27.655"/>
    </inkml:context>
    <inkml:brush xml:id="br0">
      <inkml:brushProperty name="width" value="0.05" units="cm"/>
      <inkml:brushProperty name="height" value="0.05" units="cm"/>
      <inkml:brushProperty name="color" value="#FFFFFF"/>
    </inkml:brush>
  </inkml:definitions>
  <inkml:trace contextRef="#ctx0" brushRef="#br0">1 93 7368 0 0,'0'0'986'0'0,"0"9"1754"0"0,1 1-1851 0 0,1 0-1 0 0,-1 0 1 0 0,2 0-1 0 0,-1 0 1 0 0,6 12 0 0 0,6 24 396 0 0,-7 8-418 0 0,-3-17-486 0 0,-3-24-296 0 0,-1-1 0 0 0,-1 15 0 0 0,0-3 94 0 0,1-21 463 0 0,-1-4-390 0 0,-3-7-127 0 0,1 1-1 0 0,0-1 1 0 0,0 0-1 0 0,1 0 1 0 0,-1 0-1 0 0,2 0 1 0 0,-1 0-1 0 0,1 0 1 0 0,1-1-1 0 0,0-10 0 0 0,1-13 176 0 0,8-41-1 0 0,-6 52-179 0 0,-1 8-65 0 0,0 1 0 0 0,1 0 0 0 0,1 0 0 0 0,8-21 0 0 0,-9 27-24 0 0,0 0-1 0 0,1 0 0 0 0,-1 0 1 0 0,2 0-1 0 0,-1 0 0 0 0,0 1 1 0 0,1 0-1 0 0,0 0 1 0 0,9-7-1 0 0,-10 9-78 0 0,-3 3 19 0 0,0-1-1 0 0,-1 1 0 0 0,1-1 1 0 0,0 1-1 0 0,0-1 1 0 0,-1 1-1 0 0,1-1 0 0 0,-1 1 1 0 0,1-1-1 0 0,0 0 1 0 0,-1 1-1 0 0,1-1 1 0 0,-1 0-1 0 0,1 0 0 0 0,-1 1 1 0 0,0-1-1 0 0,1 0 1 0 0,-1 0-1 0 0,0 0 0 0 0,1 0 1 0 0,-1 0-1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28.030"/>
    </inkml:context>
    <inkml:brush xml:id="br0">
      <inkml:brushProperty name="width" value="0.05" units="cm"/>
      <inkml:brushProperty name="height" value="0.05" units="cm"/>
      <inkml:brushProperty name="color" value="#FFFFFF"/>
    </inkml:brush>
  </inkml:definitions>
  <inkml:trace contextRef="#ctx0" brushRef="#br0">290 75 14080 0 0,'-3'-3'191'0'0,"1"0"-42"0"0,-1-1-1 0 0,1 1 1 0 0,0 0-1 0 0,0-1 1 0 0,0 1-1 0 0,1-1 1 0 0,-1 1-1 0 0,0-6 1 0 0,1 7 26 0 0,0 0 0 0 0,0 0 0 0 0,-1 0 0 0 0,1 0 0 0 0,0 0 0 0 0,-1 0 0 0 0,1 0 0 0 0,-1 0 0 0 0,0 1 0 0 0,0-1 0 0 0,-2-1 1 0 0,3 2-51 0 0,0 0 1 0 0,-1-1 0 0 0,1 1-1 0 0,-1 1 1 0 0,1-1 0 0 0,-1 0 0 0 0,1 0-1 0 0,-1 0 1 0 0,0 1 0 0 0,1-1-1 0 0,-1 1 1 0 0,0-1 0 0 0,1 1 0 0 0,-1 0-1 0 0,0 0 1 0 0,0 0 0 0 0,-2 0-1 0 0,-5 2-52 0 0,0 1 0 0 0,1 0 0 0 0,-1 1 0 0 0,1 0 0 0 0,-1 0 0 0 0,1 1 0 0 0,0 0 0 0 0,1 0 0 0 0,-1 1 0 0 0,1 0 0 0 0,0 0-1 0 0,-9 11 1 0 0,1 3-90 0 0,11-16 3 0 0,1 0 1 0 0,-1 0-1 0 0,1 1 0 0 0,0 0 1 0 0,0-1-1 0 0,1 1 0 0 0,-1 0 1 0 0,1 1-1 0 0,0-1 0 0 0,1 0 1 0 0,-3 8-1 0 0,4-8-1 0 0,-1 0 0 0 0,0 0 0 0 0,1 1 0 0 0,0-1 0 0 0,0 0 0 0 0,1 1 0 0 0,0-1 0 0 0,0 0 0 0 0,2 7 0 0 0,-2-9 4 0 0,1 1 1 0 0,-1-1-1 0 0,1 0 0 0 0,0 0 0 0 0,0-1 0 0 0,0 1 1 0 0,0 0-1 0 0,1-1 0 0 0,-1 1 0 0 0,1-1 0 0 0,0 0 1 0 0,-1 0-1 0 0,1 0 0 0 0,0 0 0 0 0,5 2 0 0 0,6 3 114 0 0,1-1 0 0 0,0-1-1 0 0,0 0 1 0 0,0-1 0 0 0,25 4-1 0 0,-34-8-6 0 0,0 1-1 0 0,0 0 0 0 0,-1 0 1 0 0,1 1-1 0 0,-1 0 0 0 0,1 0 1 0 0,-1 0-1 0 0,7 4 0 0 0,-10-5-55 0 0,-1 0-1 0 0,1 0 1 0 0,0 1 0 0 0,-1-1-1 0 0,1 0 1 0 0,-1 1 0 0 0,0-1-1 0 0,1 1 1 0 0,-1-1 0 0 0,0 1-1 0 0,0 0 1 0 0,0 0 0 0 0,0-1-1 0 0,0 1 1 0 0,0 0 0 0 0,-1 0-1 0 0,1 0 1 0 0,-1 0-1 0 0,1 0 1 0 0,-1 0 0 0 0,0 0-1 0 0,0 0 1 0 0,1 0 0 0 0,-2 0-1 0 0,1 0 1 0 0,0 0 0 0 0,-1 2-1 0 0,0 6 51 0 0,0-1 0 0 0,-2 0-1 0 0,1 1 1 0 0,-1-1 0 0 0,0 0-1 0 0,-1-1 1 0 0,0 1 0 0 0,0-1-1 0 0,-1 0 1 0 0,0 0 0 0 0,-1 0-1 0 0,1 0 1 0 0,-1-1 0 0 0,-1 0-1 0 0,-9 8 1 0 0,6-7-200 0 0,0 0 0 0 0,-1 0 0 0 0,1-1 1 0 0,-2 0-1 0 0,1-1 0 0 0,-1 0 0 0 0,0-1 0 0 0,0 0 1 0 0,0-1-1 0 0,-15 3 0 0 0,-12-3-2011 0 0,-2-4-5568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31.454"/>
    </inkml:context>
    <inkml:brush xml:id="br0">
      <inkml:brushProperty name="width" value="0.05" units="cm"/>
      <inkml:brushProperty name="height" value="0.05" units="cm"/>
      <inkml:brushProperty name="color" value="#FFFFFF"/>
    </inkml:brush>
  </inkml:definitions>
  <inkml:trace contextRef="#ctx0" brushRef="#br0">4 93 3224 0 0,'-3'6'10730'0'0,"9"-11"-5797"0"0,8 1-4511 0 0,-10 3 116 0 0,66-20 1759 0 0,-37 11-1210 0 0,34-7 0 0 0,-17 7-278 0 0,49-8-850 0 0,-84 14-523 0 0,1-4-39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31.814"/>
    </inkml:context>
    <inkml:brush xml:id="br0">
      <inkml:brushProperty name="width" value="0.05" units="cm"/>
      <inkml:brushProperty name="height" value="0.05" units="cm"/>
      <inkml:brushProperty name="color" value="#FFFFFF"/>
    </inkml:brush>
  </inkml:definitions>
  <inkml:trace contextRef="#ctx0" brushRef="#br0">0 89 19319 0 0,'0'0'1943'0'0,"2"1"-1783"0"0,6 1 6 0 0,-1 0 0 0 0,0-1 0 0 0,1 0 0 0 0,-1 0 0 0 0,0-1 0 0 0,1 0 0 0 0,13-1 0 0 0,-2-2 726 0 0,37-9 1 0 0,-20 2-530 0 0,72-23-366 0 0,-54 10-1130 0 0,-28 9 418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39.947"/>
    </inkml:context>
    <inkml:brush xml:id="br0">
      <inkml:brushProperty name="width" value="0.05" units="cm"/>
      <inkml:brushProperty name="height" value="0.05" units="cm"/>
      <inkml:brushProperty name="color" value="#FFFFFF"/>
    </inkml:brush>
  </inkml:definitions>
  <inkml:trace contextRef="#ctx0" brushRef="#br0">1 1 4144 0 0,'0'0'10898'0'0,"0"2"-9686"0"0,5 40 1059 0 0,1-2-1261 0 0,9 177 666 0 0,-8-146-1590 0 0,0 23 4 0 0,-1 104 34 0 0,3-46-1092 0 0,-6-117-22 0 0,0 0-3787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40.689"/>
    </inkml:context>
    <inkml:brush xml:id="br0">
      <inkml:brushProperty name="width" value="0.05" units="cm"/>
      <inkml:brushProperty name="height" value="0.05" units="cm"/>
      <inkml:brushProperty name="color" value="#FFFFFF"/>
    </inkml:brush>
  </inkml:definitions>
  <inkml:trace contextRef="#ctx0" brushRef="#br0">184 433 5064 0 0,'-6'2'528'0'0,"-17"10"337"0"0,18-10 76 0 0,1-1 0 0 0,0 0 0 0 0,0 1 0 0 0,-1-2 0 0 0,1 1 0 0 0,-9 0 0 0 0,10-1-713 0 0,1 0 1 0 0,0-1-1 0 0,-1 0 1 0 0,1 1-1 0 0,0-1 1 0 0,-1 0-1 0 0,1 0 1 0 0,0 0-1 0 0,0 0 1 0 0,0-1-1 0 0,0 1 1 0 0,-3-3-1 0 0,-20-21 736 0 0,19 18-765 0 0,0-1 0 0 0,1 0 0 0 0,0-1 0 0 0,1 1 0 0 0,0-1 0 0 0,0 0 0 0 0,1 0 0 0 0,-3-12 0 0 0,0-4 124 0 0,-3-49-1 0 0,8 61-194 0 0,1-1 0 0 0,1 1-1 0 0,0-1 1 0 0,1 1 0 0 0,0 0-1 0 0,6-19 1 0 0,-6 24-86 0 0,1 0 0 0 0,0 1 0 0 0,0-1 0 0 0,1 1 1 0 0,0 0-1 0 0,0 0 0 0 0,0 0 0 0 0,1 1 0 0 0,0-1 0 0 0,0 1 0 0 0,1 1 0 0 0,7-7 0 0 0,-9 9-25 0 0,1 0 1 0 0,0 1-1 0 0,0-1 0 0 0,1 1 0 0 0,-1 0 0 0 0,0 1 0 0 0,1-1 0 0 0,-1 1 0 0 0,1 0 0 0 0,9 0 0 0 0,-4 1 21 0 0,-1 0 0 0 0,1 0-1 0 0,-1 1 1 0 0,20 5-1 0 0,-22-4-15 0 0,-1 0-1 0 0,0 1 1 0 0,0-1-1 0 0,0 2 1 0 0,0-1-1 0 0,0 1 1 0 0,-1 0-1 0 0,0 0 1 0 0,1 1-1 0 0,-2 0 1 0 0,1 0-1 0 0,0 0 1 0 0,-1 0-1 0 0,0 1 1 0 0,4 7-1 0 0,-7-11-14 0 0,2 4 16 0 0,1-1 0 0 0,-1 1-1 0 0,-1 0 1 0 0,1 0 0 0 0,-1 0-1 0 0,0 0 1 0 0,0 1-1 0 0,-1-1 1 0 0,0 1 0 0 0,3 13-1 0 0,-4-10-37 0 0,0-1 0 0 0,-1 1-1 0 0,0 0 1 0 0,-1 0 0 0 0,0-1-1 0 0,0 1 1 0 0,-1 0 0 0 0,0-1-1 0 0,-1 1 1 0 0,0-1 0 0 0,-7 14-1 0 0,5-13 59 0 0,-1 0 0 0 0,0 0-1 0 0,-1-1 1 0 0,0 0 0 0 0,0 0-1 0 0,-1-1 1 0 0,0 0 0 0 0,-1 0-1 0 0,0-1 1 0 0,0 0 0 0 0,-19 10-1 0 0,17-11-271 0 0,-1 0 1 0 0,1-1-1 0 0,-1-1 0 0 0,0 0 0 0 0,-1 0 0 0 0,1-1 0 0 0,0-1 1 0 0,-1 0-1 0 0,0-1 0 0 0,-22 0 0 0 0,1-4-918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41.297"/>
    </inkml:context>
    <inkml:brush xml:id="br0">
      <inkml:brushProperty name="width" value="0.05" units="cm"/>
      <inkml:brushProperty name="height" value="0.05" units="cm"/>
      <inkml:brushProperty name="color" value="#FFFFFF"/>
    </inkml:brush>
  </inkml:definitions>
  <inkml:trace contextRef="#ctx0" brushRef="#br0">35 70 3224 0 0,'6'-2'16183'0'0,"-9"51"-15513"0"0,-1 0-1 0 0,-19 82 0 0 0,17-78-827 0 0,2-42 70 0 0,3-9 6 0 0,4-3 96 0 0,1-2 16 0 0,-1 0 1 0 0,1-1 0 0 0,0 1 0 0 0,-1-1-1 0 0,0 0 1 0 0,0 0 0 0 0,0 0-1 0 0,0 0 1 0 0,3-8 0 0 0,20-49-137 0 0,-15 34-5 0 0,10-29 4 0 0,12-27 125 0 0,-27 71 19 0 0,0 0 0 0 0,1 1 0 0 0,0-1 0 0 0,12-13 0 0 0,-18 24-32 0 0,0-1-1 0 0,0 1 0 0 0,0 0 1 0 0,0-1-1 0 0,1 1 0 0 0,-1 0 1 0 0,0 0-1 0 0,1 0 1 0 0,-1 0-1 0 0,1 0 0 0 0,0 1 1 0 0,-1-1-1 0 0,1 0 0 0 0,0 1 1 0 0,-1-1-1 0 0,1 1 0 0 0,0-1 1 0 0,-1 1-1 0 0,1 0 0 0 0,0 0 1 0 0,0 0-1 0 0,-1 0 0 0 0,1 0 1 0 0,0 0-1 0 0,0 0 0 0 0,-1 1 1 0 0,4 0-1 0 0,-3 0 15 0 0,0 0-1 0 0,1 1 1 0 0,-1-1-1 0 0,0 0 1 0 0,0 1-1 0 0,0 0 1 0 0,0 0-1 0 0,0 0 1 0 0,0-1-1 0 0,0 2 1 0 0,-1-1-1 0 0,1 0 1 0 0,-1 0-1 0 0,1 0 1 0 0,-1 1-1 0 0,0-1 1 0 0,1 4-1 0 0,3 7 168 0 0,-1 1 0 0 0,-1 0 0 0 0,0 0 0 0 0,1 18 0 0 0,-1 59 334 0 0,1 5-3281 0 0,-3-69-4638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41.993"/>
    </inkml:context>
    <inkml:brush xml:id="br0">
      <inkml:brushProperty name="width" value="0.05" units="cm"/>
      <inkml:brushProperty name="height" value="0.05" units="cm"/>
      <inkml:brushProperty name="color" value="#FFFFFF"/>
    </inkml:brush>
  </inkml:definitions>
  <inkml:trace contextRef="#ctx0" brushRef="#br0">495 52 8784 0 0,'0'0'3369'0'0,"-10"4"-1736"0"0,-6-4-238 0 0,0 0 0 0 0,-21 4 0 0 0,4 0-316 0 0,28-5-935 0 0,0 2 1 0 0,0-1-1 0 0,0 1 1 0 0,0-1-1 0 0,0 2 0 0 0,0-1 1 0 0,0 0-1 0 0,0 1 0 0 0,0 0 1 0 0,-6 3-1 0 0,6-1-36 0 0,0 0 0 0 0,0 0 0 0 0,0 0 0 0 0,1 1 0 0 0,0 0 0 0 0,0-1 0 0 0,0 1 0 0 0,0 1 0 0 0,-4 9 0 0 0,1-3-3 0 0,2 1 1 0 0,0 0-1 0 0,-5 18 0 0 0,9-27-95 0 0,0 1 0 0 0,1-1 0 0 0,-1 1 0 0 0,1 0 0 0 0,0-1 0 0 0,0 1 0 0 0,0-1 0 0 0,0 1 0 0 0,1 0 0 0 0,0-1 0 0 0,0 1 0 0 0,0-1-1 0 0,1 0 1 0 0,-1 1 0 0 0,1-1 0 0 0,4 7 0 0 0,-5-9 1 0 0,1 0-1 0 0,0 1 0 0 0,0-1 1 0 0,-1 0-1 0 0,2 0 1 0 0,-1 0-1 0 0,0-1 0 0 0,0 1 1 0 0,0 0-1 0 0,1-1 1 0 0,-1 0-1 0 0,1 1 0 0 0,-1-1 1 0 0,1 0-1 0 0,-1 0 1 0 0,1 0-1 0 0,0-1 0 0 0,0 1 1 0 0,-1-1-1 0 0,1 1 1 0 0,0-1-1 0 0,0 0 0 0 0,0 0 1 0 0,-1 0-1 0 0,1 0 1 0 0,0-1-1 0 0,4 0 0 0 0,6-3 28 0 0,0 0-1 0 0,-1-1 0 0 0,0-1 1 0 0,1 0-1 0 0,-2 0 0 0 0,1-1 1 0 0,-1-1-1 0 0,16-13 0 0 0,-21 16-19 0 0,0-1-1 0 0,0 0 0 0 0,0-1 0 0 0,-1 0 1 0 0,5-8-1 0 0,6-7 39 0 0,11-15-49 0 0,-2 0 0 0 0,28-57-1 0 0,-53 93 3 0 0,0 1 0 0 0,1-1 0 0 0,-1 0-1 0 0,0 1 1 0 0,0-1 0 0 0,1 1 0 0 0,-1-1 0 0 0,0 1-1 0 0,1-1 1 0 0,-1 1 0 0 0,1-1 0 0 0,-1 1-1 0 0,1 0 1 0 0,-1-1 0 0 0,1 1 0 0 0,-1 0 0 0 0,1-1-1 0 0,-1 1 1 0 0,1 0 0 0 0,-1-1 0 0 0,1 1-1 0 0,-1 0 1 0 0,1 0 0 0 0,0 0 0 0 0,-1 0 0 0 0,1-1-1 0 0,0 2-4 0 0,0-1 0 0 0,0 1 0 0 0,0-1 0 0 0,0 1 0 0 0,-1-1 0 0 0,1 1 0 0 0,0-1 0 0 0,-1 1 0 0 0,1 0 0 0 0,0 0 0 0 0,-1-1 0 0 0,1 1 0 0 0,-1 0 0 0 0,1 0 0 0 0,-1-1 1 0 0,1 1-1 0 0,-1 0 0 0 0,0 0 0 0 0,1 0 0 0 0,-1 0 0 0 0,0 1 0 0 0,6 14-66 0 0,-2 1 0 0 0,0 0 0 0 0,-2 0 0 0 0,2 22 0 0 0,-2 74 300 0 0,-3-66-226 0 0,-2 32 61 0 0,-16 85 0 0 0,-6 0-73 0 0,19-127 173 0 0,-1 0-1 0 0,-2 0 1 0 0,-17 43 0 0 0,19-62-91 0 0,-1-1 0 0 0,0 0 0 0 0,-1-1 1 0 0,0 0-1 0 0,-2 0 0 0 0,0-1 0 0 0,-1 0 1 0 0,-20 19-1 0 0,24-27-52 0 0,-1 0 1 0 0,-1-1-1 0 0,1 0 0 0 0,-1-1 1 0 0,0 0-1 0 0,0-1 1 0 0,-1 0-1 0 0,1 0 0 0 0,-1-1 1 0 0,0-1-1 0 0,0 0 0 0 0,0 0 1 0 0,0-1-1 0 0,-14 0 0 0 0,1-1-310 0 0,0-2-1 0 0,1 0 1 0 0,-1-2-1 0 0,1 0 1 0 0,-40-13-1 0 0,8-5-706 0 0,0-3-5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8:49.125"/>
    </inkml:context>
    <inkml:brush xml:id="br0">
      <inkml:brushProperty name="width" value="0.05" units="cm"/>
      <inkml:brushProperty name="height" value="0.05" units="cm"/>
      <inkml:brushProperty name="color" value="#E71224"/>
    </inkml:brush>
  </inkml:definitions>
  <inkml:trace contextRef="#ctx0" brushRef="#br0">1 0 17535 0 0,'2'18'1904'0'0,"6"3"-656"0"0,1 0-1 0 0,1 0 0 0 0,1-1 0 0 0,25 35 1 0 0,-27-41-1046 0 0,46 67 1099 0 0,-8-13-476 0 0,72 140-1 0 0,-48-80-668 0 0,-46-84-141 0 0,-22-39-15 0 0,-2-3 0 0 0,0 1 0 0 0,1-1 0 0 0,-1 0 0 0 0,0 1 0 0 0,1-1 0 0 0,0 0 0 0 0,0 0 0 0 0,-1 0 0 0 0,1 0 0 0 0,4 3 0 0 0,-5-5 0 0 0,-1 0 0 0 0,1 0 0 0 0,-1 0 0 0 0,0 0 0 0 0,1 1 0 0 0,-1-1 0 0 0,1 0 0 0 0,-1 0 0 0 0,1 0 0 0 0,-1 0 0 0 0,0 0 0 0 0,1 0 0 0 0,-1 0 0 0 0,1 0 0 0 0,-1 0 0 0 0,1 0 0 0 0,-1 0 0 0 0,0 0 0 0 0,1-1 0 0 0,-1 1 0 0 0,1 0 0 0 0,-1 0 0 0 0,0 0 0 0 0,1-1 0 0 0,-1 1 0 0 0,0 0 0 0 0,1 0 0 0 0,-1-1 0 0 0,0 1 0 0 0,1 0 0 0 0,-1-1 0 0 0,0 1 0 0 0,1 0 0 0 0,-1-1 0 0 0,0 1 0 0 0,0 0 0 0 0,1-1 0 0 0,-1 1 0 0 0,0-1 0 0 0,0 1 0 0 0,6-17 0 0 0,-6 17 0 0 0,7-32 33 0 0,-2 0 0 0 0,3-44-1 0 0,-6-66 175 0 0,2-39 8 0 0,1 91-31 0 0,-3 22-665 0 0,-2 56-604 0 0,0 0 0 0 0,0 0 0 0 0,-4-13 0 0 0,4 21-382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46.312"/>
    </inkml:context>
    <inkml:brush xml:id="br0">
      <inkml:brushProperty name="width" value="0.05" units="cm"/>
      <inkml:brushProperty name="height" value="0.05" units="cm"/>
      <inkml:brushProperty name="color" value="#FFFFFF"/>
    </inkml:brush>
  </inkml:definitions>
  <inkml:trace contextRef="#ctx0" brushRef="#br0">1 907 2304 0 0,'6'4'236'0'0,"8"-4"6545"0"0,-10 0-5862 0 0,-2-1-336 0 0,1 1-1 0 0,-1 0 1 0 0,0 0 0 0 0,1-1 0 0 0,-1 1 0 0 0,0-1-1 0 0,1 0 1 0 0,-1 0 0 0 0,0 0 0 0 0,0 0 0 0 0,4-2 0 0 0,-3 1-271 0 0,0-1 0 0 0,0 1 0 0 0,0-1 1 0 0,0 0-1 0 0,-1 0 0 0 0,4-5 1 0 0,1-3-389 0 0,0-1 0 0 0,-1 0 0 0 0,6-16 0 0 0,-8 18 545 0 0,61-158-516 0 0,-58 150 128 0 0,17-31 1 0 0,5-9 39 0 0,-11 11-98 0 0,37-86-141 0 0,-34 87 19 0 0,8-15-32 0 0,-26 55 117 0 0,-2 5 14 0 0,0-1 0 0 0,0 0-1 0 0,0 1 1 0 0,0-1 0 0 0,0 1 0 0 0,0-1-1 0 0,-1 0 1 0 0,1 0 0 0 0,-1 1 0 0 0,0-1-1 0 0,1 0 1 0 0,-1 0 0 0 0,0-3-1 0 0,-4 131 288 0 0,1-62-292 0 0,3 0 0 0 0,12 81 0 0 0,-12-139 31 0 0,1-1-1 0 0,-1 1 0 0 0,1-1 0 0 0,0 0 1 0 0,1 0-1 0 0,0 1 0 0 0,-1-1 0 0 0,2 0 0 0 0,-1-1 1 0 0,0 1-1 0 0,1 0 0 0 0,4 4 0 0 0,-7-8-26 0 0,1 0-1 0 0,0-1 1 0 0,-1 1-1 0 0,1 0 1 0 0,0-1-1 0 0,-1 1 1 0 0,1-1-1 0 0,0 1 1 0 0,0-1-1 0 0,0 1 0 0 0,-1-1 1 0 0,3 1-1 0 0,-1-1-18 0 0,1 0 0 0 0,-1 0 0 0 0,1-1 0 0 0,0 1 0 0 0,-1-1 0 0 0,1 1 0 0 0,-1-1 0 0 0,1 0-1 0 0,-1 1 1 0 0,0-1 0 0 0,1-1 0 0 0,-1 1 0 0 0,0 0 0 0 0,0 0 0 0 0,1-1 0 0 0,-1 0 0 0 0,0 1-1 0 0,0-1 1 0 0,1-2 0 0 0,4-3 18 0 0,-1 0 0 0 0,1-1 0 0 0,9-15 0 0 0,6-19 270 0 0,-1-2 0 0 0,29-87 1 0 0,1-4-180 0 0,-40 112-86 0 0,6-17 23 0 0,20-61-1 0 0,-8 23 128 0 0,-28 75-126 0 0,-1 3 4 0 0,0-1 0 0 0,0 1 0 0 0,0 0 0 0 0,0 0 0 0 0,0-1 0 0 0,0 1 1 0 0,1 0-1 0 0,-1 0 0 0 0,0-1 0 0 0,0 1 0 0 0,0 0 0 0 0,0 0 0 0 0,1 0 0 0 0,-1-1 1 0 0,0 1-1 0 0,0 0 0 0 0,0 0 0 0 0,1 0 0 0 0,-1 0 0 0 0,0-1 0 0 0,0 1 1 0 0,1 0-1 0 0,-1 0 0 0 0,0 0 0 0 0,0 0 0 0 0,1 0 0 0 0,-1 0 0 0 0,0 0 0 0 0,0 0 1 0 0,1 0-1 0 0,-1 0 0 0 0,0 0 0 0 0,0 0 0 0 0,1 0 0 0 0,-1 0 0 0 0,0 0 0 0 0,1 0 1 0 0,-1 0-1 0 0,10 9 370 0 0,6 18-66 0 0,-9-7-59 0 0,-1 1 1 0 0,6 39-1 0 0,-1 45 62 0 0,-6-54-221 0 0,2 79 57 0 0,1 4-74 0 0,-4-47-45 0 0,-4-62-71 0 0,1-1 1 0 0,1 0 0 0 0,7 30 0 0 0,11 30-2277 0 0,-12-65 1056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47.354"/>
    </inkml:context>
    <inkml:brush xml:id="br0">
      <inkml:brushProperty name="width" value="0.05" units="cm"/>
      <inkml:brushProperty name="height" value="0.05" units="cm"/>
      <inkml:brushProperty name="color" value="#FFFFFF"/>
    </inkml:brush>
  </inkml:definitions>
  <inkml:trace contextRef="#ctx0" brushRef="#br0">0 1 7368 0 0,'0'0'9062'0'0,"2"2"-8319"0"0,1 2-558 0 0,0 1 1 0 0,0-1 0 0 0,-1 1-1 0 0,1 0 1 0 0,-1 0-1 0 0,0 0 1 0 0,0 0-1 0 0,-1 0 1 0 0,0 0-1 0 0,2 9 1 0 0,-1 9 266 0 0,0 28 0 0 0,-1-20-83 0 0,3 20 15 0 0,1 26-121 0 0,-4-24-140 0 0,-1 35-26 0 0,1 15-40 0 0,2-33-151 0 0,1 0-1081 0 0,-2-38-3757 0 0,1-4-1606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47.703"/>
    </inkml:context>
    <inkml:brush xml:id="br0">
      <inkml:brushProperty name="width" value="0.05" units="cm"/>
      <inkml:brushProperty name="height" value="0.05" units="cm"/>
      <inkml:brushProperty name="color" value="#FFFFFF"/>
    </inkml:brush>
  </inkml:definitions>
  <inkml:trace contextRef="#ctx0" brushRef="#br0">1 193 4144 0 0,'1'-2'10570'0'0,"5"-3"-9847"0"0,-1 1-1 0 0,1 0 0 0 0,0 0 0 0 0,0 0 1 0 0,1 1-1 0 0,-1 0 0 0 0,1 0 1 0 0,7-2-1 0 0,62-15-154 0 0,-51 14 71 0 0,204-60 580 0 0,-79 13-3201 0 0,-121 43 122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48.048"/>
    </inkml:context>
    <inkml:brush xml:id="br0">
      <inkml:brushProperty name="width" value="0.05" units="cm"/>
      <inkml:brushProperty name="height" value="0.05" units="cm"/>
      <inkml:brushProperty name="color" value="#FFFFFF"/>
    </inkml:brush>
  </inkml:definitions>
  <inkml:trace contextRef="#ctx0" brushRef="#br0">0 0 920 0 0,'0'0'16617'0'0,"1"2"-15369"0"0,1 6-680 0 0,0 1-1 0 0,0 0 1 0 0,-1 0 0 0 0,0 17 0 0 0,1-1-131 0 0,11 140 943 0 0,13 113-1895 0 0,-21-195-1873 0 0,-4-45-2617 0 0,2-6-1688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48.456"/>
    </inkml:context>
    <inkml:brush xml:id="br0">
      <inkml:brushProperty name="width" value="0.05" units="cm"/>
      <inkml:brushProperty name="height" value="0.05" units="cm"/>
      <inkml:brushProperty name="color" value="#FFFFFF"/>
    </inkml:brush>
  </inkml:definitions>
  <inkml:trace contextRef="#ctx0" brushRef="#br0">4 187 15984 0 0,'-1'-2'362'0'0,"1"1"-298"0"0,-1 1-1 0 0,1-1 1 0 0,0 0-1 0 0,-1 0 0 0 0,1 0 1 0 0,0 0-1 0 0,0 0 1 0 0,-1 0-1 0 0,1 0 1 0 0,0-1-1 0 0,0 1 1 0 0,0 0-1 0 0,1 0 1 0 0,-1 0-1 0 0,0 0 0 0 0,0 0 1 0 0,0 0-1 0 0,1-1 1 0 0,1-1-26 0 0,-1 0 0 0 0,1 0 1 0 0,-1 0-1 0 0,1 0 0 0 0,0 0 0 0 0,3-2 1 0 0,-1 0 225 0 0,1 0 0 0 0,0 0 0 0 0,1 0 0 0 0,-1 1 1 0 0,12-6-1 0 0,-7 5 254 0 0,1 1 0 0 0,-1 1 0 0 0,1-1 0 0 0,17-1 0 0 0,18-6 390 0 0,97-19 194 0 0,-38 10-1020 0 0,-54 4-1728 0 0,-23 7-188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49.320"/>
    </inkml:context>
    <inkml:brush xml:id="br0">
      <inkml:brushProperty name="width" value="0.05" units="cm"/>
      <inkml:brushProperty name="height" value="0.05" units="cm"/>
      <inkml:brushProperty name="color" value="#FFFFFF"/>
    </inkml:brush>
  </inkml:definitions>
  <inkml:trace contextRef="#ctx0" brushRef="#br0">1 0 11600 0 0,'0'0'3165'0'0,"0"3"-2113"0"0,4 62 2322 0 0,-4-55-3116 0 0,2 0-1 0 0,-1 1 0 0 0,1-1 0 0 0,6 16 1 0 0,-4-11-6 0 0,4 22 0 0 0,4 34 133 0 0,5 56-305 0 0,-15-101-70 0 0,3 162 115 0 0,-5-173 5 0 0,3 28-1 0 0,-1-33-335 0 0,-1 1-1 0 0,-1 0 0 0 0,0-1 0 0 0,0 1 0 0 0,-2 11 1 0 0,-1-1-1341 0 0,5-7-84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59:49.824"/>
    </inkml:context>
    <inkml:brush xml:id="br0">
      <inkml:brushProperty name="width" value="0.05" units="cm"/>
      <inkml:brushProperty name="height" value="0.05" units="cm"/>
      <inkml:brushProperty name="color" value="#FFFFFF"/>
    </inkml:brush>
  </inkml:definitions>
  <inkml:trace contextRef="#ctx0" brushRef="#br0">18 37 5528 0 0,'-5'-4'568'0'0,"-6"-15"11631"0"0,11 18-12107 0 0,0 1 0 0 0,-1 0 1 0 0,1 0-1 0 0,0 0 0 0 0,0-1 0 0 0,0 1 0 0 0,0 0 0 0 0,0 0 0 0 0,0 0 0 0 0,-1-1 0 0 0,1 1 0 0 0,0 0 0 0 0,0 0 0 0 0,0-1 0 0 0,0 1 0 0 0,0 0 0 0 0,0 0 0 0 0,0-1 0 0 0,0 1 0 0 0,0 0 0 0 0,0 0 0 0 0,0-1 0 0 0,0 1 0 0 0,0 0 0 0 0,0 0 0 0 0,0-1 0 0 0,1 1 0 0 0,-1 0 0 0 0,0 0 0 0 0,0 0 0 0 0,0-1 0 0 0,0 1 0 0 0,0 0 0 0 0,11-3 1202 0 0,12 1-904 0 0,37 2 0 0 0,-24 1-377 0 0,1 1 233 0 0,0 1 0 0 0,1 2 0 0 0,61 17 0 0 0,-89-19-127 0 0,0-1 0 0 0,0 2 0 0 0,0 0-1 0 0,-1 0 1 0 0,1 0 0 0 0,9 8 0 0 0,-16-10-124 0 0,0 0 0 0 0,0 0 0 0 0,0 0 0 0 0,-1 0 0 0 0,1 1 0 0 0,0 0 0 0 0,-1-1 0 0 0,0 1 0 0 0,0 0 0 0 0,0 0 0 0 0,0 0 0 0 0,0 0 0 0 0,-1 1 0 0 0,1-1 0 0 0,-1 0 0 0 0,0 1 0 0 0,0-1 0 0 0,0 1 0 0 0,-1-1 0 0 0,1 8 0 0 0,0-7 19 0 0,-1-1 0 0 0,0 1 0 0 0,0 0 0 0 0,0-1 0 0 0,0 1-1 0 0,-1 0 1 0 0,1-1 0 0 0,-1 1 0 0 0,0-1 0 0 0,0 1 0 0 0,-1-1 0 0 0,1 1 0 0 0,-1-1 0 0 0,1 0 0 0 0,-1 0 0 0 0,0 0 0 0 0,-3 4 0 0 0,2-4-105 0 0,1 0 0 0 0,-1-1 0 0 0,0 0 0 0 0,1 1 0 0 0,-1-1 0 0 0,0 0 0 0 0,-1 0 0 0 0,1-1 0 0 0,0 1 0 0 0,0-1 0 0 0,-6 2 0 0 0,-4 1-286 0 0,-23 3-1 0 0,16-4 343 0 0,-21 3-78 0 0,-57 2 0 0 0,87-7-43 0 0,0 1 1 0 0,-19 3 0 0 0,26-4 168 0 0,0 0 0 0 0,0 1 1 0 0,0-1-1 0 0,0 1 1 0 0,1 0-1 0 0,-1 0 0 0 0,0 0 1 0 0,1 0-1 0 0,-5 5 1 0 0,7-7 4 0 0,1 1 0 0 0,0-1 0 0 0,-1 1 0 0 0,1-1 0 0 0,0 1 0 0 0,0-1 0 0 0,0 1-1 0 0,-1-1 1 0 0,1 1 0 0 0,0 0 0 0 0,0-1 0 0 0,0 1 0 0 0,0-1 0 0 0,0 1 0 0 0,0-1 0 0 0,0 1 0 0 0,0 0 0 0 0,0-1 0 0 0,1 1 0 0 0,-1-1 0 0 0,0 1 0 0 0,0 0 0 0 0,1 1 61 0 0,0 1 14 0 0,-1 0 0 0 0,1 0 0 0 0,0 0 0 0 0,1 0 0 0 0,-1-1 0 0 0,0 1 0 0 0,1 0 0 0 0,0-1 0 0 0,-1 1 0 0 0,1-1 0 0 0,0 0 0 0 0,0 1 0 0 0,1-1 0 0 0,-1 0 0 0 0,5 3 0 0 0,3 2 163 0 0,0-1 1 0 0,20 8-1 0 0,-6-2-209 0 0,3 2 63 0 0,-1-1 73 0 0,0 1 0 0 0,-1 2 0 0 0,42 33 0 0 0,-20-9 24 0 0,-15-14-175 0 0,43 46 0 0 0,-45-38-427 0 0,21 23-906 0 0,-19-18-5236 0 0,-11-8-1516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5:43:46.754"/>
    </inkml:context>
    <inkml:brush xml:id="br0">
      <inkml:brushProperty name="width" value="0.05" units="cm"/>
      <inkml:brushProperty name="height" value="0.05" units="cm"/>
      <inkml:brushProperty name="color" value="#FFFFFF"/>
    </inkml:brush>
  </inkml:definitions>
  <inkml:trace contextRef="#ctx0" brushRef="#br0">1770 945 10680 0 0,'0'-6'232'0'0,"0"0"0"0"0,0 0 0 0 0,1 1 0 0 0,0-1 0 0 0,1-5-232 0 0,1 3 20 0 0,1 0 1 0 0,-1 1 0 0 0,1-1-1 0 0,1 0 1 0 0,-1 1 0 0 0,2 0-1 0 0,-1 1 1 0 0,5-6-21 0 0,41-39 107 0 0,-22 24-70 0 0,-14 12 9 0 0,1 2 0 0 0,4-3-46 0 0,3-1 55 0 0,51-36 5 0 0,-21 16-40 0 0,-16 10-20 0 0,230-160 0 0 0,-113 100 0 0 0,-108 62 18 0 0,24-10 366 0 0,1 3-1 0 0,1 2 1 0 0,68-16-384 0 0,-55 20 330 0 0,3-1-133 0 0,35-5-197 0 0,-85 25 0 0 0,38-9 0 0 0,63-3 0 0 0,-56 12-27 0 0,0 6 0 0 0,0 2 1 0 0,48 9 26 0 0,-102-5-16 0 0,13 3 16 0 0,8 3-12 0 0,142 32 157 0 0,-153-32-175 0 0,-1 2 1 0 0,0 1-1 0 0,-1 2 1 0 0,-1 2-1 0 0,8 6 30 0 0,-32-17-13 0 0,3 2-16 0 0,0 0 0 0 0,0 1 0 0 0,0 2 29 0 0,0 0-27 0 0,0-1-1 0 0,3 1 28 0 0,23 17 2 0 0,62 63 166 0 0,-98-88-165 0 0,-1 2 1 0 0,0-1-1 0 0,1 0 1 0 0,-2 1 0 0 0,1 1-4 0 0,13 17-17 0 0,1 2 40 0 0,-1 0-1 0 0,-2 1 1 0 0,10 21-23 0 0,-22-40 11 0 0,0 0 0 0 0,0 1 0 0 0,-1-1-1 0 0,-1 1 1 0 0,1-1 0 0 0,-1 0 0 0 0,0 1 0 0 0,-1 0 0 0 0,0-1 0 0 0,0 0-1 0 0,-1 1 1 0 0,0 0 0 0 0,-1-1-11 0 0,-1 26 61 0 0,3-24 22 0 0,-1 1 0 0 0,0-2 0 0 0,-2 7-83 0 0,-1-1 163 0 0,2 0 0 0 0,-1 7-163 0 0,1-16 45 0 0,2-1-1 0 0,-2 1 0 0 0,0 4-44 0 0,-4 13 77 0 0,5-22-69 0 0,1 1 0 0 0,0-1 1 0 0,-1 2-1 0 0,0-2 1 0 0,0 0-1 0 0,1 1 1 0 0,-1 0-1 0 0,0-1 1 0 0,0 1-9 0 0,0 0 12 0 0,0-1 0 0 0,0 1 0 0 0,1 0 0 0 0,-1-1 0 0 0,0 0 0 0 0,0 1 0 0 0,1 0 0 0 0,-1 0 0 0 0,1-1-12 0 0,-1 3 75 0 0,1-1 1 0 0,-1 1-1 0 0,0 0 1 0 0,-1-1-1 0 0,1 1 1 0 0,-1-1-1 0 0,1 0 1 0 0,-3 3-76 0 0,3-4 97 0 0,1-2-22 0 0,0 0-3 0 0,1 0-67 0 0,-1 1 1 0 0,1-1-1 0 0,0 0 1 0 0,-1 0 0 0 0,1 1-1 0 0,-1-1 1 0 0,1 1 0 0 0,0-1-1 0 0,-1 1 1 0 0,0-1 0 0 0,1 1-1 0 0,0-1-5 0 0,-1 3 5 0 0,2-3 0 0 0,-1 2 1 0 0,0-2 0 0 0,0 2 0 0 0,0-2 0 0 0,0 1-1 0 0,1 1 1 0 0,-1-2 0 0 0,1 1 0 0 0,-1 0 0 0 0,0-1-1 0 0,1 0 1 0 0,-1 1 0 0 0,1 0 0 0 0,-1-1 0 0 0,0 0 0 0 0,1 0-1 0 0,0 0 1 0 0,-1 0 0 0 0,1 0 0 0 0,-1 0 0 0 0,0 0-1 0 0,2 0 1 0 0,-2 0 0 0 0,0 0 0 0 0,2-1-6 0 0,45-7 254 0 0,5-4-57 0 0,-30 7-145 0 0,-2-1-1 0 0,9-2-51 0 0,23-9 50 0 0,2 2-1 0 0,-1 2 0 0 0,28 0-49 0 0,-48 8 0 0 0,1-2 0 0 0,1 3 0 0 0,28 0 0 0 0,-44 4-1 0 0,29-1 34 0 0,0 3-1 0 0,13 4-32 0 0,-42-3 0 0 0,0 1 0 0 0,0 0 0 0 0,0 2 0 0 0,159 43 0 0 0,-5-1 0 0 0,-157-43 0 0 0,22 8 0 0 0,10 4 0 0 0,4 7-32 0 0,0 3 0 0 0,-3 2 0 0 0,22 16 32 0 0,-49-31 0 0 0,-3-1 0 0 0,12 11 0 0 0,15 11 0 0 0,-19-14 0 0 0,18 18 0 0 0,-11-9 0 0 0,-16-14 0 0 0,0 1 0 0 0,0 3 0 0 0,48 56 0 0 0,-52-56 0 0 0,-1 0 0 0 0,-1 0 0 0 0,2 7 0 0 0,50 107 0 0 0,-51-104 0 0 0,5 13 0 0 0,-2 1 0 0 0,8 35 0 0 0,-20-60 2 0 0,0 1-1 0 0,-1 0 0 0 0,-1-1 1 0 0,-1 2-1 0 0,-1-1 0 0 0,-1 0 1 0 0,-1 0-1 0 0,-2 17-1 0 0,2-28 10 0 0,-4 22 65 0 0,-4 13-75 0 0,6-34 9 0 0,0 0 0 0 0,0-1-1 0 0,-2 0 1 0 0,1 1 0 0 0,-1-1-1 0 0,-2 4-8 0 0,0-2 45 0 0,-2 1 0 0 0,1-2 0 0 0,-1 1-1 0 0,0-1 1 0 0,-2 0 0 0 0,2-1 0 0 0,-3 0-1 0 0,1-1 1 0 0,0 0 0 0 0,-1 0-1 0 0,-7 2-44 0 0,-12 4 623 0 0,-9 1-623 0 0,7 0 575 0 0,23-10-308 0 0,0-1-1 0 0,-1 0 1 0 0,-3 1-267 0 0,0 0 258 0 0,-1 0 0 0 0,1 1 1 0 0,-1 1-259 0 0,-10 4 235 0 0,19-8-173 0 0,5-3-45 0 0,-1 0 1 0 0,0 1 0 0 0,1-1-1 0 0,-1 1 1 0 0,1-1-1 0 0,-1 1 1 0 0,1 0 0 0 0,0 0-1 0 0,-1 0 1 0 0,2 0-1 0 0,-2 0 1 0 0,1 0 0 0 0,0 1-1 0 0,0-2 1 0 0,-1 2-18 0 0,-2 4 88 0 0,3-5-8 0 0,9 5-14 0 0,-6-5-66 0 0,1 0 0 0 0,-1 0 0 0 0,0 0 0 0 0,1 0 0 0 0,-1 0 0 0 0,1-1 0 0 0,-1 1 0 0 0,1-1 0 0 0,-1 0 0 0 0,1 1 0 0 0,-1-1 0 0 0,30-2 0 0 0,-25 1 0 0 0,20-2 40 0 0,-1 2 0 0 0,1 1 0 0 0,-1 0-1 0 0,1 3 1 0 0,5 1-40 0 0,-12-2-88 0 0,11 0 88 0 0,10 1 1 0 0,-14-1-1 0 0,-17-2 0 0 0,1 2 0 0 0,0-1 0 0 0,2 2 0 0 0,22 7-61 0 0,1 1 0 0 0,-1 2-1 0 0,23 13 62 0 0,-30-16 0 0 0,-20-7 15 0 0,0 1 0 0 0,-1-1 0 0 0,1 1 0 0 0,1 1-15 0 0,51 36 12 0 0,-30-17-12 0 0,-22-17 0 0 0,1 0 0 0 0,3 2 0 0 0,23 13 0 0 0,5 6 0 0 0,-30-19 0 0 0,1 1 0 0 0,-1-1 0 0 0,-1 0 0 0 0,0 2 0 0 0,5 5 0 0 0,5 9 0 0 0,1-1 0 0 0,-6-9 0 0 0,-2 0 0 0 0,0 1 0 0 0,-1 0 0 0 0,0 2 0 0 0,-6-10 0 0 0,0 1 0 0 0,0 1 0 0 0,-1 1 0 0 0,3 4 0 0 0,4 16 0 0 0,5 19 0 0 0,-4-9 0 0 0,-3 0 0 0 0,0 0 0 0 0,0 37 0 0 0,-6-22 0 0 0,-3 1 0 0 0,-2 3 0 0 0,-3-6 0 0 0,-2 0 0 0 0,-14 50 0 0 0,12-74 0 0 0,-2 0 0 0 0,-8 14 0 0 0,3-4 0 0 0,4-14 0 0 0,0 0 0 0 0,-1-1 0 0 0,-15 21 0 0 0,19-34 0 0 0,0 1 0 0 0,-1-1 0 0 0,-1-1 0 0 0,-5 7 0 0 0,-21 20-1 0 0,10-10 13 0 0,8-10 31 0 0,-2-1 0 0 0,1-1 1 0 0,-2-1-1 0 0,-9 4-43 0 0,-94 45 188 0 0,62-32-78 0 0,4-4 209 0 0,0-1 0 0 0,-51 13-319 0 0,-30 10 139 0 0,98-35-95 0 0,10-3 45 0 0,-11 1-89 0 0,20-7 15 0 0,-141 34 82 0 0,141-36-97 0 0,-4 2 0 0 0,-20 1 0 0 0,8-3 12 0 0,18 0 9 0 0,-2-2 0 0 0,1-2 0 0 0,0 0 1 0 0,0 0-1 0 0,-8-3-21 0 0,-4-1 9 0 0,-10-2 46 0 0,36 5-39 0 0,1-1 1 0 0,0 0 0 0 0,-1 0 0 0 0,1-1-1 0 0,0 1 1 0 0,0-1 0 0 0,0-1 0 0 0,0 0-1 0 0,-3-2-16 0 0,-14-12 71 0 0,15 7-82 0 0,8 13-42 0 0,-6 5 32 0 0,1 2-33 0 0,5-4 47 0 0,-1 0 0 0 0,2 0 0 0 0,-1 1 0 0 0,0-1 0 0 0,1 0 0 0 0,0 0 0 0 0,0 1 0 0 0,1-2 0 0 0,0 5 7 0 0,1 18-1 0 0,0 16 1 0 0,-1-23 0 0 0,-1 1 0 0 0,-1 7 0 0 0,0-12 0 0 0,-1 1 0 0 0,-1-1 0 0 0,0 1 0 0 0,-1-1 0 0 0,-1 0 0 0 0,0 0 0 0 0,-1-1 0 0 0,-4 4 0 0 0,-38 70 0 0 0,43-82 0 0 0,1 1 0 0 0,-2-1 0 0 0,0 1 0 0 0,-2 1 0 0 0,-7 10 0 0 0,2-3 0 0 0,-19 28 0 0 0,25-35 0 0 0,0 0 0 0 0,0-2 0 0 0,-1 2 0 0 0,0-2 0 0 0,-3 2 0 0 0,-16 16 0 0 0,9-8 0 0 0,-2 0 0 0 0,0-2 0 0 0,-1 0 0 0 0,-19 10 0 0 0,30-19 0 0 0,-1 2 0 0 0,-5 5 0 0 0,8-6 0 0 0,0 0 0 0 0,-2-1 0 0 0,-5 3 0 0 0,-40 21 0 0 0,-7 3 0 0 0,-8 1 0 0 0,24-12 30 0 0,25-11-13 0 0,-2-2 0 0 0,-4 3-17 0 0,-22 8 0 0 0,30-12 0 0 0,0 0 0 0 0,-19 4 0 0 0,-108 28 0 0 0,91-26 30 0 0,0-3-1 0 0,-1-2 0 0 0,-11-1-29 0 0,58-7 0 0 0,7-1 0 0 0,-73 7 37 0 0,61-7-28 0 0,0 0 0 0 0,0 0-1 0 0,0-2 1 0 0,-5-1-9 0 0,-41-7-4 0 0,14 2 31 0 0,-39-12-27 0 0,21 2 237 0 0,-33-11 94 0 0,68 20-281 0 0,10 3 4 0 0,0-1-1 0 0,-11-6-53 0 0,3 0 73 0 0,15 8-30 0 0,-1-1 1 0 0,1 0 0 0 0,-7-6-44 0 0,-54-47 75 0 0,49 38-37 0 0,-1 1 0 0 0,0 1-1 0 0,-18-8-37 0 0,-6-1 97 0 0,-48-26 290 0 0,70 39-236 0 0,19 10-89 0 0,-1 0 0 0 0,1 1 1 0 0,-1-1-1 0 0,-8-1-62 0 0,-7-4 0 0 0,19 6 0 0 0,-1 2 0 0 0,1-1 0 0 0,-2 1 0 0 0,-1-1 0 0 0,-7 0 0 0 0,-22-5 0 0 0,33 8 0 0 0,1 0 0 0 0,-1 0 0 0 0,-1 0 0 0 0,2 0 0 0 0,-1 0 0 0 0,0 1 0 0 0,0 0 0 0 0,-2 0 0 0 0,-14 5-23 0 0,14-5 6 0 0,0 0 0 0 0,0 1 0 0 0,1 0 0 0 0,0 1 0 0 0,-1-1 0 0 0,-4 3 17 0 0,-5 6-2 0 0,0 1 1 0 0,0 0-1 0 0,1 1 1 0 0,0 1-1 0 0,2 0 1 0 0,-1 0-1 0 0,0 3 2 0 0,-19 35 0 0 0,12-26 0 0 0,-13 13 0 0 0,-6 11 0 0 0,2-15 0 0 0,0-1 0 0 0,-22 14 0 0 0,40-35 0 0 0,-1 0 0 0 0,-2-1 0 0 0,-9 7 0 0 0,15-10 0 0 0,-1 0 0 0 0,1-2 0 0 0,-4 0 0 0 0,-2 2 0 0 0,-11 7 0 0 0,14-7 0 0 0,1-2 0 0 0,-2 0 0 0 0,2-1 0 0 0,-3-1 0 0 0,-11 4 0 0 0,-2 0 2 0 0,0-1 0 0 0,-24 1-2 0 0,-70 3 96 0 0,117-11-78 0 0,-28 0 21 0 0,-10 2-4 0 0,34-1-40 0 0,0-2 0 0 0,0 0 0 0 0,0-1 1 0 0,-5-1 4 0 0,-61-12-34 0 0,26 3 23 0 0,18 4 14 0 0,-14-6-3 0 0,35 8 8 0 0,-3-1 41 0 0,-16-7-49 0 0,15 4 15 0 0,-11-1-15 0 0,-11-3 44 0 0,2-2 0 0 0,-20-10-44 0 0,-73-44 197 0 0,110 56-153 0 0,0-1 0 0 0,1 0-1 0 0,1-2 1 0 0,1-1 0 0 0,-12-12-44 0 0,0-4 71 0 0,1-3 0 0 0,2-1 0 0 0,-15-24-71 0 0,33 41 74 0 0,0-1-1 0 0,1 0 1 0 0,2-1 0 0 0,0-1-74 0 0,4 13 4 0 0,-2-8 21 0 0,0 0 1 0 0,1-1 0 0 0,1 1-1 0 0,0-1 1 0 0,1-4-26 0 0,-1-16 54 0 0,2 25-43 0 0,0 0-1 0 0,1-1 1 0 0,1 1-1 0 0,0 0 1 0 0,1 0-1 0 0,2-11-10 0 0,2 1 0 0 0,2 1 0 0 0,0 0 0 0 0,1 0 0 0 0,5-8 0 0 0,-9 22 0 0 0,0 1 0 0 0,1-1 0 0 0,0 1 0 0 0,0 0 0 0 0,1 1 0 0 0,2-4 0 0 0,4-2-22 0 0,-8 8 12 0 0,0 1 0 0 0,0 0 0 0 0,1-1 0 0 0,0 2 0 0 0,2-3 10 0 0,11-8 0 0 0,-11 12-10 0 0,-5 1 4 0 0,-1 1 0 0 0,1-1 0 0 0,-1 1 0 0 0,0 0 1 0 0,1 0-1 0 0,0 0 0 0 0,-1 0 0 0 0,1 0 1 0 0,0 0 5 0 0,2 1-12 0 0,-3-1-42 0 0,-2 1 1 0 0,-1 0 52 0 0,0 0 0 0 0,0 0 1 0 0,0 0-1 0 0,-1 0 0 0 0,1 0 0 0 0,0 0 0 0 0,0-1 1 0 0,-1 0-1 0 0,1 0 0 0 0,0 1 0 0 0,0-1 0 0 0,-1 0 1 0 0,1 0-1 0 0,0-1 0 0 0,-1 1 0 0 0,1 0 1 0 0,-1-1 0 0 0,-5-1 0 0 0,0 0 1 0 0,1 0-1 0 0,0-1 1 0 0,-1 1-1 0 0,1-2 0 0 0,-23-6 0 0 0,22 8 0 0 0,0-1 0 0 0,-7-3 0 0 0,-70-30 37 0 0,12 7-10 0 0,35 13-27 0 0,-26-5 0 0 0,27 10 0 0 0,2-2 0 0 0,-14-8 0 0 0,-154-78 138 0 0,190 91-131 0 0,0 1 1 0 0,-10-10-8 0 0,-9-5-1 0 0,-20-12-68 0 0,-3-5 69 0 0,38 25 0 0 0,0 0-1 0 0,1-1 0 0 0,0-1 0 0 0,-11-15 1 0 0,-10-13 0 0 0,21 25 0 0 0,0 0 0 0 0,-4-7 0 0 0,-114-187 64 0 0,123 195-57 0 0,1-1 0 0 0,2 0 1 0 0,-1-1-1 0 0,2 0 0 0 0,1 1 0 0 0,0-2 0 0 0,1 1 0 0 0,2-1 0 0 0,-1-8-7 0 0,2 7 0 0 0,1 1 0 0 0,1-1 0 0 0,1 1 0 0 0,0-1 0 0 0,5-19 0 0 0,9-15 38 0 0,2 0-1 0 0,24-48-37 0 0,-40 103 0 0 0,7-17-10 0 0,1 0 0 0 0,1 2 0 0 0,0-1 0 0 0,10-10 10 0 0,-1 4 16 0 0,-14 18-23 0 0,1-1 0 0 0,-1 1 1 0 0,0-3 6 0 0,2-2-23 0 0,2 1 1 0 0,-1 0 0 0 0,1 1-1 0 0,0-1 1 0 0,1 2-1 0 0,0-1 1 0 0,6-3 22 0 0,18-14-2 0 0,-23 18 2 0 0,-1 0 0 0 0,2 1 0 0 0,-1 1 0 0 0,0 0 0 0 0,13-4 0 0 0,-20 8 0 0 0,49-24 0 0 0,-30 14 1 0 0,6-2-12 0 0,2 1-23 0 0,4-2 34 0 0,-7 2-20 0 0,15-4 20 0 0,-17 3 71 0 0,-24 12-32 0 0,-1-1-93 0 0,4-2 50 0 0,-5 4 6 0 0,0 0 0 0 0,0-1 0 0 0,0 1-1 0 0,0 0 1 0 0,1-1 0 0 0,-1 1 0 0 0,0-1 0 0 0,0 1 0 0 0,0 0-1 0 0,0 0 1 0 0,0 0 0 0 0,-1-1 0 0 0,1 1 0 0 0,0 0-1 0 0,0-1 1 0 0,0 1 0 0 0,0 0 0 0 0,0 0 0 0 0,0 0 0 0 0,-1 0-1 0 0,1-1 1 0 0,0 1 0 0 0,0 0 0 0 0,0-1 0 0 0,0 1-1 0 0,0 0 1 0 0,0 0 0 0 0,0 0 0 0 0,-1 0 0 0 0,1 0 0 0 0,0-1-1 0 0,-1 1-1 0 0,1 0 2 0 0,-3-1-2 0 0,1 0 0 0 0,-1 1 0 0 0,1 0 0 0 0,-1-1 0 0 0,0 1 0 0 0,0 0 0 0 0,1 0 0 0 0,-1 0 0 0 0,1 1 0 0 0,-1-1 0 0 0,0 0 0 0 0,-8 1 0 0 0,-34 3 0 0 0,31-4 0 0 0,0-2 0 0 0,-1 1 0 0 0,-1-3 0 0 0,-17 0 0 0 0,29 2 0 0 0,-1 1 0 0 0,1-1 0 0 0,-1 0 0 0 0,1 0 0 0 0,0 0 0 0 0,0-1 0 0 0,-1 0 0 0 0,1 1 0 0 0,1-1 0 0 0,-2-1 0 0 0,-8-5 0 0 0,-16-10 0 0 0,14 9 0 0 0,-1 0 0 0 0,2-2 0 0 0,0 1 0 0 0,-1-2 0 0 0,1-1 2 0 0,-13-13 33 0 0,-4-7-35 0 0,23 24 6 0 0,0 0-1 0 0,1 0 0 0 0,0-1 1 0 0,1 0-1 0 0,-4-9-5 0 0,-3-9 0 0 0,5 13 0 0 0,1-1 0 0 0,1 0 0 0 0,-2-10 0 0 0,7 23 0 0 0,-7-29 16 0 0,1 0 0 0 0,1-1 0 0 0,2 0 0 0 0,1-9-16 0 0,3 20-3 0 0,0-17 36 0 0,1-1 1 0 0,6-26-34 0 0,-4 42 0 0 0,2 0 0 0 0,1 1 0 0 0,1-1 0 0 0,1 2 0 0 0,7-15 0 0 0,6-6 1 0 0,27-40-1 0 0,-36 65-13 0 0,2 1 0 0 0,-1 0 0 0 0,2 0 0 0 0,1 1 0 0 0,5-3 13 0 0,57-49 0 0 0,-53 49 0 0 0,4-2 0 0 0,8-6 0 0 0,-16 12 0 0 0,20-10 0 0 0,-4 2 0 0 0,-17 11-16 0 0,1 0 0 0 0,1 2 0 0 0,-1-1 0 0 0,20-5 16 0 0,0 2 2 0 0,-6 3-8 0 0,0 0 0 0 0,22-3 6 0 0,1 1-54 0 0,-26 7 54 0 0,21-3 0 0 0,172-8 0 0 0,-197 18-18 0 0,0 1-1 0 0,0 2 0 0 0,-1 1 1 0 0,6 2 18 0 0,-20-3-37 0 0,-1 1 0 0 0,1-1 1 0 0,-1 2-1 0 0,0 0 1 0 0,6 4 36 0 0,3 2-324 0 0,-1 2 1 0 0,11 8 323 0 0,-25-16-402 0 0,-1 0 0 0 0,1 0 0 0 0,-1 1 0 0 0,0-1 0 0 0,2 4 402 0 0,9 9-1990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5:50:19.761"/>
    </inkml:context>
    <inkml:brush xml:id="br0">
      <inkml:brushProperty name="width" value="0.05" units="cm"/>
      <inkml:brushProperty name="height" value="0.05" units="cm"/>
      <inkml:brushProperty name="color" value="#849398"/>
    </inkml:brush>
  </inkml:definitions>
  <inkml:trace contextRef="#ctx0" brushRef="#br0">37 2 11976 0 0,'-2'0'129'0'0,"1"0"-102"0"0,1-1 1 0 0,-1 1-1 0 0,1 0 0 0 0,-1 0 1 0 0,0 0-1 0 0,1 0 1 0 0,-1 0-1 0 0,1 0 0 0 0,-1 0 1 0 0,0 0-1 0 0,1 0 1 0 0,-1 0-1 0 0,1 1 0 0 0,-1-1 1 0 0,0 0-1 0 0,1 0 1 0 0,-1 1-1 0 0,1-1 0 0 0,-1 0 1 0 0,1 0-1 0 0,-1 1 1 0 0,1-1-1 0 0,-1 1 0 0 0,1-1 1 0 0,-1 0-1 0 0,1 1 1 0 0,0-1-1 0 0,-1 1 0 0 0,1-1 1 0 0,0 1-1 0 0,-1-1 1 0 0,1 1-1 0 0,0 0 0 0 0,-1-1 1 0 0,1 1-1 0 0,0-1 1 0 0,0 1-1 0 0,0-1 0 0 0,0 1 1 0 0,0 0-1 0 0,0 0 1 0 0,-1 0-30 0 0,1-1 0 0 0,0 1 0 0 0,0-1 1 0 0,-1 1-1 0 0,1-1 0 0 0,0 1 0 0 0,-1-1 1 0 0,1 0-1 0 0,-1 1 0 0 0,1-1 0 0 0,0 1 1 0 0,-1-1-1 0 0,1 0 0 0 0,-1 1 0 0 0,0-1 1 0 0,0 1 6 0 0,1-1 1 0 0,-1 0 0 0 0,1 0 0 0 0,0 0 0 0 0,-1 1 0 0 0,1-1 0 0 0,-1 0 0 0 0,1 1 0 0 0,0-1 0 0 0,-1 0 0 0 0,1 1 0 0 0,0-1 0 0 0,-1 1 0 0 0,1-1 0 0 0,0 0 0 0 0,0 1 0 0 0,0-1 0 0 0,-1 1 0 0 0,1-1-1 0 0,0 1 1 0 0,0-1 0 0 0,0 1 0 0 0,0 0 0 0 0,-1 20 1429 0 0,0-15-1098 0 0,1 1 0 0 0,-1-1 1 0 0,2 0-1 0 0,-1 1 0 0 0,2 6 1 0 0,28 155 1624 0 0,32 325-1153 0 0,-39-260-234 0 0,3 99-238 0 0,-14-165-326 0 0,7 304 85 0 0,-13-272-60 0 0,2 138-22 0 0,4 67 36 0 0,-9-155 18 0 0,3 40 408 0 0,1 3-537 0 0,-5-137-199 0 0,0-9 163 0 0,3 101-41 0 0,-4-200 137 0 0,11 168-82 0 0,-5-136 87 0 0,6 54 46 0 0,51 169-200 0 0,-62-298 150 0 0,14 58 0 0 0,30 74 0 0 0,-35-106 0 0 0,11 46 0 0 0,-7-17 0 0 0,12 8 152 0 0,-25-60-111 0 0,2 1-1 0 0,-1-1 0 0 0,1 1 1 0 0,0-1-1 0 0,0 0 1 0 0,0 0-1 0 0,1-1 0 0 0,0 1 1 0 0,1-1-1 0 0,11 10 0 0 0,-6-10 0 0 0,0-2-1 0 0,1 1 0 0 0,-1-1 1 0 0,1-1-1 0 0,0 0 0 0 0,15 1 1 0 0,-20-2-25 0 0,16 1 50 0 0,35 1 0 0 0,-9-1-2 0 0,9 2 3 0 0,276 15 287 0 0,99-28 396 0 0,54-1-133 0 0,-48 5 86 0 0,-155 29-809 0 0,-251-19-715 0 0,48 14 1 0 0,-80-20 799 0 0,54 14-1004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5:50:58.445"/>
    </inkml:context>
    <inkml:brush xml:id="br0">
      <inkml:brushProperty name="width" value="0.05" units="cm"/>
      <inkml:brushProperty name="height" value="0.05" units="cm"/>
      <inkml:brushProperty name="color" value="#849398"/>
    </inkml:brush>
  </inkml:definitions>
  <inkml:trace contextRef="#ctx0" brushRef="#br0">19 1 11976 0 0,'-10'3'922'0'0,"10"-3"-908"0"0,0 0 0 0 0,0 0 0 0 0,0 0 0 0 0,0 0 0 0 0,0 1 0 0 0,0-1 0 0 0,0 0 0 0 0,0 0 0 0 0,0 0 0 0 0,0 0 0 0 0,0 0 0 0 0,0 1 0 0 0,0-1 0 0 0,0 0 0 0 0,0 0 0 0 0,0 0 0 0 0,0 0-1 0 0,0 0 1 0 0,0 1 0 0 0,0-1 0 0 0,0 0 0 0 0,0 0 0 0 0,0 0 0 0 0,1 0 0 0 0,-1 0 0 0 0,0 1 0 0 0,0-1 0 0 0,0 0 0 0 0,0 0 0 0 0,0 0 0 0 0,0 0 0 0 0,0 0 0 0 0,0 0 0 0 0,1 0 0 0 0,-1 0 0 0 0,0 0 0 0 0,0 1 0 0 0,1-1 17 0 0,-1 0 0 0 0,0 0 0 0 0,0 1 0 0 0,1-1 1 0 0,-1 0-1 0 0,0 1 0 0 0,0-1 0 0 0,1 0 0 0 0,-1 1 1 0 0,0-1-1 0 0,0 0 0 0 0,0 1 0 0 0,0-1 1 0 0,1 1-1 0 0,-1-1 0 0 0,0 0 0 0 0,0 1 0 0 0,0-1 1 0 0,0 1-1 0 0,0-1 0 0 0,0 0 0 0 0,0 1 0 0 0,0-1 1 0 0,0 1-1 0 0,-2 2 74 0 0,0 0 0 0 0,1-1-1 0 0,-1 1 1 0 0,1 0 0 0 0,0 0 0 0 0,-1 0 0 0 0,2 0-1 0 0,-1 0 1 0 0,0 0 0 0 0,0 0 0 0 0,1 1 0 0 0,0-1-1 0 0,0 0 1 0 0,0 0 0 0 0,0 0 0 0 0,0 1 0 0 0,2 5 0 0 0,3 16 279 0 0,1 1 1 0 0,20 47-1 0 0,29 48-244 0 0,-37-82-90 0 0,24 49-16 0 0,106 219-104 0 0,17-7 506 0 0,46 35 983 0 0,107 121-1243 0 0,102 57 109 0 0,-201-271-210 0 0,-186-207-78 0 0,209 218 3 0 0,-194-205 0 0 0,159 151 0 0 0,79 53 0 0 0,126 71 7 0 0,26-37-94 0 0,-419-275 76 0 0,391 210-218 0 0,568 192 229 0 0,-659-298 0 0 0,314 105 0 0 0,-539-190 0 0 0,134 40 0 0 0,127 30 0 0 0,397 71 0 0 0,-350-107-18 0 0,8-20 455 0 0,-127-25-8 0 0,-187-14-529 0 0,198 13-452 0 0,326 16-1281 0 0,-464-33 708 0 0,-101-1 742 0 0,60 0-391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15.749"/>
    </inkml:context>
    <inkml:brush xml:id="br0">
      <inkml:brushProperty name="width" value="0.05" units="cm"/>
      <inkml:brushProperty name="height" value="0.05" units="cm"/>
      <inkml:brushProperty name="color" value="#E71224"/>
    </inkml:brush>
  </inkml:definitions>
  <inkml:trace contextRef="#ctx0" brushRef="#br0">35 1 3680 0 0,'-1'2'467'0'0,"-1"0"0"0"0,1 0 0 0 0,0 0 0 0 0,-1 0 0 0 0,1 1 0 0 0,0-1 0 0 0,0 1 0 0 0,1-1 0 0 0,-1 1 0 0 0,0-1 0 0 0,1 1 0 0 0,0-1 0 0 0,-1 1 0 0 0,1 3 0 0 0,3 41 3746 0 0,-2-36-4033 0 0,10 335 5505 0 0,-11-211-4617 0 0,-12 286 708 0 0,2-150-1385 0 0,4-80 251 0 0,-1 131-164 0 0,6-213-430 0 0,4 169-287 0 0,-2-274 189 0 0,15 175-2522 0 0,-9-106 143 0 0,-5-44 792 0 0,3 22-5178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5:51:37.272"/>
    </inkml:context>
    <inkml:brush xml:id="br0">
      <inkml:brushProperty name="width" value="0.05" units="cm"/>
      <inkml:brushProperty name="height" value="0.05" units="cm"/>
      <inkml:brushProperty name="color" value="#849398"/>
    </inkml:brush>
  </inkml:definitions>
  <inkml:trace contextRef="#ctx0" brushRef="#br0">0 1451 3224 0 0,'336'-66'746'0'0,"-94"17"540"0"0,69-8-328 0 0,382-75-172 0 0,451-88-299 0 0,-439 88 175 0 0,800-128 1789 0 0,-336 99-965 0 0,137 3-157 0 0,4 41-224 0 0,-401 63-769 0 0,803 9 837 0 0,-980 53-5661 0 0,-587-3-461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5:54:27.677"/>
    </inkml:context>
    <inkml:brush xml:id="br0">
      <inkml:brushProperty name="width" value="0.05" units="cm"/>
      <inkml:brushProperty name="height" value="0.05" units="cm"/>
      <inkml:brushProperty name="color" value="#FFFFFF"/>
    </inkml:brush>
  </inkml:definitions>
  <inkml:trace contextRef="#ctx0" brushRef="#br0">1749 911 10680 0 0,'0'-6'232'0'0,"0"0"0"0"0,0 0 0 0 0,1 1 0 0 0,0 0 0 0 0,1-6-232 0 0,1 3 20 0 0,1 1 1 0 0,-1 0 0 0 0,1-1-1 0 0,1 0 1 0 0,-1 2 0 0 0,2-1-1 0 0,-1 1 1 0 0,5-5-21 0 0,40-39 107 0 0,-21 24-70 0 0,-14 12 9 0 0,1 1 0 0 0,3-2-46 0 0,4-1 55 0 0,50-35 5 0 0,-20 15-40 0 0,-17 10-20 0 0,228-154 0 0 0,-112 96 0 0 0,-106 60 18 0 0,23-10 366 0 0,1 3-1 0 0,1 2 1 0 0,68-15-384 0 0,-55 19 330 0 0,3-1-133 0 0,34-5-197 0 0,-83 24 0 0 0,37-8 0 0 0,62-3 0 0 0,-55 11-27 0 0,0 6 0 0 0,0 2 1 0 0,48 9 26 0 0,-102-6-16 0 0,14 4 16 0 0,7 3-12 0 0,141 30 157 0 0,-151-30-175 0 0,-2 1 1 0 0,1 2-1 0 0,-2 1 1 0 0,0 3-1 0 0,7 5 30 0 0,-31-17-13 0 0,3 3-16 0 0,0 0 0 0 0,0 0 0 0 0,0 3 29 0 0,-1 0-27 0 0,1-2-1 0 0,3 2 28 0 0,23 16 2 0 0,60 60 166 0 0,-96-84-165 0 0,-1 2 1 0 0,0-1-1 0 0,1 0 1 0 0,-2 0 0 0 0,1 2-4 0 0,13 16-17 0 0,1 2 40 0 0,-2 0-1 0 0,-1 1 1 0 0,10 21-23 0 0,-22-40 11 0 0,0 1 0 0 0,0 1 0 0 0,-1-2-1 0 0,-1 2 1 0 0,1-1 0 0 0,-1-1 0 0 0,0 2 0 0 0,-1 0 0 0 0,0-2 0 0 0,0 1-1 0 0,-1 1 1 0 0,0 0 0 0 0,-1-2-11 0 0,-1 26 61 0 0,3-23 22 0 0,-1 0 0 0 0,0-1 0 0 0,-2 6-83 0 0,-1 0 163 0 0,2-1 0 0 0,-1 7-163 0 0,1-15 45 0 0,2-1-1 0 0,-2 1 0 0 0,0 3-44 0 0,-4 14 77 0 0,5-22-69 0 0,1 1 0 0 0,0-2 1 0 0,-1 3-1 0 0,0-2 1 0 0,0 0-1 0 0,1 1 1 0 0,-1 0-1 0 0,0-1 1 0 0,0 1-9 0 0,0 0 12 0 0,0-1 0 0 0,0 1 0 0 0,1 0 0 0 0,-1-1 0 0 0,0 0 0 0 0,0 1 0 0 0,1 0 0 0 0,-1-1 0 0 0,1 0-12 0 0,-1 3 75 0 0,1-1 1 0 0,-1 1-1 0 0,0 0 1 0 0,-1-1-1 0 0,1 1 1 0 0,-1-1-1 0 0,1-1 1 0 0,-3 4-76 0 0,3-4 97 0 0,1-2-22 0 0,0 0-3 0 0,1 0-67 0 0,-1 1 1 0 0,1-1-1 0 0,0 0 1 0 0,-1 0 0 0 0,1 1-1 0 0,-1-1 1 0 0,1 1 0 0 0,0-1-1 0 0,-1 1 1 0 0,0-1 0 0 0,1 1-1 0 0,0-1-5 0 0,-1 3 5 0 0,2-3 0 0 0,-1 2 1 0 0,0-2 0 0 0,0 2 0 0 0,0-2 0 0 0,0 1-1 0 0,1 1 1 0 0,-1-2 0 0 0,1 1 0 0 0,-1 0 0 0 0,0-1-1 0 0,1 0 1 0 0,-1 0 0 0 0,1 1 0 0 0,-1-1 0 0 0,0 0 0 0 0,1 0-1 0 0,0 0 1 0 0,-1 0 0 0 0,1 0 0 0 0,-1 0 0 0 0,0 0-1 0 0,2 0 1 0 0,-2 0 0 0 0,0 0 0 0 0,2-1-6 0 0,44-6 254 0 0,6-5-57 0 0,-31 7-145 0 0,-1 0-1 0 0,9-3-51 0 0,22-8 50 0 0,3 1-1 0 0,-2 3 0 0 0,28-1-49 0 0,-47 8 0 0 0,0-2 0 0 0,2 4 0 0 0,27-1 0 0 0,-43 4-1 0 0,28-1 34 0 0,1 3-1 0 0,12 3-32 0 0,-41-2 0 0 0,0 1 0 0 0,-1 0 0 0 0,1 2 0 0 0,157 41 0 0 0,-5-1 0 0 0,-155-41 0 0 0,21 8 0 0 0,11 3 0 0 0,3 7-32 0 0,0 3 0 0 0,-2 2 0 0 0,21 15 32 0 0,-48-29 0 0 0,-3-1 0 0 0,11 10 0 0 0,16 10 0 0 0,-20-12 0 0 0,19 16 0 0 0,-12-8 0 0 0,-15-14 0 0 0,0 2 0 0 0,0 2 0 0 0,47 54 0 0 0,-51-53 0 0 0,-1-1 0 0 0,-2 0 0 0 0,3 7 0 0 0,49 103 0 0 0,-50-100 0 0 0,5 13 0 0 0,-2 0 0 0 0,8 34 0 0 0,-20-58 2 0 0,0 2-1 0 0,-2-1 0 0 0,0-1 1 0 0,-1 3-1 0 0,-1-2 0 0 0,-1 0 1 0 0,-1 0-1 0 0,-2 17-1 0 0,2-27 10 0 0,-3 21 65 0 0,-5 12-75 0 0,6-32 9 0 0,0-1 0 0 0,0 0-1 0 0,-2 0 1 0 0,1 0 0 0 0,-1 0-1 0 0,-2 3-8 0 0,0-1 45 0 0,-2 1 0 0 0,1-3 0 0 0,-1 2-1 0 0,0-2 1 0 0,-1 1 0 0 0,1-1 0 0 0,-3-1-1 0 0,1 0 1 0 0,0 0 0 0 0,-1 0-1 0 0,-7 1-44 0 0,-11 5 623 0 0,-10 0-623 0 0,8 1 575 0 0,22-11-308 0 0,0 0-1 0 0,-1 0 1 0 0,-3 1-267 0 0,0 0 258 0 0,0 0 0 0 0,0 0 1 0 0,-1 2-259 0 0,-10 4 235 0 0,19-8-173 0 0,5-3-45 0 0,-1 0 1 0 0,0 1 0 0 0,1-1-1 0 0,-1 1 1 0 0,1-1-1 0 0,-1 0 1 0 0,1 1 0 0 0,0 0-1 0 0,-1 0 1 0 0,2 0-1 0 0,-2 0 1 0 0,1 0 0 0 0,0 1-1 0 0,0-2 1 0 0,-1 2-18 0 0,-1 4 88 0 0,2-5-8 0 0,8 5-14 0 0,-5-5-66 0 0,1 0 0 0 0,-1 0 0 0 0,0-1 0 0 0,1 1 0 0 0,-1 0 0 0 0,1-1 0 0 0,-1 1 0 0 0,1-1 0 0 0,-1 0 0 0 0,1 1 0 0 0,-1-1 0 0 0,30-2 0 0 0,-25 1 0 0 0,19-1 40 0 0,0 1 0 0 0,1 1 0 0 0,-2 0-1 0 0,2 2 1 0 0,5 2-40 0 0,-13-2-88 0 0,12 0 88 0 0,10 1 1 0 0,-15-1-1 0 0,-16-2 0 0 0,1 2 0 0 0,0-1 0 0 0,2 2 0 0 0,21 6-61 0 0,2 2 0 0 0,-1 2-1 0 0,22 12 62 0 0,-29-16 0 0 0,-21-6 15 0 0,1 1 0 0 0,-1-1 0 0 0,1 1 0 0 0,1 1-15 0 0,50 34 12 0 0,-29-16-12 0 0,-22-16 0 0 0,1 0 0 0 0,3 1 0 0 0,22 14 0 0 0,6 5 0 0 0,-30-19 0 0 0,1 2 0 0 0,-2-2 0 0 0,0 1 0 0 0,0 2 0 0 0,5 4 0 0 0,5 9 0 0 0,1-1 0 0 0,-7-8 0 0 0,-1-1 0 0 0,0 2 0 0 0,-1-1 0 0 0,0 2 0 0 0,-6-9 0 0 0,0 1 0 0 0,0 0 0 0 0,-1 2 0 0 0,3 4 0 0 0,4 14 0 0 0,4 20 0 0 0,-3-10 0 0 0,-3 1 0 0 0,0-1 0 0 0,0 36 0 0 0,-6-21 0 0 0,-3 1 0 0 0,-2 3 0 0 0,-3-6 0 0 0,-2 0 0 0 0,-14 48 0 0 0,12-71 0 0 0,-2 0 0 0 0,-7 13 0 0 0,2-3 0 0 0,4-14 0 0 0,0 0 0 0 0,-1-1 0 0 0,-14 20 0 0 0,18-32 0 0 0,0 1 0 0 0,-1-2 0 0 0,-1 0 0 0 0,-5 6 0 0 0,-20 20-1 0 0,9-10 13 0 0,8-10 31 0 0,-1-1 0 0 0,0 0 1 0 0,-2-2-1 0 0,-9 5-43 0 0,-92 42 188 0 0,61-30-78 0 0,3-4 209 0 0,1-1 0 0 0,-51 13-319 0 0,-29 9 139 0 0,96-34-95 0 0,11-2 45 0 0,-12 0-89 0 0,20-6 15 0 0,-139 33 82 0 0,140-35-97 0 0,-5 1 0 0 0,-19 2 0 0 0,7-3 12 0 0,18 0 9 0 0,-2-2 0 0 0,2-2 0 0 0,-1 0 1 0 0,0 0-1 0 0,-7-3-21 0 0,-5-1 9 0 0,-9-2 46 0 0,35 5-39 0 0,1-1 1 0 0,0 0 0 0 0,-1 0 0 0 0,1 0-1 0 0,0 0 1 0 0,0-1 0 0 0,0-1 0 0 0,0 0-1 0 0,-3-2-16 0 0,-13-11 71 0 0,14 6-82 0 0,8 13-42 0 0,-6 5 32 0 0,1 2-33 0 0,5-5 47 0 0,-1 1 0 0 0,2 0 0 0 0,-1 1 0 0 0,0-1 0 0 0,1-1 0 0 0,0 1 0 0 0,0 1 0 0 0,1-2 0 0 0,0 5 7 0 0,1 17-1 0 0,0 15 1 0 0,-1-22 0 0 0,-1 2 0 0 0,-1 6 0 0 0,0-12 0 0 0,-1 1 0 0 0,-1 0 0 0 0,0 0 0 0 0,-1 0 0 0 0,-1-1 0 0 0,0 0 0 0 0,-1 0 0 0 0,-4 3 0 0 0,-37 68 0 0 0,42-79 0 0 0,1 0 0 0 0,-2 0 0 0 0,0 1 0 0 0,-2 0 0 0 0,-7 11 0 0 0,3-4 0 0 0,-20 28 0 0 0,25-35 0 0 0,0 1 0 0 0,0-2 0 0 0,-1 1 0 0 0,0-1 0 0 0,-2 2 0 0 0,-17 15 0 0 0,9-8 0 0 0,-2 1 0 0 0,1-3 0 0 0,-2 1 0 0 0,-19 9 0 0 0,30-19 0 0 0,-1 3 0 0 0,-4 5 0 0 0,7-7 0 0 0,0 1 0 0 0,-2-1 0 0 0,-5 3 0 0 0,-39 19 0 0 0,-7 4 0 0 0,-9 1 0 0 0,25-12 30 0 0,24-10-13 0 0,-2-2 0 0 0,-3 2-17 0 0,-23 8 0 0 0,30-11 0 0 0,1 0 0 0 0,-20 3 0 0 0,-106 28 0 0 0,89-26 30 0 0,1-2-1 0 0,-1-2 0 0 0,-11-2-29 0 0,57-6 0 0 0,7-1 0 0 0,-72 7 37 0 0,60-7-28 0 0,0 0 0 0 0,0 0-1 0 0,0-2 1 0 0,-5-1-9 0 0,-40-6-4 0 0,14 1 31 0 0,-39-11-27 0 0,20 1 237 0 0,-31-10 94 0 0,66 20-281 0 0,10 2 4 0 0,0-1-1 0 0,-10-5-53 0 0,2-1 73 0 0,15 8-30 0 0,-1-1 1 0 0,1 1 0 0 0,-6-7-44 0 0,-55-45 75 0 0,50 37-37 0 0,-2 1 0 0 0,0 0-1 0 0,-17-7-37 0 0,-7-1 97 0 0,-46-25 290 0 0,68 38-236 0 0,19 9-89 0 0,-1 0 0 0 0,1 2 1 0 0,-1-2-1 0 0,-8-1-62 0 0,-6-4 0 0 0,18 6 0 0 0,-1 2 0 0 0,1 0 0 0 0,-2 0 0 0 0,-1-1 0 0 0,-7 0 0 0 0,-21-5 0 0 0,32 8 0 0 0,1 0 0 0 0,-1 0 0 0 0,-1 0 0 0 0,2 0 0 0 0,-1 0 0 0 0,0 1 0 0 0,0 0 0 0 0,-2 0 0 0 0,-14 5-23 0 0,14-5 6 0 0,1 0 0 0 0,-1 1 0 0 0,1 0 0 0 0,0 1 0 0 0,-1-2 0 0 0,-4 4 17 0 0,-5 6-2 0 0,0 0 1 0 0,0 1-1 0 0,2 1 1 0 0,-1 0-1 0 0,2 0 1 0 0,-1 1-1 0 0,0 2 2 0 0,-18 34 0 0 0,11-24 0 0 0,-13 11 0 0 0,-5 11 0 0 0,1-14 0 0 0,0-1 0 0 0,-21 13 0 0 0,39-33 0 0 0,0-1 0 0 0,-3 0 0 0 0,-9 6 0 0 0,15-9 0 0 0,0-1 0 0 0,0-1 0 0 0,-4 0 0 0 0,-2 1 0 0 0,-10 8 0 0 0,13-7 0 0 0,1-3 0 0 0,-2 1 0 0 0,3-1 0 0 0,-4-1 0 0 0,-11 3 0 0 0,-1 1 2 0 0,-1-1 0 0 0,-23 0-2 0 0,-70 4 96 0 0,116-11-78 0 0,-27 0 21 0 0,-11 2-4 0 0,34-1-40 0 0,1-2 0 0 0,-1 0 0 0 0,0-1 1 0 0,-5-1 4 0 0,-60-12-34 0 0,26 4 23 0 0,17 3 14 0 0,-13-6-3 0 0,34 9 8 0 0,-3-2 41 0 0,-15-7-49 0 0,14 5 15 0 0,-11-2-15 0 0,-10-3 44 0 0,1-1 0 0 0,-19-10-44 0 0,-73-43 197 0 0,110 55-153 0 0,-1-2 0 0 0,1 1-1 0 0,1-3 1 0 0,2 0 0 0 0,-13-12-44 0 0,0-4 71 0 0,2-2 0 0 0,1-2 0 0 0,-14-23-71 0 0,32 40 74 0 0,0-1-1 0 0,1 0 1 0 0,2-2 0 0 0,0 0-74 0 0,4 13 4 0 0,-2-9 21 0 0,0 1 1 0 0,1-1 0 0 0,2 0-1 0 0,-1 0 1 0 0,1-4-26 0 0,-1-16 54 0 0,2 25-43 0 0,0-1-1 0 0,1 0 1 0 0,1 0-1 0 0,0 1 1 0 0,1-1-1 0 0,2-10-10 0 0,2 1 0 0 0,2 1 0 0 0,-1 0 0 0 0,2 0 0 0 0,5-8 0 0 0,-9 21 0 0 0,0 1 0 0 0,1 0 0 0 0,0 0 0 0 0,0 0 0 0 0,1 1 0 0 0,2-3 0 0 0,4-3-22 0 0,-8 9 12 0 0,0 0 0 0 0,-1 0 0 0 0,2-1 0 0 0,0 2 0 0 0,2-3 10 0 0,11-7 0 0 0,-11 11-10 0 0,-5 1 4 0 0,-1 1 0 0 0,1-1 0 0 0,-1 1 0 0 0,0 0 1 0 0,1 0-1 0 0,0 0 0 0 0,-1 0 0 0 0,1 0 1 0 0,0 0 5 0 0,2 1-12 0 0,-3-1-42 0 0,-2 1 1 0 0,-1 0 52 0 0,0 0 0 0 0,0 0 1 0 0,0 0-1 0 0,-1 0 0 0 0,1 0 0 0 0,0 0 0 0 0,0-1 1 0 0,-1 0-1 0 0,1 0 0 0 0,0 1 0 0 0,0-1 0 0 0,-1 0 1 0 0,1 0-1 0 0,0-1 0 0 0,-1 1 0 0 0,1 0 1 0 0,-1-1 0 0 0,-5-1 0 0 0,0 0 1 0 0,2 0-1 0 0,-1-1 1 0 0,-1 1-1 0 0,1-2 0 0 0,-23-5 0 0 0,22 7 0 0 0,0-1 0 0 0,-7-3 0 0 0,-69-29 37 0 0,12 7-10 0 0,35 13-27 0 0,-26-5 0 0 0,26 9 0 0 0,2-1 0 0 0,-13-9 0 0 0,-153-74 138 0 0,188 87-131 0 0,1 2 1 0 0,-11-11-8 0 0,-9-4-1 0 0,-19-12-68 0 0,-4-4 69 0 0,39 23 0 0 0,-1 1-1 0 0,1-2 0 0 0,0 0 0 0 0,-10-15 1 0 0,-11-13 0 0 0,21 25 0 0 0,0 0 0 0 0,-3-7 0 0 0,-114-180 64 0 0,122 187-57 0 0,1 0 0 0 0,2 0 1 0 0,0-2-1 0 0,1 1 0 0 0,1 1 0 0 0,0-2 0 0 0,1 0 0 0 0,2 0 0 0 0,-1-8-7 0 0,2 7 0 0 0,1 1 0 0 0,1-2 0 0 0,1 2 0 0 0,0-1 0 0 0,5-18 0 0 0,9-15 38 0 0,2 0-1 0 0,23-47-37 0 0,-39 100 0 0 0,7-16-10 0 0,1 0 0 0 0,1 1 0 0 0,0 0 0 0 0,9-10 10 0 0,0 4 16 0 0,-14 17-23 0 0,1-1 0 0 0,-1 1 1 0 0,0-2 6 0 0,2-3-23 0 0,2 1 1 0 0,-1 1 0 0 0,1 0-1 0 0,-1-1 1 0 0,2 3-1 0 0,0-2 1 0 0,6-3 22 0 0,18-13-2 0 0,-24 17 2 0 0,0 1 0 0 0,2 0 0 0 0,-1 1 0 0 0,0 0 0 0 0,13-3 0 0 0,-20 7 0 0 0,48-23 0 0 0,-29 13 1 0 0,5-2-12 0 0,3 2-23 0 0,4-3 34 0 0,-8 3-20 0 0,16-5 20 0 0,-17 4 71 0 0,-25 11-32 0 0,0-1-93 0 0,4-2 50 0 0,-5 4 6 0 0,0 0 0 0 0,0-1 0 0 0,0 1-1 0 0,0 0 1 0 0,1-1 0 0 0,-1 1 0 0 0,0-1 0 0 0,0 1 0 0 0,0 0-1 0 0,0 0 1 0 0,0 0 0 0 0,-1-1 0 0 0,1 1 0 0 0,0 0-1 0 0,0-1 1 0 0,0 1 0 0 0,0 0 0 0 0,0 0 0 0 0,0 0 0 0 0,-1 0-1 0 0,1-1 1 0 0,0 1 0 0 0,0 0 0 0 0,0-1 0 0 0,0 1-1 0 0,0 0 1 0 0,0 0 0 0 0,0 0 0 0 0,-1 0 0 0 0,1 0 0 0 0,0-1-1 0 0,-1 1-1 0 0,1 0 2 0 0,-3-1-2 0 0,2 0 0 0 0,-2 1 0 0 0,1 0 0 0 0,-1-1 0 0 0,0 1 0 0 0,0 0 0 0 0,1 0 0 0 0,-1 0 0 0 0,1 1 0 0 0,-1-1 0 0 0,0 0 0 0 0,-8 1 0 0 0,-34 3 0 0 0,32-4 0 0 0,-1-2 0 0 0,-1 1 0 0 0,-1-2 0 0 0,-16-1 0 0 0,28 2 0 0 0,-1 1 0 0 0,1-1 0 0 0,-1 0 0 0 0,1 0 0 0 0,0 0 0 0 0,0-1 0 0 0,-1 0 0 0 0,1 1 0 0 0,1-1 0 0 0,-2 0 0 0 0,-8-6 0 0 0,-15-9 0 0 0,13 8 0 0 0,-1 0 0 0 0,2-1 0 0 0,0 0 0 0 0,-1-1 0 0 0,2-2 2 0 0,-14-12 33 0 0,-4-7-35 0 0,23 24 6 0 0,0-1-1 0 0,2 1 0 0 0,-1-2 1 0 0,1 0-1 0 0,-4-8-5 0 0,-3-9 0 0 0,5 13 0 0 0,1-2 0 0 0,1 1 0 0 0,-2-10 0 0 0,7 22 0 0 0,-7-28 16 0 0,2 0 0 0 0,0 0 0 0 0,2-1 0 0 0,1-9-16 0 0,3 20-3 0 0,0-16 36 0 0,1-2 1 0 0,6-24-34 0 0,-4 40 0 0 0,1 0 0 0 0,2 0 0 0 0,1 0 0 0 0,1 2 0 0 0,7-14 0 0 0,6-7 1 0 0,26-38-1 0 0,-35 63-13 0 0,2 1 0 0 0,-1-1 0 0 0,2 1 0 0 0,0 1 0 0 0,6-4 13 0 0,56-46 0 0 0,-52 46 0 0 0,4-1 0 0 0,7-6 0 0 0,-15 12 0 0 0,19-10 0 0 0,-3 2 0 0 0,-17 10-16 0 0,1 1 0 0 0,0 1 0 0 0,0-1 0 0 0,20-4 16 0 0,-1 2 2 0 0,-5 2-8 0 0,-1 1 0 0 0,23-4 6 0 0,0 2-54 0 0,-25 6 54 0 0,20-3 0 0 0,170-7 0 0 0,-194 17-18 0 0,0 1-1 0 0,-1 2 0 0 0,0 1 1 0 0,6 1 18 0 0,-20-2-37 0 0,-2 1 0 0 0,2-1 1 0 0,-1 2-1 0 0,0 0 1 0 0,6 3 36 0 0,3 3-324 0 0,-2 1 1 0 0,12 9 323 0 0,-25-17-402 0 0,-1 1 0 0 0,1 0 0 0 0,-1 1 0 0 0,0-1 0 0 0,2 3 402 0 0,8 10-1990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12:29.103"/>
    </inkml:context>
    <inkml:brush xml:id="br0">
      <inkml:brushProperty name="width" value="0.05" units="cm"/>
      <inkml:brushProperty name="height" value="0.05" units="cm"/>
      <inkml:brushProperty name="color" value="#FFFFFF"/>
    </inkml:brush>
  </inkml:definitions>
  <inkml:trace contextRef="#ctx0" brushRef="#br0">48 1 18511 0 0,'-3'3'160'0'0,"0"0"-1"0"0,0 1 1 0 0,0-1-1 0 0,1 1 1 0 0,-1 0-1 0 0,1 0 1 0 0,0 0-1 0 0,-3 8 1 0 0,2-2-17 0 0,1 1 0 0 0,0-1 0 0 0,-1 13 0 0 0,-2 4-143 0 0,3-17 13 0 0,0 0 1 0 0,-1 18-1 0 0,10 63 435 0 0,-8-44-212 0 0,3 62 183 0 0,4 327-768 0 0,-7-283-6398 0 0,1-115 469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12:30.030"/>
    </inkml:context>
    <inkml:brush xml:id="br0">
      <inkml:brushProperty name="width" value="0.05" units="cm"/>
      <inkml:brushProperty name="height" value="0.05" units="cm"/>
      <inkml:brushProperty name="color" value="#FFFFFF"/>
    </inkml:brush>
  </inkml:definitions>
  <inkml:trace contextRef="#ctx0" brushRef="#br0">25 1 10136 0 0,'0'3'777'0'0,"-9"117"871"0"0,-1 8 2689 0 0,5 80-965 0 0,7-79-2583 0 0,1-28-418 0 0,10 49-67 0 0,-1-43-236 0 0,-10-78-557 0 0,2-1-1 0 0,1 1 1 0 0,13 39 0 0 0,-11-44-1365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12:30.888"/>
    </inkml:context>
    <inkml:brush xml:id="br0">
      <inkml:brushProperty name="width" value="0.05" units="cm"/>
      <inkml:brushProperty name="height" value="0.05" units="cm"/>
      <inkml:brushProperty name="color" value="#FFFFFF"/>
    </inkml:brush>
  </inkml:definitions>
  <inkml:trace contextRef="#ctx0" brushRef="#br0">78 0 8288 0 0,'-5'7'74'0'0,"0"0"0"0"0,1 0 0 0 0,1 1 0 0 0,-1-1 0 0 0,1 1 0 0 0,0 0 0 0 0,1 0 0 0 0,0 0 0 0 0,0 0 0 0 0,0 0 0 0 0,1 12 0 0 0,-10 52 1939 0 0,-1 9 1879 0 0,3 48 2365 0 0,1-20-4309 0 0,6 120 1 0 0,3-116-1650 0 0,1-75-148 0 0,9 53-1 0 0,-2-27-1656 0 0,-5 1-5030 0 0,-4-26-1121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12:31.672"/>
    </inkml:context>
    <inkml:brush xml:id="br0">
      <inkml:brushProperty name="width" value="0.05" units="cm"/>
      <inkml:brushProperty name="height" value="0.05" units="cm"/>
      <inkml:brushProperty name="color" value="#FFFFFF"/>
    </inkml:brush>
  </inkml:definitions>
  <inkml:trace contextRef="#ctx0" brushRef="#br0">107 0 17503 0 0,'0'0'803'0'0,"-1"3"-18"0"0,-1 2-754 0 0,0 0 0 0 0,1 0 0 0 0,-1 0 0 0 0,1 0 0 0 0,1 0-1 0 0,-1 0 1 0 0,1 0 0 0 0,-1 0 0 0 0,2 9 0 0 0,-1 18 118 0 0,-14 46 1545 0 0,-6 89 805 0 0,1 39-1443 0 0,-4 22-721 0 0,14-97-343 0 0,3-65-63 0 0,4-52-284 0 0,0 1 1 0 0,1-1-1 0 0,1 0 0 0 0,0 1 1 0 0,3 14-1 0 0,5-11-1772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0:12.534"/>
    </inkml:context>
    <inkml:brush xml:id="br0">
      <inkml:brushProperty name="width" value="0.05" units="cm"/>
      <inkml:brushProperty name="height" value="0.05" units="cm"/>
      <inkml:brushProperty name="color" value="#849398"/>
    </inkml:brush>
  </inkml:definitions>
  <inkml:trace contextRef="#ctx0" brushRef="#br0">0 751 2304 0 0,'29'-5'137'0'0,"51"-5"1"0"0,-12 3 1060 0 0,-26 1-22 0 0,0 2 0 0 0,0 2 0 0 0,79 6 0 0 0,-49 4-976 0 0,1-3-1 0 0,139-10 1 0 0,45-4 266 0 0,-56 4-156 0 0,-70-2-116 0 0,208-16 484 0 0,-175 14-273 0 0,-9 1-26 0 0,940-87 751 0 0,-467 51-548 0 0,-102 9-110 0 0,326-17 8 0 0,-193 21 105 0 0,51 8 155 0 0,-399 17-476 0 0,119-2 63 0 0,-214 8-214 0 0,596-7 239 0 0,-38-4-244 0 0,-21 1 66 0 0,-176 1-19 0 0,109 2 412 0 0,-7-1 47 0 0,-138 2-165 0 0,7 0 56 0 0,129-7 193 0 0,-235 3-435 0 0,-432 10-260 0 0,546-14 135 0 0,-76 5-74 0 0,-101 2-64 0 0,194-4 0 0 0,-25 1 54 0 0,-506 8-51 0 0,1034-21 68 0 0,-275-3 13 0 0,-410 17-14 0 0,-12 0 8 0 0,105-19-2 0 0,261 4 128 0 0,280-17 374 0 0,-337 18-58 0 0,14 1-490 0 0,-438 20-30 0 0,113-4 0 0 0,-218 0 0 0 0,517-8 0 0 0,5 19 0 0 0,-190 12-269 0 0,-228-5-302 0 0,-102-11-99 0 0,23 2-857 0 0,46 15-578 0 0,12-10-708 0 0,-52-1 1321 0 0,-15-5-4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0:24.727"/>
    </inkml:context>
    <inkml:brush xml:id="br0">
      <inkml:brushProperty name="width" value="0.05" units="cm"/>
      <inkml:brushProperty name="height" value="0.05" units="cm"/>
      <inkml:brushProperty name="color" value="#849398"/>
    </inkml:brush>
  </inkml:definitions>
  <inkml:trace contextRef="#ctx0" brushRef="#br0">1 5401 920 0 0,'0'-3'67'0'0,"5"-30"311"0"0,0 0 2198 0 0,8-45 3668 0 0,-1 7-2392 0 0,10-160 529 0 0,-2 18-2132 0 0,-3 82-1297 0 0,7-59 120 0 0,-9 4-164 0 0,17-113 166 0 0,7-79-352 0 0,-26 82-257 0 0,-4 75-188 0 0,32-386 113 0 0,3-333-78 0 0,-33 701-306 0 0,4-94 42 0 0,9-309-1771 0 0,-22 493-728 0 0,-2 21-5860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0:35.819"/>
    </inkml:context>
    <inkml:brush xml:id="br0">
      <inkml:brushProperty name="width" value="0.05" units="cm"/>
      <inkml:brushProperty name="height" value="0.05" units="cm"/>
      <inkml:brushProperty name="color" value="#849398"/>
    </inkml:brush>
  </inkml:definitions>
  <inkml:trace contextRef="#ctx0" brushRef="#br0">55 5865 7368 0 0,'-2'-1'39'0'0,"-1"-1"0"0"0,1 0 1 0 0,-1 0-1 0 0,1 0 0 0 0,0-1 1 0 0,0 1-1 0 0,0 0 0 0 0,0-1 1 0 0,0 0-1 0 0,0 1 0 0 0,1-1 1 0 0,-1 0-1 0 0,1 0 0 0 0,0 0 1 0 0,0 0-1 0 0,0 0 0 0 0,0 0 1 0 0,0 0-1 0 0,0-5 0 0 0,-3-22-49 0 0,-13-122 1419 0 0,34-212 3746 0 0,-8 265-4535 0 0,8-122 439 0 0,53-560 1472 0 0,33-319-531 0 0,-92 937-1786 0 0,23-289 335 0 0,-18 290-431 0 0,26-301 96 0 0,133-1069-185 0 0,-149 1376-1390 0 0,0 22-481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1:16.968"/>
    </inkml:context>
    <inkml:brush xml:id="br0">
      <inkml:brushProperty name="width" value="0.05" units="cm"/>
      <inkml:brushProperty name="height" value="0.05" units="cm"/>
      <inkml:brushProperty name="color" value="#849398"/>
    </inkml:brush>
  </inkml:definitions>
  <inkml:trace contextRef="#ctx0" brushRef="#br0">313 7063 7656 0 0,'0'0'1416'0'0,"0"-1"-1270"0"0,0 0 1 0 0,0 0-1 0 0,0 0 1 0 0,0 1-1 0 0,0-1 1 0 0,0 0-1 0 0,0 0 1 0 0,0 0-1 0 0,0 1 0 0 0,-1-1 1 0 0,1 0-1 0 0,0 0 1 0 0,-1-1-1 0 0,0-1 51 0 0,-1 0 0 0 0,1 0 0 0 0,0 0 0 0 0,0-1 0 0 0,0 1 0 0 0,1 0 0 0 0,-1-1-1 0 0,1-4 1 0 0,0-33 1194 0 0,0 20-923 0 0,-8-171 2058 0 0,5-20-543 0 0,4 63-968 0 0,-26-284 648 0 0,-17-4-741 0 0,32 330-801 0 0,-12-99 118 0 0,-24-281 373 0 0,8 26 50 0 0,9 126-264 0 0,-8-217-69 0 0,15 259-202 0 0,3-297-6 0 0,17-12-57 0 0,2 569-64 0 0,1-283 0 0 0,6 43 0 0 0,-6 178 0 0 0,8-269 0 0 0,-7-312-1793 0 0,-5 602 157 0 0,-5 7-415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19.177"/>
    </inkml:context>
    <inkml:brush xml:id="br0">
      <inkml:brushProperty name="width" value="0.05" units="cm"/>
      <inkml:brushProperty name="height" value="0.05" units="cm"/>
      <inkml:brushProperty name="color" value="#E71224"/>
    </inkml:brush>
  </inkml:definitions>
  <inkml:trace contextRef="#ctx0" brushRef="#br0">0 1 14224 0 0,'0'0'1290'0'0,"1"16"679"0"0,9 36 2180 0 0,15 107-2012 0 0,-19-9-2000 0 0,-5-73-32 0 0,4 10-2527 0 0,-3-73 608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1:27.370"/>
    </inkml:context>
    <inkml:brush xml:id="br0">
      <inkml:brushProperty name="width" value="0.05" units="cm"/>
      <inkml:brushProperty name="height" value="0.05" units="cm"/>
      <inkml:brushProperty name="color" value="#849398"/>
    </inkml:brush>
  </inkml:definitions>
  <inkml:trace contextRef="#ctx0" brushRef="#br0">107 6023 5904 0 0,'0'0'533'0'0,"1"-1"-330"0"0,1-2 72 0 0,-1 0 1 0 0,0-1-1 0 0,0 1 1 0 0,-1 0-1 0 0,1-1 1 0 0,-1 1 0 0 0,1-6-1 0 0,2-18 1202 0 0,-1 20-1166 0 0,-1 1 0 0 0,0-1 1 0 0,0 0-1 0 0,0 0 0 0 0,-1 1 0 0 0,-1-10 0 0 0,1-23 804 0 0,2-131 1615 0 0,-3 57-1475 0 0,-23-609 3268 0 0,13 540-3868 0 0,-18-204 397 0 0,9 136-540 0 0,-10-419 378 0 0,27 565-846 0 0,-4-1058 240 0 0,13 883-284 0 0,1-4 14 0 0,10-375-113 0 0,-3-28-3018 0 0,-14 483-4984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1:33.242"/>
    </inkml:context>
    <inkml:brush xml:id="br0">
      <inkml:brushProperty name="width" value="0.05" units="cm"/>
      <inkml:brushProperty name="height" value="0.05" units="cm"/>
      <inkml:brushProperty name="color" value="#849398"/>
    </inkml:brush>
  </inkml:definitions>
  <inkml:trace contextRef="#ctx0" brushRef="#br0">174 6977 2760 0 0,'0'-2'207'0'0,"-6"-117"6147"0"0,1-9-919 0 0,-20-891 2546 0 0,-8 347-5909 0 0,-8-127-739 0 0,38 751-1266 0 0,-37-861 569 0 0,31 568-522 0 0,3-44-20 0 0,1-669-76 0 0,7 674-140 0 0,5 63-510 0 0,-1-228-1071 0 0,-1 287 824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2:57.868"/>
    </inkml:context>
    <inkml:brush xml:id="br0">
      <inkml:brushProperty name="width" value="0.05" units="cm"/>
      <inkml:brushProperty name="height" value="0.05" units="cm"/>
      <inkml:brushProperty name="color" value="#849398"/>
    </inkml:brush>
  </inkml:definitions>
  <inkml:trace contextRef="#ctx0" brushRef="#br0">3016 0 6128 0 0,'-131'29'1141'0'0,"109"-25"-600"0"0,-32 1 0 0 0,6-1 21 0 0,-505 27 3152 0 0,485-30-3447 0 0,-669 29 1007 0 0,-107 57-1021 0 0,420-15-1925 0 0,289-47-2941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5:11.966"/>
    </inkml:context>
    <inkml:brush xml:id="br0">
      <inkml:brushProperty name="width" value="0.05" units="cm"/>
      <inkml:brushProperty name="height" value="0.05" units="cm"/>
      <inkml:brushProperty name="color" value="#849398"/>
    </inkml:brush>
  </inkml:definitions>
  <inkml:trace contextRef="#ctx0" brushRef="#br0">40 0 6704 0 0,'-19'0'608'0'0,"19"0"-597"0"0,-1 0-1 0 0,1 0 1 0 0,-1 1 0 0 0,1-1 0 0 0,0 0 0 0 0,-1 0-1 0 0,1 0 1 0 0,-1 0 0 0 0,1 0 0 0 0,-1 0 0 0 0,1 1 0 0 0,-1-1-1 0 0,1 0 1 0 0,0 0 0 0 0,-1 1 0 0 0,1-1 0 0 0,-1 1-1 0 0,-1 0 45 0 0,1 1 0 0 0,0 0 0 0 0,0-1 0 0 0,0 1 0 0 0,0 0 0 0 0,0-1 0 0 0,0 1-1 0 0,0 0 1 0 0,1 0 0 0 0,-1 0 0 0 0,1 0 0 0 0,-1 0 0 0 0,1 0 0 0 0,0 0 0 0 0,-1 2-1 0 0,4 34 785 0 0,0 0-256 0 0,-4 14 100 0 0,3 1 0 0 0,15 95-1 0 0,12 154 504 0 0,-19-175-817 0 0,27 598 1284 0 0,-30-3-698 0 0,0-97-333 0 0,8 165 202 0 0,-13-485-512 0 0,-2-81-97 0 0,4-58-62 0 0,1 150 85 0 0,17 284-11 0 0,-13-418-225 0 0,11-18 50 0 0,-4-47-51 0 0,-9-41-575 0 0,30 126 0 0 0,-24-151-110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5:13.491"/>
    </inkml:context>
    <inkml:brush xml:id="br0">
      <inkml:brushProperty name="width" value="0.05" units="cm"/>
      <inkml:brushProperty name="height" value="0.05" units="cm"/>
      <inkml:brushProperty name="color" value="#849398"/>
    </inkml:brush>
  </inkml:definitions>
  <inkml:trace contextRef="#ctx0" brushRef="#br0">6 1 10136 0 0,'0'0'918'0'0,"-1"8"-740"0"0,0-3-113 0 0,0 0 0 0 0,0 0 0 0 0,0 0 0 0 0,1 0 0 0 0,0 0 0 0 0,0 0 0 0 0,0 1 0 0 0,1 6 0 0 0,12 43 961 0 0,-6-28-685 0 0,12 93 726 0 0,-9-47-598 0 0,67 550 2089 0 0,-31 63-1182 0 0,-44-609-1251 0 0,1 639 789 0 0,-22-26-376 0 0,9-396-360 0 0,0-22 44 0 0,-7 193 226 0 0,12 140-12 0 0,27 2-248 0 0,-11-430-188 0 0,21 236 0 0 0,-29-379-17 0 0,30 215-59 0 0,-22-186-386 0 0,37 115 0 0 0,-19-102-17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5:14.720"/>
    </inkml:context>
    <inkml:brush xml:id="br0">
      <inkml:brushProperty name="width" value="0.05" units="cm"/>
      <inkml:brushProperty name="height" value="0.05" units="cm"/>
      <inkml:brushProperty name="color" value="#849398"/>
    </inkml:brush>
  </inkml:definitions>
  <inkml:trace contextRef="#ctx0" brushRef="#br0">55 8 9728 0 0,'-13'-7'446'0'0,"12"7"-432"0"0,1 0 0 0 0,0 0 0 0 0,0-1 0 0 0,0 1 0 0 0,-1 0 0 0 0,1 0 0 0 0,0 0 0 0 0,0 0 0 0 0,0 0 0 0 0,-1 0 0 0 0,1 0 0 0 0,0 0 0 0 0,0 0 0 0 0,-1 0 0 0 0,1 0 0 0 0,0 0 0 0 0,0 0 0 0 0,0 0 0 0 0,-1 1 0 0 0,1-1 0 0 0,0 0 0 0 0,0 0 0 0 0,0 0 0 0 0,-1 0 0 0 0,1 0 0 0 0,0 0 0 0 0,0 0 0 0 0,0 1 0 0 0,0-1 0 0 0,-1 0 0 0 0,1 0 0 0 0,0 0 0 0 0,0 0 0 0 0,0 1-1 0 0,0-1 1 0 0,0 0 0 0 0,0 0 0 0 0,-1 1 0 0 0,0 0 33 0 0,-2 4-22 0 0,0-1 0 0 0,0 1 0 0 0,1 0 0 0 0,-1 0-1 0 0,1 0 1 0 0,0 0 0 0 0,0 0 0 0 0,0 0 0 0 0,0 8 0 0 0,-2 8 396 0 0,0 24 0 0 0,5 171 1589 0 0,3-76-1205 0 0,2 771 1331 0 0,-5-860-2078 0 0,14 600 483 0 0,7 1012 2363 0 0,-12-957-2168 0 0,-9-667-699 0 0,10 523 326 0 0,-5-343-363 0 0,10 268 0 0 0,46 190-1722 0 0,-45-570 796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5:16.176"/>
    </inkml:context>
    <inkml:brush xml:id="br0">
      <inkml:brushProperty name="width" value="0.05" units="cm"/>
      <inkml:brushProperty name="height" value="0.05" units="cm"/>
      <inkml:brushProperty name="color" value="#849398"/>
    </inkml:brush>
  </inkml:definitions>
  <inkml:trace contextRef="#ctx0" brushRef="#br0">49 1 1840 0 0,'3'97'487'0'0,"-2"46"2643"0"0,-4 146 508 0 0,1-43-1667 0 0,-3-29-397 0 0,-12 589 2080 0 0,11-234-2430 0 0,-3-11-399 0 0,2 953 363 0 0,18-695-986 0 0,-5-540-335 0 0,15 368 270 0 0,-7-243 34 0 0,-4-103-2429 0 0,-6-182-4136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8:45:23.684"/>
    </inkml:context>
    <inkml:brush xml:id="br0">
      <inkml:brushProperty name="width" value="0.05" units="cm"/>
      <inkml:brushProperty name="height" value="0.05" units="cm"/>
      <inkml:brushProperty name="color" value="#849398"/>
    </inkml:brush>
  </inkml:definitions>
  <inkml:trace contextRef="#ctx0" brushRef="#br0">17 1 5840 0 0,'-1'9'533'0'0,"-3"2"-457"0"0,3-8-72 0 0,0 0 0 0 0,-1 0 0 0 0,2 0 0 0 0,-1 0-1 0 0,0 0 1 0 0,1 0 0 0 0,-1 6 0 0 0,-3 631 7104 0 0,4-423-6243 0 0,11 728 1507 0 0,1-609-1934 0 0,24 479 270 0 0,-12-264-496 0 0,-8-138-76 0 0,16 743 403 0 0,-30-1090-486 0 0,-2 168 100 0 0,6 151 22 0 0,26-10-211 0 0,-9-216-5318 0 0,-7-84-591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88"/>
    </inkml:context>
    <inkml:brush xml:id="br0">
      <inkml:brushProperty name="width" value="0.10583" units="cm"/>
      <inkml:brushProperty name="height" value="0.10583" units="cm"/>
      <inkml:brushProperty name="color" value="#C73575"/>
    </inkml:brush>
  </inkml:definitions>
  <inkml:trace contextRef="#ctx0" brushRef="#br0">0 751 2304 0 0,'29'-5'137'0'0,"51"-5"1"0"0,-12 3 1060 0 0,-26 1-22 0 0,0 2 0 0 0,0 2 0 0 0,79 6 0 0 0,-49 4-976 0 0,1-3-1 0 0,139-10 1 0 0,45-4 266 0 0,-56 4-156 0 0,-70-2-116 0 0,208-16 484 0 0,-175 14-273 0 0,-9 1-26 0 0,940-87 751 0 0,-467 51-548 0 0,-102 9-110 0 0,326-17 8 0 0,-193 21 105 0 0,51 8 155 0 0,-399 17-476 0 0,119-2 63 0 0,-214 8-214 0 0,596-7 239 0 0,-38-4-244 0 0,-21 1 66 0 0,-176 1-19 0 0,109 2 412 0 0,-7-1 47 0 0,-138 2-165 0 0,7 0 56 0 0,129-7 193 0 0,-235 3-435 0 0,-432 10-260 0 0,546-14 135 0 0,-76 5-74 0 0,-101 2-64 0 0,194-4 0 0 0,-25 1 54 0 0,-506 8-51 0 0,1034-21 68 0 0,-275-3 13 0 0,-410 17-14 0 0,-12 0 8 0 0,105-19-2 0 0,261 4 128 0 0,280-17 374 0 0,-337 18-58 0 0,14 1-490 0 0,-438 20-30 0 0,113-4 0 0 0,-218 0 0 0 0,517-8 0 0 0,5 19 0 0 0,-190 12-269 0 0,-228-5-302 0 0,-102-11-99 0 0,23 2-857 0 0,46 15-578 0 0,12-10-708 0 0,-52-1 1321 0 0,-15-5-4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89"/>
    </inkml:context>
    <inkml:brush xml:id="br0">
      <inkml:brushProperty name="width" value="0.10583" units="cm"/>
      <inkml:brushProperty name="height" value="0.10583" units="cm"/>
      <inkml:brushProperty name="color" value="#C73575"/>
    </inkml:brush>
  </inkml:definitions>
  <inkml:trace contextRef="#ctx0" brushRef="#br0">1 5401 920 0 0,'0'-3'67'0'0,"5"-30"311"0"0,0 0 2198 0 0,8-45 3668 0 0,-1 7-2392 0 0,10-160 529 0 0,-2 18-2132 0 0,-3 82-1297 0 0,7-59 120 0 0,-9 4-164 0 0,17-113 166 0 0,7-79-352 0 0,-26 82-257 0 0,-4 75-188 0 0,32-386 113 0 0,3-333-78 0 0,-33 701-306 0 0,4-94 42 0 0,9-309-1771 0 0,-22 493-728 0 0,-2 21-5860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19.605"/>
    </inkml:context>
    <inkml:brush xml:id="br0">
      <inkml:brushProperty name="width" value="0.05" units="cm"/>
      <inkml:brushProperty name="height" value="0.05" units="cm"/>
      <inkml:brushProperty name="color" value="#E71224"/>
    </inkml:brush>
  </inkml:definitions>
  <inkml:trace contextRef="#ctx0" brushRef="#br0">0 80 10592 0 0,'2'0'7715'0'0,"7"-2"-4875"0"0,8-1-1340 0 0,0 0 1 0 0,0 2-1 0 0,25-1 0 0 0,-19 2-895 0 0,27-5 0 0 0,87-22 115 0 0,-49 8-423 0 0,-60 11-1534 0 0,-23 6 728 0 0,1 1 1 0 0,-1-1-1 0 0,1 1 0 0 0,0 0 0 0 0,-1 0 1 0 0,1 0-1 0 0,0 1 0 0 0,6 0 0 0 0,-8 1-1395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90"/>
    </inkml:context>
    <inkml:brush xml:id="br0">
      <inkml:brushProperty name="width" value="0.10583" units="cm"/>
      <inkml:brushProperty name="height" value="0.10583" units="cm"/>
      <inkml:brushProperty name="color" value="#C73575"/>
    </inkml:brush>
  </inkml:definitions>
  <inkml:trace contextRef="#ctx0" brushRef="#br0">55 5865 7368 0 0,'-2'-1'39'0'0,"-1"-1"0"0"0,1 0 1 0 0,-1 0-1 0 0,1 0 0 0 0,0-1 1 0 0,0 1-1 0 0,0 0 0 0 0,0-1 1 0 0,0 0-1 0 0,0 1 0 0 0,1-1 1 0 0,-1 0-1 0 0,1 0 0 0 0,0 0 1 0 0,0 0-1 0 0,0 0 0 0 0,0 0 1 0 0,0 0-1 0 0,0-5 0 0 0,-3-22-49 0 0,-13-122 1419 0 0,34-212 3746 0 0,-8 265-4535 0 0,8-122 439 0 0,53-560 1472 0 0,33-319-531 0 0,-92 937-1786 0 0,23-289 335 0 0,-18 290-431 0 0,26-301 96 0 0,133-1069-185 0 0,-149 1376-1390 0 0,0 22-481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91"/>
    </inkml:context>
    <inkml:brush xml:id="br0">
      <inkml:brushProperty name="width" value="0.10583" units="cm"/>
      <inkml:brushProperty name="height" value="0.10583" units="cm"/>
      <inkml:brushProperty name="color" value="#C73575"/>
    </inkml:brush>
  </inkml:definitions>
  <inkml:trace contextRef="#ctx0" brushRef="#br0">313 7063 7656 0 0,'0'0'1416'0'0,"0"-1"-1270"0"0,0 0 1 0 0,0 0-1 0 0,0 0 1 0 0,0 1-1 0 0,0-1 1 0 0,0 0-1 0 0,0 0 1 0 0,0 0-1 0 0,0 1 0 0 0,-1-1 1 0 0,1 0-1 0 0,0 0 1 0 0,-1-1-1 0 0,0-1 51 0 0,-1 0 0 0 0,1 0 0 0 0,0 0 0 0 0,0-1 0 0 0,0 1 0 0 0,1 0 0 0 0,-1-1-1 0 0,1-4 1 0 0,0-33 1194 0 0,0 20-923 0 0,-8-171 2058 0 0,5-20-543 0 0,4 63-968 0 0,-26-284 648 0 0,-17-4-741 0 0,32 330-801 0 0,-12-99 118 0 0,-24-281 373 0 0,8 26 50 0 0,9 126-264 0 0,-8-217-69 0 0,15 259-202 0 0,3-297-6 0 0,17-12-57 0 0,2 569-64 0 0,1-283 0 0 0,6 43 0 0 0,-6 178 0 0 0,8-269 0 0 0,-7-312-1793 0 0,-5 602 157 0 0,-5 7-415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92"/>
    </inkml:context>
    <inkml:brush xml:id="br0">
      <inkml:brushProperty name="width" value="0.10583" units="cm"/>
      <inkml:brushProperty name="height" value="0.10583" units="cm"/>
      <inkml:brushProperty name="color" value="#C73575"/>
    </inkml:brush>
  </inkml:definitions>
  <inkml:trace contextRef="#ctx0" brushRef="#br0">107 6023 5904 0 0,'0'0'533'0'0,"1"-1"-330"0"0,1-2 72 0 0,-1 0 1 0 0,0-1-1 0 0,0 1 1 0 0,-1 0-1 0 0,1-1 1 0 0,-1 1 0 0 0,1-6-1 0 0,2-18 1202 0 0,-1 20-1166 0 0,-1 1 0 0 0,0-1 1 0 0,0 0-1 0 0,0 0 0 0 0,-1 1 0 0 0,-1-10 0 0 0,1-23 804 0 0,2-131 1615 0 0,-3 57-1475 0 0,-23-609 3268 0 0,13 540-3868 0 0,-18-204 397 0 0,9 136-540 0 0,-10-419 378 0 0,27 565-846 0 0,-4-1058 240 0 0,13 883-284 0 0,1-4 14 0 0,10-375-113 0 0,-3-28-3018 0 0,-14 483-4984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93"/>
    </inkml:context>
    <inkml:brush xml:id="br0">
      <inkml:brushProperty name="width" value="0.10583" units="cm"/>
      <inkml:brushProperty name="height" value="0.10583" units="cm"/>
      <inkml:brushProperty name="color" value="#C73575"/>
    </inkml:brush>
  </inkml:definitions>
  <inkml:trace contextRef="#ctx0" brushRef="#br0">174 6977 2760 0 0,'0'-2'207'0'0,"-6"-117"6147"0"0,1-9-919 0 0,-20-891 2546 0 0,-8 347-5909 0 0,-8-127-739 0 0,38 751-1266 0 0,-37-861 569 0 0,31 568-522 0 0,3-44-20 0 0,1-669-76 0 0,7 674-140 0 0,5 63-510 0 0,-1-228-1071 0 0,-1 287 824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87"/>
    </inkml:context>
    <inkml:brush xml:id="br0">
      <inkml:brushProperty name="width" value="0.10583" units="cm"/>
      <inkml:brushProperty name="height" value="0.10583" units="cm"/>
      <inkml:brushProperty name="color" value="#C73575"/>
    </inkml:brush>
  </inkml:definitions>
  <inkml:trace contextRef="#ctx0" brushRef="#br0">3016 0 6128 0 0,'-131'29'1141'0'0,"109"-25"-600"0"0,-32 1 0 0 0,6-1 21 0 0,-505 27 3152 0 0,485-30-3447 0 0,-669 29 1007 0 0,-107 57-1021 0 0,420-15-1925 0 0,289-47-2941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82"/>
    </inkml:context>
    <inkml:brush xml:id="br0">
      <inkml:brushProperty name="width" value="0.10583" units="cm"/>
      <inkml:brushProperty name="height" value="0.10583" units="cm"/>
      <inkml:brushProperty name="color" value="#C73575"/>
    </inkml:brush>
  </inkml:definitions>
  <inkml:trace contextRef="#ctx0" brushRef="#br0">40 0 6704 0 0,'-19'0'608'0'0,"19"0"-597"0"0,-1 0-1 0 0,1 0 1 0 0,-1 1 0 0 0,1-1 0 0 0,0 0 0 0 0,-1 0-1 0 0,1 0 1 0 0,-1 0 0 0 0,1 0 0 0 0,-1 0 0 0 0,1 1 0 0 0,-1-1-1 0 0,1 0 1 0 0,0 0 0 0 0,-1 1 0 0 0,1-1 0 0 0,-1 1-1 0 0,-1 0 45 0 0,1 1 0 0 0,0 0 0 0 0,0-1 0 0 0,0 1 0 0 0,0 0 0 0 0,0-1 0 0 0,0 1-1 0 0,0 0 1 0 0,1 0 0 0 0,-1 0 0 0 0,1 0 0 0 0,-1 0 0 0 0,1 0 0 0 0,0 0 0 0 0,-1 2-1 0 0,4 34 785 0 0,0 0-256 0 0,-4 14 100 0 0,3 1 0 0 0,15 95-1 0 0,12 154 504 0 0,-19-175-817 0 0,27 598 1284 0 0,-30-3-698 0 0,0-97-333 0 0,8 165 202 0 0,-13-485-512 0 0,-2-81-97 0 0,4-58-62 0 0,1 150 85 0 0,17 284-11 0 0,-13-418-225 0 0,11-18 50 0 0,-4-47-51 0 0,-9-41-575 0 0,30 126 0 0 0,-24-151-110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83"/>
    </inkml:context>
    <inkml:brush xml:id="br0">
      <inkml:brushProperty name="width" value="0.10583" units="cm"/>
      <inkml:brushProperty name="height" value="0.10583" units="cm"/>
      <inkml:brushProperty name="color" value="#C73575"/>
    </inkml:brush>
  </inkml:definitions>
  <inkml:trace contextRef="#ctx0" brushRef="#br0">6 1 10136 0 0,'0'0'918'0'0,"-1"8"-740"0"0,0-3-113 0 0,0 0 0 0 0,0 0 0 0 0,0 0 0 0 0,1 0 0 0 0,0 0 0 0 0,0 0 0 0 0,0 1 0 0 0,1 6 0 0 0,12 43 961 0 0,-6-28-685 0 0,12 93 726 0 0,-9-47-598 0 0,67 550 2089 0 0,-31 63-1182 0 0,-44-609-1251 0 0,1 639 789 0 0,-22-26-376 0 0,9-396-360 0 0,0-22 44 0 0,-7 193 226 0 0,12 140-12 0 0,27 2-248 0 0,-11-430-188 0 0,21 236 0 0 0,-29-379-17 0 0,30 215-59 0 0,-22-186-386 0 0,37 115 0 0 0,-19-102-17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84"/>
    </inkml:context>
    <inkml:brush xml:id="br0">
      <inkml:brushProperty name="width" value="0.10583" units="cm"/>
      <inkml:brushProperty name="height" value="0.10583" units="cm"/>
      <inkml:brushProperty name="color" value="#C73575"/>
    </inkml:brush>
  </inkml:definitions>
  <inkml:trace contextRef="#ctx0" brushRef="#br0">55 8 9728 0 0,'-13'-7'446'0'0,"12"7"-432"0"0,1 0 0 0 0,0 0 0 0 0,0-1 0 0 0,0 1 0 0 0,-1 0 0 0 0,1 0 0 0 0,0 0 0 0 0,0 0 0 0 0,0 0 0 0 0,-1 0 0 0 0,1 0 0 0 0,0 0 0 0 0,0 0 0 0 0,-1 0 0 0 0,1 0 0 0 0,0 0 0 0 0,0 0 0 0 0,0 0 0 0 0,-1 1 0 0 0,1-1 0 0 0,0 0 0 0 0,0 0 0 0 0,0 0 0 0 0,-1 0 0 0 0,1 0 0 0 0,0 0 0 0 0,0 0 0 0 0,0 1 0 0 0,0-1 0 0 0,-1 0 0 0 0,1 0 0 0 0,0 0 0 0 0,0 0 0 0 0,0 1-1 0 0,0-1 1 0 0,0 0 0 0 0,0 0 0 0 0,-1 1 0 0 0,0 0 33 0 0,-2 4-22 0 0,0-1 0 0 0,0 1 0 0 0,1 0 0 0 0,-1 0-1 0 0,1 0 1 0 0,0 0 0 0 0,0 0 0 0 0,0 0 0 0 0,0 8 0 0 0,-2 8 396 0 0,0 24 0 0 0,5 171 1589 0 0,3-76-1205 0 0,2 771 1331 0 0,-5-860-2078 0 0,14 600 483 0 0,7 1012 2363 0 0,-12-957-2168 0 0,-9-667-699 0 0,10 523 326 0 0,-5-343-363 0 0,10 268 0 0 0,46 190-1722 0 0,-45-570 796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85"/>
    </inkml:context>
    <inkml:brush xml:id="br0">
      <inkml:brushProperty name="width" value="0.10583" units="cm"/>
      <inkml:brushProperty name="height" value="0.10583" units="cm"/>
      <inkml:brushProperty name="color" value="#C73575"/>
    </inkml:brush>
  </inkml:definitions>
  <inkml:trace contextRef="#ctx0" brushRef="#br0">49 1 1840 0 0,'3'97'487'0'0,"-2"46"2643"0"0,-4 146 508 0 0,1-43-1667 0 0,-3-29-397 0 0,-12 589 2080 0 0,11-234-2430 0 0,-3-11-399 0 0,2 953 363 0 0,18-695-986 0 0,-5-540-335 0 0,15 368 270 0 0,-7-243 34 0 0,-4-103-2429 0 0,-6-182-4136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4T19:44:20.486"/>
    </inkml:context>
    <inkml:brush xml:id="br0">
      <inkml:brushProperty name="width" value="0.10583" units="cm"/>
      <inkml:brushProperty name="height" value="0.10583" units="cm"/>
      <inkml:brushProperty name="color" value="#C73575"/>
    </inkml:brush>
  </inkml:definitions>
  <inkml:trace contextRef="#ctx0" brushRef="#br0">17 1 5840 0 0,'-1'9'533'0'0,"-3"2"-457"0"0,3-8-72 0 0,0 0 0 0 0,-1 0 0 0 0,2 0 0 0 0,-1 0-1 0 0,0 0 1 0 0,1 0 0 0 0,-1 6 0 0 0,-3 631 7104 0 0,4-423-6243 0 0,11 728 1507 0 0,1-609-1934 0 0,24 479 270 0 0,-12-264-496 0 0,-8-138-76 0 0,16 743 403 0 0,-30-1090-486 0 0,-2 168 100 0 0,6 151 22 0 0,26-10-211 0 0,-9-216-5318 0 0,-7-84-591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20.082"/>
    </inkml:context>
    <inkml:brush xml:id="br0">
      <inkml:brushProperty name="width" value="0.05" units="cm"/>
      <inkml:brushProperty name="height" value="0.05" units="cm"/>
      <inkml:brushProperty name="color" value="#E71224"/>
    </inkml:brush>
  </inkml:definitions>
  <inkml:trace contextRef="#ctx0" brushRef="#br0">1 98 8752 0 0,'0'0'673'0'0,"7"3"2867"0"0,-3-2-1417 0 0,1-1 0 0 0,-1 1 0 0 0,1-1 0 0 0,6-1 0 0 0,37-7 1277 0 0,-18 2-2406 0 0,185-41 1512 0 0,-141 29-4926 0 0,0 1-5267 0 0,-51 12-1078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5:53:32.774"/>
    </inkml:context>
    <inkml:brush xml:id="br0">
      <inkml:brushProperty name="width" value="0.05" units="cm"/>
      <inkml:brushProperty name="height" value="0.05" units="cm"/>
      <inkml:brushProperty name="color" value="#FFFFFF"/>
    </inkml:brush>
  </inkml:definitions>
  <inkml:trace contextRef="#ctx0" brushRef="#br0">1770 945 10680 0 0,'0'-6'232'0'0,"0"0"0"0"0,0 0 0 0 0,1 1 0 0 0,0-1 0 0 0,1-5-232 0 0,1 3 20 0 0,1 0 1 0 0,-1 1 0 0 0,1-1-1 0 0,1 0 1 0 0,-1 1 0 0 0,2 0-1 0 0,-1 1 1 0 0,5-6-21 0 0,41-39 107 0 0,-22 24-70 0 0,-14 12 9 0 0,1 2 0 0 0,4-3-46 0 0,3-1 55 0 0,51-36 5 0 0,-21 16-40 0 0,-16 10-20 0 0,230-160 0 0 0,-113 100 0 0 0,-108 62 18 0 0,24-10 366 0 0,1 3-1 0 0,1 2 1 0 0,68-16-384 0 0,-55 20 330 0 0,3-1-133 0 0,35-5-197 0 0,-85 25 0 0 0,38-9 0 0 0,63-3 0 0 0,-56 12-27 0 0,0 6 0 0 0,0 2 1 0 0,48 9 26 0 0,-102-5-16 0 0,13 3 16 0 0,8 3-12 0 0,142 32 157 0 0,-153-32-175 0 0,-1 2 1 0 0,0 1-1 0 0,-1 2 1 0 0,-1 2-1 0 0,8 6 30 0 0,-32-17-13 0 0,3 2-16 0 0,0 0 0 0 0,0 1 0 0 0,0 2 29 0 0,0 0-27 0 0,0-1-1 0 0,3 1 28 0 0,23 17 2 0 0,62 63 166 0 0,-98-88-165 0 0,-1 2 1 0 0,0-1-1 0 0,1 0 1 0 0,-2 1 0 0 0,1 1-4 0 0,13 17-17 0 0,1 2 40 0 0,-1 0-1 0 0,-2 1 1 0 0,10 21-23 0 0,-22-40 11 0 0,0 0 0 0 0,0 1 0 0 0,-1-1-1 0 0,-1 1 1 0 0,1-1 0 0 0,-1 0 0 0 0,0 1 0 0 0,-1 0 0 0 0,0-1 0 0 0,0 0-1 0 0,-1 1 1 0 0,0 0 0 0 0,-1-1-11 0 0,-1 26 61 0 0,3-24 22 0 0,-1 1 0 0 0,0-2 0 0 0,-2 7-83 0 0,-1-1 163 0 0,2 0 0 0 0,-1 7-163 0 0,1-16 45 0 0,2-1-1 0 0,-2 1 0 0 0,0 4-44 0 0,-4 13 77 0 0,5-22-69 0 0,1 1 0 0 0,0-1 1 0 0,-1 2-1 0 0,0-2 1 0 0,0 0-1 0 0,1 1 1 0 0,-1 0-1 0 0,0-1 1 0 0,0 1-9 0 0,0 0 12 0 0,0-1 0 0 0,0 1 0 0 0,1 0 0 0 0,-1-1 0 0 0,0 0 0 0 0,0 1 0 0 0,1 0 0 0 0,-1 0 0 0 0,1-1-12 0 0,-1 3 75 0 0,1-1 1 0 0,-1 1-1 0 0,0 0 1 0 0,-1-1-1 0 0,1 1 1 0 0,-1-1-1 0 0,1 0 1 0 0,-3 3-76 0 0,3-4 97 0 0,1-2-22 0 0,0 0-3 0 0,1 0-67 0 0,-1 1 1 0 0,1-1-1 0 0,0 0 1 0 0,-1 0 0 0 0,1 1-1 0 0,-1-1 1 0 0,1 1 0 0 0,0-1-1 0 0,-1 1 1 0 0,0-1 0 0 0,1 1-1 0 0,0-1-5 0 0,-1 3 5 0 0,2-3 0 0 0,-1 2 1 0 0,0-2 0 0 0,0 2 0 0 0,0-2 0 0 0,0 1-1 0 0,1 1 1 0 0,-1-2 0 0 0,1 1 0 0 0,-1 0 0 0 0,0-1-1 0 0,1 0 1 0 0,-1 1 0 0 0,1 0 0 0 0,-1-1 0 0 0,0 0 0 0 0,1 0-1 0 0,0 0 1 0 0,-1 0 0 0 0,1 0 0 0 0,-1 0 0 0 0,0 0-1 0 0,2 0 1 0 0,-2 0 0 0 0,0 0 0 0 0,2-1-6 0 0,45-7 254 0 0,5-4-57 0 0,-30 7-145 0 0,-2-1-1 0 0,9-2-51 0 0,23-9 50 0 0,2 2-1 0 0,-1 2 0 0 0,28 0-49 0 0,-48 8 0 0 0,1-2 0 0 0,1 3 0 0 0,28 0 0 0 0,-44 4-1 0 0,29-1 34 0 0,0 3-1 0 0,13 4-32 0 0,-42-3 0 0 0,0 1 0 0 0,0 0 0 0 0,0 2 0 0 0,159 43 0 0 0,-5-1 0 0 0,-157-43 0 0 0,22 8 0 0 0,10 4 0 0 0,4 7-32 0 0,0 3 0 0 0,-3 2 0 0 0,22 16 32 0 0,-49-31 0 0 0,-3-1 0 0 0,12 11 0 0 0,15 11 0 0 0,-19-14 0 0 0,18 18 0 0 0,-11-9 0 0 0,-16-14 0 0 0,0 1 0 0 0,0 3 0 0 0,48 56 0 0 0,-52-56 0 0 0,-1 0 0 0 0,-1 0 0 0 0,2 7 0 0 0,50 107 0 0 0,-51-104 0 0 0,5 13 0 0 0,-2 1 0 0 0,8 35 0 0 0,-20-60 2 0 0,0 1-1 0 0,-1 0 0 0 0,-1-1 1 0 0,-1 2-1 0 0,-1-1 0 0 0,-1 0 1 0 0,-1 0-1 0 0,-2 17-1 0 0,2-28 10 0 0,-4 22 65 0 0,-4 13-75 0 0,6-34 9 0 0,0 0 0 0 0,0-1-1 0 0,-2 0 1 0 0,1 1 0 0 0,-1-1-1 0 0,-2 4-8 0 0,0-2 45 0 0,-2 1 0 0 0,1-2 0 0 0,-1 1-1 0 0,0-1 1 0 0,-2 0 0 0 0,2-1 0 0 0,-3 0-1 0 0,1-1 1 0 0,0 0 0 0 0,-1 0-1 0 0,-7 2-44 0 0,-12 4 623 0 0,-9 1-623 0 0,7 0 575 0 0,23-10-308 0 0,0-1-1 0 0,-1 0 1 0 0,-3 1-267 0 0,0 0 258 0 0,-1 0 0 0 0,1 1 1 0 0,-1 1-259 0 0,-10 4 235 0 0,19-8-173 0 0,5-3-45 0 0,-1 0 1 0 0,0 1 0 0 0,1-1-1 0 0,-1 1 1 0 0,1-1-1 0 0,-1 1 1 0 0,1 0 0 0 0,0 0-1 0 0,-1 0 1 0 0,2 0-1 0 0,-2 0 1 0 0,1 0 0 0 0,0 1-1 0 0,0-2 1 0 0,-1 2-18 0 0,-2 4 88 0 0,3-5-8 0 0,9 5-14 0 0,-6-5-66 0 0,1 0 0 0 0,-1 0 0 0 0,0 0 0 0 0,1 0 0 0 0,-1 0 0 0 0,1-1 0 0 0,-1 1 0 0 0,1-1 0 0 0,-1 0 0 0 0,1 1 0 0 0,-1-1 0 0 0,30-2 0 0 0,-25 1 0 0 0,20-2 40 0 0,-1 2 0 0 0,1 1 0 0 0,-1 0-1 0 0,1 3 1 0 0,5 1-40 0 0,-12-2-88 0 0,11 0 88 0 0,10 1 1 0 0,-14-1-1 0 0,-17-2 0 0 0,1 2 0 0 0,0-1 0 0 0,2 2 0 0 0,22 7-61 0 0,1 1 0 0 0,-1 2-1 0 0,23 13 62 0 0,-30-16 0 0 0,-20-7 15 0 0,0 1 0 0 0,-1-1 0 0 0,1 1 0 0 0,1 1-15 0 0,51 36 12 0 0,-30-17-12 0 0,-22-17 0 0 0,1 0 0 0 0,3 2 0 0 0,23 13 0 0 0,5 6 0 0 0,-30-19 0 0 0,1 1 0 0 0,-1-1 0 0 0,-1 0 0 0 0,0 2 0 0 0,5 5 0 0 0,5 9 0 0 0,1-1 0 0 0,-6-9 0 0 0,-2 0 0 0 0,0 1 0 0 0,-1 0 0 0 0,0 2 0 0 0,-6-10 0 0 0,0 1 0 0 0,0 1 0 0 0,-1 1 0 0 0,3 4 0 0 0,4 16 0 0 0,5 19 0 0 0,-4-9 0 0 0,-3 0 0 0 0,0 0 0 0 0,0 37 0 0 0,-6-22 0 0 0,-3 1 0 0 0,-2 3 0 0 0,-3-6 0 0 0,-2 0 0 0 0,-14 50 0 0 0,12-74 0 0 0,-2 0 0 0 0,-8 14 0 0 0,3-4 0 0 0,4-14 0 0 0,0 0 0 0 0,-1-1 0 0 0,-15 21 0 0 0,19-34 0 0 0,0 1 0 0 0,-1-1 0 0 0,-1-1 0 0 0,-5 7 0 0 0,-21 20-1 0 0,10-10 13 0 0,8-10 31 0 0,-2-1 0 0 0,1-1 1 0 0,-2-1-1 0 0,-9 4-43 0 0,-94 45 188 0 0,62-32-78 0 0,4-4 209 0 0,0-1 0 0 0,-51 13-319 0 0,-30 10 139 0 0,98-35-95 0 0,10-3 45 0 0,-11 1-89 0 0,20-7 15 0 0,-141 34 82 0 0,141-36-97 0 0,-4 2 0 0 0,-20 1 0 0 0,8-3 12 0 0,18 0 9 0 0,-2-2 0 0 0,1-2 0 0 0,0 0 1 0 0,0 0-1 0 0,-8-3-21 0 0,-4-1 9 0 0,-10-2 46 0 0,36 5-39 0 0,1-1 1 0 0,0 0 0 0 0,-1 0 0 0 0,1-1-1 0 0,0 1 1 0 0,0-1 0 0 0,0-1 0 0 0,0 0-1 0 0,-3-2-16 0 0,-14-12 71 0 0,15 7-82 0 0,8 13-42 0 0,-6 5 32 0 0,1 2-33 0 0,5-4 47 0 0,-1 0 0 0 0,2 0 0 0 0,-1 1 0 0 0,0-1 0 0 0,1 0 0 0 0,0 0 0 0 0,0 1 0 0 0,1-2 0 0 0,0 5 7 0 0,1 18-1 0 0,0 16 1 0 0,-1-23 0 0 0,-1 1 0 0 0,-1 7 0 0 0,0-12 0 0 0,-1 1 0 0 0,-1-1 0 0 0,0 1 0 0 0,-1-1 0 0 0,-1 0 0 0 0,0 0 0 0 0,-1-1 0 0 0,-4 4 0 0 0,-38 70 0 0 0,43-82 0 0 0,1 1 0 0 0,-2-1 0 0 0,0 1 0 0 0,-2 1 0 0 0,-7 10 0 0 0,2-3 0 0 0,-19 28 0 0 0,25-35 0 0 0,0 0 0 0 0,0-2 0 0 0,-1 2 0 0 0,0-2 0 0 0,-3 2 0 0 0,-16 16 0 0 0,9-8 0 0 0,-2 0 0 0 0,0-2 0 0 0,-1 0 0 0 0,-19 10 0 0 0,30-19 0 0 0,-1 2 0 0 0,-5 5 0 0 0,8-6 0 0 0,0 0 0 0 0,-2-1 0 0 0,-5 3 0 0 0,-40 21 0 0 0,-7 3 0 0 0,-8 1 0 0 0,24-12 30 0 0,25-11-13 0 0,-2-2 0 0 0,-4 3-17 0 0,-22 8 0 0 0,30-12 0 0 0,0 0 0 0 0,-19 4 0 0 0,-108 28 0 0 0,91-26 30 0 0,0-3-1 0 0,-1-2 0 0 0,-11-1-29 0 0,58-7 0 0 0,7-1 0 0 0,-73 7 37 0 0,61-7-28 0 0,0 0 0 0 0,0 0-1 0 0,0-2 1 0 0,-5-1-9 0 0,-41-7-4 0 0,14 2 31 0 0,-39-12-27 0 0,21 2 237 0 0,-33-11 94 0 0,68 20-281 0 0,10 3 4 0 0,0-1-1 0 0,-11-6-53 0 0,3 0 73 0 0,15 8-30 0 0,-1-1 1 0 0,1 0 0 0 0,-7-6-44 0 0,-54-47 75 0 0,49 38-37 0 0,-1 1 0 0 0,0 1-1 0 0,-18-8-37 0 0,-6-1 97 0 0,-48-26 290 0 0,70 39-236 0 0,19 10-89 0 0,-1 0 0 0 0,1 1 1 0 0,-1-1-1 0 0,-8-1-62 0 0,-7-4 0 0 0,19 6 0 0 0,-1 2 0 0 0,1-1 0 0 0,-2 1 0 0 0,-1-1 0 0 0,-7 0 0 0 0,-22-5 0 0 0,33 8 0 0 0,1 0 0 0 0,-1 0 0 0 0,-1 0 0 0 0,2 0 0 0 0,-1 0 0 0 0,0 1 0 0 0,0 0 0 0 0,-2 0 0 0 0,-14 5-23 0 0,14-5 6 0 0,0 0 0 0 0,0 1 0 0 0,1 0 0 0 0,0 1 0 0 0,-1-1 0 0 0,-4 3 17 0 0,-5 6-2 0 0,0 1 1 0 0,0 0-1 0 0,1 1 1 0 0,0 1-1 0 0,2 0 1 0 0,-1 0-1 0 0,0 3 2 0 0,-19 35 0 0 0,12-26 0 0 0,-13 13 0 0 0,-6 11 0 0 0,2-15 0 0 0,0-1 0 0 0,-22 14 0 0 0,40-35 0 0 0,-1 0 0 0 0,-2-1 0 0 0,-9 7 0 0 0,15-10 0 0 0,-1 0 0 0 0,1-2 0 0 0,-4 0 0 0 0,-2 2 0 0 0,-11 7 0 0 0,14-7 0 0 0,1-2 0 0 0,-2 0 0 0 0,2-1 0 0 0,-3-1 0 0 0,-11 4 0 0 0,-2 0 2 0 0,0-1 0 0 0,-24 1-2 0 0,-70 3 96 0 0,117-11-78 0 0,-28 0 21 0 0,-10 2-4 0 0,34-1-40 0 0,0-2 0 0 0,0 0 0 0 0,0-1 1 0 0,-5-1 4 0 0,-61-12-34 0 0,26 3 23 0 0,18 4 14 0 0,-14-6-3 0 0,35 8 8 0 0,-3-1 41 0 0,-16-7-49 0 0,15 4 15 0 0,-11-1-15 0 0,-11-3 44 0 0,2-2 0 0 0,-20-10-44 0 0,-73-44 197 0 0,110 56-153 0 0,0-1 0 0 0,1 0-1 0 0,1-2 1 0 0,1-1 0 0 0,-12-12-44 0 0,0-4 71 0 0,1-3 0 0 0,2-1 0 0 0,-15-24-71 0 0,33 41 74 0 0,0-1-1 0 0,1 0 1 0 0,2-1 0 0 0,0-1-74 0 0,4 13 4 0 0,-2-8 21 0 0,0 0 1 0 0,1-1 0 0 0,1 1-1 0 0,0-1 1 0 0,1-4-26 0 0,-1-16 54 0 0,2 25-43 0 0,0 0-1 0 0,1-1 1 0 0,1 1-1 0 0,0 0 1 0 0,1 0-1 0 0,2-11-10 0 0,2 1 0 0 0,2 1 0 0 0,0 0 0 0 0,1 0 0 0 0,5-8 0 0 0,-9 22 0 0 0,0 1 0 0 0,1-1 0 0 0,0 1 0 0 0,0 0 0 0 0,1 1 0 0 0,2-4 0 0 0,4-2-22 0 0,-8 8 12 0 0,0 1 0 0 0,0 0 0 0 0,1-1 0 0 0,0 2 0 0 0,2-3 10 0 0,11-8 0 0 0,-11 12-10 0 0,-5 1 4 0 0,-1 1 0 0 0,1-1 0 0 0,-1 1 0 0 0,0 0 1 0 0,1 0-1 0 0,0 0 0 0 0,-1 0 0 0 0,1 0 1 0 0,0 0 5 0 0,2 1-12 0 0,-3-1-42 0 0,-2 1 1 0 0,-1 0 52 0 0,0 0 0 0 0,0 0 1 0 0,0 0-1 0 0,-1 0 0 0 0,1 0 0 0 0,0 0 0 0 0,0-1 1 0 0,-1 0-1 0 0,1 0 0 0 0,0 1 0 0 0,0-1 0 0 0,-1 0 1 0 0,1 0-1 0 0,0-1 0 0 0,-1 1 0 0 0,1 0 1 0 0,-1-1 0 0 0,-5-1 0 0 0,0 0 1 0 0,1 0-1 0 0,0-1 1 0 0,-1 1-1 0 0,1-2 0 0 0,-23-6 0 0 0,22 8 0 0 0,0-1 0 0 0,-7-3 0 0 0,-70-30 37 0 0,12 7-10 0 0,35 13-27 0 0,-26-5 0 0 0,27 10 0 0 0,2-2 0 0 0,-14-8 0 0 0,-154-78 138 0 0,190 91-131 0 0,0 1 1 0 0,-10-10-8 0 0,-9-5-1 0 0,-20-12-68 0 0,-3-5 69 0 0,38 25 0 0 0,0 0-1 0 0,1-1 0 0 0,0-1 0 0 0,-11-15 1 0 0,-10-13 0 0 0,21 25 0 0 0,0 0 0 0 0,-4-7 0 0 0,-114-187 64 0 0,123 195-57 0 0,1-1 0 0 0,2 0 1 0 0,-1-1-1 0 0,2 0 0 0 0,1 1 0 0 0,0-2 0 0 0,1 1 0 0 0,2-1 0 0 0,-1-8-7 0 0,2 7 0 0 0,1 1 0 0 0,1-1 0 0 0,1 1 0 0 0,0-1 0 0 0,5-19 0 0 0,9-15 38 0 0,2 0-1 0 0,24-48-37 0 0,-40 103 0 0 0,7-17-10 0 0,1 0 0 0 0,1 2 0 0 0,0-1 0 0 0,10-10 10 0 0,-1 4 16 0 0,-14 18-23 0 0,1-1 0 0 0,-1 1 1 0 0,0-3 6 0 0,2-2-23 0 0,2 1 1 0 0,-1 0 0 0 0,1 1-1 0 0,0-1 1 0 0,1 2-1 0 0,0-1 1 0 0,6-3 22 0 0,18-14-2 0 0,-23 18 2 0 0,-1 0 0 0 0,2 1 0 0 0,-1 1 0 0 0,0 0 0 0 0,13-4 0 0 0,-20 8 0 0 0,49-24 0 0 0,-30 14 1 0 0,6-2-12 0 0,2 1-23 0 0,4-2 34 0 0,-7 2-20 0 0,15-4 20 0 0,-17 3 71 0 0,-24 12-32 0 0,-1-1-93 0 0,4-2 50 0 0,-5 4 6 0 0,0 0 0 0 0,0-1 0 0 0,0 1-1 0 0,0 0 1 0 0,1-1 0 0 0,-1 1 0 0 0,0-1 0 0 0,0 1 0 0 0,0 0-1 0 0,0 0 1 0 0,0 0 0 0 0,-1-1 0 0 0,1 1 0 0 0,0 0-1 0 0,0-1 1 0 0,0 1 0 0 0,0 0 0 0 0,0 0 0 0 0,0 0 0 0 0,-1 0-1 0 0,1-1 1 0 0,0 1 0 0 0,0 0 0 0 0,0-1 0 0 0,0 1-1 0 0,0 0 1 0 0,0 0 0 0 0,0 0 0 0 0,-1 0 0 0 0,1 0 0 0 0,0-1-1 0 0,-1 1-1 0 0,1 0 2 0 0,-3-1-2 0 0,1 0 0 0 0,-1 1 0 0 0,1 0 0 0 0,-1-1 0 0 0,0 1 0 0 0,0 0 0 0 0,1 0 0 0 0,-1 0 0 0 0,1 1 0 0 0,-1-1 0 0 0,0 0 0 0 0,-8 1 0 0 0,-34 3 0 0 0,31-4 0 0 0,0-2 0 0 0,-1 1 0 0 0,-1-3 0 0 0,-17 0 0 0 0,29 2 0 0 0,-1 1 0 0 0,1-1 0 0 0,-1 0 0 0 0,1 0 0 0 0,0 0 0 0 0,0-1 0 0 0,-1 0 0 0 0,1 1 0 0 0,1-1 0 0 0,-2-1 0 0 0,-8-5 0 0 0,-16-10 0 0 0,14 9 0 0 0,-1 0 0 0 0,2-2 0 0 0,0 1 0 0 0,-1-2 0 0 0,1-1 2 0 0,-13-13 33 0 0,-4-7-35 0 0,23 24 6 0 0,0 0-1 0 0,1 0 0 0 0,0-1 1 0 0,1 0-1 0 0,-4-9-5 0 0,-3-9 0 0 0,5 13 0 0 0,1-1 0 0 0,1 0 0 0 0,-2-10 0 0 0,7 23 0 0 0,-7-29 16 0 0,1 0 0 0 0,1-1 0 0 0,2 0 0 0 0,1-9-16 0 0,3 20-3 0 0,0-17 36 0 0,1-1 1 0 0,6-26-34 0 0,-4 42 0 0 0,2 0 0 0 0,1 1 0 0 0,1-1 0 0 0,1 2 0 0 0,7-15 0 0 0,6-6 1 0 0,27-40-1 0 0,-36 65-13 0 0,2 1 0 0 0,-1 0 0 0 0,2 0 0 0 0,1 1 0 0 0,5-3 13 0 0,57-49 0 0 0,-53 49 0 0 0,4-2 0 0 0,8-6 0 0 0,-16 12 0 0 0,20-10 0 0 0,-4 2 0 0 0,-17 11-16 0 0,1 0 0 0 0,1 2 0 0 0,-1-1 0 0 0,20-5 16 0 0,0 2 2 0 0,-6 3-8 0 0,0 0 0 0 0,22-3 6 0 0,1 1-54 0 0,-26 7 54 0 0,21-3 0 0 0,172-8 0 0 0,-197 18-18 0 0,0 1-1 0 0,0 2 0 0 0,-1 1 1 0 0,6 2 18 0 0,-20-3-37 0 0,-1 1 0 0 0,1-1 1 0 0,-1 2-1 0 0,0 0 1 0 0,6 4 36 0 0,3 2-324 0 0,-1 2 1 0 0,11 8 323 0 0,-25-16-402 0 0,-1 0 0 0 0,1 0 0 0 0,-1 1 0 0 0,0-1 0 0 0,2 4 402 0 0,9 9-1990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5:53:32.775"/>
    </inkml:context>
    <inkml:brush xml:id="br0">
      <inkml:brushProperty name="width" value="0.05" units="cm"/>
      <inkml:brushProperty name="height" value="0.05" units="cm"/>
      <inkml:brushProperty name="color" value="#FFFFFF"/>
    </inkml:brush>
  </inkml:definitions>
  <inkml:trace contextRef="#ctx0" brushRef="#br0">1770 945 10680 0 0,'0'-6'232'0'0,"0"0"0"0"0,0 0 0 0 0,1 1 0 0 0,0-1 0 0 0,1-5-232 0 0,1 3 20 0 0,1 0 1 0 0,-1 1 0 0 0,1-1-1 0 0,1 0 1 0 0,-1 1 0 0 0,2 0-1 0 0,-1 1 1 0 0,5-6-21 0 0,41-39 107 0 0,-22 24-70 0 0,-14 12 9 0 0,1 2 0 0 0,4-3-46 0 0,3-1 55 0 0,51-36 5 0 0,-21 16-40 0 0,-16 10-20 0 0,230-160 0 0 0,-113 100 0 0 0,-108 62 18 0 0,24-10 366 0 0,1 3-1 0 0,1 2 1 0 0,68-16-384 0 0,-55 20 330 0 0,3-1-133 0 0,35-5-197 0 0,-85 25 0 0 0,38-9 0 0 0,63-3 0 0 0,-56 12-27 0 0,0 6 0 0 0,0 2 1 0 0,48 9 26 0 0,-102-5-16 0 0,13 3 16 0 0,8 3-12 0 0,142 32 157 0 0,-153-32-175 0 0,-1 2 1 0 0,0 1-1 0 0,-1 2 1 0 0,-1 2-1 0 0,8 6 30 0 0,-32-17-13 0 0,3 2-16 0 0,0 0 0 0 0,0 1 0 0 0,0 2 29 0 0,0 0-27 0 0,0-1-1 0 0,3 1 28 0 0,23 17 2 0 0,62 63 166 0 0,-98-88-165 0 0,-1 2 1 0 0,0-1-1 0 0,1 0 1 0 0,-2 1 0 0 0,1 1-4 0 0,13 17-17 0 0,1 2 40 0 0,-1 0-1 0 0,-2 1 1 0 0,10 21-23 0 0,-22-40 11 0 0,0 0 0 0 0,0 1 0 0 0,-1-1-1 0 0,-1 1 1 0 0,1-1 0 0 0,-1 0 0 0 0,0 1 0 0 0,-1 0 0 0 0,0-1 0 0 0,0 0-1 0 0,-1 1 1 0 0,0 0 0 0 0,-1-1-11 0 0,-1 26 61 0 0,3-24 22 0 0,-1 1 0 0 0,0-2 0 0 0,-2 7-83 0 0,-1-1 163 0 0,2 0 0 0 0,-1 7-163 0 0,1-16 45 0 0,2-1-1 0 0,-2 1 0 0 0,0 4-44 0 0,-4 13 77 0 0,5-22-69 0 0,1 1 0 0 0,0-1 1 0 0,-1 2-1 0 0,0-2 1 0 0,0 0-1 0 0,1 1 1 0 0,-1 0-1 0 0,0-1 1 0 0,0 1-9 0 0,0 0 12 0 0,0-1 0 0 0,0 1 0 0 0,1 0 0 0 0,-1-1 0 0 0,0 0 0 0 0,0 1 0 0 0,1 0 0 0 0,-1 0 0 0 0,1-1-12 0 0,-1 3 75 0 0,1-1 1 0 0,-1 1-1 0 0,0 0 1 0 0,-1-1-1 0 0,1 1 1 0 0,-1-1-1 0 0,1 0 1 0 0,-3 3-76 0 0,3-4 97 0 0,1-2-22 0 0,0 0-3 0 0,1 0-67 0 0,-1 1 1 0 0,1-1-1 0 0,0 0 1 0 0,-1 0 0 0 0,1 1-1 0 0,-1-1 1 0 0,1 1 0 0 0,0-1-1 0 0,-1 1 1 0 0,0-1 0 0 0,1 1-1 0 0,0-1-5 0 0,-1 3 5 0 0,2-3 0 0 0,-1 2 1 0 0,0-2 0 0 0,0 2 0 0 0,0-2 0 0 0,0 1-1 0 0,1 1 1 0 0,-1-2 0 0 0,1 1 0 0 0,-1 0 0 0 0,0-1-1 0 0,1 0 1 0 0,-1 1 0 0 0,1 0 0 0 0,-1-1 0 0 0,0 0 0 0 0,1 0-1 0 0,0 0 1 0 0,-1 0 0 0 0,1 0 0 0 0,-1 0 0 0 0,0 0-1 0 0,2 0 1 0 0,-2 0 0 0 0,0 0 0 0 0,2-1-6 0 0,45-7 254 0 0,5-4-57 0 0,-30 7-145 0 0,-2-1-1 0 0,9-2-51 0 0,23-9 50 0 0,2 2-1 0 0,-1 2 0 0 0,28 0-49 0 0,-48 8 0 0 0,1-2 0 0 0,1 3 0 0 0,28 0 0 0 0,-44 4-1 0 0,29-1 34 0 0,0 3-1 0 0,13 4-32 0 0,-42-3 0 0 0,0 1 0 0 0,0 0 0 0 0,0 2 0 0 0,159 43 0 0 0,-5-1 0 0 0,-157-43 0 0 0,22 8 0 0 0,10 4 0 0 0,4 7-32 0 0,0 3 0 0 0,-3 2 0 0 0,22 16 32 0 0,-49-31 0 0 0,-3-1 0 0 0,12 11 0 0 0,15 11 0 0 0,-19-14 0 0 0,18 18 0 0 0,-11-9 0 0 0,-16-14 0 0 0,0 1 0 0 0,0 3 0 0 0,48 56 0 0 0,-52-56 0 0 0,-1 0 0 0 0,-1 0 0 0 0,2 7 0 0 0,50 107 0 0 0,-51-104 0 0 0,5 13 0 0 0,-2 1 0 0 0,8 35 0 0 0,-20-60 2 0 0,0 1-1 0 0,-1 0 0 0 0,-1-1 1 0 0,-1 2-1 0 0,-1-1 0 0 0,-1 0 1 0 0,-1 0-1 0 0,-2 17-1 0 0,2-28 10 0 0,-4 22 65 0 0,-4 13-75 0 0,6-34 9 0 0,0 0 0 0 0,0-1-1 0 0,-2 0 1 0 0,1 1 0 0 0,-1-1-1 0 0,-2 4-8 0 0,0-2 45 0 0,-2 1 0 0 0,1-2 0 0 0,-1 1-1 0 0,0-1 1 0 0,-2 0 0 0 0,2-1 0 0 0,-3 0-1 0 0,1-1 1 0 0,0 0 0 0 0,-1 0-1 0 0,-7 2-44 0 0,-12 4 623 0 0,-9 1-623 0 0,7 0 575 0 0,23-10-308 0 0,0-1-1 0 0,-1 0 1 0 0,-3 1-267 0 0,0 0 258 0 0,-1 0 0 0 0,1 1 1 0 0,-1 1-259 0 0,-10 4 235 0 0,19-8-173 0 0,5-3-45 0 0,-1 0 1 0 0,0 1 0 0 0,1-1-1 0 0,-1 1 1 0 0,1-1-1 0 0,-1 1 1 0 0,1 0 0 0 0,0 0-1 0 0,-1 0 1 0 0,2 0-1 0 0,-2 0 1 0 0,1 0 0 0 0,0 1-1 0 0,0-2 1 0 0,-1 2-18 0 0,-2 4 88 0 0,3-5-8 0 0,9 5-14 0 0,-6-5-66 0 0,1 0 0 0 0,-1 0 0 0 0,0 0 0 0 0,1 0 0 0 0,-1 0 0 0 0,1-1 0 0 0,-1 1 0 0 0,1-1 0 0 0,-1 0 0 0 0,1 1 0 0 0,-1-1 0 0 0,30-2 0 0 0,-25 1 0 0 0,20-2 40 0 0,-1 2 0 0 0,1 1 0 0 0,-1 0-1 0 0,1 3 1 0 0,5 1-40 0 0,-12-2-88 0 0,11 0 88 0 0,10 1 1 0 0,-14-1-1 0 0,-17-2 0 0 0,1 2 0 0 0,0-1 0 0 0,2 2 0 0 0,22 7-61 0 0,1 1 0 0 0,-1 2-1 0 0,23 13 62 0 0,-30-16 0 0 0,-20-7 15 0 0,0 1 0 0 0,-1-1 0 0 0,1 1 0 0 0,1 1-15 0 0,51 36 12 0 0,-30-17-12 0 0,-22-17 0 0 0,1 0 0 0 0,3 2 0 0 0,23 13 0 0 0,5 6 0 0 0,-30-19 0 0 0,1 1 0 0 0,-1-1 0 0 0,-1 0 0 0 0,0 2 0 0 0,5 5 0 0 0,5 9 0 0 0,1-1 0 0 0,-6-9 0 0 0,-2 0 0 0 0,0 1 0 0 0,-1 0 0 0 0,0 2 0 0 0,-6-10 0 0 0,0 1 0 0 0,0 1 0 0 0,-1 1 0 0 0,3 4 0 0 0,4 16 0 0 0,5 19 0 0 0,-4-9 0 0 0,-3 0 0 0 0,0 0 0 0 0,0 37 0 0 0,-6-22 0 0 0,-3 1 0 0 0,-2 3 0 0 0,-3-6 0 0 0,-2 0 0 0 0,-14 50 0 0 0,12-74 0 0 0,-2 0 0 0 0,-8 14 0 0 0,3-4 0 0 0,4-14 0 0 0,0 0 0 0 0,-1-1 0 0 0,-15 21 0 0 0,19-34 0 0 0,0 1 0 0 0,-1-1 0 0 0,-1-1 0 0 0,-5 7 0 0 0,-21 20-1 0 0,10-10 13 0 0,8-10 31 0 0,-2-1 0 0 0,1-1 1 0 0,-2-1-1 0 0,-9 4-43 0 0,-94 45 188 0 0,62-32-78 0 0,4-4 209 0 0,0-1 0 0 0,-51 13-319 0 0,-30 10 139 0 0,98-35-95 0 0,10-3 45 0 0,-11 1-89 0 0,20-7 15 0 0,-141 34 82 0 0,141-36-97 0 0,-4 2 0 0 0,-20 1 0 0 0,8-3 12 0 0,18 0 9 0 0,-2-2 0 0 0,1-2 0 0 0,0 0 1 0 0,0 0-1 0 0,-8-3-21 0 0,-4-1 9 0 0,-10-2 46 0 0,36 5-39 0 0,1-1 1 0 0,0 0 0 0 0,-1 0 0 0 0,1-1-1 0 0,0 1 1 0 0,0-1 0 0 0,0-1 0 0 0,0 0-1 0 0,-3-2-16 0 0,-14-12 71 0 0,15 7-82 0 0,8 13-42 0 0,-6 5 32 0 0,1 2-33 0 0,5-4 47 0 0,-1 0 0 0 0,2 0 0 0 0,-1 1 0 0 0,0-1 0 0 0,1 0 0 0 0,0 0 0 0 0,0 1 0 0 0,1-2 0 0 0,0 5 7 0 0,1 18-1 0 0,0 16 1 0 0,-1-23 0 0 0,-1 1 0 0 0,-1 7 0 0 0,0-12 0 0 0,-1 1 0 0 0,-1-1 0 0 0,0 1 0 0 0,-1-1 0 0 0,-1 0 0 0 0,0 0 0 0 0,-1-1 0 0 0,-4 4 0 0 0,-38 70 0 0 0,43-82 0 0 0,1 1 0 0 0,-2-1 0 0 0,0 1 0 0 0,-2 1 0 0 0,-7 10 0 0 0,2-3 0 0 0,-19 28 0 0 0,25-35 0 0 0,0 0 0 0 0,0-2 0 0 0,-1 2 0 0 0,0-2 0 0 0,-3 2 0 0 0,-16 16 0 0 0,9-8 0 0 0,-2 0 0 0 0,0-2 0 0 0,-1 0 0 0 0,-19 10 0 0 0,30-19 0 0 0,-1 2 0 0 0,-5 5 0 0 0,8-6 0 0 0,0 0 0 0 0,-2-1 0 0 0,-5 3 0 0 0,-40 21 0 0 0,-7 3 0 0 0,-8 1 0 0 0,24-12 30 0 0,25-11-13 0 0,-2-2 0 0 0,-4 3-17 0 0,-22 8 0 0 0,30-12 0 0 0,0 0 0 0 0,-19 4 0 0 0,-108 28 0 0 0,91-26 30 0 0,0-3-1 0 0,-1-2 0 0 0,-11-1-29 0 0,58-7 0 0 0,7-1 0 0 0,-73 7 37 0 0,61-7-28 0 0,0 0 0 0 0,0 0-1 0 0,0-2 1 0 0,-5-1-9 0 0,-41-7-4 0 0,14 2 31 0 0,-39-12-27 0 0,21 2 237 0 0,-33-11 94 0 0,68 20-281 0 0,10 3 4 0 0,0-1-1 0 0,-11-6-53 0 0,3 0 73 0 0,15 8-30 0 0,-1-1 1 0 0,1 0 0 0 0,-7-6-44 0 0,-54-47 75 0 0,49 38-37 0 0,-1 1 0 0 0,0 1-1 0 0,-18-8-37 0 0,-6-1 97 0 0,-48-26 290 0 0,70 39-236 0 0,19 10-89 0 0,-1 0 0 0 0,1 1 1 0 0,-1-1-1 0 0,-8-1-62 0 0,-7-4 0 0 0,19 6 0 0 0,-1 2 0 0 0,1-1 0 0 0,-2 1 0 0 0,-1-1 0 0 0,-7 0 0 0 0,-22-5 0 0 0,33 8 0 0 0,1 0 0 0 0,-1 0 0 0 0,-1 0 0 0 0,2 0 0 0 0,-1 0 0 0 0,0 1 0 0 0,0 0 0 0 0,-2 0 0 0 0,-14 5-23 0 0,14-5 6 0 0,0 0 0 0 0,0 1 0 0 0,1 0 0 0 0,0 1 0 0 0,-1-1 0 0 0,-4 3 17 0 0,-5 6-2 0 0,0 1 1 0 0,0 0-1 0 0,1 1 1 0 0,0 1-1 0 0,2 0 1 0 0,-1 0-1 0 0,0 3 2 0 0,-19 35 0 0 0,12-26 0 0 0,-13 13 0 0 0,-6 11 0 0 0,2-15 0 0 0,0-1 0 0 0,-22 14 0 0 0,40-35 0 0 0,-1 0 0 0 0,-2-1 0 0 0,-9 7 0 0 0,15-10 0 0 0,-1 0 0 0 0,1-2 0 0 0,-4 0 0 0 0,-2 2 0 0 0,-11 7 0 0 0,14-7 0 0 0,1-2 0 0 0,-2 0 0 0 0,2-1 0 0 0,-3-1 0 0 0,-11 4 0 0 0,-2 0 2 0 0,0-1 0 0 0,-24 1-2 0 0,-70 3 96 0 0,117-11-78 0 0,-28 0 21 0 0,-10 2-4 0 0,34-1-40 0 0,0-2 0 0 0,0 0 0 0 0,0-1 1 0 0,-5-1 4 0 0,-61-12-34 0 0,26 3 23 0 0,18 4 14 0 0,-14-6-3 0 0,35 8 8 0 0,-3-1 41 0 0,-16-7-49 0 0,15 4 15 0 0,-11-1-15 0 0,-11-3 44 0 0,2-2 0 0 0,-20-10-44 0 0,-73-44 197 0 0,110 56-153 0 0,0-1 0 0 0,1 0-1 0 0,1-2 1 0 0,1-1 0 0 0,-12-12-44 0 0,0-4 71 0 0,1-3 0 0 0,2-1 0 0 0,-15-24-71 0 0,33 41 74 0 0,0-1-1 0 0,1 0 1 0 0,2-1 0 0 0,0-1-74 0 0,4 13 4 0 0,-2-8 21 0 0,0 0 1 0 0,1-1 0 0 0,1 1-1 0 0,0-1 1 0 0,1-4-26 0 0,-1-16 54 0 0,2 25-43 0 0,0 0-1 0 0,1-1 1 0 0,1 1-1 0 0,0 0 1 0 0,1 0-1 0 0,2-11-10 0 0,2 1 0 0 0,2 1 0 0 0,0 0 0 0 0,1 0 0 0 0,5-8 0 0 0,-9 22 0 0 0,0 1 0 0 0,1-1 0 0 0,0 1 0 0 0,0 0 0 0 0,1 1 0 0 0,2-4 0 0 0,4-2-22 0 0,-8 8 12 0 0,0 1 0 0 0,0 0 0 0 0,1-1 0 0 0,0 2 0 0 0,2-3 10 0 0,11-8 0 0 0,-11 12-10 0 0,-5 1 4 0 0,-1 1 0 0 0,1-1 0 0 0,-1 1 0 0 0,0 0 1 0 0,1 0-1 0 0,0 0 0 0 0,-1 0 0 0 0,1 0 1 0 0,0 0 5 0 0,2 1-12 0 0,-3-1-42 0 0,-2 1 1 0 0,-1 0 52 0 0,0 0 0 0 0,0 0 1 0 0,0 0-1 0 0,-1 0 0 0 0,1 0 0 0 0,0 0 0 0 0,0-1 1 0 0,-1 0-1 0 0,1 0 0 0 0,0 1 0 0 0,0-1 0 0 0,-1 0 1 0 0,1 0-1 0 0,0-1 0 0 0,-1 1 0 0 0,1 0 1 0 0,-1-1 0 0 0,-5-1 0 0 0,0 0 1 0 0,1 0-1 0 0,0-1 1 0 0,-1 1-1 0 0,1-2 0 0 0,-23-6 0 0 0,22 8 0 0 0,0-1 0 0 0,-7-3 0 0 0,-70-30 37 0 0,12 7-10 0 0,35 13-27 0 0,-26-5 0 0 0,27 10 0 0 0,2-2 0 0 0,-14-8 0 0 0,-154-78 138 0 0,190 91-131 0 0,0 1 1 0 0,-10-10-8 0 0,-9-5-1 0 0,-20-12-68 0 0,-3-5 69 0 0,38 25 0 0 0,0 0-1 0 0,1-1 0 0 0,0-1 0 0 0,-11-15 1 0 0,-10-13 0 0 0,21 25 0 0 0,0 0 0 0 0,-4-7 0 0 0,-114-187 64 0 0,123 195-57 0 0,1-1 0 0 0,2 0 1 0 0,-1-1-1 0 0,2 0 0 0 0,1 1 0 0 0,0-2 0 0 0,1 1 0 0 0,2-1 0 0 0,-1-8-7 0 0,2 7 0 0 0,1 1 0 0 0,1-1 0 0 0,1 1 0 0 0,0-1 0 0 0,5-19 0 0 0,9-15 38 0 0,2 0-1 0 0,24-48-37 0 0,-40 103 0 0 0,7-17-10 0 0,1 0 0 0 0,1 2 0 0 0,0-1 0 0 0,10-10 10 0 0,-1 4 16 0 0,-14 18-23 0 0,1-1 0 0 0,-1 1 1 0 0,0-3 6 0 0,2-2-23 0 0,2 1 1 0 0,-1 0 0 0 0,1 1-1 0 0,0-1 1 0 0,1 2-1 0 0,0-1 1 0 0,6-3 22 0 0,18-14-2 0 0,-23 18 2 0 0,-1 0 0 0 0,2 1 0 0 0,-1 1 0 0 0,0 0 0 0 0,13-4 0 0 0,-20 8 0 0 0,49-24 0 0 0,-30 14 1 0 0,6-2-12 0 0,2 1-23 0 0,4-2 34 0 0,-7 2-20 0 0,15-4 20 0 0,-17 3 71 0 0,-24 12-32 0 0,-1-1-93 0 0,4-2 50 0 0,-5 4 6 0 0,0 0 0 0 0,0-1 0 0 0,0 1-1 0 0,0 0 1 0 0,1-1 0 0 0,-1 1 0 0 0,0-1 0 0 0,0 1 0 0 0,0 0-1 0 0,0 0 1 0 0,0 0 0 0 0,-1-1 0 0 0,1 1 0 0 0,0 0-1 0 0,0-1 1 0 0,0 1 0 0 0,0 0 0 0 0,0 0 0 0 0,0 0 0 0 0,-1 0-1 0 0,1-1 1 0 0,0 1 0 0 0,0 0 0 0 0,0-1 0 0 0,0 1-1 0 0,0 0 1 0 0,0 0 0 0 0,0 0 0 0 0,-1 0 0 0 0,1 0 0 0 0,0-1-1 0 0,-1 1-1 0 0,1 0 2 0 0,-3-1-2 0 0,1 0 0 0 0,-1 1 0 0 0,1 0 0 0 0,-1-1 0 0 0,0 1 0 0 0,0 0 0 0 0,1 0 0 0 0,-1 0 0 0 0,1 1 0 0 0,-1-1 0 0 0,0 0 0 0 0,-8 1 0 0 0,-34 3 0 0 0,31-4 0 0 0,0-2 0 0 0,-1 1 0 0 0,-1-3 0 0 0,-17 0 0 0 0,29 2 0 0 0,-1 1 0 0 0,1-1 0 0 0,-1 0 0 0 0,1 0 0 0 0,0 0 0 0 0,0-1 0 0 0,-1 0 0 0 0,1 1 0 0 0,1-1 0 0 0,-2-1 0 0 0,-8-5 0 0 0,-16-10 0 0 0,14 9 0 0 0,-1 0 0 0 0,2-2 0 0 0,0 1 0 0 0,-1-2 0 0 0,1-1 2 0 0,-13-13 33 0 0,-4-7-35 0 0,23 24 6 0 0,0 0-1 0 0,1 0 0 0 0,0-1 1 0 0,1 0-1 0 0,-4-9-5 0 0,-3-9 0 0 0,5 13 0 0 0,1-1 0 0 0,1 0 0 0 0,-2-10 0 0 0,7 23 0 0 0,-7-29 16 0 0,1 0 0 0 0,1-1 0 0 0,2 0 0 0 0,1-9-16 0 0,3 20-3 0 0,0-17 36 0 0,1-1 1 0 0,6-26-34 0 0,-4 42 0 0 0,2 0 0 0 0,1 1 0 0 0,1-1 0 0 0,1 2 0 0 0,7-15 0 0 0,6-6 1 0 0,27-40-1 0 0,-36 65-13 0 0,2 1 0 0 0,-1 0 0 0 0,2 0 0 0 0,1 1 0 0 0,5-3 13 0 0,57-49 0 0 0,-53 49 0 0 0,4-2 0 0 0,8-6 0 0 0,-16 12 0 0 0,20-10 0 0 0,-4 2 0 0 0,-17 11-16 0 0,1 0 0 0 0,1 2 0 0 0,-1-1 0 0 0,20-5 16 0 0,0 2 2 0 0,-6 3-8 0 0,0 0 0 0 0,22-3 6 0 0,1 1-54 0 0,-26 7 54 0 0,21-3 0 0 0,172-8 0 0 0,-197 18-18 0 0,0 1-1 0 0,0 2 0 0 0,-1 1 1 0 0,6 2 18 0 0,-20-3-37 0 0,-1 1 0 0 0,1-1 1 0 0,-1 2-1 0 0,0 0 1 0 0,6 4 36 0 0,3 2-324 0 0,-1 2 1 0 0,11 8 323 0 0,-25-16-402 0 0,-1 0 0 0 0,1 0 0 0 0,-1 1 0 0 0,0-1 0 0 0,2 4 402 0 0,9 9-1990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5:53:32.775"/>
    </inkml:context>
    <inkml:brush xml:id="br0">
      <inkml:brushProperty name="width" value="0.05" units="cm"/>
      <inkml:brushProperty name="height" value="0.05" units="cm"/>
      <inkml:brushProperty name="color" value="#FFFFFF"/>
    </inkml:brush>
  </inkml:definitions>
  <inkml:trace contextRef="#ctx0" brushRef="#br0">1770 945 10680 0 0,'0'-6'232'0'0,"0"0"0"0"0,0 0 0 0 0,1 1 0 0 0,0-1 0 0 0,1-5-232 0 0,1 3 20 0 0,1 0 1 0 0,-1 1 0 0 0,1-1-1 0 0,1 0 1 0 0,-1 1 0 0 0,2 0-1 0 0,-1 1 1 0 0,5-6-21 0 0,41-39 107 0 0,-22 24-70 0 0,-14 12 9 0 0,1 2 0 0 0,4-3-46 0 0,3-1 55 0 0,51-36 5 0 0,-21 16-40 0 0,-16 10-20 0 0,230-160 0 0 0,-113 100 0 0 0,-108 62 18 0 0,24-10 366 0 0,1 3-1 0 0,1 2 1 0 0,68-16-384 0 0,-55 20 330 0 0,3-1-133 0 0,35-5-197 0 0,-85 25 0 0 0,38-9 0 0 0,63-3 0 0 0,-56 12-27 0 0,0 6 0 0 0,0 2 1 0 0,48 9 26 0 0,-102-5-16 0 0,13 3 16 0 0,8 3-12 0 0,142 32 157 0 0,-153-32-175 0 0,-1 2 1 0 0,0 1-1 0 0,-1 2 1 0 0,-1 2-1 0 0,8 6 30 0 0,-32-17-13 0 0,3 2-16 0 0,0 0 0 0 0,0 1 0 0 0,0 2 29 0 0,0 0-27 0 0,0-1-1 0 0,3 1 28 0 0,23 17 2 0 0,62 63 166 0 0,-98-88-165 0 0,-1 2 1 0 0,0-1-1 0 0,1 0 1 0 0,-2 1 0 0 0,1 1-4 0 0,13 17-17 0 0,1 2 40 0 0,-1 0-1 0 0,-2 1 1 0 0,10 21-23 0 0,-22-40 11 0 0,0 0 0 0 0,0 1 0 0 0,-1-1-1 0 0,-1 1 1 0 0,1-1 0 0 0,-1 0 0 0 0,0 1 0 0 0,-1 0 0 0 0,0-1 0 0 0,0 0-1 0 0,-1 1 1 0 0,0 0 0 0 0,-1-1-11 0 0,-1 26 61 0 0,3-24 22 0 0,-1 1 0 0 0,0-2 0 0 0,-2 7-83 0 0,-1-1 163 0 0,2 0 0 0 0,-1 7-163 0 0,1-16 45 0 0,2-1-1 0 0,-2 1 0 0 0,0 4-44 0 0,-4 13 77 0 0,5-22-69 0 0,1 1 0 0 0,0-1 1 0 0,-1 2-1 0 0,0-2 1 0 0,0 0-1 0 0,1 1 1 0 0,-1 0-1 0 0,0-1 1 0 0,0 1-9 0 0,0 0 12 0 0,0-1 0 0 0,0 1 0 0 0,1 0 0 0 0,-1-1 0 0 0,0 0 0 0 0,0 1 0 0 0,1 0 0 0 0,-1 0 0 0 0,1-1-12 0 0,-1 3 75 0 0,1-1 1 0 0,-1 1-1 0 0,0 0 1 0 0,-1-1-1 0 0,1 1 1 0 0,-1-1-1 0 0,1 0 1 0 0,-3 3-76 0 0,3-4 97 0 0,1-2-22 0 0,0 0-3 0 0,1 0-67 0 0,-1 1 1 0 0,1-1-1 0 0,0 0 1 0 0,-1 0 0 0 0,1 1-1 0 0,-1-1 1 0 0,1 1 0 0 0,0-1-1 0 0,-1 1 1 0 0,0-1 0 0 0,1 1-1 0 0,0-1-5 0 0,-1 3 5 0 0,2-3 0 0 0,-1 2 1 0 0,0-2 0 0 0,0 2 0 0 0,0-2 0 0 0,0 1-1 0 0,1 1 1 0 0,-1-2 0 0 0,1 1 0 0 0,-1 0 0 0 0,0-1-1 0 0,1 0 1 0 0,-1 1 0 0 0,1 0 0 0 0,-1-1 0 0 0,0 0 0 0 0,1 0-1 0 0,0 0 1 0 0,-1 0 0 0 0,1 0 0 0 0,-1 0 0 0 0,0 0-1 0 0,2 0 1 0 0,-2 0 0 0 0,0 0 0 0 0,2-1-6 0 0,45-7 254 0 0,5-4-57 0 0,-30 7-145 0 0,-2-1-1 0 0,9-2-51 0 0,23-9 50 0 0,2 2-1 0 0,-1 2 0 0 0,28 0-49 0 0,-48 8 0 0 0,1-2 0 0 0,1 3 0 0 0,28 0 0 0 0,-44 4-1 0 0,29-1 34 0 0,0 3-1 0 0,13 4-32 0 0,-42-3 0 0 0,0 1 0 0 0,0 0 0 0 0,0 2 0 0 0,159 43 0 0 0,-5-1 0 0 0,-157-43 0 0 0,22 8 0 0 0,10 4 0 0 0,4 7-32 0 0,0 3 0 0 0,-3 2 0 0 0,22 16 32 0 0,-49-31 0 0 0,-3-1 0 0 0,12 11 0 0 0,15 11 0 0 0,-19-14 0 0 0,18 18 0 0 0,-11-9 0 0 0,-16-14 0 0 0,0 1 0 0 0,0 3 0 0 0,48 56 0 0 0,-52-56 0 0 0,-1 0 0 0 0,-1 0 0 0 0,2 7 0 0 0,50 107 0 0 0,-51-104 0 0 0,5 13 0 0 0,-2 1 0 0 0,8 35 0 0 0,-20-60 2 0 0,0 1-1 0 0,-1 0 0 0 0,-1-1 1 0 0,-1 2-1 0 0,-1-1 0 0 0,-1 0 1 0 0,-1 0-1 0 0,-2 17-1 0 0,2-28 10 0 0,-4 22 65 0 0,-4 13-75 0 0,6-34 9 0 0,0 0 0 0 0,0-1-1 0 0,-2 0 1 0 0,1 1 0 0 0,-1-1-1 0 0,-2 4-8 0 0,0-2 45 0 0,-2 1 0 0 0,1-2 0 0 0,-1 1-1 0 0,0-1 1 0 0,-2 0 0 0 0,2-1 0 0 0,-3 0-1 0 0,1-1 1 0 0,0 0 0 0 0,-1 0-1 0 0,-7 2-44 0 0,-12 4 623 0 0,-9 1-623 0 0,7 0 575 0 0,23-10-308 0 0,0-1-1 0 0,-1 0 1 0 0,-3 1-267 0 0,0 0 258 0 0,-1 0 0 0 0,1 1 1 0 0,-1 1-259 0 0,-10 4 235 0 0,19-8-173 0 0,5-3-45 0 0,-1 0 1 0 0,0 1 0 0 0,1-1-1 0 0,-1 1 1 0 0,1-1-1 0 0,-1 1 1 0 0,1 0 0 0 0,0 0-1 0 0,-1 0 1 0 0,2 0-1 0 0,-2 0 1 0 0,1 0 0 0 0,0 1-1 0 0,0-2 1 0 0,-1 2-18 0 0,-2 4 88 0 0,3-5-8 0 0,9 5-14 0 0,-6-5-66 0 0,1 0 0 0 0,-1 0 0 0 0,0 0 0 0 0,1 0 0 0 0,-1 0 0 0 0,1-1 0 0 0,-1 1 0 0 0,1-1 0 0 0,-1 0 0 0 0,1 1 0 0 0,-1-1 0 0 0,30-2 0 0 0,-25 1 0 0 0,20-2 40 0 0,-1 2 0 0 0,1 1 0 0 0,-1 0-1 0 0,1 3 1 0 0,5 1-40 0 0,-12-2-88 0 0,11 0 88 0 0,10 1 1 0 0,-14-1-1 0 0,-17-2 0 0 0,1 2 0 0 0,0-1 0 0 0,2 2 0 0 0,22 7-61 0 0,1 1 0 0 0,-1 2-1 0 0,23 13 62 0 0,-30-16 0 0 0,-20-7 15 0 0,0 1 0 0 0,-1-1 0 0 0,1 1 0 0 0,1 1-15 0 0,51 36 12 0 0,-30-17-12 0 0,-22-17 0 0 0,1 0 0 0 0,3 2 0 0 0,23 13 0 0 0,5 6 0 0 0,-30-19 0 0 0,1 1 0 0 0,-1-1 0 0 0,-1 0 0 0 0,0 2 0 0 0,5 5 0 0 0,5 9 0 0 0,1-1 0 0 0,-6-9 0 0 0,-2 0 0 0 0,0 1 0 0 0,-1 0 0 0 0,0 2 0 0 0,-6-10 0 0 0,0 1 0 0 0,0 1 0 0 0,-1 1 0 0 0,3 4 0 0 0,4 16 0 0 0,5 19 0 0 0,-4-9 0 0 0,-3 0 0 0 0,0 0 0 0 0,0 37 0 0 0,-6-22 0 0 0,-3 1 0 0 0,-2 3 0 0 0,-3-6 0 0 0,-2 0 0 0 0,-14 50 0 0 0,12-74 0 0 0,-2 0 0 0 0,-8 14 0 0 0,3-4 0 0 0,4-14 0 0 0,0 0 0 0 0,-1-1 0 0 0,-15 21 0 0 0,19-34 0 0 0,0 1 0 0 0,-1-1 0 0 0,-1-1 0 0 0,-5 7 0 0 0,-21 20-1 0 0,10-10 13 0 0,8-10 31 0 0,-2-1 0 0 0,1-1 1 0 0,-2-1-1 0 0,-9 4-43 0 0,-94 45 188 0 0,62-32-78 0 0,4-4 209 0 0,0-1 0 0 0,-51 13-319 0 0,-30 10 139 0 0,98-35-95 0 0,10-3 45 0 0,-11 1-89 0 0,20-7 15 0 0,-141 34 82 0 0,141-36-97 0 0,-4 2 0 0 0,-20 1 0 0 0,8-3 12 0 0,18 0 9 0 0,-2-2 0 0 0,1-2 0 0 0,0 0 1 0 0,0 0-1 0 0,-8-3-21 0 0,-4-1 9 0 0,-10-2 46 0 0,36 5-39 0 0,1-1 1 0 0,0 0 0 0 0,-1 0 0 0 0,1-1-1 0 0,0 1 1 0 0,0-1 0 0 0,0-1 0 0 0,0 0-1 0 0,-3-2-16 0 0,-14-12 71 0 0,15 7-82 0 0,8 13-42 0 0,-6 5 32 0 0,1 2-33 0 0,5-4 47 0 0,-1 0 0 0 0,2 0 0 0 0,-1 1 0 0 0,0-1 0 0 0,1 0 0 0 0,0 0 0 0 0,0 1 0 0 0,1-2 0 0 0,0 5 7 0 0,1 18-1 0 0,0 16 1 0 0,-1-23 0 0 0,-1 1 0 0 0,-1 7 0 0 0,0-12 0 0 0,-1 1 0 0 0,-1-1 0 0 0,0 1 0 0 0,-1-1 0 0 0,-1 0 0 0 0,0 0 0 0 0,-1-1 0 0 0,-4 4 0 0 0,-38 70 0 0 0,43-82 0 0 0,1 1 0 0 0,-2-1 0 0 0,0 1 0 0 0,-2 1 0 0 0,-7 10 0 0 0,2-3 0 0 0,-19 28 0 0 0,25-35 0 0 0,0 0 0 0 0,0-2 0 0 0,-1 2 0 0 0,0-2 0 0 0,-3 2 0 0 0,-16 16 0 0 0,9-8 0 0 0,-2 0 0 0 0,0-2 0 0 0,-1 0 0 0 0,-19 10 0 0 0,30-19 0 0 0,-1 2 0 0 0,-5 5 0 0 0,8-6 0 0 0,0 0 0 0 0,-2-1 0 0 0,-5 3 0 0 0,-40 21 0 0 0,-7 3 0 0 0,-8 1 0 0 0,24-12 30 0 0,25-11-13 0 0,-2-2 0 0 0,-4 3-17 0 0,-22 8 0 0 0,30-12 0 0 0,0 0 0 0 0,-19 4 0 0 0,-108 28 0 0 0,91-26 30 0 0,0-3-1 0 0,-1-2 0 0 0,-11-1-29 0 0,58-7 0 0 0,7-1 0 0 0,-73 7 37 0 0,61-7-28 0 0,0 0 0 0 0,0 0-1 0 0,0-2 1 0 0,-5-1-9 0 0,-41-7-4 0 0,14 2 31 0 0,-39-12-27 0 0,21 2 237 0 0,-33-11 94 0 0,68 20-281 0 0,10 3 4 0 0,0-1-1 0 0,-11-6-53 0 0,3 0 73 0 0,15 8-30 0 0,-1-1 1 0 0,1 0 0 0 0,-7-6-44 0 0,-54-47 75 0 0,49 38-37 0 0,-1 1 0 0 0,0 1-1 0 0,-18-8-37 0 0,-6-1 97 0 0,-48-26 290 0 0,70 39-236 0 0,19 10-89 0 0,-1 0 0 0 0,1 1 1 0 0,-1-1-1 0 0,-8-1-62 0 0,-7-4 0 0 0,19 6 0 0 0,-1 2 0 0 0,1-1 0 0 0,-2 1 0 0 0,-1-1 0 0 0,-7 0 0 0 0,-22-5 0 0 0,33 8 0 0 0,1 0 0 0 0,-1 0 0 0 0,-1 0 0 0 0,2 0 0 0 0,-1 0 0 0 0,0 1 0 0 0,0 0 0 0 0,-2 0 0 0 0,-14 5-23 0 0,14-5 6 0 0,0 0 0 0 0,0 1 0 0 0,1 0 0 0 0,0 1 0 0 0,-1-1 0 0 0,-4 3 17 0 0,-5 6-2 0 0,0 1 1 0 0,0 0-1 0 0,1 1 1 0 0,0 1-1 0 0,2 0 1 0 0,-1 0-1 0 0,0 3 2 0 0,-19 35 0 0 0,12-26 0 0 0,-13 13 0 0 0,-6 11 0 0 0,2-15 0 0 0,0-1 0 0 0,-22 14 0 0 0,40-35 0 0 0,-1 0 0 0 0,-2-1 0 0 0,-9 7 0 0 0,15-10 0 0 0,-1 0 0 0 0,1-2 0 0 0,-4 0 0 0 0,-2 2 0 0 0,-11 7 0 0 0,14-7 0 0 0,1-2 0 0 0,-2 0 0 0 0,2-1 0 0 0,-3-1 0 0 0,-11 4 0 0 0,-2 0 2 0 0,0-1 0 0 0,-24 1-2 0 0,-70 3 96 0 0,117-11-78 0 0,-28 0 21 0 0,-10 2-4 0 0,34-1-40 0 0,0-2 0 0 0,0 0 0 0 0,0-1 1 0 0,-5-1 4 0 0,-61-12-34 0 0,26 3 23 0 0,18 4 14 0 0,-14-6-3 0 0,35 8 8 0 0,-3-1 41 0 0,-16-7-49 0 0,15 4 15 0 0,-11-1-15 0 0,-11-3 44 0 0,2-2 0 0 0,-20-10-44 0 0,-73-44 197 0 0,110 56-153 0 0,0-1 0 0 0,1 0-1 0 0,1-2 1 0 0,1-1 0 0 0,-12-12-44 0 0,0-4 71 0 0,1-3 0 0 0,2-1 0 0 0,-15-24-71 0 0,33 41 74 0 0,0-1-1 0 0,1 0 1 0 0,2-1 0 0 0,0-1-74 0 0,4 13 4 0 0,-2-8 21 0 0,0 0 1 0 0,1-1 0 0 0,1 1-1 0 0,0-1 1 0 0,1-4-26 0 0,-1-16 54 0 0,2 25-43 0 0,0 0-1 0 0,1-1 1 0 0,1 1-1 0 0,0 0 1 0 0,1 0-1 0 0,2-11-10 0 0,2 1 0 0 0,2 1 0 0 0,0 0 0 0 0,1 0 0 0 0,5-8 0 0 0,-9 22 0 0 0,0 1 0 0 0,1-1 0 0 0,0 1 0 0 0,0 0 0 0 0,1 1 0 0 0,2-4 0 0 0,4-2-22 0 0,-8 8 12 0 0,0 1 0 0 0,0 0 0 0 0,1-1 0 0 0,0 2 0 0 0,2-3 10 0 0,11-8 0 0 0,-11 12-10 0 0,-5 1 4 0 0,-1 1 0 0 0,1-1 0 0 0,-1 1 0 0 0,0 0 1 0 0,1 0-1 0 0,0 0 0 0 0,-1 0 0 0 0,1 0 1 0 0,0 0 5 0 0,2 1-12 0 0,-3-1-42 0 0,-2 1 1 0 0,-1 0 52 0 0,0 0 0 0 0,0 0 1 0 0,0 0-1 0 0,-1 0 0 0 0,1 0 0 0 0,0 0 0 0 0,0-1 1 0 0,-1 0-1 0 0,1 0 0 0 0,0 1 0 0 0,0-1 0 0 0,-1 0 1 0 0,1 0-1 0 0,0-1 0 0 0,-1 1 0 0 0,1 0 1 0 0,-1-1 0 0 0,-5-1 0 0 0,0 0 1 0 0,1 0-1 0 0,0-1 1 0 0,-1 1-1 0 0,1-2 0 0 0,-23-6 0 0 0,22 8 0 0 0,0-1 0 0 0,-7-3 0 0 0,-70-30 37 0 0,12 7-10 0 0,35 13-27 0 0,-26-5 0 0 0,27 10 0 0 0,2-2 0 0 0,-14-8 0 0 0,-154-78 138 0 0,190 91-131 0 0,0 1 1 0 0,-10-10-8 0 0,-9-5-1 0 0,-20-12-68 0 0,-3-5 69 0 0,38 25 0 0 0,0 0-1 0 0,1-1 0 0 0,0-1 0 0 0,-11-15 1 0 0,-10-13 0 0 0,21 25 0 0 0,0 0 0 0 0,-4-7 0 0 0,-114-187 64 0 0,123 195-57 0 0,1-1 0 0 0,2 0 1 0 0,-1-1-1 0 0,2 0 0 0 0,1 1 0 0 0,0-2 0 0 0,1 1 0 0 0,2-1 0 0 0,-1-8-7 0 0,2 7 0 0 0,1 1 0 0 0,1-1 0 0 0,1 1 0 0 0,0-1 0 0 0,5-19 0 0 0,9-15 38 0 0,2 0-1 0 0,24-48-37 0 0,-40 103 0 0 0,7-17-10 0 0,1 0 0 0 0,1 2 0 0 0,0-1 0 0 0,10-10 10 0 0,-1 4 16 0 0,-14 18-23 0 0,1-1 0 0 0,-1 1 1 0 0,0-3 6 0 0,2-2-23 0 0,2 1 1 0 0,-1 0 0 0 0,1 1-1 0 0,0-1 1 0 0,1 2-1 0 0,0-1 1 0 0,6-3 22 0 0,18-14-2 0 0,-23 18 2 0 0,-1 0 0 0 0,2 1 0 0 0,-1 1 0 0 0,0 0 0 0 0,13-4 0 0 0,-20 8 0 0 0,49-24 0 0 0,-30 14 1 0 0,6-2-12 0 0,2 1-23 0 0,4-2 34 0 0,-7 2-20 0 0,15-4 20 0 0,-17 3 71 0 0,-24 12-32 0 0,-1-1-93 0 0,4-2 50 0 0,-5 4 6 0 0,0 0 0 0 0,0-1 0 0 0,0 1-1 0 0,0 0 1 0 0,1-1 0 0 0,-1 1 0 0 0,0-1 0 0 0,0 1 0 0 0,0 0-1 0 0,0 0 1 0 0,0 0 0 0 0,-1-1 0 0 0,1 1 0 0 0,0 0-1 0 0,0-1 1 0 0,0 1 0 0 0,0 0 0 0 0,0 0 0 0 0,0 0 0 0 0,-1 0-1 0 0,1-1 1 0 0,0 1 0 0 0,0 0 0 0 0,0-1 0 0 0,0 1-1 0 0,0 0 1 0 0,0 0 0 0 0,0 0 0 0 0,-1 0 0 0 0,1 0 0 0 0,0-1-1 0 0,-1 1-1 0 0,1 0 2 0 0,-3-1-2 0 0,1 0 0 0 0,-1 1 0 0 0,1 0 0 0 0,-1-1 0 0 0,0 1 0 0 0,0 0 0 0 0,1 0 0 0 0,-1 0 0 0 0,1 1 0 0 0,-1-1 0 0 0,0 0 0 0 0,-8 1 0 0 0,-34 3 0 0 0,31-4 0 0 0,0-2 0 0 0,-1 1 0 0 0,-1-3 0 0 0,-17 0 0 0 0,29 2 0 0 0,-1 1 0 0 0,1-1 0 0 0,-1 0 0 0 0,1 0 0 0 0,0 0 0 0 0,0-1 0 0 0,-1 0 0 0 0,1 1 0 0 0,1-1 0 0 0,-2-1 0 0 0,-8-5 0 0 0,-16-10 0 0 0,14 9 0 0 0,-1 0 0 0 0,2-2 0 0 0,0 1 0 0 0,-1-2 0 0 0,1-1 2 0 0,-13-13 33 0 0,-4-7-35 0 0,23 24 6 0 0,0 0-1 0 0,1 0 0 0 0,0-1 1 0 0,1 0-1 0 0,-4-9-5 0 0,-3-9 0 0 0,5 13 0 0 0,1-1 0 0 0,1 0 0 0 0,-2-10 0 0 0,7 23 0 0 0,-7-29 16 0 0,1 0 0 0 0,1-1 0 0 0,2 0 0 0 0,1-9-16 0 0,3 20-3 0 0,0-17 36 0 0,1-1 1 0 0,6-26-34 0 0,-4 42 0 0 0,2 0 0 0 0,1 1 0 0 0,1-1 0 0 0,1 2 0 0 0,7-15 0 0 0,6-6 1 0 0,27-40-1 0 0,-36 65-13 0 0,2 1 0 0 0,-1 0 0 0 0,2 0 0 0 0,1 1 0 0 0,5-3 13 0 0,57-49 0 0 0,-53 49 0 0 0,4-2 0 0 0,8-6 0 0 0,-16 12 0 0 0,20-10 0 0 0,-4 2 0 0 0,-17 11-16 0 0,1 0 0 0 0,1 2 0 0 0,-1-1 0 0 0,20-5 16 0 0,0 2 2 0 0,-6 3-8 0 0,0 0 0 0 0,22-3 6 0 0,1 1-54 0 0,-26 7 54 0 0,21-3 0 0 0,172-8 0 0 0,-197 18-18 0 0,0 1-1 0 0,0 2 0 0 0,-1 1 1 0 0,6 2 18 0 0,-20-3-37 0 0,-1 1 0 0 0,1-1 1 0 0,-1 2-1 0 0,0 0 1 0 0,6 4 36 0 0,3 2-324 0 0,-1 2 1 0 0,11 8 323 0 0,-25-16-402 0 0,-1 0 0 0 0,1 0 0 0 0,-1 1 0 0 0,0-1 0 0 0,2 4 402 0 0,9 9-1990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5:53:32.776"/>
    </inkml:context>
    <inkml:brush xml:id="br0">
      <inkml:brushProperty name="width" value="0.05" units="cm"/>
      <inkml:brushProperty name="height" value="0.05" units="cm"/>
      <inkml:brushProperty name="color" value="#849398"/>
    </inkml:brush>
  </inkml:definitions>
  <inkml:trace contextRef="#ctx0" brushRef="#br0">37 2 11976 0 0,'-2'0'129'0'0,"1"0"-102"0"0,1-1 1 0 0,-1 1-1 0 0,1 0 0 0 0,-1 0 1 0 0,0 0-1 0 0,1 0 1 0 0,-1 0-1 0 0,1 0 0 0 0,-1 0 1 0 0,0 0-1 0 0,1 0 1 0 0,-1 0-1 0 0,1 1 0 0 0,-1-1 1 0 0,0 0-1 0 0,1 0 1 0 0,-1 1-1 0 0,1-1 0 0 0,-1 0 1 0 0,1 0-1 0 0,-1 1 1 0 0,1-1-1 0 0,-1 1 0 0 0,1-1 1 0 0,-1 0-1 0 0,1 1 1 0 0,0-1-1 0 0,-1 1 0 0 0,1-1 1 0 0,0 1-1 0 0,-1-1 1 0 0,1 1-1 0 0,0 0 0 0 0,-1-1 1 0 0,1 1-1 0 0,0-1 1 0 0,0 1-1 0 0,0-1 0 0 0,0 1 1 0 0,0 0-1 0 0,0 0 1 0 0,-1 0-30 0 0,1-1 0 0 0,0 1 0 0 0,0-1 1 0 0,-1 1-1 0 0,1-1 0 0 0,0 1 0 0 0,-1-1 1 0 0,1 0-1 0 0,-1 1 0 0 0,1-1 0 0 0,0 1 1 0 0,-1-1-1 0 0,1 0 0 0 0,-1 1 0 0 0,0-1 1 0 0,0 1 6 0 0,1-1 1 0 0,-1 0 0 0 0,1 0 0 0 0,0 0 0 0 0,-1 1 0 0 0,1-1 0 0 0,-1 0 0 0 0,1 1 0 0 0,0-1 0 0 0,-1 0 0 0 0,1 1 0 0 0,0-1 0 0 0,-1 1 0 0 0,1-1 0 0 0,0 0 0 0 0,0 1 0 0 0,0-1 0 0 0,-1 1 0 0 0,1-1-1 0 0,0 1 1 0 0,0-1 0 0 0,0 1 0 0 0,0 0 0 0 0,-1 20 1429 0 0,0-15-1098 0 0,1 1 0 0 0,-1-1 1 0 0,2 0-1 0 0,-1 1 0 0 0,2 6 1 0 0,28 155 1624 0 0,32 325-1153 0 0,-39-260-234 0 0,3 99-238 0 0,-14-165-326 0 0,7 304 85 0 0,-13-272-60 0 0,2 138-22 0 0,4 67 36 0 0,-9-155 18 0 0,3 40 408 0 0,1 3-537 0 0,-5-137-199 0 0,0-9 163 0 0,3 101-41 0 0,-4-200 137 0 0,11 168-82 0 0,-5-136 87 0 0,6 54 46 0 0,51 169-200 0 0,-62-298 150 0 0,14 58 0 0 0,30 74 0 0 0,-35-106 0 0 0,11 46 0 0 0,-7-17 0 0 0,12 8 152 0 0,-25-60-111 0 0,2 1-1 0 0,-1-1 0 0 0,1 1 1 0 0,0-1-1 0 0,0 0 1 0 0,0 0-1 0 0,1-1 0 0 0,0 1 1 0 0,1-1-1 0 0,11 10 0 0 0,-6-10 0 0 0,0-2-1 0 0,1 1 0 0 0,-1-1 1 0 0,1-1-1 0 0,0 0 0 0 0,15 1 1 0 0,-20-2-25 0 0,16 1 50 0 0,35 1 0 0 0,-9-1-2 0 0,9 2 3 0 0,276 15 287 0 0,99-28 396 0 0,54-1-133 0 0,-48 5 86 0 0,-155 29-809 0 0,-251-19-715 0 0,48 14 1 0 0,-80-20 799 0 0,54 14-1004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5:53:32.777"/>
    </inkml:context>
    <inkml:brush xml:id="br0">
      <inkml:brushProperty name="width" value="0.05" units="cm"/>
      <inkml:brushProperty name="height" value="0.05" units="cm"/>
      <inkml:brushProperty name="color" value="#849398"/>
    </inkml:brush>
  </inkml:definitions>
  <inkml:trace contextRef="#ctx0" brushRef="#br0">19 1 11976 0 0,'-10'3'922'0'0,"10"-3"-908"0"0,0 0 0 0 0,0 0 0 0 0,0 0 0 0 0,0 0 0 0 0,0 1 0 0 0,0-1 0 0 0,0 0 0 0 0,0 0 0 0 0,0 0 0 0 0,0 0 0 0 0,0 0 0 0 0,0 1 0 0 0,0-1 0 0 0,0 0 0 0 0,0 0 0 0 0,0 0 0 0 0,0 0-1 0 0,0 0 1 0 0,0 1 0 0 0,0-1 0 0 0,0 0 0 0 0,0 0 0 0 0,0 0 0 0 0,1 0 0 0 0,-1 0 0 0 0,0 1 0 0 0,0-1 0 0 0,0 0 0 0 0,0 0 0 0 0,0 0 0 0 0,0 0 0 0 0,0 0 0 0 0,0 0 0 0 0,1 0 0 0 0,-1 0 0 0 0,0 0 0 0 0,0 1 0 0 0,1-1 17 0 0,-1 0 0 0 0,0 0 0 0 0,0 1 0 0 0,1-1 1 0 0,-1 0-1 0 0,0 1 0 0 0,0-1 0 0 0,1 0 0 0 0,-1 1 1 0 0,0-1-1 0 0,0 0 0 0 0,0 1 0 0 0,0-1 1 0 0,1 1-1 0 0,-1-1 0 0 0,0 0 0 0 0,0 1 0 0 0,0-1 1 0 0,0 1-1 0 0,0-1 0 0 0,0 0 0 0 0,0 1 0 0 0,0-1 1 0 0,0 1-1 0 0,-2 2 74 0 0,0 0 0 0 0,1-1-1 0 0,-1 1 1 0 0,1 0 0 0 0,0 0 0 0 0,-1 0 0 0 0,2 0-1 0 0,-1 0 1 0 0,0 0 0 0 0,0 0 0 0 0,1 1 0 0 0,0-1-1 0 0,0 0 1 0 0,0 0 0 0 0,0 0 0 0 0,0 1 0 0 0,2 5 0 0 0,3 16 279 0 0,1 1 1 0 0,20 47-1 0 0,29 48-244 0 0,-37-82-90 0 0,24 49-16 0 0,106 219-104 0 0,17-7 506 0 0,46 35 983 0 0,107 121-1243 0 0,102 57 109 0 0,-201-271-210 0 0,-186-207-78 0 0,209 218 3 0 0,-194-205 0 0 0,159 151 0 0 0,79 53 0 0 0,126 71 7 0 0,26-37-94 0 0,-419-275 76 0 0,391 210-218 0 0,568 192 229 0 0,-659-298 0 0 0,314 105 0 0 0,-539-190 0 0 0,134 40 0 0 0,127 30 0 0 0,397 71 0 0 0,-350-107-18 0 0,8-20 455 0 0,-127-25-8 0 0,-187-14-529 0 0,198 13-452 0 0,326 16-1281 0 0,-464-33 708 0 0,-101-1 742 0 0,60 0-391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5:53:32.778"/>
    </inkml:context>
    <inkml:brush xml:id="br0">
      <inkml:brushProperty name="width" value="0.05" units="cm"/>
      <inkml:brushProperty name="height" value="0.05" units="cm"/>
      <inkml:brushProperty name="color" value="#849398"/>
    </inkml:brush>
  </inkml:definitions>
  <inkml:trace contextRef="#ctx0" brushRef="#br0">0 1451 3224 0 0,'336'-66'746'0'0,"-94"17"540"0"0,69-8-328 0 0,382-75-172 0 0,451-88-299 0 0,-439 88 175 0 0,800-128 1789 0 0,-336 99-965 0 0,137 3-157 0 0,4 41-224 0 0,-401 63-769 0 0,803 9 837 0 0,-980 53-5661 0 0,-587-3-461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6:01:20.842"/>
    </inkml:context>
    <inkml:brush xml:id="br0">
      <inkml:brushProperty name="width" value="0.10583" units="cm"/>
      <inkml:brushProperty name="height" value="0.10583" units="cm"/>
      <inkml:brushProperty name="color" value="#C73575"/>
    </inkml:brush>
  </inkml:definitions>
  <inkml:trace contextRef="#ctx0" brushRef="#br0">37 2 11976 0 0,'-2'0'129'0'0,"1"0"-102"0"0,1-1 1 0 0,-1 1-1 0 0,1 0 0 0 0,-1 0 1 0 0,0 0-1 0 0,1 0 1 0 0,-1 0-1 0 0,1 0 0 0 0,-1 0 1 0 0,0 0-1 0 0,1 0 1 0 0,-1 0-1 0 0,1 1 0 0 0,-1-1 1 0 0,0 0-1 0 0,1 0 1 0 0,-1 1-1 0 0,1-1 0 0 0,-1 0 1 0 0,1 0-1 0 0,-1 1 1 0 0,1-1-1 0 0,-1 1 0 0 0,1-1 1 0 0,-1 0-1 0 0,1 1 1 0 0,0-1-1 0 0,-1 1 0 0 0,1-1 1 0 0,0 1-1 0 0,-1-1 1 0 0,1 1-1 0 0,0 0 0 0 0,-1-1 1 0 0,1 1-1 0 0,0-1 1 0 0,0 1-1 0 0,0-1 0 0 0,0 1 1 0 0,0 0-1 0 0,0 0 1 0 0,-1 0-30 0 0,1-1 0 0 0,0 1 0 0 0,0-1 1 0 0,-1 1-1 0 0,1-1 0 0 0,0 1 0 0 0,-1-1 1 0 0,1 0-1 0 0,-1 1 0 0 0,1-1 0 0 0,0 1 1 0 0,-1-1-1 0 0,1 0 0 0 0,-1 1 0 0 0,0-1 1 0 0,0 1 6 0 0,1-1 1 0 0,-1 0 0 0 0,1 0 0 0 0,0 0 0 0 0,-1 1 0 0 0,1-1 0 0 0,-1 0 0 0 0,1 1 0 0 0,0-1 0 0 0,-1 0 0 0 0,1 1 0 0 0,0-1 0 0 0,-1 1 0 0 0,1-1 0 0 0,0 0 0 0 0,0 1 0 0 0,0-1 0 0 0,-1 1 0 0 0,1-1-1 0 0,0 1 1 0 0,0-1 0 0 0,0 1 0 0 0,0 0 0 0 0,-1 20 1429 0 0,0-15-1098 0 0,1 1 0 0 0,-1-1 1 0 0,2 0-1 0 0,-1 1 0 0 0,2 6 1 0 0,28 155 1624 0 0,32 325-1153 0 0,-39-260-234 0 0,3 99-238 0 0,-14-165-326 0 0,7 304 85 0 0,-13-272-60 0 0,2 138-22 0 0,4 67 36 0 0,-9-155 18 0 0,3 40 408 0 0,1 3-537 0 0,-5-137-199 0 0,0-9 163 0 0,3 101-41 0 0,-4-200 137 0 0,11 168-82 0 0,-5-136 87 0 0,6 54 46 0 0,51 169-200 0 0,-62-298 150 0 0,14 58 0 0 0,30 74 0 0 0,-35-106 0 0 0,11 46 0 0 0,-7-17 0 0 0,12 8 152 0 0,-25-60-111 0 0,2 1-1 0 0,-1-1 0 0 0,1 1 1 0 0,0-1-1 0 0,0 0 1 0 0,0 0-1 0 0,1-1 0 0 0,0 1 1 0 0,1-1-1 0 0,11 10 0 0 0,-6-10 0 0 0,0-2-1 0 0,1 1 0 0 0,-1-1 1 0 0,1-1-1 0 0,0 0 0 0 0,15 1 1 0 0,-20-2-25 0 0,16 1 50 0 0,35 1 0 0 0,-9-1-2 0 0,9 2 3 0 0,276 15 287 0 0,99-28 396 0 0,54-1-133 0 0,-48 5 86 0 0,-155 29-809 0 0,-251-19-715 0 0,48 14 1 0 0,-80-20 799 0 0,54 14-1004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6:01:20.843"/>
    </inkml:context>
    <inkml:brush xml:id="br0">
      <inkml:brushProperty name="width" value="0.10583" units="cm"/>
      <inkml:brushProperty name="height" value="0.10583" units="cm"/>
      <inkml:brushProperty name="color" value="#C73575"/>
    </inkml:brush>
  </inkml:definitions>
  <inkml:trace contextRef="#ctx0" brushRef="#br0">19 1 11976 0 0,'-10'3'922'0'0,"10"-3"-908"0"0,0 0 0 0 0,0 0 0 0 0,0 0 0 0 0,0 0 0 0 0,0 1 0 0 0,0-1 0 0 0,0 0 0 0 0,0 0 0 0 0,0 0 0 0 0,0 0 0 0 0,0 0 0 0 0,0 1 0 0 0,0-1 0 0 0,0 0 0 0 0,0 0 0 0 0,0 0 0 0 0,0 0-1 0 0,0 0 1 0 0,0 1 0 0 0,0-1 0 0 0,0 0 0 0 0,0 0 0 0 0,0 0 0 0 0,1 0 0 0 0,-1 0 0 0 0,0 1 0 0 0,0-1 0 0 0,0 0 0 0 0,0 0 0 0 0,0 0 0 0 0,0 0 0 0 0,0 0 0 0 0,0 0 0 0 0,1 0 0 0 0,-1 0 0 0 0,0 0 0 0 0,0 1 0 0 0,1-1 17 0 0,-1 0 0 0 0,0 0 0 0 0,0 1 0 0 0,1-1 1 0 0,-1 0-1 0 0,0 1 0 0 0,0-1 0 0 0,1 0 0 0 0,-1 1 1 0 0,0-1-1 0 0,0 0 0 0 0,0 1 0 0 0,0-1 1 0 0,1 1-1 0 0,-1-1 0 0 0,0 0 0 0 0,0 1 0 0 0,0-1 1 0 0,0 1-1 0 0,0-1 0 0 0,0 0 0 0 0,0 1 0 0 0,0-1 1 0 0,0 1-1 0 0,-2 2 74 0 0,0 0 0 0 0,1-1-1 0 0,-1 1 1 0 0,1 0 0 0 0,0 0 0 0 0,-1 0 0 0 0,2 0-1 0 0,-1 0 1 0 0,0 0 0 0 0,0 0 0 0 0,1 1 0 0 0,0-1-1 0 0,0 0 1 0 0,0 0 0 0 0,0 0 0 0 0,0 1 0 0 0,2 5 0 0 0,3 16 279 0 0,1 1 1 0 0,20 47-1 0 0,29 48-244 0 0,-37-82-90 0 0,24 49-16 0 0,106 219-104 0 0,17-7 506 0 0,46 35 983 0 0,107 121-1243 0 0,102 57 109 0 0,-201-271-210 0 0,-186-207-78 0 0,209 218 3 0 0,-194-205 0 0 0,159 151 0 0 0,79 53 0 0 0,126 71 7 0 0,26-37-94 0 0,-419-275 76 0 0,391 210-218 0 0,568 192 229 0 0,-659-298 0 0 0,314 105 0 0 0,-539-190 0 0 0,134 40 0 0 0,127 30 0 0 0,397 71 0 0 0,-350-107-18 0 0,8-20 455 0 0,-127-25-8 0 0,-187-14-529 0 0,198 13-452 0 0,326 16-1281 0 0,-464-33 708 0 0,-101-1 742 0 0,60 0-391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6T16:01:20.844"/>
    </inkml:context>
    <inkml:brush xml:id="br0">
      <inkml:brushProperty name="width" value="0.10583" units="cm"/>
      <inkml:brushProperty name="height" value="0.10583" units="cm"/>
      <inkml:brushProperty name="color" value="#C73575"/>
    </inkml:brush>
  </inkml:definitions>
  <inkml:trace contextRef="#ctx0" brushRef="#br0">0 1451 3224 0 0,'336'-66'746'0'0,"-94"17"540"0"0,69-8-328 0 0,382-75-172 0 0,451-88-299 0 0,-439 88 175 0 0,800-128 1789 0 0,-336 99-965 0 0,137 3-157 0 0,4 41-224 0 0,-401 63-769 0 0,803 9 837 0 0,-980 53-5661 0 0,-587-3-461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19.195"/>
    </inkml:context>
    <inkml:brush xml:id="br0">
      <inkml:brushProperty name="width" value="0.05" units="cm"/>
      <inkml:brushProperty name="height" value="0.05" units="cm"/>
      <inkml:brushProperty name="color" value="#FFC114"/>
    </inkml:brush>
  </inkml:definitions>
  <inkml:trace contextRef="#ctx0" brushRef="#br0">1 1 5552 0 0,'15'7'117'0'0,"-8"-6"-20"0"0,0 3 0 0 0,-1-1 0 0 0,13 11 0 0 0,-12-8-66 0 0,1 1-19 0 0,-1 2 0 0 0,2-4 0 0 0,-2 1 0 0 0,2-1 0 0 0,11 5 0 0 0,163 73 484 0 0,-17-4-315 0 0,-59-30-197 0 0,72 20 49 0 0,-70-32 74 0 0,393 163 210 0 0,-308-114-246 0 0,31 12-2 0 0,520 171 45 0 0,-674-243-97 0 0,380 112 20 0 0,-332-105-3 0 0,189 48 16 0 0,24 7 8 0 0,355 102 158 0 0,-468-133-191 0 0,531 134 14 0 0,-620-163-39 0 0,492 122 0 0 0,-422-91 4 0 0,107 30-30 0 0,-221-67-2 0 0,355 101-137 0 0,369 111 97 0 0,305 110 699 0 0,-683-189-204 0 0,-8-4-10 0 0,-211-80-236 0 0,156 55 118 0 0,1313 454 697 0 0,-1284-441-850 0 0,64 21 8 0 0,-44-33 1 0 0,42 14 66 0 0,376 134 261 0 0,114 58 311 0 0,-36-11 214 0 0,-79-16-295 0 0,-654-235-573 0 0,542 212 104 0 0,-384-140-155 0 0,26 10-32 0 0,23 9 16 0 0,114 40 0 0 0,-418-172-72 0 0,279 105 0 0 0,233 130 0 0 0,-189-119 36 0 0,-55-25-8 0 0,-24 14-28 0 0,54 22 0 0 0,137 62-26 0 0,-13 65-22 0 0,-385-196-969 0 0,-7 1-3996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20.699"/>
    </inkml:context>
    <inkml:brush xml:id="br0">
      <inkml:brushProperty name="width" value="0.05" units="cm"/>
      <inkml:brushProperty name="height" value="0.05" units="cm"/>
      <inkml:brushProperty name="color" value="#E71224"/>
    </inkml:brush>
  </inkml:definitions>
  <inkml:trace contextRef="#ctx0" brushRef="#br0">5 0 11520 0 0,'0'0'886'0'0,"-2"5"1470"0"0,1 0-1331 0 0,1 0 0 0 0,-1 0-1 0 0,1 0 1 0 0,0 0 0 0 0,0 0 0 0 0,1 0-1 0 0,0 5 1 0 0,2 19 605 0 0,-3-18-1118 0 0,1 0 1 0 0,4 17 0 0 0,2 13 358 0 0,-4-7-674 0 0,3 104 222 0 0,-4-23-419 0 0,5-32-1252 0 0,-1-55-3029 0 0,-1-16-3905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50.703"/>
    </inkml:context>
    <inkml:brush xml:id="br0">
      <inkml:brushProperty name="width" value="0.05" units="cm"/>
      <inkml:brushProperty name="height" value="0.05" units="cm"/>
      <inkml:brushProperty name="color" value="#FFC114"/>
    </inkml:brush>
  </inkml:definitions>
  <inkml:trace contextRef="#ctx0" brushRef="#br0">14905 117 6912 0 0,'2'-7'256'0'0,"-1"4"-185"0"0,-1-1-1 0 0,1 1 1 0 0,0 0-1 0 0,0 0 1 0 0,1 0-1 0 0,-1 0 1 0 0,0 0-1 0 0,3-4 0 0 0,-3 5 75 0 0,-1 0-1 0 0,1 0 0 0 0,-1 0 0 0 0,1 0 0 0 0,-1 0 1 0 0,1 0-1 0 0,-1 0 0 0 0,1 0 0 0 0,-1-1 0 0 0,0 1 1 0 0,0 0-1 0 0,0-5 0 0 0,0 4 980 0 0,-1 0-91 0 0,0 0-947 0 0,0 0 1 0 0,0 1-1 0 0,0-1 0 0 0,0 1 0 0 0,-1-1 0 0 0,1 1 1 0 0,-1 0-1 0 0,0 0 0 0 0,1 0 0 0 0,-1 0 0 0 0,1 0 0 0 0,-1 1 1 0 0,0-1-1 0 0,1 1 0 0 0,-1 0 0 0 0,0 0 0 0 0,0 0 1 0 0,-2 0-1 0 0,-3-1 0 0 0,-2 1 1 0 0,2 0 0 0 0,-11 2-1 0 0,2 0-18 0 0,-188 8 126 0 0,-23 22-194 0 0,-8-4 39 0 0,71-10-6 0 0,-73 22-33 0 0,112-13 0 0 0,-154 14 0 0 0,-95 23 0 0 0,-157 25 0 0 0,234-35-50 0 0,101-17 10 0 0,81-16 21 0 0,-449 85-48 0 0,272-46 67 0 0,58-12 0 0 0,-298 73-3 0 0,377-81 83 0 0,-222 65 135 0 0,299-78-175 0 0,-188 58 76 0 0,-454 132 94 0 0,404-126-143 0 0,98-30-40 0 0,-942 258 188 0 0,973-268-174 0 0,-149 48-41 0 0,174-42 25 0 0,4-12 116 0 0,-340 118 561 0 0,-329 137-658 0 0,559-204-47 0 0,-109 41 104 0 0,33-17 52 0 0,-96 40-88 0 0,-25 41-5 0 0,130-54-31 0 0,-23 9 133 0 0,20-10-32 0 0,195-82-131 0 0,-28 2 0 0 0,23-9 1 0 0,147-55 0 0 0,-316 124-10 0 0,181-75-80 0 0,-102 36-225 0 0,-20 18-1247 0 0,154-62 310 0 0,-23 10-1678 0 0,18-1 986 0 0,15-10-8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38.427"/>
    </inkml:context>
    <inkml:brush xml:id="br0">
      <inkml:brushProperty name="width" value="0.05" units="cm"/>
      <inkml:brushProperty name="height" value="0.05" units="cm"/>
      <inkml:brushProperty name="color" value="#FFC114"/>
    </inkml:brush>
  </inkml:definitions>
  <inkml:trace contextRef="#ctx0" brushRef="#br0">523 1243 6448 0 0,'-3'-1'181'0'0,"-6"-9"6279"0"0,-10-31-622 0 0,-5-24-2179 0 0,17 47-2879 0 0,-41-115 2178 0 0,-80-205-1244 0 0,-15 14-1540 0 0,114 255-245 0 0,-29-76-1404 0 0,40 90-993 0 0,-1 12-6346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39"/>
    </inkml:context>
    <inkml:brush xml:id="br0">
      <inkml:brushProperty name="width" value="0.05" units="cm"/>
      <inkml:brushProperty name="height" value="0.05" units="cm"/>
      <inkml:brushProperty name="color" value="#FFC114"/>
    </inkml:brush>
  </inkml:definitions>
  <inkml:trace contextRef="#ctx0" brushRef="#br0">1165 0 15120 0 0,'-7'1'456'0'0,"0"-1"0"0"0,0 1-1 0 0,1 0 1 0 0,-1 0 0 0 0,0 1 0 0 0,0 0 0 0 0,1 0 0 0 0,-1 1 0 0 0,1-1 0 0 0,-1 1 0 0 0,1 1 0 0 0,-6 3 0 0 0,8-4-3 0 0,-1-1 0 0 0,0 1-1 0 0,0-1 1 0 0,-1-1-1 0 0,-5 2 1 0 0,-15 5 949 0 0,-20 10 250 0 0,-1-3 0 0 0,-89 17 0 0 0,-100 0-1360 0 0,207-29-202 0 0,-214 20-671 0 0,70-9-3474 0 0,110-7-5373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58.623"/>
    </inkml:context>
    <inkml:brush xml:id="br0">
      <inkml:brushProperty name="width" value="0.05" units="cm"/>
      <inkml:brushProperty name="height" value="0.05" units="cm"/>
      <inkml:brushProperty name="color" value="#FFC114"/>
    </inkml:brush>
  </inkml:definitions>
  <inkml:trace contextRef="#ctx0" brushRef="#br0">0 855 15432 0 0,'0'0'705'0'0,"4"-10"261"0"0,6-8 64 0 0,-1 0 0 0 0,11-27 0 0 0,8-18 831 0 0,234-333 2254 0 0,-210 324-4117 0 0,65-72-1206 0 0,-62 87-5853 0 0,-25 26-637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59.068"/>
    </inkml:context>
    <inkml:brush xml:id="br0">
      <inkml:brushProperty name="width" value="0.05" units="cm"/>
      <inkml:brushProperty name="height" value="0.05" units="cm"/>
      <inkml:brushProperty name="color" value="#FFC114"/>
    </inkml:brush>
  </inkml:definitions>
  <inkml:trace contextRef="#ctx0" brushRef="#br0">18 0 13184 0 0,'-17'1'5145'0'0,"101"46"100"0"0,-53-32-4633 0 0,0-2-1 0 0,45 12 1 0 0,-14-10-171 0 0,99 8 0 0 0,-101-16-668 0 0,113 27 0 0 0,-123-18-1769 0 0,0-1-6589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57"/>
    </inkml:context>
    <inkml:brush xml:id="br0">
      <inkml:brushProperty name="width" value="0.05" units="cm"/>
      <inkml:brushProperty name="height" value="0.05" units="cm"/>
      <inkml:brushProperty name="color" value="#CC0066"/>
    </inkml:brush>
  </inkml:definitions>
  <inkml:trace contextRef="#ctx0" brushRef="#br0">0 254 5384 0 0,'3'0'241'0'0,"12"1"-156"0"0,-1 1-1 0 0,18 3 0 0 0,24 4 6 0 0,56-9 115 0 0,-47-1-33 0 0,205 6 557 0 0,59-17 273 0 0,-187 3-629 0 0,483-35 1070 0 0,-87 5-143 0 0,-268 22-794 0 0,495-24-140 0 0,411 2-220 0 0,-204 8-92 0 0,-355 14-21 0 0,881-9 123 0 0,-1210 29-105 0 0,1304 24 221 0 0,-1163-13-57 0 0,323 14 146 0 0,-1 22-43 0 0,353 43 58 0 0,-746-67-321 0 0,152 24 2 0 0,-342-33-23 0 0,649 77-20 0 0,-661-75-12 0 0,448 60-2 0 0,125 30-1 0 0,-417-59 12 0 0,593 113 43 0 0,-516-87-54 0 0,-204-39 0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94"/>
    </inkml:context>
    <inkml:brush xml:id="br0">
      <inkml:brushProperty name="width" value="0.05" units="cm"/>
      <inkml:brushProperty name="height" value="0.05" units="cm"/>
      <inkml:brushProperty name="color" value="#CC0066"/>
    </inkml:brush>
  </inkml:definitions>
  <inkml:trace contextRef="#ctx0" brushRef="#br0">0 260 10136 0 0,'0'0'918'0'0,"9"-9"-532"0"0,-2 4 833 0 0,0 0 0 0 0,1 1 0 0 0,0 0 0 0 0,12-5 0 0 0,6-4 417 0 0,84-48 2203 0 0,-25 12-3356 0 0,93-38 1 0 0,-147 74-2342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95"/>
    </inkml:context>
    <inkml:brush xml:id="br0">
      <inkml:brushProperty name="width" value="0.05" units="cm"/>
      <inkml:brushProperty name="height" value="0.05" units="cm"/>
      <inkml:brushProperty name="color" value="#CC0066"/>
    </inkml:brush>
  </inkml:definitions>
  <inkml:trace contextRef="#ctx0" brushRef="#br0">0 0 9672 0 0,'0'0'748'0'0,"11"9"1365"0"0,0-1 534 0 0,45 29 4260 0 0,-29-20-5687 0 0,35 16 0 0 0,63 25-257 0 0,330 171-1662 0 0,-425-210-301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58"/>
    </inkml:context>
    <inkml:brush xml:id="br0">
      <inkml:brushProperty name="width" value="0.05" units="cm"/>
      <inkml:brushProperty name="height" value="0.05" units="cm"/>
      <inkml:brushProperty name="color" value="#CC0066"/>
    </inkml:brush>
  </inkml:definitions>
  <inkml:trace contextRef="#ctx0" brushRef="#br0">362 718 5064 0 0,'0'0'232'0'0,"-5"-4"2436"0"0,2 1-1397 0 0,0 0 0 0 0,1-1 1 0 0,-1 1-1 0 0,1-1 0 0 0,-3-5 1 0 0,-16-39 2436 0 0,15 31-2779 0 0,-104-252 3345 0 0,78 198-4144 0 0,-3 2 0 0 0,-56-83 0 0 0,69 120-1246 0 0,0 2-62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59"/>
    </inkml:context>
    <inkml:brush xml:id="br0">
      <inkml:brushProperty name="width" value="0.05" units="cm"/>
      <inkml:brushProperty name="height" value="0.05" units="cm"/>
      <inkml:brushProperty name="color" value="#CC0066"/>
    </inkml:brush>
  </inkml:definitions>
  <inkml:trace contextRef="#ctx0" brushRef="#br0">705 0 8840 0 0,'0'0'800'0'0,"-16"2"3809"0"0,5 3-3081 0 0,0 0 0 0 0,0 0 0 0 0,0 2 1 0 0,0-1-1 0 0,-15 14 0 0 0,-45 45 271 0 0,22-18-1234 0 0,-120 92-266 0 0,142-120-606 0 0,-1-2 1 0 0,-1 0 0 0 0,-1-2-1 0 0,-49 19 1 0 0,66-31-485 0 0,1 1 1 0 0,-20 1 0 0 0,-6-1-5244 0 0,8-5-934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21.081"/>
    </inkml:context>
    <inkml:brush xml:id="br0">
      <inkml:brushProperty name="width" value="0.05" units="cm"/>
      <inkml:brushProperty name="height" value="0.05" units="cm"/>
      <inkml:brushProperty name="color" value="#E71224"/>
    </inkml:brush>
  </inkml:definitions>
  <inkml:trace contextRef="#ctx0" brushRef="#br0">0 17 4608 0 0,'0'0'353'0'0,"16"-4"7412"0"0,7-2-405 0 0,1 2-3427 0 0,3 2-3233 0 0,1 1 0 0 0,31 4 0 0 0,-49-2-674 0 0,0 0 1 0 0,-1 0-1 0 0,1 1 0 0 0,0 0 0 0 0,15 7 0 0 0,-23-9-12 0 0,1 1-1 0 0,-1 1 1 0 0,1-1-1 0 0,-1 0 1 0 0,0 0-1 0 0,0 1 1 0 0,0 0-1 0 0,0-1 0 0 0,0 1 1 0 0,0 0-1 0 0,0 0 1 0 0,-1 0-1 0 0,1 0 1 0 0,-1 0-1 0 0,1 0 0 0 0,-1 0 1 0 0,0 1-1 0 0,0-1 1 0 0,0 1-1 0 0,0-1 1 0 0,0 1-1 0 0,-1-1 0 0 0,1 1 1 0 0,-1-1-1 0 0,1 1 1 0 0,-1 3-1 0 0,0 1 29 0 0,-1 0 0 0 0,1 0 0 0 0,-2 0 0 0 0,1 0 0 0 0,-1 0 0 0 0,0 0 0 0 0,0-1 0 0 0,-1 1 0 0 0,0 0-1 0 0,-4 6 1 0 0,2-4 27 0 0,-1 0 0 0 0,-1-1 0 0 0,1 0 0 0 0,-1 0 0 0 0,-1 0 0 0 0,-10 8 0 0 0,3-5-281 0 0,0-1 1 0 0,0 0-1 0 0,-1-1 0 0 0,-1-1 1 0 0,1 0-1 0 0,-2-1 1 0 0,-27 7-1 0 0,20-8-711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60"/>
    </inkml:context>
    <inkml:brush xml:id="br0">
      <inkml:brushProperty name="width" value="0.05" units="cm"/>
      <inkml:brushProperty name="height" value="0.05" units="cm"/>
      <inkml:brushProperty name="color" value="#CC0066"/>
    </inkml:brush>
  </inkml:definitions>
  <inkml:trace contextRef="#ctx0" brushRef="#br0">685 704 10136 0 0,'0'0'777'0'0,"-9"-15"1190"0"0,-46-52 7224 0 0,-35-28-6279 0 0,40 43-2352 0 0,-154-154 188 0 0,179 180-909 0 0,-45-50-284 0 0,59 63 423 0 0,3 2 20 0 0,0 0-1 0 0,-1 1 1 0 0,0 0 0 0 0,-1 1 0 0 0,0 0-1 0 0,-14-9 1 0 0,-26-19-1060 0 0,20 10-2477 0 0,18 15-4211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61"/>
    </inkml:context>
    <inkml:brush xml:id="br0">
      <inkml:brushProperty name="width" value="0.05" units="cm"/>
      <inkml:brushProperty name="height" value="0.05" units="cm"/>
      <inkml:brushProperty name="color" value="#CC0066"/>
    </inkml:brush>
  </inkml:definitions>
  <inkml:trace contextRef="#ctx0" brushRef="#br0">647 1 9672 0 0,'0'0'874'0'0,"-13"5"-370"0"0,8-3 844 0 0,0 0-1 0 0,0 1 0 0 0,1 0 1 0 0,-1 0-1 0 0,1 0 0 0 0,-8 7 0 0 0,-22 27 500 0 0,19-20-1181 0 0,-29 32 319 0 0,-70 69 699 0 0,75-84-1420 0 0,-3-2 0 0 0,-79 48 1 0 0,82-59-1540 0 0,-73 29 0 0 0,78-37 96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86"/>
    </inkml:context>
    <inkml:brush xml:id="br0">
      <inkml:brushProperty name="width" value="0.05" units="cm"/>
      <inkml:brushProperty name="height" value="0.05" units="cm"/>
      <inkml:brushProperty name="color" value="#CC0066"/>
    </inkml:brush>
  </inkml:definitions>
  <inkml:trace contextRef="#ctx0" brushRef="#br0">1 150 5008 0 0,'3'-3'34'0'0,"-1"1"12"0"0,0 0-1 0 0,0 0 1 0 0,1 0-1 0 0,-1 1 1 0 0,0 0-1 0 0,1 0 1 0 0,-1 1-1 0 0,4 0 1 0 0,4 5 3 0 0,-4-2-51 0 0,10 1-1 0 0,70-8 499 0 0,-65 4-215 0 0,116 6 1350 0 0,-3-2-855 0 0,-1-20-87 0 0,-111 13-578 0 0,143-12 673 0 0,27-7 165 0 0,-37-6 110 0 0,-27 4-234 0 0,109 0 615 0 0,-93 14-821 0 0,51-1 62 0 0,68 17-574 0 0,108 22-107 0 0,-192-10 0 0 0,-54-8 0 0 0,205 24 0 0 0,-54 5 13 0 0,-80-3 156 0 0,-119-19-95 0 0,269 63 289 0 0,-86-23 193 0 0,-126-31-412 0 0,-25-9-144 0 0,2-1 0 0 0,-53-1 8 0 0,29 4 44 0 0,40-5 40 0 0,12 1 156 0 0,-2 25 10 0 0,-24 11-236 0 0,84 60-1964 0 0,-151-79 829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87"/>
    </inkml:context>
    <inkml:brush xml:id="br0">
      <inkml:brushProperty name="width" value="0.05" units="cm"/>
      <inkml:brushProperty name="height" value="0.05" units="cm"/>
      <inkml:brushProperty name="color" value="#CC0066"/>
    </inkml:brush>
  </inkml:definitions>
  <inkml:trace contextRef="#ctx0" brushRef="#br0">0 472 3224 0 0,'1'-1'240'0'0,"9"-6"338"0"0,-7 4-80 0 0,1 1 1 0 0,5-8-1 0 0,-3 4-96 0 0,-1 0 0 0 0,0 2 0 0 0,11-6-1 0 0,18 0 714 0 0,-8 3-533 0 0,61-20 411 0 0,36-15-243 0 0,228-72 841 0 0,-212 73-1158 0 0,173-35 675 0 0,2 25-370 0 0,-295 48-712 0 0,274-32 206 0 0,-2 20-232 0 0,-253 14 0 0 0,182 1 0 0 0,-97 1 0 0 0,101 7 17 0 0,215 30 222 0 0,-321-29-176 0 0,93 12 34 0 0,-101-2-60 0 0,217 43 104 0 0,-299-55-116 0 0,358 106 326 0 0,-95-6-153 0 0,-16 2-68 0 0,-244-97-122 0 0,111 45 75 0 0,21 30 0 0 0,249 176-161 0 0,-389-246-151 0 0,75 53-1350 0 0,-13-17 503 0 0,-8-7-10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88"/>
    </inkml:context>
    <inkml:brush xml:id="br0">
      <inkml:brushProperty name="width" value="0.05" units="cm"/>
      <inkml:brushProperty name="height" value="0.05" units="cm"/>
      <inkml:brushProperty name="color" value="#CC0066"/>
    </inkml:brush>
  </inkml:definitions>
  <inkml:trace contextRef="#ctx0" brushRef="#br0">1 478 3680 0 0,'0'-3'6606'0'0,"3"-8"-3231"0"0,11-38 3384 0 0,-4 15-4660 0 0,8-31 253 0 0,43-150 437 0 0,-55 195-2833 0 0,8-18 0 0 0,0 3-4534 0 0,-10 28-3864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89"/>
    </inkml:context>
    <inkml:brush xml:id="br0">
      <inkml:brushProperty name="width" value="0.05" units="cm"/>
      <inkml:brushProperty name="height" value="0.05" units="cm"/>
      <inkml:brushProperty name="color" value="#CC0066"/>
    </inkml:brush>
  </inkml:definitions>
  <inkml:trace contextRef="#ctx0" brushRef="#br0">0 1 4144 0 0,'1'-1'13950'0'0,"-1"2"-14081"0"0,5 17 2335 0 0,0 0 0 0 0,11 28 0 0 0,-7-24-961 0 0,14 23-1 0 0,44 60-756 0 0,-60-95-297 0 0,24 26-1017 0 0,-26-30-192 0 0,3 3-788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90"/>
    </inkml:context>
    <inkml:brush xml:id="br0">
      <inkml:brushProperty name="width" value="0.05" units="cm"/>
      <inkml:brushProperty name="height" value="0.05" units="cm"/>
      <inkml:brushProperty name="color" value="#CC0066"/>
    </inkml:brush>
  </inkml:definitions>
  <inkml:trace contextRef="#ctx0" brushRef="#br0">1 518 5064 0 0,'0'-3'596'0'0,"0"1"1"0"0,0-1-1 0 0,1 0 0 0 0,-1 1 1 0 0,0-1-1 0 0,0 1 0 0 0,1 0 1 0 0,-1-1-1 0 0,0 1 1 0 0,1 0-1 0 0,-1-1 0 0 0,1-2 1 0 0,9-26 5157 0 0,-4 10-4035 0 0,64-225 5069 0 0,-33 138-6163 0 0,-11 46-3157 0 0,-19 48 504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5:59:22.591"/>
    </inkml:context>
    <inkml:brush xml:id="br0">
      <inkml:brushProperty name="width" value="0.05" units="cm"/>
      <inkml:brushProperty name="height" value="0.05" units="cm"/>
      <inkml:brushProperty name="color" value="#CC0066"/>
    </inkml:brush>
  </inkml:definitions>
  <inkml:trace contextRef="#ctx0" brushRef="#br0">0 1 4144 0 0,'3'5'7695'0'0,"6"12"-3168"0"0,26 51 1576 0 0,-25-51-5424 0 0,0-2-1 0 0,0-1 1 0 0,17 14-1 0 0,8 2-104 0 0,5 3-3609 0 0,-28-23-5191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11:44.253"/>
    </inkml:context>
    <inkml:brush xml:id="br0">
      <inkml:brushProperty name="width" value="0.05" units="cm"/>
      <inkml:brushProperty name="height" value="0.05" units="cm"/>
      <inkml:brushProperty name="color" value="#CC0066"/>
    </inkml:brush>
  </inkml:definitions>
  <inkml:trace contextRef="#ctx0" brushRef="#br0">1 150 5008 0 0,'2'-3'34'0'0,"0"1"12"0"0,0 0-1 0 0,0 0 1 0 0,0 0-1 0 0,-1 1 1 0 0,2 0-1 0 0,-2 0 1 0 0,1 1-1 0 0,4 0 1 0 0,2 5 3 0 0,-3-2-51 0 0,8 1-1 0 0,59-8 499 0 0,-55 4-215 0 0,96 6 1350 0 0,-1-2-855 0 0,-1-20-87 0 0,-93 13-578 0 0,119-12 673 0 0,22-7 165 0 0,-30-6 110 0 0,-23 4-234 0 0,91 0 615 0 0,-78 14-821 0 0,43-1 62 0 0,57 17-574 0 0,89 22-107 0 0,-160-10 0 0 0,-44-8 0 0 0,170 24 0 0 0,-45 5 13 0 0,-66-3 156 0 0,-99-19-95 0 0,223 63 289 0 0,-71-23 193 0 0,-105-31-412 0 0,-21-9-144 0 0,3-1 0 0 0,-45-1 8 0 0,24 4 44 0 0,34-5 40 0 0,9 1 156 0 0,-1 25 10 0 0,-21 11-236 0 0,72 60-1964 0 0,-128-79 829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11:44.254"/>
    </inkml:context>
    <inkml:brush xml:id="br0">
      <inkml:brushProperty name="width" value="0.05" units="cm"/>
      <inkml:brushProperty name="height" value="0.05" units="cm"/>
      <inkml:brushProperty name="color" value="#CC0066"/>
    </inkml:brush>
  </inkml:definitions>
  <inkml:trace contextRef="#ctx0" brushRef="#br0">0 472 3224 0 0,'1'-1'240'0'0,"7"-6"338"0"0,-5 4-80 0 0,0 1 1 0 0,5-8-1 0 0,-4 4-96 0 0,1 0 0 0 0,-1 2 0 0 0,9-6-1 0 0,15 0 714 0 0,-6 3-533 0 0,50-20 411 0 0,30-15-243 0 0,190-72 841 0 0,-177 73-1158 0 0,144-35 675 0 0,2 25-370 0 0,-245 48-712 0 0,227-32 206 0 0,-2 20-232 0 0,-209 14 0 0 0,151 1 0 0 0,-81 1 0 0 0,84 7 17 0 0,178 30 222 0 0,-266-29-176 0 0,77 12 34 0 0,-83-2-60 0 0,180 43 104 0 0,-250-55-116 0 0,299 106 326 0 0,-79-6-153 0 0,-14 2-68 0 0,-202-97-122 0 0,92 45 75 0 0,17 30 0 0 0,207 176-161 0 0,-323-246-151 0 0,63 53-1350 0 0,-12-17 503 0 0,-6-7-10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40.337"/>
    </inkml:context>
    <inkml:brush xml:id="br0">
      <inkml:brushProperty name="width" value="0.05" units="cm"/>
      <inkml:brushProperty name="height" value="0.05" units="cm"/>
      <inkml:brushProperty name="color" value="#E71224"/>
    </inkml:brush>
  </inkml:definitions>
  <inkml:trace contextRef="#ctx0" brushRef="#br0">1 614 7368 0 0,'0'0'666'0'0,"0"0"-463"0"0,0 1 0 0 0,0-1 0 0 0,1 0 0 0 0,-1 0 0 0 0,0 1 0 0 0,0-1 0 0 0,1 0 0 0 0,-1 0 0 0 0,0 0 1 0 0,0 0-1 0 0,1 1 0 0 0,-1-1 0 0 0,0 0 0 0 0,1 0 0 0 0,-1 0 0 0 0,0 0 0 0 0,0 0 0 0 0,1 0 0 0 0,-1 0 0 0 0,0 0 0 0 0,1 0 0 0 0,-1 0 0 0 0,3-1 258 0 0,-1-1 1 0 0,1 1-1 0 0,-1-1 0 0 0,0 0 1 0 0,0 0-1 0 0,0 0 1 0 0,0 0-1 0 0,0 0 1 0 0,0-1-1 0 0,-1 1 1 0 0,3-4-1 0 0,15-34 724 0 0,-13 24-573 0 0,27-65 1094 0 0,30-117-1 0 0,-28 81-1423 0 0,-3 16 848 0 0,-31 99-1187 0 0,3-7 507 0 0,-3 9-439 0 0,-1 0 1 0 0,0 1-1 0 0,1-1 0 0 0,-1 0 0 0 0,1 0 1 0 0,-1 0-1 0 0,1 0 0 0 0,-1 0 0 0 0,1 0 1 0 0,-1 1-1 0 0,1-1 0 0 0,-1 0 0 0 0,0 0 0 0 0,1 1 1 0 0,-1-1-1 0 0,0 0 0 0 0,1 0 0 0 0,-1 1 1 0 0,0-1-1 0 0,1 0 0 0 0,-1 1 0 0 0,0-1 1 0 0,1 1-1 0 0,-1-1 0 0 0,0 0 0 0 0,0 1 0 0 0,0-1 1 0 0,1 1-1 0 0,-1 0 0 0 0,7 10 62 0 0,-1 0 0 0 0,0 0-1 0 0,0 1 1 0 0,-1-1 0 0 0,-1 1 0 0 0,6 25 0 0 0,3 23 11 0 0,28 108 117 0 0,-23-112-110 0 0,33 69-1 0 0,-22-67-103 0 0,-17-82-126 0 0,6-41-19 0 0,17-103 0 0 0,-1-7-291 0 0,-16 95 552 0 0,-14 60-99 0 0,1 0 1 0 0,10-25 0 0 0,-15 45-9 0 0,0-1-1 0 0,0 1 1 0 0,0-1 0 0 0,1 0-1 0 0,-1 1 1 0 0,0-1-1 0 0,0 1 1 0 0,1-1 0 0 0,-1 1-1 0 0,0 0 1 0 0,1-1-1 0 0,-1 1 1 0 0,1-1 0 0 0,-1 1-1 0 0,0-1 1 0 0,1 1-1 0 0,-1 0 1 0 0,1-1 0 0 0,-1 1-1 0 0,1 0 1 0 0,0 0-1 0 0,0-1 1 0 0,0 1 5 0 0,-1 0 0 0 0,1 0 0 0 0,-1 0 0 0 0,1 1 0 0 0,-1-1 0 0 0,1 0 0 0 0,-1 0 0 0 0,1 0 0 0 0,-1 1 0 0 0,1-1 0 0 0,-1 0 0 0 0,1 0 0 0 0,-1 1 0 0 0,1-1 0 0 0,-1 1 0 0 0,0-1 0 0 0,1 0 0 0 0,0 1-1 0 0,1 2 44 0 0,-1 0-1 0 0,1-1 0 0 0,0 1 0 0 0,-1 0 0 0 0,3 4 0 0 0,12 71 437 0 0,69 189 272 0 0,-62-207-915 0 0,-6-15-794 0 0,39 77 0 0 0,-52-116-1030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11:44.255"/>
    </inkml:context>
    <inkml:brush xml:id="br0">
      <inkml:brushProperty name="width" value="0.05" units="cm"/>
      <inkml:brushProperty name="height" value="0.05" units="cm"/>
      <inkml:brushProperty name="color" value="#CC0066"/>
    </inkml:brush>
  </inkml:definitions>
  <inkml:trace contextRef="#ctx0" brushRef="#br0">1 478 3680 0 0,'0'-3'6606'0'0,"3"-8"-3231"0"0,8-38 3384 0 0,-2 15-4660 0 0,6-31 253 0 0,35-150 437 0 0,-45 195-2833 0 0,7-18 0 0 0,0 3-4534 0 0,-9 28-3864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11:44.256"/>
    </inkml:context>
    <inkml:brush xml:id="br0">
      <inkml:brushProperty name="width" value="0.05" units="cm"/>
      <inkml:brushProperty name="height" value="0.05" units="cm"/>
      <inkml:brushProperty name="color" value="#CC0066"/>
    </inkml:brush>
  </inkml:definitions>
  <inkml:trace contextRef="#ctx0" brushRef="#br0">0 1 4144 0 0,'1'-1'13950'0'0,"-1"2"-14081"0"0,4 17 2335 0 0,0 0 0 0 0,10 28 0 0 0,-7-24-961 0 0,12 23-1 0 0,37 60-756 0 0,-51-95-297 0 0,21 26-1017 0 0,-21-30-192 0 0,1 3-788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11:44.257"/>
    </inkml:context>
    <inkml:brush xml:id="br0">
      <inkml:brushProperty name="width" value="0.05" units="cm"/>
      <inkml:brushProperty name="height" value="0.05" units="cm"/>
      <inkml:brushProperty name="color" value="#CC0066"/>
    </inkml:brush>
  </inkml:definitions>
  <inkml:trace contextRef="#ctx0" brushRef="#br0">1 518 5064 0 0,'0'-3'596'0'0,"0"1"1"0"0,0-1-1 0 0,1 0 0 0 0,-1 1 1 0 0,0-1-1 0 0,0 1 0 0 0,0 0 1 0 0,1-1-1 0 0,-1 1 1 0 0,0 0-1 0 0,1-1 0 0 0,0-2 1 0 0,6-26 5157 0 0,-2 10-4035 0 0,54-225 5069 0 0,-29 138-6163 0 0,-8 46-3157 0 0,-16 48 504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11:44.258"/>
    </inkml:context>
    <inkml:brush xml:id="br0">
      <inkml:brushProperty name="width" value="0.05" units="cm"/>
      <inkml:brushProperty name="height" value="0.05" units="cm"/>
      <inkml:brushProperty name="color" value="#CC0066"/>
    </inkml:brush>
  </inkml:definitions>
  <inkml:trace contextRef="#ctx0" brushRef="#br0">0 1 4144 0 0,'3'5'7695'0'0,"4"12"-3168"0"0,22 51 1576 0 0,-21-51-5424 0 0,0-2-1 0 0,1-1 1 0 0,13 14-1 0 0,7 2-104 0 0,5 3-3609 0 0,-25-23-5191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22:02.815"/>
    </inkml:context>
    <inkml:brush xml:id="br0">
      <inkml:brushProperty name="width" value="0.05" units="cm"/>
      <inkml:brushProperty name="height" value="0.05" units="cm"/>
      <inkml:brushProperty name="color" value="#CC0066"/>
    </inkml:brush>
  </inkml:definitions>
  <inkml:trace contextRef="#ctx0" brushRef="#br0">1 150 5008 0 0,'3'-3'34'0'0,"-1"1"12"0"0,0 0-1 0 0,0 0 1 0 0,1 0-1 0 0,-1 1 1 0 0,0 0-1 0 0,1 0 1 0 0,-1 1-1 0 0,4 0 1 0 0,4 5 3 0 0,-4-2-51 0 0,10 1-1 0 0,70-8 499 0 0,-65 4-215 0 0,116 6 1350 0 0,-3-2-855 0 0,-1-20-87 0 0,-111 13-578 0 0,143-12 673 0 0,27-7 165 0 0,-37-6 110 0 0,-27 4-234 0 0,109 0 615 0 0,-93 14-821 0 0,51-1 62 0 0,68 17-574 0 0,108 22-107 0 0,-192-10 0 0 0,-54-8 0 0 0,205 24 0 0 0,-54 5 13 0 0,-80-3 156 0 0,-119-19-95 0 0,269 63 289 0 0,-86-23 193 0 0,-126-31-412 0 0,-25-9-144 0 0,2-1 0 0 0,-53-1 8 0 0,29 4 44 0 0,40-5 40 0 0,12 1 156 0 0,-2 25 10 0 0,-24 11-236 0 0,84 60-1964 0 0,-151-79 829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22:02.816"/>
    </inkml:context>
    <inkml:brush xml:id="br0">
      <inkml:brushProperty name="width" value="0.05" units="cm"/>
      <inkml:brushProperty name="height" value="0.05" units="cm"/>
      <inkml:brushProperty name="color" value="#CC0066"/>
    </inkml:brush>
  </inkml:definitions>
  <inkml:trace contextRef="#ctx0" brushRef="#br0">0 472 3224 0 0,'1'-1'240'0'0,"9"-6"338"0"0,-7 4-80 0 0,1 1 1 0 0,5-8-1 0 0,-3 4-96 0 0,-1 0 0 0 0,0 2 0 0 0,11-6-1 0 0,18 0 714 0 0,-8 3-533 0 0,61-20 411 0 0,36-15-243 0 0,228-72 841 0 0,-212 73-1158 0 0,173-35 675 0 0,2 25-370 0 0,-295 48-712 0 0,274-32 206 0 0,-2 20-232 0 0,-253 14 0 0 0,182 1 0 0 0,-97 1 0 0 0,101 7 17 0 0,215 30 222 0 0,-321-29-176 0 0,93 12 34 0 0,-101-2-60 0 0,217 43 104 0 0,-299-55-116 0 0,358 106 326 0 0,-95-6-153 0 0,-16 2-68 0 0,-244-97-122 0 0,111 45 75 0 0,21 30 0 0 0,249 176-161 0 0,-389-246-151 0 0,75 53-1350 0 0,-13-17 503 0 0,-8-7-10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22:02.817"/>
    </inkml:context>
    <inkml:brush xml:id="br0">
      <inkml:brushProperty name="width" value="0.05" units="cm"/>
      <inkml:brushProperty name="height" value="0.05" units="cm"/>
      <inkml:brushProperty name="color" value="#CC0066"/>
    </inkml:brush>
  </inkml:definitions>
  <inkml:trace contextRef="#ctx0" brushRef="#br0">1 478 3680 0 0,'0'-3'6606'0'0,"3"-8"-3231"0"0,11-38 3384 0 0,-4 15-4660 0 0,8-31 253 0 0,43-150 437 0 0,-55 195-2833 0 0,8-18 0 0 0,0 3-4534 0 0,-10 28-3864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22:02.818"/>
    </inkml:context>
    <inkml:brush xml:id="br0">
      <inkml:brushProperty name="width" value="0.05" units="cm"/>
      <inkml:brushProperty name="height" value="0.05" units="cm"/>
      <inkml:brushProperty name="color" value="#CC0066"/>
    </inkml:brush>
  </inkml:definitions>
  <inkml:trace contextRef="#ctx0" brushRef="#br0">0 1 4144 0 0,'1'-1'13950'0'0,"-1"2"-14081"0"0,5 17 2335 0 0,0 0 0 0 0,11 28 0 0 0,-7-24-961 0 0,14 23-1 0 0,44 60-756 0 0,-60-95-297 0 0,24 26-1017 0 0,-26-30-192 0 0,3 3-788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22:02.819"/>
    </inkml:context>
    <inkml:brush xml:id="br0">
      <inkml:brushProperty name="width" value="0.05" units="cm"/>
      <inkml:brushProperty name="height" value="0.05" units="cm"/>
      <inkml:brushProperty name="color" value="#CC0066"/>
    </inkml:brush>
  </inkml:definitions>
  <inkml:trace contextRef="#ctx0" brushRef="#br0">1 518 5064 0 0,'0'-3'596'0'0,"0"1"1"0"0,0-1-1 0 0,1 0 0 0 0,-1 1 1 0 0,0-1-1 0 0,0 1 0 0 0,1 0 1 0 0,-1-1-1 0 0,0 1 1 0 0,1 0-1 0 0,-1-1 0 0 0,1-2 1 0 0,9-26 5157 0 0,-4 10-4035 0 0,64-225 5069 0 0,-33 138-6163 0 0,-11 46-3157 0 0,-19 48 504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2T16:22:02.820"/>
    </inkml:context>
    <inkml:brush xml:id="br0">
      <inkml:brushProperty name="width" value="0.05" units="cm"/>
      <inkml:brushProperty name="height" value="0.05" units="cm"/>
      <inkml:brushProperty name="color" value="#CC0066"/>
    </inkml:brush>
  </inkml:definitions>
  <inkml:trace contextRef="#ctx0" brushRef="#br0">0 1 4144 0 0,'3'5'7695'0'0,"6"12"-3168"0"0,26 51 1576 0 0,-25-51-5424 0 0,0-2-1 0 0,0-1 1 0 0,17 14-1 0 0,8 2-104 0 0,5 3-3609 0 0,-28-23-5191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37.900"/>
    </inkml:context>
    <inkml:brush xml:id="br0">
      <inkml:brushProperty name="width" value="0.05" units="cm"/>
      <inkml:brushProperty name="height" value="0.05" units="cm"/>
      <inkml:brushProperty name="color" value="#E71224"/>
    </inkml:brush>
  </inkml:definitions>
  <inkml:trace contextRef="#ctx0" brushRef="#br0">1 2 6880 0 0,'0'0'157'0'0,"4"0"23"0"0,85-2 915 0 0,269 14 1314 0 0,-342-9-2385 0 0,0 1 0 0 0,30 8 0 0 0,-1 2-1 0 0,66 10-270 0 0,-84-12 134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45.944"/>
    </inkml:context>
    <inkml:brush xml:id="br0">
      <inkml:brushProperty name="width" value="0.05" units="cm"/>
      <inkml:brushProperty name="height" value="0.05" units="cm"/>
      <inkml:brushProperty name="color" value="#E71224"/>
    </inkml:brush>
  </inkml:definitions>
  <inkml:trace contextRef="#ctx0" brushRef="#br0">33 1 5064 0 0,'0'0'232'0'0,"-3"10"32"0"0,0-7 285 0 0,1 0 1 0 0,0 0-1 0 0,0 0 0 0 0,0 0 1 0 0,0 1-1 0 0,1-1 0 0 0,-1 1 1 0 0,1-1-1 0 0,-1 6 0 0 0,-5 35 4477 0 0,5-21-4039 0 0,1-14-721 0 0,1 0 0 0 0,0 0 0 0 0,1 0 0 0 0,-1-1 0 0 0,2 1 0 0 0,0 0 0 0 0,0-1 0 0 0,0 1 0 0 0,1-1 0 0 0,0 0 0 0 0,1 0 0 0 0,0 0 0 0 0,0 0 0 0 0,0-1 0 0 0,1 0 0 0 0,0 1 0 0 0,12 11 0 0 0,-15-17-190 0 0,0-1-1 0 0,0 1 1 0 0,0-1-1 0 0,0 1 1 0 0,0-1-1 0 0,1 0 1 0 0,-1 0 0 0 0,0 0-1 0 0,1 0 1 0 0,-1 0-1 0 0,0 0 1 0 0,1-1-1 0 0,-1 1 1 0 0,1-1 0 0 0,-1 0-1 0 0,5 1 1 0 0,-4-2 3 0 0,1 1 1 0 0,-1-1 0 0 0,1 0-1 0 0,-1 0 1 0 0,1 0-1 0 0,-1 0 1 0 0,1-1 0 0 0,-1 1-1 0 0,0-1 1 0 0,4-3-1 0 0,2-2 101 0 0,0 0 1 0 0,0-1-1 0 0,-1 0 0 0 0,0-1 0 0 0,13-18 0 0 0,-13 17-164 0 0,0-1 0 0 0,-1 0 0 0 0,0-1 0 0 0,-1 0 0 0 0,-1 0 0 0 0,1 0 0 0 0,-2 0 0 0 0,5-21 0 0 0,-5 12 8 0 0,-2 9 15 0 0,0 0-1 0 0,-1-14 1 0 0,-1 22 0 0 0,-2 5 47 0 0,-1 6-15 0 0,3 3 26 0 0,0-4-69 0 0,0 1 1 0 0,0-1-1 0 0,1 0 1 0 0,0 0 0 0 0,2 10-1 0 0,-2-11-19 0 0,0 0 0 0 0,0 0 0 0 0,-1 0 0 0 0,0 0 0 0 0,0 5 0 0 0,2 22 21 0 0,9 44-35 0 0,-6-40-226 0 0,-5-28-414 0 0,1 0 0 0 0,1 0 0 0 0,1 9 0 0 0,2-7-747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16:58.074"/>
    </inkml:context>
    <inkml:brush xml:id="br0">
      <inkml:brushProperty name="width" value="0.05" units="cm"/>
      <inkml:brushProperty name="height" value="0.05" units="cm"/>
      <inkml:brushProperty name="color" value="#FFFFFF"/>
    </inkml:brush>
  </inkml:definitions>
  <inkml:trace contextRef="#ctx0" brushRef="#br0">465 155 2760 0 0,'0'-26'1085'0'0,"0"22"9003"0"0,-32 106-6998 0 0,0-4-2194 0 0,-42 72-71 0 0,30-70-322 0 0,-16 52-503 0 0,-22 72 291 0 0,-6 20-822 0 0,42-78-2886 0 0,40-138 1699 0 0</inkml:trace>
  <inkml:trace contextRef="#ctx0" brushRef="#br0" timeOffset="369.96">505 1 10160 0 0,'-2'0'37'0'0,"2"0"0"0"0,-2 0 1 0 0,0 0-1 0 0,2 2 0 0 0,-2-2 0 0 0,0 0 1 0 0,2 2-1 0 0,-2-2 0 0 0,2 2 1 0 0,-2-2-1 0 0,2 0 0 0 0,-2 2 0 0 0,2-2 1 0 0,-2 2-1 0 0,2 0 0 0 0,-2-2 1 0 0,2 2-1 0 0,0-2 0 0 0,-2 2 0 0 0,2 0 1 0 0,0-2-1 0 0,0 2 0 0 0,-2-2 1 0 0,2 2-1 0 0,0 0 0 0 0,0-2 1 0 0,0 2-1 0 0,0 0 0 0 0,0 0 0 0 0,0-2 1 0 0,0 2-1 0 0,0 0-37 0 0,-2 60 554 0 0,2-44 213 0 0,4 42 907 0 0,2 2 0 0 0,4 0-1 0 0,4 18-1673 0 0,10 54 1028 0 0,8 80-23 0 0,36 280 666 0 0,-64-448-1637 0 0,26 204-126 0 0,-30-242-195 0 0,2 0-1 0 0,0 0 1 0 0,0 2 0 0 0,0-4 0 0 0,2 2 0 0 0,2 4 287 0 0,6 4-1051 0 0</inkml:trace>
  <inkml:trace contextRef="#ctx0" brushRef="#br0" timeOffset="749.6">121 999 6912 0 0,'0'0'528'0'0,"0"0"-32"0"0,0 0 1129 0 0,0 0 530 0 0,6 0 1428 0 0,20 6-1603 0 0,6-2-1028 0 0,2 0 0 0 0,-2-2 0 0 0,2-2 0 0 0,0-2-1 0 0,22-2-951 0 0,40-10-2709 0 0,-54 8-730 0 0,-8 4-3379 0 0</inkml:trace>
  <inkml:trace contextRef="#ctx0" brushRef="#br0" timeOffset="2093.79">999 887 8288 0 0,'0'0'190'0'0,"0"0"28"0"0,0 0 7 0 0,0 0 43 0 0,0 0 159 0 0,0 0 70 0 0,0 0 14 0 0,0 0-69 0 0,-6 36-204 0 0,-4 24 786 0 0,4 2 0 0 0,2-2 0 0 0,2 2 0 0 0,6 44-1024 0 0,-2-92 200 0 0,0 0 1 0 0,0 0 0 0 0,2 0 0 0 0,0 0-1 0 0,2 0 1 0 0,-2-2 0 0 0,2 2 0 0 0,0-2-1 0 0,6 8-200 0 0,-10-16 7 0 0,0 0-1 0 0,2 0 1 0 0,-2 2-1 0 0,2-2 1 0 0,0 0-1 0 0,-2 0 1 0 0,2-2-1 0 0,0 2 1 0 0,0 0-1 0 0,0-2 1 0 0,2 2-1 0 0,-2-2 1 0 0,0 2-1 0 0,0-2 1 0 0,2 0-1 0 0,-2 0 1 0 0,2 0-1 0 0,-2 0 1 0 0,2-2-1 0 0,-2 2 1 0 0,2-2-1 0 0,0 2 1 0 0,-2-2-1 0 0,2 0 1 0 0,-2 0-1 0 0,6 0-6 0 0,-4-2-1 0 0,0 0 0 0 0,0 0 1 0 0,-2 0-1 0 0,2-2 0 0 0,0 2 0 0 0,0-2 0 0 0,-2 2 0 0 0,2-2 0 0 0,-2 0 0 0 0,2 0 0 0 0,-2 0 0 0 0,0 0 0 0 0,2-4 1 0 0,54-68 135 0 0,-44 54 70 0 0,28-48 196 0 0,-2 0 0 0 0,-4-2 1 0 0,6-22-402 0 0,-32 68-12 0 0,14-26 72 0 0,-4 8-30 0 0,-2-2 0 0 0,8-28-30 0 0,-4 16-1418 0 0,-20 56 1263 0 0,0 14 131 0 0,2 8 37 0 0,-8 104-49 0 0,2-12 474 0 0,18 110 519 0 0,0-122-3232 0 0,-12-70 1168 0 0</inkml:trace>
  <inkml:trace contextRef="#ctx0" brushRef="#br0" timeOffset="2758.25">2004 327 9216 0 0,'-2'2'34'0'0,"0"-2"1"0"0,2 0-1 0 0,-2 0 1 0 0,0 2-1 0 0,2-2 1 0 0,-2 0-1 0 0,2 2 1 0 0,-2-2-1 0 0,2 0 1 0 0,-2 2-1 0 0,0-2 0 0 0,2 2 1 0 0,0-2-1 0 0,-2 2 1 0 0,2-2-1 0 0,-2 2 1 0 0,2 0-1 0 0,0-2 1 0 0,-2 2-1 0 0,2-2 1 0 0,0 2-1 0 0,0 0 1 0 0,-2-2-1 0 0,2 2 1 0 0,0 0-1 0 0,0-2 1 0 0,0 2-1 0 0,0 0 1 0 0,0-2-1 0 0,0 2 1 0 0,0 0-1 0 0,0-2 1 0 0,0 2-1 0 0,0 0-34 0 0,4 58 1036 0 0,-4-50-407 0 0,44 458 4416 0 0,-34-356-4838 0 0,12 100-177 0 0,-14-94-3696 0 0,-4-98-1419 0 0</inkml:trace>
  <inkml:trace contextRef="#ctx0" brushRef="#br0" timeOffset="3128.72">1817 879 1840 0 0,'0'0'83'0'0,"0"0"387"0"0,0 0 1588 0 0,2-2 2541 0 0,16-6-947 0 0,28 0-789 0 0,1 0 0 0 0,39 0-2863 0 0,52-6 734 0 0,-44 2-2303 0 0,-72 8 639 0 0</inkml:trace>
  <inkml:trace contextRef="#ctx0" brushRef="#br0" timeOffset="3745.56">2412 83 10424 0 0,'-8'-8'1133'0'0,"6"12"-1009"0"0,0 2 0 0 0,0-2 0 0 0,2 2 0 0 0,-2-2 0 0 0,0 2-1 0 0,2-2 1 0 0,0 2 0 0 0,-2-2 0 0 0,2 2 0 0 0,0-2 0 0 0,0 4-124 0 0,8 64 1272 0 0,-4-30-890 0 0,12 272 602 0 0,-16-218-782 0 0,-6 40-202 0 0,-2 40 384 0 0,4-110-191 0 0,2-52-119 0 0,0 0 0 0 0,0 0 0 0 0,2 2-1 0 0,0-2 1 0 0,2 0 0 0 0,0 0 0 0 0,0 0-1 0 0,2 6-73 0 0,-4-20 8 0 0,0 2 0 0 0,0-2 0 0 0,0 0 0 0 0,0 0-1 0 0,0 0 1 0 0,0 0 0 0 0,0 0 0 0 0,0 0 0 0 0,0 2-1 0 0,0-2 1 0 0,0 0 0 0 0,2 0 0 0 0,-2 0 0 0 0,0 0-1 0 0,0 0 1 0 0,0 0 0 0 0,0 0 0 0 0,0 0 0 0 0,0 2-1 0 0,0-2 1 0 0,0 0 0 0 0,2 0 0 0 0,-2 0 0 0 0,0 0-1 0 0,0 0 1 0 0,0 0 0 0 0,0 0 0 0 0,0 0 0 0 0,0 0-1 0 0,2 0 1 0 0,-2 0 0 0 0,0 0 0 0 0,0 0 0 0 0,0 0-1 0 0,0 0 1 0 0,0 0 0 0 0,0 0 0 0 0,2 0 0 0 0,-2 0-1 0 0,0 0 1 0 0,0 0 0 0 0,0 0 0 0 0,0 0 0 0 0,0 0-1 0 0,0 0 1 0 0,2-2 0 0 0,-2 2 0 0 0,0 0 0 0 0,0 0-9 0 0,14-16 62 0 0,10-22-96 0 0,16-42 35 0 0,-10 20 0 0 0,2 0 0 0 0,2 2 0 0 0,10-8 0 0 0,-40 60 8 0 0,0 0 0 0 0,2 0-1 0 0,0 0 1 0 0,0 0-1 0 0,0 2 1 0 0,0-2 0 0 0,0 2-1 0 0,0 0 1 0 0,2 0-1 0 0,-2 0 1 0 0,2 0-1 0 0,-2 0 1 0 0,2 2 0 0 0,0 0-8 0 0,-4 0 14 0 0,0 2 0 0 0,-2 0 0 0 0,2-2 0 0 0,0 2 0 0 0,0 0 0 0 0,0 0 0 0 0,-2 0 0 0 0,2 2 0 0 0,0-2 0 0 0,0 0 0 0 0,0 2 0 0 0,-2-2 0 0 0,2 2 0 0 0,0 0 1 0 0,0-2-1 0 0,-2 2 0 0 0,2 0 0 0 0,-2 0 0 0 0,2 0 0 0 0,-2 0 0 0 0,2 0 0 0 0,-2 0 0 0 0,0 2 0 0 0,2-2 0 0 0,-2 0 0 0 0,0 2 0 0 0,0-2 0 0 0,0 2 0 0 0,0-2 0 0 0,2 4-14 0 0,10 24-87 0 0,-2-2 0 0 0,0 2 0 0 0,0 0 0 0 0,-4 0 0 0 0,0 0 0 0 0,0 0 0 0 0,-4 2 0 0 0,0 0 87 0 0,2 2-6159 0 0</inkml:trace>
  <inkml:trace contextRef="#ctx0" brushRef="#br0" timeOffset="5018.87">3160 241 10136 0 0,'0'0'777'0'0,"26"-10"478"0"0,50-14 1939 0 0,0 2-1 0 0,22-2-3193 0 0,14-2 732 0 0,20-4-599 0 0,-116 28-83 0 0,2 0 0 0 0,-2 2 0 0 0,0-2-1 0 0,2 4 1 0 0,-2-2 0 0 0,0 2 0 0 0,2 0-50 0 0,-16 0 4 0 0,2-2-1 0 0,-2 0 1 0 0,2 2 0 0 0,0-2 0 0 0,-2 2 0 0 0,2-2-1 0 0,-2 2 1 0 0,2 0 0 0 0,-2 0 0 0 0,0 0 0 0 0,2 0-1 0 0,-2 0 1 0 0,0 0 0 0 0,0 0 0 0 0,0 0 0 0 0,2 0-1 0 0,-2 2 1 0 0,0-2 0 0 0,-2 0 0 0 0,2 2 0 0 0,0-2-1 0 0,0 4-3 0 0,0-2 11 0 0,0 2 0 0 0,0 0 0 0 0,-2 0 0 0 0,0 0 0 0 0,2 0 0 0 0,-2 0 0 0 0,0 0 0 0 0,0 0 0 0 0,-2 0 0 0 0,2 0 0 0 0,-2 0 0 0 0,0 0-11 0 0,-4 18 26 0 0,0-2 0 0 0,-2 0 0 0 0,-2-2 0 0 0,0 2-1 0 0,0-2 1 0 0,-4 4-26 0 0,-44 58-491 0 0,-2 0 1 0 0,-4-4-1 0 0,-12 6 491 0 0,-102 126-444 0 0,174-204 479 0 0,0 0 0 0 0,0 2-1 0 0,0-2 1 0 0,0 0 0 0 0,2 0-1 0 0,-2 2 1 0 0,2-2-1 0 0,0 2 1 0 0,0-2 0 0 0,0 2-1 0 0,0 0 1 0 0,2-2-1 0 0,0 2 1 0 0,-2 0 0 0 0,2 0-1 0 0,0-2 1 0 0,2 2 0 0 0,-2 0-35 0 0,2-2 70 0 0,0 0 1 0 0,0 0-1 0 0,0 0 1 0 0,0 0-1 0 0,2 0 1 0 0,-2 0-1 0 0,2 0 1 0 0,0 0-1 0 0,-2 0 1 0 0,2-2-1 0 0,2 2 1 0 0,-2-2-1 0 0,0 2 1 0 0,2-2-1 0 0,-2 0 1 0 0,2 0-1 0 0,-2 0 1 0 0,2 0-1 0 0,0-2 1 0 0,2 2-71 0 0,10 4 185 0 0,0 0-1 0 0,0-2 1 0 0,0 0 0 0 0,0 0 0 0 0,2-2 0 0 0,-2-2 0 0 0,2 2 0 0 0,4-2-185 0 0,40 0 663 0 0,54-6-663 0 0,-12 0 96 0 0,36 4-358 0 0,-48 0-4040 0 0,-68 0-2357 0 0</inkml:trace>
  <inkml:trace contextRef="#ctx0" brushRef="#br0" timeOffset="12808.04">3200 625 2304 0 0,'0'0'167'0'0,"-4"0"42"0"0,2 0 698 0 0,2 0 289 0 0,0 0 54 0 0,0 0-1095 0 0,2-2-1 0 0,-2 2 1 0 0,0 0-1 0 0,0 0 1 0 0,0-2-1 0 0,0 2 1 0 0,0 0-1 0 0,0 0 1 0 0,0-2-1 0 0,2 2 1 0 0,-2 0-1 0 0,0 0 1 0 0,0 0-1 0 0,0-2 1 0 0,0 2-1 0 0,2 0 1 0 0,-2 0-1 0 0,0 0 1 0 0,0 0-1 0 0,2 0 1 0 0,-2-2-1 0 0,0 2 1 0 0,0 0-1 0 0,2 0 1 0 0,-2 0-155 0 0,32-4 1125 0 0,2 4 0 0 0,-2-2 1 0 0,2 4-1 0 0,-2 0 0 0 0,2 2 1 0 0,-2 2-1 0 0,18 6-1125 0 0,64 18 1730 0 0,50 24-1730 0 0,-160-52 8 0 0,78 28-660 0 0,-42-14-216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18:25.200"/>
    </inkml:context>
    <inkml:brush xml:id="br0">
      <inkml:brushProperty name="width" value="0.05" units="cm"/>
      <inkml:brushProperty name="height" value="0.05" units="cm"/>
      <inkml:brushProperty name="color" value="#FFFFFF"/>
    </inkml:brush>
  </inkml:definitions>
  <inkml:trace contextRef="#ctx0" brushRef="#br0">1166 865 2304 0 0,'-2'-5'208'0'0,"0"0"-183"0"0,-4-7 317 0 0,0-3 3036 0 0,0-34 687 0 0,6 46-3451 0 0,0 3-8 0 0,0 0-4 0 0,0 0-40 0 0,0 0-156 0 0,0 0-72 0 0,0 0-12 0 0,0 20 286 0 0,-4 126 11 0 0,-8-1 1 0 0,-12 60-620 0 0,6-59 26 0 0,6-1-1 0 0,2 63-25 0 0,10-186 36 0 0,2 0 0 0 0,-2 0-1 0 0,4-1 1 0 0,-2 2 0 0 0,2-1 0 0 0,0 0-1 0 0,2-2 1 0 0,0 2 0 0 0,2 0-36 0 0,-6-14 62 0 0,2 1 0 0 0,0 1-1 0 0,2-2 1 0 0,-2-1 0 0 0,0 3 0 0 0,2-3 0 0 0,0 1 0 0 0,0-1-1 0 0,0-2 1 0 0,0 3 0 0 0,0-1 0 0 0,2-2 0 0 0,-2 0-1 0 0,2 0 1 0 0,-2 0 0 0 0,2 0 0 0 0,0-3 0 0 0,0 3 0 0 0,0-3-1 0 0,0 1 1 0 0,2-1-62 0 0,36 6 141 0 0,0-6 0 0 0,2 1-1 0 0,-2-6 1 0 0,2 1 0 0 0,-2-6 0 0 0,12-4-141 0 0,58-3 447 0 0,143-24-298 0 0,-149 17-5476 0 0,-72 12-433 0 0</inkml:trace>
  <inkml:trace contextRef="#ctx0" brushRef="#br0" timeOffset="463.71">2235 870 7424 0 0,'0'0'340'0'0,"0"0"-6"0"0,0 30-96 0 0,2-16 487 0 0,0 2 0 0 0,0 0 0 0 0,2 0 0 0 0,0 4-725 0 0,8 38 1218 0 0,-8-38-866 0 0,112 726 4059 0 0,-84-555-4755 0 0,-26-173-181 0 0,4-2-39 0 0</inkml:trace>
  <inkml:trace contextRef="#ctx0" brushRef="#br0" timeOffset="1051.54">2223 904 3680 0 0,'0'0'284'0'0,"0"0"127"0"0,0 0 1226 0 0,0 0 553 0 0,0 0 108 0 0,0 0-202 0 0,0 0-955 0 0,0-2-960 0 0,0 0 1 0 0,-2 0-1 0 0,2 0 1 0 0,0 0-1 0 0,0 0 0 0 0,-2 0 1 0 0,2 0-1 0 0,0 0 1 0 0,0 0-1 0 0,0 0 1 0 0,0 2-1 0 0,0-2 0 0 0,0 0 1 0 0,2 0-182 0 0,8-12 272 0 0,2 2 1 0 0,0 2-1 0 0,2-2 1 0 0,-2 2 0 0 0,2 0-1 0 0,0 2 1 0 0,0 0-1 0 0,2 0 1 0 0,-2 0-1 0 0,2 2 1 0 0,12-4-273 0 0,0 2 106 0 0,0 0 0 0 0,0 2 1 0 0,2 0-1 0 0,-2 4 0 0 0,0-2 1 0 0,12 4-107 0 0,-22 0 69 0 0,0 0 1 0 0,0 2 0 0 0,0 0-1 0 0,0 2 1 0 0,0 0 0 0 0,0 0-1 0 0,0 2 1 0 0,0 0 0 0 0,-2 2-1 0 0,12 6-69 0 0,-20-10-7 0 0,0 0 0 0 0,-2 0 0 0 0,2 2-1 0 0,-2 0 1 0 0,0 0 0 0 0,2 0 0 0 0,-2 0-1 0 0,-2 0 1 0 0,2 2 0 0 0,0-2 0 0 0,-2 2-1 0 0,0 0 1 0 0,0-2 0 0 0,0 2 0 0 0,0 0-1 0 0,0 0 1 0 0,-2 2 0 0 0,0-2 0 0 0,0 0 0 0 0,0 0-1 0 0,0 2 1 0 0,-2 4 7 0 0,0 2-140 0 0,0 2 0 0 0,0 0 0 0 0,-4 0 0 0 0,2-2 0 0 0,-2 2 0 0 0,0-2 0 0 0,-6 14 140 0 0,6-18-167 0 0,0-2-1 0 0,0 2 1 0 0,0-2 0 0 0,-2 0-1 0 0,0 0 1 0 0,0 0 0 0 0,-2 0-1 0 0,2-2 1 0 0,-2 2 0 0 0,0-2-1 0 0,-2 0 1 0 0,0 2 167 0 0,-20 14-655 0 0,22-16 435 0 0,0-2 1 0 0,0 2 0 0 0,0-2-1 0 0,0 0 1 0 0,0-2 0 0 0,-2 2 0 0 0,-6 2 219 0 0,14-8-254 0 0,4-14 96 0 0,2 10 193 0 0,0 0 0 0 0,2 0 0 0 0,-2 0 0 0 0,2 0 0 0 0,-2 2 0 0 0,2-2 0 0 0,0 2 1 0 0,0 0-1 0 0,0 0 0 0 0,-2 0 0 0 0,6-2-35 0 0,70-14 532 0 0,-66 16-414 0 0,4-2-17 0 0,2 2 1 0 0,0 0 0 0 0,-2 2 0 0 0,2 0-1 0 0,0 2 1 0 0,0-2 0 0 0,-2 4 0 0 0,2 0 0 0 0,-2 0-1 0 0,12 4-101 0 0,-22-6 21 0 0,2 2 1 0 0,-2 0-1 0 0,0 0 0 0 0,0 0 0 0 0,0 0 0 0 0,0 0 0 0 0,-2 2 0 0 0,2 0 1 0 0,-2 0-1 0 0,2 0 0 0 0,-2 0 0 0 0,0 0 0 0 0,0 2 0 0 0,-2 0 0 0 0,2-2 1 0 0,-2 2-1 0 0,2 0 0 0 0,-2 0 0 0 0,0 0 0 0 0,-2 0 0 0 0,2 2 0 0 0,-2-2 0 0 0,2 8-21 0 0,0 10 145 0 0,0-2-1 0 0,-2 2 1 0 0,0 0-1 0 0,-2 0 0 0 0,-2-2 1 0 0,0 2-1 0 0,0 0 0 0 0,-2-2 1 0 0,-2 2-1 0 0,0-2 1 0 0,-2 0-1 0 0,0 0 0 0 0,-2 0 1 0 0,0-2-1 0 0,-2 2 0 0 0,0-2 1 0 0,-2-2-1 0 0,0 2 1 0 0,-2-2-1 0 0,0 0 0 0 0,-4 0-144 0 0,-6 7-63 0 0,-2-3-1 0 0,0 0 1 0 0,0-2-1 0 0,-4 0 1 0 0,2-2-1 0 0,-2-2 1 0 0,-2 0 0 0 0,2-2-1 0 0,-2-2 1 0 0,-2-2-1 0 0,2 0 1 0 0,-2-2-1 0 0,-34 4 64 0 0,0-4-1687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18:30.374"/>
    </inkml:context>
    <inkml:brush xml:id="br0">
      <inkml:brushProperty name="width" value="0.05" units="cm"/>
      <inkml:brushProperty name="height" value="0.05" units="cm"/>
      <inkml:brushProperty name="color" value="#FFFFFF"/>
    </inkml:brush>
  </inkml:definitions>
  <inkml:trace contextRef="#ctx0" brushRef="#br0">1 1373 3224 0 0,'32'-4'10010'0'0,"-22"0"-10095"0"0,-4 0 311 0 0,-2 0 0 0 0,-2-2 0 0 0,2 2-1 0 0,0 0 1 0 0,0-2 0 0 0,-2 2 0 0 0,0-2 0 0 0,2 0 0 0 0,-2 0 0 0 0,0 2-1 0 0,0-8-225 0 0,14-68 881 0 0,-10 38-569 0 0,42-252 205 0 0,14-56-525 0 0,-10 98 8 0 0,-40 204-11 0 0,-8 28-11 0 0,0 0-1 0 0,0 0 1 0 0,2 2 0 0 0,2-2 0 0 0,0 2 0 0 0,0 0 0 0 0,8-10 22 0 0,-14 26-66 0 0,8 12 2 0 0,-6-4 64 0 0,-2 0 0 0 0,2 0 0 0 0,0 0 0 0 0,-2 0 0 0 0,0 2 0 0 0,2-2 0 0 0,-2 0 0 0 0,-2 2 0 0 0,2 2 0 0 0,8 24 0 0 0,14 48 0 0 0,-4 2 0 0 0,2 40 0 0 0,-6-30 0 0 0,2 2 2 0 0,38 174-109 0 0,-42-208 60 0 0,6-2-1 0 0,0 0 0 0 0,10 14 48 0 0,-28-68 9 0 0,2 0-1 0 0,-2 0 1 0 0,2 0-1 0 0,0 0 0 0 0,0-2 1 0 0,0 2-1 0 0,0-2 1 0 0,2 2-1 0 0,-2-2 0 0 0,2 0 1 0 0,-2 0-1 0 0,4 2-8 0 0,-4-4 19 0 0,-2-2-1 0 0,0 2 0 0 0,0-2 1 0 0,0 2-1 0 0,0-2 0 0 0,0 0 1 0 0,2 2-1 0 0,-2-2 1 0 0,0 0-1 0 0,0 0 0 0 0,0 0 1 0 0,2 0-1 0 0,-2 0 0 0 0,0 0 1 0 0,0 0-1 0 0,2 0 1 0 0,-2 0-1 0 0,0-2 0 0 0,0 2 1 0 0,0 0-1 0 0,0-2 0 0 0,2 2 1 0 0,-2-2-1 0 0,0 2 0 0 0,0-2 1 0 0,0 0-1 0 0,0 0 1 0 0,0 2-1 0 0,0-2 0 0 0,0 0 1 0 0,-2 0-1 0 0,2 0 0 0 0,0 0 1 0 0,0 0-19 0 0,8-12 130 0 0,0 2-1 0 0,-2-2 1 0 0,0 0 0 0 0,0 0 0 0 0,-2 0 0 0 0,0 0-1 0 0,0-2 1 0 0,0 2 0 0 0,-2-4-130 0 0,6-30 240 0 0,0 0-1 0 0,-2-16-239 0 0,0-6 110 0 0,2-22-4 0 0,-2-20-106 0 0,0-16 3 0 0,26-254-2281 0 0,-28 320 1125 0 0</inkml:trace>
  <inkml:trace contextRef="#ctx0" brushRef="#br0" timeOffset="1390.23">1437 735 5840 0 0,'0'0'266'0'0,"0"0"1"0"0,0 0-64 0 0,0 0 362 0 0,0 0 184 0 0,0 0 34 0 0,0 0-24 0 0,-32-4 2097 0 0,26 4-2671 0 0,-2 2 1 0 0,2-2 0 0 0,0 2-1 0 0,-2 0 1 0 0,2 0 0 0 0,0 0-1 0 0,0 0 1 0 0,0 2 0 0 0,0-2-1 0 0,0 2 1 0 0,0 0 0 0 0,0 0-1 0 0,2 0 1 0 0,-2 0 0 0 0,0 0-1 0 0,2 2-185 0 0,-16 14-39 0 0,0 2 0 0 0,0 2 0 0 0,0 2 39 0 0,14-16 91 0 0,-8 8-71 0 0,2 0 1 0 0,0 2-1 0 0,2 0 1 0 0,0 0-1 0 0,2 0 1 0 0,0 2 0 0 0,2-2-1 0 0,0 2 1 0 0,0 0-1 0 0,2 0 1 0 0,2 0-1 0 0,0 0 1 0 0,0 2 0 0 0,2 4-21 0 0,0-24 5 0 0,0 2 0 0 0,2-2 1 0 0,-2 0-1 0 0,0 0 0 0 0,2 0 1 0 0,-2 2-1 0 0,2-2 0 0 0,0 0 1 0 0,0 0-1 0 0,0 0 0 0 0,0 0 1 0 0,0 0-1 0 0,0 0 0 0 0,2-2 1 0 0,-2 2-1 0 0,2 0 0 0 0,-2-2 1 0 0,2 2-1 0 0,-2-2 0 0 0,2 2 1 0 0,0-2-1 0 0,0 0 0 0 0,0 2 1 0 0,0-2-1 0 0,0 0 0 0 0,0 0 1 0 0,0-2-1 0 0,0 2 0 0 0,0 0 1 0 0,0-2-1 0 0,0 2 0 0 0,2-2 1 0 0,-2 0-1 0 0,0 0 0 0 0,0 0 1 0 0,2 0-1 0 0,-2 0 0 0 0,0 0 1 0 0,0 0-1 0 0,0-2 0 0 0,2 2 1 0 0,-2-2-1 0 0,0 0 0 0 0,0 2 1 0 0,0-2-1 0 0,0 0 0 0 0,0 0 1 0 0,0-2-1 0 0,0 2 0 0 0,0 0 1 0 0,-2-2-1 0 0,2 2-5 0 0,18-18 8 0 0,-2 0 0 0 0,0 0 1 0 0,0-2-1 0 0,-2 0 0 0 0,-2 0 1 0 0,0-2-1 0 0,2-8-8 0 0,14-24-316 0 0,-4-2-1 0 0,14-40 317 0 0,-24 38-528 0 0,-14 46 322 0 0,-4 56 372 0 0,2 0-61 0 0,0 0-1 0 0,4-2 1 0 0,0 2-1 0 0,2-2 1 0 0,2 0 0 0 0,2 0-1 0 0,2 4-104 0 0,-2-18 54 0 0</inkml:trace>
  <inkml:trace contextRef="#ctx0" brushRef="#br0" timeOffset="2362.93">1783 817 5496 0 0,'0'0'249'0'0,"0"0"-1"0"0,2 0-102 0 0,-2 0 1 0 0,0 0-1 0 0,2 0 0 0 0,-2 2 1 0 0,0-2-1 0 0,2 0 0 0 0,-2 0 1 0 0,0 0-1 0 0,2 0 0 0 0,-2 2 0 0 0,0-2 1 0 0,0 0-1 0 0,2 0 0 0 0,-2 2 1 0 0,0-2-1 0 0,0 0 0 0 0,2 2 1 0 0,-2-2-1 0 0,0 0 0 0 0,0 2 0 0 0,0-2 1 0 0,0 0-147 0 0,4 32 1118 0 0,-2-2 0 0 0,-2 2 1 0 0,0-2-1 0 0,-4 14-1118 0 0,0 50 1075 0 0,-10 58-347 0 0,10-116-643 0 0,4-30-98 0 0,-2-2-1 0 0,2 2 0 0 0,-2 0 0 0 0,2 0 0 0 0,0 0 0 0 0,0 0 1 0 0,0 0-1 0 0,2 0 0 0 0,-2 0 0 0 0,2 0 0 0 0,0 0 1 0 0,0 2 13 0 0,-2-8 101 0 0,0 0 56 0 0,2 0-126 0 0,0 0 0 0 0,2 0-1 0 0,-2-2 1 0 0,0 2 0 0 0,0 0 0 0 0,0-2-1 0 0,0 2 1 0 0,0-2 0 0 0,0 0-1 0 0,0 2 1 0 0,0-2 0 0 0,0 0 0 0 0,-2 0-1 0 0,2 2 1 0 0,0-2 0 0 0,0 0-1 0 0,-2 0 1 0 0,2 0 0 0 0,0 0 0 0 0,0-2-31 0 0,24-48 53 0 0,-18 36-14 0 0,50-114 82 0 0,-41 86-116 0 0,1 0 0 0 0,4 2 0 0 0,0 0 0 0 0,4 2 0 0 0,22-30-5 0 0,-44 66 10 0 0,0-2-1 0 0,0 2 0 0 0,2 0 0 0 0,-2-2 1 0 0,2 2-1 0 0,0 0 0 0 0,0 0 0 0 0,-2 2 0 0 0,2-2 1 0 0,0 2-1 0 0,4-2-9 0 0,-8 2 23 0 0,2 2 1 0 0,-2 0 0 0 0,0 0-1 0 0,0-2 1 0 0,2 2-1 0 0,-2 0 1 0 0,0 0-1 0 0,2 0 1 0 0,-2 2 0 0 0,0-2-1 0 0,0 0 1 0 0,2 0-1 0 0,-2 2 1 0 0,0-2-1 0 0,0 2 1 0 0,0-2 0 0 0,2 2-1 0 0,-2-2 1 0 0,0 2-1 0 0,0 0 1 0 0,0 0-1 0 0,0-2 1 0 0,0 2 0 0 0,0 0-1 0 0,0 0 1 0 0,0 0-1 0 0,-2 0 1 0 0,2 0-1 0 0,0 0 1 0 0,-2 0-1 0 0,2 0-23 0 0,14 26 344 0 0,0 0-1 0 0,-4 0 1 0 0,8 20-344 0 0,-8-20 120 0 0,-10-26-110 0 0,-2 2 1 0 0,2-2-1 0 0,0 2 0 0 0,-2-2 1 0 0,2 0-1 0 0,0 2 0 0 0,0-2 1 0 0,0 0-1 0 0,0 0 0 0 0,0 2 1 0 0,0-2-1 0 0,2 0 0 0 0,-2 0 0 0 0,0 0 1 0 0,2 0-1 0 0,-2-2 0 0 0,0 2 1 0 0,4 0-11 0 0,-4 0 1 0 0,0-2 1 0 0,2 0-1 0 0,-2 0 1 0 0,0 0-1 0 0,0 0 1 0 0,0 0-1 0 0,0 0 1 0 0,0 0-1 0 0,0-2 1 0 0,0 2-1 0 0,0 0 1 0 0,2 0 0 0 0,-2-2-1 0 0,0 2 1 0 0,0-2-1 0 0,0 2 1 0 0,0-2-1 0 0,-2 0 1 0 0,2 2-1 0 0,0-2 1 0 0,0 0-1 0 0,0 2 1 0 0,0-2-1 0 0,-2 0 1 0 0,2 0-1 0 0,0 0-1 0 0,38-46 0 0 0,-14 16 0 0 0,2 2 0 0 0,18-18 0 0 0,-44 46 2 0 0,0 0-1 0 0,0 0 0 0 0,0 2 0 0 0,0-2 0 0 0,2 2 0 0 0,-2-2 0 0 0,0 2 0 0 0,0-2 0 0 0,0 2 0 0 0,2-2 1 0 0,-2 2-1 0 0,0 0 0 0 0,0 0 0 0 0,2 0 0 0 0,-2 0 0 0 0,0 0 0 0 0,0 0 0 0 0,2 0 0 0 0,-2 0 0 0 0,0 0 1 0 0,0 0-1 0 0,2 2 0 0 0,-2-2 0 0 0,0 2 0 0 0,0-2 0 0 0,0 2 0 0 0,0-2 0 0 0,2 2 0 0 0,-2 0 0 0 0,0-2 1 0 0,0 2-1 0 0,0 0 0 0 0,0 0 0 0 0,0 0-1 0 0,4 4 32 0 0,0 0 0 0 0,0 0 1 0 0,0 2-1 0 0,-2-2 0 0 0,2 2 0 0 0,-2-2 1 0 0,0 2-1 0 0,0 0 0 0 0,0-2 0 0 0,-2 2-32 0 0,18 48 354 0 0,-2 0-1 0 0,0 16-353 0 0,0-10 144 0 0,-6-20-1681 0 0,-6-14-2723 0 0,0 2-1817 0 0</inkml:trace>
  <inkml:trace contextRef="#ctx0" brushRef="#br0" timeOffset="2710.99">3046 621 11520 0 0,'-16'38'512'0'0,"16"-14"96"0"0,-4 0-480 0 0,4 4-128 0 0,-6 6 0 0 0,6 10 0 0 0,-6-6 584 0 0,6 6 96 0 0,0-6 24 0 0,0 6 0 0 0,0-6-568 0 0,0 0-136 0 0,0-4 0 0 0,6-4-6216 0 0</inkml:trace>
  <inkml:trace contextRef="#ctx0" brushRef="#br0" timeOffset="3066.21">2862 45 15200 0 0,'-20'-34'1351'0'0,"8"30"-1079"0"0,2-2-272 0 0,-2 6 0 0 0,8 0 736 0 0,4 0 96 0 0,0 6 24 0 0,-6-2 0 0 0,12 12-856 0 0,-6-2-176 0 0,0 10-32 0 0,4-6-5079 0 0,8 6-1017 0 0</inkml:trace>
  <inkml:trace contextRef="#ctx0" brushRef="#br0" timeOffset="3916.93">3350 693 2760 0 0,'0'24'2140'0'0,"0"10"-208"0"0,4-2 0 0 0,6 28-1932 0 0,-6-28 650 0 0,2 2 0 0 0,-2 28-650 0 0,-2-14 328 0 0,0-38-123 0 0,0 0 0 0 0,-2 0 0 0 0,2 0-1 0 0,-2 0 1 0 0,0 0 0 0 0,-2 0 0 0 0,2 0 0 0 0,-2 0-1 0 0,0 0 1 0 0,0-2 0 0 0,-4 8-205 0 0,6-14 349 0 0,0-2-49 0 0,16-36 464 0 0,10-30-117 0 0,24-50-647 0 0,-36 92 54 0 0,-2 0 1 0 0,4 0-1 0 0,-2 2 1 0 0,4 0-1 0 0,-2 0 1 0 0,6 0-55 0 0,-20 18 25 0 0,2 0 1 0 0,0 2 0 0 0,0-2-1 0 0,0 0 1 0 0,0 2 0 0 0,0 0 0 0 0,0 0-1 0 0,0-2 1 0 0,2 2 0 0 0,-2 2-1 0 0,0-2 1 0 0,2 0 0 0 0,-2 0-1 0 0,0 2 1 0 0,2-2 0 0 0,-2 2 0 0 0,2 0-26 0 0,-2 0 17 0 0,0 0 1 0 0,-2 2-1 0 0,2-2 1 0 0,-2 0 0 0 0,2 2-1 0 0,0-2 1 0 0,-2 2-1 0 0,2 0 1 0 0,-2 0 0 0 0,0-2-1 0 0,2 2 1 0 0,-2 0-1 0 0,2 0 1 0 0,-2 0 0 0 0,0 0-1 0 0,0 2 1 0 0,0-2-1 0 0,0 0 1 0 0,0 0 0 0 0,0 2-1 0 0,0-2 1 0 0,0 2-1 0 0,0-2 1 0 0,0 0 0 0 0,-2 2-1 0 0,2 0-17 0 0,10 28 152 0 0,-2 0-1 0 0,-2 0 1 0 0,0 0-1 0 0,-2 2 1 0 0,-2 0-1 0 0,0 12-151 0 0,14 96-4801 0 0,-12-114-369 0 0</inkml:trace>
  <inkml:trace contextRef="#ctx0" brushRef="#br0" timeOffset="7388.17">4442 553 920 0 0,'-10'0'1026'0'0,"0"2"0"0"0,0-2 0 0 0,2 2 1 0 0,-2-2-1 0 0,0 4 0 0 0,2-2 0 0 0,-2 0 0 0 0,0 2 0 0 0,-2 2-1026 0 0,-48 26 1761 0 0,52-28-2033 0 0,-8 8 526 0 0,-2 0 1 0 0,2 0-1 0 0,0 2 1 0 0,0 0-1 0 0,2 0 1 0 0,0 2-1 0 0,0 0 1 0 0,0 0-1 0 0,2 0 1 0 0,2 2-1 0 0,-2 0 1 0 0,4 0-1 0 0,-4 6-254 0 0,6-8 147 0 0,0 0 0 0 0,0 0 0 0 0,2 0 0 0 0,0 2 0 0 0,0-2 0 0 0,2 0 0 0 0,0 2 0 0 0,0 0 0 0 0,2-2 0 0 0,0 2 0 0 0,2-2 0 0 0,0 2 0 0 0,0-2 0 0 0,2 2 0 0 0,0-2-1 0 0,2 4-146 0 0,-4-14 12 0 0,0 0-1 0 0,0-2 1 0 0,0 2-1 0 0,0 0 1 0 0,2-2-1 0 0,-2 2 0 0 0,2-2 1 0 0,0 0-1 0 0,0 2 1 0 0,0-2-1 0 0,0 0 1 0 0,0 0-1 0 0,0 0 1 0 0,0 0-1 0 0,2-2 0 0 0,-2 2 1 0 0,2-2-1 0 0,-2 2 1 0 0,2-2-1 0 0,-2 0 1 0 0,2 0-1 0 0,0 0 0 0 0,0 0 1 0 0,0-2-1 0 0,-2 2 1 0 0,2-2-1 0 0,0 2 1 0 0,0-2-1 0 0,0 0 0 0 0,0 0 1 0 0,0-2-1 0 0,0 2 1 0 0,0-2-12 0 0,12 0-291 0 0,0-2 0 0 0,0-2 0 0 0,0 0 1 0 0,0 0-1 0 0,-2-2 0 0 0,0 0 0 0 0,2 0 0 0 0,-2-2 1 0 0,14-10 290 0 0,4-4-5480 0 0</inkml:trace>
  <inkml:trace contextRef="#ctx0" brushRef="#br0" timeOffset="7750.84">4512 443 5064 0 0,'0'0'232'0'0,"-2"0"-14"0"0,-2 2-172 0 0,-2 0 204 0 0,0 8 4123 0 0,10 14-2366 0 0,-2-8-983 0 0,0 18-328 0 0,2-2-1 0 0,0 0 1 0 0,4 2 0 0 0,6 18-696 0 0,8 38 780 0 0,-4 10-19 0 0,-6 0 0 0 0,-2 0 1 0 0,-6 2-1 0 0,-4 0 0 0 0,-6 26-761 0 0,0-56 524 0 0,-4 0-1 0 0,-2 0 1 0 0,-4 0-1 0 0,-22 62-523 0 0,22-92 123 0 0,0 0-1 0 0,-2-1 0 0 0,-4-1 0 0 0,0-2 1 0 0,-2 0-1 0 0,0 0 0 0 0,-4-2 0 0 0,-18 18-122 0 0,36-44 10 0 0,0 0 1 0 0,0-2-1 0 0,0 0 0 0 0,-2 0 0 0 0,0 0 0 0 0,0 0 0 0 0,0-2 0 0 0,0 0 1 0 0,0 0-1 0 0,-2-2 0 0 0,-4 2-10 0 0,0 0-138 0 0,-2-2 0 0 0,2-2 1 0 0,-2 0-1 0 0,0 0 0 0 0,0 0 0 0 0,0-2 0 0 0,-12-4 138 0 0,-6 0-649 0 0,0-4-1 0 0,0 0 0 0 0,0-2 0 0 0,2-2 0 0 0,0 0 0 0 0,0-4 0 0 0,-30-16 650 0 0,-4-6-1246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19:39.514"/>
    </inkml:context>
    <inkml:brush xml:id="br0">
      <inkml:brushProperty name="width" value="0.05" units="cm"/>
      <inkml:brushProperty name="height" value="0.05" units="cm"/>
      <inkml:brushProperty name="color" value="#FFC114"/>
    </inkml:brush>
  </inkml:definitions>
  <inkml:trace contextRef="#ctx0" brushRef="#br0">1 348 7832 0 0,'0'0'602'0'0,"4"0"-395"0"0,16 6 107 0 0,2 0 0 0 0,-2-4 0 0 0,2 2-1 0 0,0-2 1 0 0,6-2-314 0 0,358-14 3820 0 0,-292 8-3213 0 0,398-36 2152 0 0,52 0-317 0 0,735 6-945 0 0,-647 26-784 0 0,-296 4-246 0 0,1076-34 632 0 0,-533 12-887 0 0,85 12-1 0 0,-510 12 0 0 0,250-12 146 0 0,-158-4-92 0 0,-106 6 306 0 0,31-4 533 0 0,119-8-150 0 0,30-2-1382 0 0,-498 26 579 0 0,80 10-151 0 0,14 0 114 0 0,-2-10-83 0 0,8-2 9 0 0,0 12 0 0 0,114 20-40 0 0,380 82 11 0 0,-526-74 255 0 0,-3 10 1 0 0,137 50-267 0 0,-242-62 238 0 0,-2 2 0 0 0,-2 2 1 0 0,0 6-1 0 0,-4 2 0 0 0,66 52-238 0 0,36 44 534 0 0,108 118-534 0 0,12 0-388 0 0,-206-188-2067 0 0,-54-48 989 0 0</inkml:trace>
  <inkml:trace contextRef="#ctx0" brushRef="#br0" timeOffset="3602.1">14385 1244 3224 0 0,'-4'0'218'0'0,"2"0"0"0"0,-2 0 0 0 0,0 0 0 0 0,0-2 1 0 0,2 2-1 0 0,-2-2 0 0 0,0 2 0 0 0,2-2 0 0 0,-2 0 0 0 0,0 2 0 0 0,2-2 0 0 0,-2 0 1 0 0,2 0-1 0 0,-2 0 0 0 0,0-2-218 0 0,-30-16 7098 0 0,82 32-2351 0 0,-14-6-4526 0 0,-2 2 0 0 0,24 10-221 0 0,-26-4 168 0 0,2 4-1 0 0,-2 0 0 0 0,-2 2 0 0 0,2 2-167 0 0,42 26 291 0 0,126 78 52 0 0,418 246 169 0 0,-592-358-468 0 0,44 19 115 0 0,-64-31-110 0 0,0 0 0 0 0,2 0 1 0 0,-2-2-1 0 0,0 2 1 0 0,2 0-1 0 0,-2-2 1 0 0,2 2-1 0 0,-2-2 1 0 0,2 0-1 0 0,-2 0 1 0 0,4 0-50 0 0,-6 0 28 0 0,0-2 0 0 0,0 2 1 0 0,0 0-1 0 0,-2 0 1 0 0,2-2-1 0 0,0 2 0 0 0,0 0 1 0 0,0-2-1 0 0,-2 2 0 0 0,2-2 1 0 0,0 2-1 0 0,0-2 1 0 0,-2 0-1 0 0,2 2 0 0 0,-2-2 1 0 0,2 0-1 0 0,0 2 1 0 0,-2-2-1 0 0,2 1 0 0 0,-2 1 1 0 0,2-2-1 0 0,-2-2-28 0 0,2 0 24 0 0,-2 0 0 0 0,2 0-1 0 0,-2 0 1 0 0,2 0 0 0 0,-2 0 0 0 0,0 0-1 0 0,0 0 1 0 0,0 0 0 0 0,0 0 0 0 0,0-2-24 0 0,-4-12 23 0 0,0-2 1 0 0,0 2-1 0 0,-2 0 1 0 0,-2-4-24 0 0,4 12 49 0 0,-10-34 24 0 0,-104-280 422 0 0,42 104-375 0 0,8 24-47 0 0,50 142-381 0 0,0 0 0 0 0,2 0 0 0 0,4-2 0 0 0,2 0 0 0 0,-2-50 308 0 0,10 46-7699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19:50.804"/>
    </inkml:context>
    <inkml:brush xml:id="br0">
      <inkml:brushProperty name="width" value="0.05" units="cm"/>
      <inkml:brushProperty name="height" value="0.05" units="cm"/>
      <inkml:brushProperty name="color" value="#FFC114"/>
    </inkml:brush>
  </inkml:definitions>
  <inkml:trace contextRef="#ctx0" brushRef="#br0">0 639 1376 0 0,'0'0'65'0'0,"0"0"225"0"0,0 0 919 0 0,2 4 403 0 0,2 4-1051 0 0,0 0 1 0 0,2-2-1 0 0,0 2 0 0 0,-2 0 1 0 0,2-2-1 0 0,0 0 1 0 0,2 2-1 0 0,-2-2 1 0 0,2-2-1 0 0,-2 2 0 0 0,2 0 1 0 0,0-2-1 0 0,6 4-561 0 0,22 10 722 0 0,0 0 0 0 0,26 4-722 0 0,-10-2 671 0 0,30 10 129 0 0,0-4 0 0 0,80 12-800 0 0,-62-14 315 0 0,158 30 1089 0 0,6-10-1404 0 0,262 26 1086 0 0,-426-58-897 0 0,79 10 247 0 0,1-8 0 0 0,50-8-436 0 0,74-10 322 0 0,646-34 500 0 0,-754 22-733 0 0,186-22 1 0 0,622-118 363 0 0,-544 66-339 0 0,183-24-20 0 0,-213 76-1714 0 0,-348 26-2046 0 0,-52 10-2375 0 0</inkml:trace>
  <inkml:trace contextRef="#ctx0" brushRef="#br0" timeOffset="5454.56">5990 1 920 0 0,'0'0'369'0'0,"0"0"1215"0"0,0 0 531 0 0,0 0 106 0 0,0 0-188 0 0,0 0-861 0 0,0 0-380 0 0,0 0-78 0 0,0 0-32 0 0,14 8 460 0 0,88 46 835 0 0,-66-32-1439 0 0,2-2 0 0 0,20 6-538 0 0,42 18 891 0 0,8 8-891 0 0,56 28 487 0 0,82 32-95 0 0,-156-68-258 0 0,0 4 0 0 0,14 16-134 0 0,-96-58 8 0 0,-2 0 0 0 0,2 0-1 0 0,-2 0 1 0 0,0 0-1 0 0,-2 0 1 0 0,2 2 0 0 0,0-2-1 0 0,-2 2-7 0 0,22 26-1 0 0,-26-32 3 0 0,2-2 0 0 0,-2 2-1 0 0,2-2 1 0 0,-2 2 0 0 0,2-2 0 0 0,-2 2-1 0 0,0-2 1 0 0,2 2 0 0 0,-2-2-1 0 0,0 2 1 0 0,0-2 0 0 0,2 2-1 0 0,-2 0 1 0 0,0-2 0 0 0,0 2-1 0 0,0 0 1 0 0,0-2 0 0 0,0 2-1 0 0,0-2 1 0 0,0 2 0 0 0,0 0 0 0 0,0-2-1 0 0,0 2 1 0 0,0 0 0 0 0,0-2-1 0 0,0 2 1 0 0,0-2 0 0 0,-2 2-1 0 0,2 0 1 0 0,0-2 0 0 0,0 2-1 0 0,-2-2 1 0 0,2 2 0 0 0,0-2-1 0 0,-2 2 1 0 0,2-2 0 0 0,-2 2-1 0 0,2 0-1 0 0,-2 0 0 0 0,-20 26 10 0 0,-2-2-1 0 0,-2 0 0 0 0,0 0 0 0 0,-2-4 0 0 0,0 2 1 0 0,-4-2-10 0 0,-26 24 8 0 0,-42 30-8 0 0,54-42 0 0 0,2 0 0 0 0,4 2 0 0 0,-32 32 0 0 0,2 8 0 0 0,34-38 0 0 0,0 0 0 0 0,2 2 0 0 0,4 2 0 0 0,-22 36 0 0 0,24-30-1268 0 0,2-6-5071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23:33.981"/>
    </inkml:context>
    <inkml:brush xml:id="br0">
      <inkml:brushProperty name="width" value="0.05" units="cm"/>
      <inkml:brushProperty name="height" value="0.05" units="cm"/>
      <inkml:brushProperty name="color" value="#66CC00"/>
    </inkml:brush>
  </inkml:definitions>
  <inkml:trace contextRef="#ctx0" brushRef="#br0">1 792 11520 0 0,'0'0'528'0'0,"0"0"-16"0"0,28-4 852 0 0,102-26 2711 0 0,68-6-2105 0 0,12-4-1174 0 0,-166 32-1093 0 0,2 4-1 0 0,36 0 298 0 0,-26 0-1944 0 0,-26 0-2165 0 0,-20 0-1272 0 0</inkml:trace>
  <inkml:trace contextRef="#ctx0" brushRef="#br0" timeOffset="362.88">365 748 6912 0 0,'0'0'314'0'0,"0"0"-6"0"0,0 2-198 0 0,0 16 762 0 0,4 2 0 0 0,-2-2 1 0 0,2 2-1 0 0,0-2 0 0 0,2 0 0 0 0,0 2 1 0 0,2-2-1 0 0,0 0-872 0 0,0 2 335 0 0,0 2-1 0 0,0 0 1 0 0,-2 2 0 0 0,0 8-335 0 0,32 198 1323 0 0,-14-84-6326 0 0,-20-128-278 0 0</inkml:trace>
  <inkml:trace contextRef="#ctx0" brushRef="#br0" timeOffset="733.11">5 1516 8752 0 0,'0'0'673'0'0,"30"-8"718"0"0,76-16 3059 0 0,56-2-2049 0 0,-32 6-997 0 0,244-44 823 0 0,-294 58-5939 0 0,-56 2-2770 0 0</inkml:trace>
  <inkml:trace contextRef="#ctx0" brushRef="#br0" timeOffset="1267.23">1051 572 10136 0 0,'0'-2'2603'0'0,"2"6"-979"0"0,8 22-416 0 0,12 38-666 0 0,8 76-129 0 0,-4 0 0 0 0,-8 0 1 0 0,-2 70-414 0 0,-10-156-852 0 0,-2-32 343 0 0</inkml:trace>
  <inkml:trace contextRef="#ctx0" brushRef="#br0" timeOffset="1637.57">1097 536 9216 0 0,'4'4'920'0'0,"4"0"1"0"0,-2 0 0 0 0,0 0-1 0 0,0 0 1 0 0,2-2 0 0 0,-2 2-1 0 0,2-2 1 0 0,0 0-921 0 0,96 18 2024 0 0,32 8-1078 0 0,-128-26-936 0 0,0 0-1 0 0,-2 2 0 0 0,2-2 1 0 0,0 2-1 0 0,-2 0 0 0 0,0 0 1 0 0,2 0-1 0 0,0 2-9 0 0,-6-6-2 0 0,-2 2-1 0 0,2 0 1 0 0,0-2-1 0 0,-2 2 1 0 0,2 0-1 0 0,0-2 1 0 0,-2 2 0 0 0,2 0-1 0 0,-2 0 1 0 0,2 0-1 0 0,-2 0 1 0 0,0-2-1 0 0,2 2 1 0 0,-2 0-1 0 0,0 0 1 0 0,2 0-1 0 0,-2 0 1 0 0,0 0 0 0 0,0 0-1 0 0,0 0 1 0 0,0 0-1 0 0,0 0 1 0 0,0 0-1 0 0,0 0 1 0 0,0 0-1 0 0,0 0 1 0 0,-2 0 0 0 0,2 0-1 0 0,0 0 1 0 0,-2-2-1 0 0,2 2 1 0 0,0 0-1 0 0,-2 0 1 0 0,2 0-1 0 0,-2 0 1 0 0,0 0 2 0 0,-10 14-87 0 0,0 0 1 0 0,0 0-1 0 0,-2 0 0 0 0,0-2 0 0 0,-2 2 1 0 0,0-4-1 0 0,0 2 0 0 0,0-2 0 0 0,-2-2 1 0 0,0 0-1 0 0,0 0 0 0 0,0 0 0 0 0,0-2 1 0 0,-2 0-1 0 0,0-2 0 0 0,-14 2 87 0 0,0 0-1487 0 0</inkml:trace>
  <inkml:trace contextRef="#ctx0" brushRef="#br0" timeOffset="2742.32">1617 62 3224 0 0,'0'0'143'0'0,"6"-34"10936"0"0,4 30-10849 0 0,-2 0-1 0 0,2 0 0 0 0,-2 0 1 0 0,2 2-1 0 0,0 0 0 0 0,0 0 1 0 0,-2 0-1 0 0,2 0 0 0 0,0 0 0 0 0,0 2 1 0 0,0 0-1 0 0,0 0 0 0 0,0 2 1 0 0,0-2-1 0 0,0 2 0 0 0,-2 0 1 0 0,2 2-1 0 0,0-2 0 0 0,0 2 1 0 0,-2 0-1 0 0,2 0-229 0 0,-8-4 1 0 0,0 2-1 0 0,0 0 1 0 0,2 0 0 0 0,-2-2 0 0 0,0 2-1 0 0,0 0 1 0 0,0 0 0 0 0,0 0-1 0 0,0 2 1 0 0,0-2 0 0 0,0 0-1 0 0,0 0 1 0 0,-2 0 0 0 0,2 2-1 0 0,0-2 1 0 0,-2 0 0 0 0,2 2 0 0 0,-2-2-1 0 0,2 2 0 0 0,-2 2-35 0 0,0 0 1 0 0,2 0-1 0 0,-2-2 0 0 0,0 2 0 0 0,-2 0 0 0 0,2-2 0 0 0,0 2 0 0 0,-2 0 1 0 0,2-2-1 0 0,-2 4 35 0 0,-4 8-350 0 0,-2 0 1 0 0,2 0 0 0 0,-2 0 0 0 0,0-2 0 0 0,-2 0-1 0 0,-4 6 350 0 0,-32 34-1313 0 0,34-44 945 0 0,2 0 1 0 0,0 2-1 0 0,0 0 0 0 0,2 0 1 0 0,-8 14 367 0 0,14-26 8 0 0,2 2 1 0 0,0 0 0 0 0,-2 0 0 0 0,2 0 0 0 0,-2-2-1 0 0,2 2 1 0 0,0 0 0 0 0,0 0 0 0 0,0 0 0 0 0,0 0-1 0 0,-2-2 1 0 0,2 2 0 0 0,0 0 0 0 0,0 0 0 0 0,0 0-1 0 0,2 0 1 0 0,-2 0 0 0 0,0 0 0 0 0,0-2 0 0 0,0 2-1 0 0,2 0 1 0 0,-2 0 0 0 0,0 0 0 0 0,2 0-9 0 0,0 0 32 0 0,0 0 0 0 0,0-2 0 0 0,-2 2 1 0 0,2 0-1 0 0,2 0 0 0 0,-2 0 0 0 0,0-2 0 0 0,0 2 1 0 0,0 0-1 0 0,0-2 0 0 0,0 2 0 0 0,2-2 0 0 0,-2 0 0 0 0,0 2 1 0 0,0-2-33 0 0,16 2 219 0 0,-2 2 0 0 0,0-4 0 0 0,0 2 0 0 0,16-4-219 0 0,-20 2 38 0 0,64 4-4222 0 0,-51-2-576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34:41.084"/>
    </inkml:context>
    <inkml:brush xml:id="br0">
      <inkml:brushProperty name="width" value="0.05" units="cm"/>
      <inkml:brushProperty name="height" value="0.05" units="cm"/>
      <inkml:brushProperty name="color" value="#FFFFFF"/>
    </inkml:brush>
  </inkml:definitions>
  <inkml:trace contextRef="#ctx0" brushRef="#br0">3042 133 10336 0 0,'0'0'233'0'0,"0"0"39"0"0,0 0 15 0 0,-10 22 1 0 0,6-4-12 0 0,2-2 0 0 0,0 2 0 0 0,0-2-1 0 0,2 2 1 0 0,0 0 0 0 0,0-2 0 0 0,2 4-276 0 0,2 56 861 0 0,-4-22 534 0 0,6 34-1395 0 0,0 52 1444 0 0,-10 160-102 0 0,4-34-1344 0 0,4-204-259 0 0,4-22-2955 0 0,-6-30 1444 0 0,2 16-3878 0 0</inkml:trace>
  <inkml:trace contextRef="#ctx0" brushRef="#br0" timeOffset="5921.03">2900 109 10336 0 0,'0'0'233'0'0,"76"-20"3242"0"0,-30 16-2906 0 0,2 2 0 0 0,0 0 0 0 0,0 4 0 0 0,0 2 0 0 0,8 2-569 0 0,2 2 73 0 0,-2 0-1 0 0,-2 4 1 0 0,48 16-73 0 0,-76-20 22 0 0,-2 2 0 0 0,2 0 0 0 0,-2 2 0 0 0,0 2 1 0 0,0 0-1 0 0,-2 0 0 0 0,0 2 0 0 0,0 2 0 0 0,0 0-22 0 0,-12-6-78 0 0,2 0 0 0 0,-2 0 0 0 0,0 2 1 0 0,0 0-1 0 0,0 0 0 0 0,-2 0 0 0 0,0 0 0 0 0,-2 2 0 0 0,0-2 0 0 0,0 2 0 0 0,0 4 78 0 0,0 2-66 0 0,-2 0 0 0 0,0 0 0 0 0,-2 0 0 0 0,0 2-1 0 0,0-2 1 0 0,-2 2 0 0 0,-4 20 66 0 0,0-16 50 0 0,-2 2 1 0 0,0-2-1 0 0,0 0 1 0 0,-4 0-1 0 0,0-2 0 0 0,0 2 1 0 0,-2-2-1 0 0,-2 0 0 0 0,0-2 1 0 0,-2 0-1 0 0,0 0 0 0 0,-2 0 1 0 0,-2 0-51 0 0,-12 8 40 0 0,0-2 0 0 0,0 0 1 0 0,-4-2-1 0 0,0 0 0 0 0,0-4 0 0 0,-2 0 0 0 0,-2-4 1 0 0,0 0-1 0 0,0-2 0 0 0,-2 0 0 0 0,0-4 1 0 0,0-2-1 0 0,-2 0 0 0 0,0-4 0 0 0,0 0 1 0 0,0-4-1 0 0,-34 0-40 0 0,46-6-890 0 0,0 0-1 0 0,-2-4 1 0 0,2 0 890 0 0,0 0-998 0 0</inkml:trace>
  <inkml:trace contextRef="#ctx0" brushRef="#br0" timeOffset="13419.62">4368 1333 2760 0 0,'0'-2'493'0'0,"-2"0"-1"0"0,2-2 1 0 0,-2 2-1 0 0,2-2 1 0 0,-2 2-1 0 0,2 0 1 0 0,0-2 0 0 0,0 2-1 0 0,0-2 1 0 0,0 2-1 0 0,0-4-492 0 0,0-70 4244 0 0,0-56-626 0 0,-2 28-1339 0 0,-16-102-2279 0 0,-18-160 1472 0 0,22 164-788 0 0,14 200-676 0 0,0 0 0 0 0,0 0-1 0 0,0 0 1 0 0,0-2 0 0 0,0 2-1 0 0,0 0 1 0 0,0 0-1 0 0,0 0 1 0 0,2 0 0 0 0,-2 0-1 0 0,0-2 1 0 0,2 2 0 0 0,-2 0-1 0 0,2 0 1 0 0,-2 0 0 0 0,2 0-1 0 0,-2 0 1 0 0,2 0-1 0 0,0 0-7 0 0,-2 2 8 0 0,2 0-1 0 0,0-2 0 0 0,-2 2 0 0 0,2 0 0 0 0,-2 0 0 0 0,2 0 0 0 0,0 0 0 0 0,-2 0 0 0 0,2 0 0 0 0,0 0 0 0 0,-2 0 0 0 0,2 0 0 0 0,-2 0 0 0 0,2 0 0 0 0,0 2 1 0 0,-2-2-1 0 0,2 0 0 0 0,-2 0 0 0 0,2 2 0 0 0,-2-2 0 0 0,2 0 0 0 0,-2 2 0 0 0,2-2 0 0 0,-2 0 0 0 0,2 2 0 0 0,-2-2 0 0 0,2 2 0 0 0,-2-2 0 0 0,2 0 0 0 0,-2 2 0 0 0,0 0 1 0 0,2-2-1 0 0,-2 2 0 0 0,0 0-7 0 0,38 46-20 0 0,-4 4-1 0 0,-2 0 1 0 0,0 2 0 0 0,18 52 20 0 0,20 34-226 0 0,160 298-1041 0 0,-224-428 1282 0 0,-2-2 0 0 0,2 0 0 0 0,0 2 0 0 0,0-4 0 0 0,6 8-15 0 0,-10-12-22 0 0,0 0 1 0 0,0 0 0 0 0,0 0-1 0 0,0 0 1 0 0,2 0 0 0 0,-2-2-1 0 0,0 2 1 0 0,2 0 0 0 0,-2 0 0 0 0,0-2-1 0 0,2 2 1 0 0,-2-2 0 0 0,2 2-1 0 0,-2-2 1 0 0,2 0 0 0 0,-2 0-1 0 0,2 2 1 0 0,-2-2 0 0 0,2 0-1 0 0,0 0 22 0 0,-2-2 8 0 0,0 2 0 0 0,0-2-1 0 0,0 2 1 0 0,0-2 0 0 0,0 2-1 0 0,0-2 1 0 0,0 2 0 0 0,0-2-1 0 0,0 0 1 0 0,-2 0 0 0 0,2 2-1 0 0,0-2 1 0 0,-2 0 0 0 0,2 0-1 0 0,0 0 1 0 0,-2 0 0 0 0,2 0-1 0 0,-2 2 1 0 0,2-2 0 0 0,-2 0-1 0 0,0 0 1 0 0,2 0 0 0 0,-2-2-1 0 0,0 2-6 0 0,10-60 421 0 0,-8 52-291 0 0,0-76 450 0 0,-2 0 1 0 0,-2 0 0 0 0,-16-72-582 0 0,-2-76 305 0 0,18 198-420 0 0,-2-160 280 0 0,6 66-2920 0 0,0 102-4151 0 0</inkml:trace>
  <inkml:trace contextRef="#ctx0" brushRef="#br0" timeOffset="14626.03">5927 31 8288 0 0,'0'0'381'0'0,"0"0"-6"0"0,0 0-93 0 0,-34 6 4492 0 0,0 10-3977 0 0,0 2 0 0 0,0 2-1 0 0,2 0 1 0 0,-29 24-797 0 0,17-8 88 0 0,-80 66 140 0 0,108-88-113 0 0,0 2 1 0 0,2 0-1 0 0,0 0 1 0 0,0 2-1 0 0,2 0 0 0 0,0 4-115 0 0,10-20 14 0 0,0 2 0 0 0,0 0 0 0 0,0 0 0 0 0,0 0 0 0 0,0 0 0 0 0,2 0 0 0 0,-2-2 0 0 0,2 2 0 0 0,-2 2 0 0 0,2-2 0 0 0,0 0 0 0 0,0 0 0 0 0,0 0 0 0 0,0 0 0 0 0,0 0 0 0 0,0 0 0 0 0,2 0 0 0 0,-2 0 0 0 0,2 0-1 0 0,0 2-13 0 0,0 0 5 0 0,0-2-1 0 0,2 0 0 0 0,-2 0 0 0 0,2 2 1 0 0,0-2-1 0 0,0 0 0 0 0,0 0 0 0 0,0-2 0 0 0,0 2 1 0 0,0 0-1 0 0,0-2 0 0 0,2 2 0 0 0,2 0-4 0 0,18 8 31 0 0,-2-2 0 0 0,0-2 0 0 0,2 0 0 0 0,0-2-1 0 0,22 2-30 0 0,-40-6 5 0 0,52 10 68 0 0,-1 0 0 0 0,27 14-73 0 0,-70-22 6 0 0,0 2-1 0 0,-2 0 0 0 0,2 2 0 0 0,-2 0 0 0 0,0 0 0 0 0,0 0 1 0 0,0 2-1 0 0,-2 0 0 0 0,2 2 0 0 0,-2-2 0 0 0,6 10-5 0 0,-12-14 21 0 0,-2 0-1 0 0,-2 0 0 0 0,2-2 0 0 0,0 2 0 0 0,-2 0 0 0 0,2 2 0 0 0,-2-2 0 0 0,0 0 0 0 0,0 0 0 0 0,0 0 1 0 0,-2 2-1 0 0,2-2 0 0 0,-2 2 0 0 0,0-2 0 0 0,0 0 0 0 0,0 2 0 0 0,0-2 0 0 0,0 0 0 0 0,-2 2 0 0 0,0 2-20 0 0,0-2 70 0 0,-2 2 0 0 0,2-2-1 0 0,-2 0 1 0 0,0 0 0 0 0,0 0-1 0 0,-2 0 1 0 0,2 0 0 0 0,-2-2-1 0 0,0 2 1 0 0,0-2-1 0 0,0 2 1 0 0,0-2 0 0 0,0 0-1 0 0,-2 0 1 0 0,0 0-70 0 0,-20 14 86 0 0,2-2-1 0 0,-4-2 0 0 0,2 0 1 0 0,-2-2-1 0 0,0 0 1 0 0,0-2-1 0 0,-1-2 1 0 0,-1-2-1 0 0,-4 2-85 0 0,-222 26-2733 0 0,202-30 748 0 0,6 4-2290 0 0,2 6-1019 0 0</inkml:trace>
  <inkml:trace contextRef="#ctx0" brushRef="#br0" timeOffset="113700.76">4410 2918 2760 0 0,'6'4'469'0'0,"-6"-4"931"0"0,0 0 411 0 0,0 0 79 0 0,0 0-76 0 0,0 0-402 0 0,0 0-179 0 0,-14 28 2603 0 0,-2 26-2573 0 0,10-30-810 0 0,4-14-352 0 0,-46 148 907 0 0,-16 30-1008 0 0,-38 50 283 0 0,-14-2-283 0 0,58-112-1194 0 0,50-110 510 0 0</inkml:trace>
  <inkml:trace contextRef="#ctx0" brushRef="#br0" timeOffset="114040.51">4384 2846 7368 0 0,'2'18'786'0'0,"44"170"3854"0"0,24 114-437 0 0,-50-194-3518 0 0,4 90-685 0 0,-20-154-559 0 0,2 0-37 0 0</inkml:trace>
  <inkml:trace contextRef="#ctx0" brushRef="#br0" timeOffset="114387.82">4202 3512 16384 0 0,'0'0'727'0'0,"0"0"145"0"0,0 0-696 0 0,10 6-176 0 0,0-2 0 0 0,0 0 0 0 0,8-2 128 0 0,-2 2-16 0 0,2 0 0 0 0,4-4 0 0 0,0 0 48 0 0,8 0 16 0 0,-2-8 0 0 0,6 2 0 0 0,0 2-176 0 0,-4-2 0 0 0,-4-4 0 0 0,2 2-7711 0 0</inkml:trace>
  <inkml:trace contextRef="#ctx0" brushRef="#br0" timeOffset="114720.32">4896 2956 2760 0 0,'0'-2'557'0'0,"0"0"1299"0"0,0 2 568 0 0,2 4 1745 0 0,6 12-2037 0 0,0 8-1329 0 0,-4 0 1 0 0,2-2-1 0 0,-2 2 0 0 0,-2 0 0 0 0,0 0 0 0 0,-2 2-803 0 0,0-26 26 0 0,2 432 1961 0 0,-4-224-3407 0 0,2-184 197 0 0</inkml:trace>
  <inkml:trace contextRef="#ctx0" brushRef="#br0" timeOffset="115089.98">4928 2798 15632 0 0,'2'-4'125'0'0,"0"-2"1"0"0,0 2 0 0 0,2-2 0 0 0,-2 2 0 0 0,0-2 0 0 0,2 2 0 0 0,0 0 0 0 0,-2-2 0 0 0,2 2 0 0 0,0 0-1 0 0,0 0 1 0 0,0 0 0 0 0,2 2 0 0 0,-2-2 0 0 0,0 2 0 0 0,2-2 0 0 0,-2 2 0 0 0,2 0 0 0 0,-2-2 0 0 0,2 2 0 0 0,0 2-1 0 0,-2-2 1 0 0,2 0 0 0 0,2 0-126 0 0,14-2 472 0 0,2 0 1 0 0,0 0-1 0 0,0 2 0 0 0,0 0 0 0 0,2 2-472 0 0,-18 0 42 0 0,0 0 0 0 0,0 0 1 0 0,0 2-1 0 0,0-2 0 0 0,-2 2 0 0 0,2 0 1 0 0,0 0-1 0 0,-2 2 0 0 0,2-2 0 0 0,0 2 1 0 0,-2-2-1 0 0,0 2 0 0 0,2 0 0 0 0,-2 2 1 0 0,0-2-1 0 0,2 2-42 0 0,-4-2 10 0 0,0 2 0 0 0,0-2 0 0 0,-2 0 0 0 0,2 0 0 0 0,0 2 0 0 0,-2-2 0 0 0,0 2 0 0 0,0 0 0 0 0,2-2 0 0 0,-2 2 1 0 0,-2 0-1 0 0,2-2 0 0 0,0 2 0 0 0,-2 0 0 0 0,0 0 0 0 0,2 0 0 0 0,-2 0 0 0 0,0 0 0 0 0,0-2 0 0 0,-2 2 0 0 0,2 0 0 0 0,-2 2-10 0 0,-4 18 55 0 0,0 2 0 0 0,-2-2-1 0 0,0 0 1 0 0,-4 0 0 0 0,2 0-1 0 0,-2-2 1 0 0,-2 0 0 0 0,-12 16-55 0 0,12-20-337 0 0,0 0 0 0 0,-2-2 1 0 0,0-2-1 0 0,-14 12 337 0 0,16-16-1297 0 0,-4 2 0 0 0,2-4 0 0 0,-2 2 0 0 0,2-2 0 0 0,-14 4 1297 0 0,-2 2-6253 0 0</inkml:trace>
  <inkml:trace contextRef="#ctx0" brushRef="#br0" timeOffset="115645.28">5570 2726 10136 0 0,'0'0'777'0'0,"30"-6"1459"0"0,155-16 4113 0 0,95-4-4864 0 0,-254 26-2766 0 0,-2 0-1 0 0,0 2 0 0 0,14 2 1282 0 0,-16 2-6322 0 0</inkml:trace>
  <inkml:trace contextRef="#ctx0" brushRef="#br0" timeOffset="115993.25">5901 2750 8752 0 0,'-2'2'157'0'0,"0"-2"1"0"0,0 2-1 0 0,2 0 0 0 0,-2 0 1 0 0,0 0-1 0 0,2 0 0 0 0,-2 0 1 0 0,2 0-1 0 0,-2 0 1 0 0,2 0-1 0 0,-2 0 0 0 0,2 0 1 0 0,0 0-1 0 0,-2 2 1 0 0,2-2-1 0 0,0 0 0 0 0,0 0 1 0 0,0 0-1 0 0,0 0 1 0 0,0 0-1 0 0,0 2 0 0 0,0-2-157 0 0,12 64 4556 0 0,-6-38-3852 0 0,0 2-301 0 0,20 120 836 0 0,-8 2 0 0 0,2 124-1239 0 0,-20-214-118 0 0,0 18-175 0 0,-2-26-5153 0 0,0-24-788 0 0</inkml:trace>
  <inkml:trace contextRef="#ctx0" brushRef="#br0" timeOffset="116363.16">5526 3830 16583 0 0,'0'0'1276'0'0,"0"0"-822"0"0,30 0 111 0 0,138-40 3092 0 0,-103 22-2611 0 0,1 2 1 0 0,0 4 0 0 0,38-2-1047 0 0,194 6-171 0 0,-172 12-7336 0 0,-72-4-234 0 0</inkml:trace>
  <inkml:trace contextRef="#ctx0" brushRef="#br0" timeOffset="122381.32">45 3216 10080 0 0,'0'0'462'0'0,"0"0"-12"0"0,0 0-185 0 0,0 0 302 0 0,2 26 2275 0 0,0-6-2328 0 0,2 2 0 0 0,-2 0-1 0 0,-2-2 1 0 0,0 6-514 0 0,2 40 366 0 0,8 122 690 0 0,-8 0 0 0 0,-8 12-1056 0 0,6 4-186 0 0,4-160-788 0 0,0-26 462 0 0</inkml:trace>
  <inkml:trace contextRef="#ctx0" brushRef="#br0" timeOffset="122982.22">1 3156 1376 0 0,'26'-22'556'0'0,"-16"18"1771"0"0,-2 2 0 0 0,2 0 1 0 0,0 2-1 0 0,2-2 0 0 0,-2 2-2327 0 0,56 4 3118 0 0,-24 2-2479 0 0,-2 2-1 0 0,6 2-638 0 0,-20-2 371 0 0,0-2-1 0 0,-2 4 1 0 0,16 6-371 0 0,-32-12 21 0 0,-2-2 1 0 0,0 2 0 0 0,2 0-1 0 0,-2 0 1 0 0,0 2 0 0 0,0-2-1 0 0,-2 2 1 0 0,2 0 0 0 0,0-2-1 0 0,-2 2 1 0 0,2 0 0 0 0,-2 0-1 0 0,0 2 1 0 0,2 4-22 0 0,-2-4-13 0 0,-2-2 1 0 0,0 2-1 0 0,0 0 0 0 0,0 0 0 0 0,0 0 1 0 0,-2 0-1 0 0,2 0 0 0 0,-2 0 0 0 0,0 0 1 0 0,0 0-1 0 0,-2 0 0 0 0,2 0 0 0 0,-2 0 1 0 0,0 0-1 0 0,0 0 0 0 0,0 0 0 0 0,-2 0 1 0 0,2 0-1 0 0,-2-2 0 0 0,0 2 0 0 0,-2 0 13 0 0,0 4-140 0 0,-2 0 0 0 0,0-2 1 0 0,0 0-1 0 0,-2 0 0 0 0,0 0 0 0 0,2 0 0 0 0,-4-2 0 0 0,2 0 0 0 0,0 0 0 0 0,-2 0 0 0 0,0-2 0 0 0,-8 4 140 0 0,-64 28-458 0 0,36-20 766 0 0,-40 26-308 0 0,88-44 30 0 0,-2 0 1 0 0,2 0 0 0 0,-2 0-1 0 0,0 0 1 0 0,2 2 0 0 0,-2-2-1 0 0,2 0 1 0 0,-2 2 0 0 0,2-2-1 0 0,-2 0 1 0 0,2 2 0 0 0,0-2-1 0 0,-2 2 1 0 0,2-2-1 0 0,-2 2 1 0 0,2-2 0 0 0,0 0-1 0 0,-2 2 1 0 0,2 0 0 0 0,0-2-1 0 0,0 2 1 0 0,-2-2 0 0 0,2 2-1 0 0,0-2 1 0 0,0 2 0 0 0,0-2-1 0 0,0 2 1 0 0,0 0 0 0 0,0-2-1 0 0,0 2 1 0 0,0-2-1 0 0,0 2 1 0 0,0 0 0 0 0,0-2-1 0 0,0 2 1 0 0,0-2 0 0 0,0 2-1 0 0,0-2 1 0 0,2 2 0 0 0,-2-2-1 0 0,0 2 1 0 0,0 0 0 0 0,2-2-1 0 0,-2 2 1 0 0,0-2 0 0 0,2 0-1 0 0,-2 2 1 0 0,2-2-1 0 0,-2 2 1 0 0,2-2 0 0 0,-2 0-1 0 0,0 2 1 0 0,2-2 0 0 0,0 2-31 0 0,6 4 323 0 0,0 0 0 0 0,0-2 1 0 0,2 2-1 0 0,-2-2 1 0 0,8 4-324 0 0,40 14 1569 0 0,0-4 0 0 0,4 0-1569 0 0,-4 0 730 0 0,0 0 0 0 0,2 6-730 0 0,-42-18-32 0 0,40 20-206 0 0,0 0 1 0 0,-4 2-1 0 0,30 22 238 0 0,-56-32-1045 0 0,0-2-61 0 0</inkml:trace>
  <inkml:trace contextRef="#ctx0" brushRef="#br0" timeOffset="123987.03">1029 3206 7368 0 0,'0'0'568'0'0,"-2"-2"-374"0"0,0 0-3 0 0,2 2 684 0 0,0 0 287 0 0,0 0 57 0 0,0 0-78 0 0,0 0-374 0 0,2 2-530 0 0,0 2 0 0 0,0 0 1 0 0,0-2-1 0 0,-2 2 0 0 0,2 0 0 0 0,0 0 0 0 0,-2-2 0 0 0,2 2 1 0 0,-2 0-1 0 0,0 2-237 0 0,24 160 4084 0 0,-6 8-4084 0 0,4 168-2101 0 0,-18-258 299 0 0,-2-52 564 0 0</inkml:trace>
  <inkml:trace contextRef="#ctx0" brushRef="#br0" timeOffset="124334.65">1039 3110 13824 0 0,'0'0'314'0'0,"0"0"46"0"0,0 0 22 0 0,0 0-50 0 0,20 0 1235 0 0,14-2-826 0 0,0-2 0 0 0,-2-2-1 0 0,2 0 1 0 0,-2-2-1 0 0,6-4-740 0 0,70-16 85 0 0,-46 14-2366 0 0,-46 12 986 0 0</inkml:trace>
  <inkml:trace contextRef="#ctx0" brushRef="#br0" timeOffset="124667.12">1091 3562 15232 0 0,'0'0'348'0'0,"0"0"49"0"0,30-8 529 0 0,-12 2-405 0 0,0-2 0 0 0,0 2-1 0 0,0-4 1 0 0,14-8-521 0 0,32-18 437 0 0,-34 24-512 0 0,-16 4-14 0 0,0 0 0 0 0,2 2 0 0 0,-2 0 0 0 0,2 2 0 0 0,-2-2 0 0 0,2 4 0 0 0,0-2 0 0 0,0 2 0 0 0,14-2 89 0 0,-14 8-508 0 0</inkml:trace>
  <inkml:trace contextRef="#ctx0" brushRef="#br0" timeOffset="125022.65">1095 3998 18111 0 0,'20'6'1384'0'0,"-10"-4"-1310"0"0,-2-2 0 0 0,0 0-1 0 0,2 0 1 0 0,-2 0 0 0 0,0 0-1 0 0,0-2 1 0 0,2 2 0 0 0,-2-2-1 0 0,0 0 1 0 0,0-2 0 0 0,0 2-1 0 0,6-4-73 0 0,24-6 703 0 0,66-18 549 0 0,-66 18-1170 0 0,0 0 0 0 0,0 4-1 0 0,8 0-81 0 0,0 0-422 0 0,12 0-5882 0 0,-26 4-517 0 0</inkml:trace>
  <inkml:trace contextRef="#ctx0" brushRef="#br0" timeOffset="125393.42">2180 2926 9216 0 0,'-6'6'378'0'0,"-2"-2"1"0"0,2 0 0 0 0,-2 0 0 0 0,0-2-1 0 0,0 2 1 0 0,2-2 0 0 0,-4 0-379 0 0,-14 8 1894 0 0,4-2-1232 0 0,0 2 0 0 0,0 0 0 0 0,2 2 0 0 0,0 0 0 0 0,0 2 0 0 0,-10 8-662 0 0,22-16 3 0 0,0 0-1 0 0,0 0 0 0 0,0 0 1 0 0,0 2-1 0 0,1-2 0 0 0,1 2 1 0 0,0-2-1 0 0,0 2 0 0 0,0 0 1 0 0,0 0-1 0 0,0 0 0 0 0,2 0 1 0 0,0 0-1 0 0,-2 0 0 0 0,4 2 1 0 0,-2-2-1 0 0,0 0 0 0 0,2 2-2 0 0,0-6 0 0 0,0-2 0 0 0,2 2 0 0 0,-2 0-1 0 0,0 0 1 0 0,2-2 0 0 0,0 2-1 0 0,-2 0 1 0 0,2 0 0 0 0,0-2 0 0 0,0 2-1 0 0,0-2 1 0 0,0 2 0 0 0,0-2-1 0 0,0 2 1 0 0,0-2 0 0 0,0 0-1 0 0,2 0 1 0 0,-2 2 0 0 0,0-2 0 0 0,2 0-1 0 0,-3 0 1 0 0,3 0 0 0 0,-2 0-1 0 0,2-2 1 0 0,14 10-1 0 0,0-2 0 0 0,0-2 0 0 0,0 0 0 0 0,6 0 1 0 0,20 8 141 0 0,-38-10-110 0 0,16 4 130 0 0,0 0-1 0 0,0 2 1 0 0,0 2-1 0 0,-2 0 1 0 0,18 12-161 0 0,-32-18 61 0 0,0-2 1 0 0,-2 0-1 0 0,0 2 1 0 0,2-2-1 0 0,-2 2 0 0 0,0-2 1 0 0,0 2-1 0 0,0 0 1 0 0,-2 0-1 0 0,2 0 0 0 0,-2 0 1 0 0,0 0-1 0 0,0 0 1 0 0,0 2-1 0 0,0-2 0 0 0,0 0 1 0 0,-2 2-1 0 0,2-2 1 0 0,-2 0-1 0 0,0 2 1 0 0,0-2-1 0 0,0 0 0 0 0,-2 6-61 0 0,0 4 190 0 0,-2 0 0 0 0,0 0 0 0 0,0 0 0 0 0,-2 0 0 0 0,0-2 0 0 0,0 2-1 0 0,-2-2 1 0 0,0 0 0 0 0,0 0 0 0 0,-2 0 0 0 0,0-2 0 0 0,0 2-1 0 0,-2-2 1 0 0,-6 8-190 0 0,8-12-112 0 0,-2 2-1 0 0,2-2 1 0 0,-2 2-1 0 0,0-4 0 0 0,0 2 1 0 0,0-2-1 0 0,-2 2 1 0 0,2-4-1 0 0,-2 2 0 0 0,0-2 1 0 0,2 0-1 0 0,-2 0 1 0 0,0-2-1 0 0,0 0 1 0 0,0 0-1 0 0,0-2 0 0 0,-2 0 113 0 0,-19-4-1440 0 0</inkml:trace>
  <inkml:trace contextRef="#ctx0" brushRef="#br0" timeOffset="126128.58">2446 2980 9672 0 0,'0'0'440'0'0,"30"-10"445"0"0,42-4 5999 0 0,2-2-3881 0 0,20-4-1626 0 0,56-14-311 0 0,-98 22-966 0 0,-34 8-418 0 0,0 2 0 0 0,0-2 0 0 0,-2 2 0 0 0,2 2 1 0 0,0-2-1 0 0,0 4 0 0 0,0-2 318 0 0,4 6-1083 0 0</inkml:trace>
  <inkml:trace contextRef="#ctx0" brushRef="#br0" timeOffset="126461.48">2778 2904 12440 0 0,'0'26'1322'0'0,"2"-4"-811"0"0,0 0 0 0 0,2-2-1 0 0,0 2 1 0 0,2-2 0 0 0,4 10-511 0 0,8 40 2483 0 0,12 104 88 0 0,-2 54-2571 0 0,-26-208 13 0 0,4 36-243 0 0,4 32-362 0 0,-4-28-4776 0 0,-2-18-1161 0 0</inkml:trace>
  <inkml:trace contextRef="#ctx0" brushRef="#br0" timeOffset="163341.17">7099 3418 7368 0 0,'8'-8'101'0'0,"2"-2"1"0"0,0 2 0 0 0,0 0-1 0 0,2 0 1 0 0,-2 2-1 0 0,2 0 1 0 0,0-2 0 0 0,2 2-102 0 0,104-36 20 0 0,-74 28 224 0 0,410-142 6708 0 0,326-110-1496 0 0,-342 142-3778 0 0,-288 86-1351 0 0,-46 10 29 0 0,2 6-1 0 0,10 2-355 0 0,-56 14-1366 0 0,47 2 1366 0 0,-65 4-3313 0 0,0 2 0 0 0,38 8 3313 0 0,-30 2-6705 0 0</inkml:trace>
  <inkml:trace contextRef="#ctx0" brushRef="#br0" timeOffset="164182.81">6725 559 10136 0 0,'38'8'353'0'0,"0"2"1"0"0,-2 0 0 0 0,0 4 0 0 0,0 0-1 0 0,8 6-353 0 0,64 36 1902 0 0,-2 6-1902 0 0,-4-2 831 0 0,1508 892 3707 0 0,-1086-631-4603 0 0,-418-257-126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39:36.741"/>
    </inkml:context>
    <inkml:brush xml:id="br0">
      <inkml:brushProperty name="width" value="0.05" units="cm"/>
      <inkml:brushProperty name="height" value="0.05" units="cm"/>
      <inkml:brushProperty name="color" value="#66CC00"/>
    </inkml:brush>
  </inkml:definitions>
  <inkml:trace contextRef="#ctx0" brushRef="#br0">491 262 1376 0 0,'-24'-8'528'0'0,"8"4"3124"0"0,10 4-3027 0 0,0 0 1 0 0,2 0-1 0 0,-2 2 0 0 0,0-2 1 0 0,2 2-1 0 0,-2 0 0 0 0,2 0 1 0 0,-6 2-626 0 0,-36 24 1108 0 0,28-10-1289 0 0,-2 0-1 0 0,4 2 1 0 0,-4 4 181 0 0,14-18 199 0 0,-10 14-150 0 0,2 2-1 0 0,-2 0 1 0 0,4 0-1 0 0,-8 14-48 0 0,14-24 114 0 0,2-2 0 0 0,0 2 0 0 0,0-2 0 0 0,0 2 0 0 0,2 0 0 0 0,0 0 0 0 0,0 0 0 0 0,0 0 0 0 0,2 0 0 0 0,0 8-114 0 0,0-16 33 0 0,0 0 0 0 0,2 0 0 0 0,-2 0-1 0 0,2 0 1 0 0,0 0 0 0 0,0 0 0 0 0,0-2 0 0 0,0 2 0 0 0,0 0 0 0 0,0 0 0 0 0,0-2 0 0 0,2 2 0 0 0,-2-2 0 0 0,0 2 0 0 0,2-2 0 0 0,-2 0 0 0 0,2 2 0 0 0,0-2 0 0 0,-2 0 0 0 0,2 0 0 0 0,0 0-33 0 0,10 4 145 0 0,-2 0-1 0 0,2 0 1 0 0,0 0 0 0 0,0-2 0 0 0,0 0-145 0 0,-2 0 86 0 0,54 14 621 0 0,60 26-707 0 0,-106-36 28 0 0,-2 0 0 0 0,0 2 0 0 0,0 0 1 0 0,0 0-1 0 0,-2 2 0 0 0,0 0 0 0 0,0 0 0 0 0,12 16-28 0 0,-26-24 16 0 0,2 0 0 0 0,-2 2 0 0 0,0-2 0 0 0,2 0 0 0 0,-2 2 1 0 0,0 0-1 0 0,-2-2 0 0 0,2 2 0 0 0,0-2 0 0 0,-2 2 0 0 0,2 0 0 0 0,-2 0 0 0 0,0-2 0 0 0,0 2 0 0 0,0 0 0 0 0,0 0 0 0 0,-2 0-16 0 0,0 8 307 0 0,0 2 0 0 0,0 0-1 0 0,-2-2 1 0 0,0 2 0 0 0,-4 6-307 0 0,-2-2 130 0 0,2-2 1 0 0,-4 0-1 0 0,2 0 1 0 0,-2-2-1 0 0,0 0 1 0 0,-2 0-1 0 0,0 0 1 0 0,0-2-1 0 0,-2 0 1 0 0,0 0-1 0 0,0 0 1 0 0,-2-2-1 0 0,2-2 1 0 0,-2 0-1 0 0,-20 8-130 0 0,16-6-247 0 0,0-4 0 0 0,0 2 1 0 0,-2-4-1 0 0,2 0 0 0 0,-2 0 0 0 0,0-2 0 0 0,0 0 0 0 0,0-2 0 0 0,0 0 0 0 0,-2-2 1 0 0,2-2-1 0 0,0 0 0 0 0,-12-2 247 0 0,-8-6-3937 0 0,6 2-1115 0 0</inkml:trace>
  <inkml:trace contextRef="#ctx0" brushRef="#br0" timeOffset="1390.7">929 924 4144 0 0,'0'0'319'0'0,"0"0"-63"0"0,0 0 515 0 0,0 0 248 0 0,-10-10 1383 0 0,10 6 1428 0 0,4 8-3714 0 0,0-2 1 0 0,2 2-1 0 0,-2 0 1 0 0,0 0-1 0 0,0-2 0 0 0,-2 2 1 0 0,2 2-1 0 0,0-2 1 0 0,0 0-1 0 0,-2 0 0 0 0,0 2 1 0 0,2-2-1 0 0,-2 2 1 0 0,0-2-1 0 0,2 6-116 0 0,24 80 495 0 0,20 78-65 0 0,-44-154-248 0 0,2 0 0 0 0,-2-2 0 0 0,2 2 0 0 0,0-2 0 0 0,8 12-182 0 0,-12-22 26 0 0,-2-2 0 0 0,2 2-1 0 0,-2-2 1 0 0,2 2 0 0 0,-2-2 0 0 0,2 2 0 0 0,-2-2-1 0 0,2 0 1 0 0,-2 2 0 0 0,2-2 0 0 0,0 2-1 0 0,-2-2 1 0 0,2 0 0 0 0,0 0 0 0 0,-2 2 0 0 0,2-2-1 0 0,0 0 1 0 0,0 0 0 0 0,-2 0 0 0 0,2 0-1 0 0,0 0 1 0 0,-2 0 0 0 0,2 0 0 0 0,0 0 0 0 0,0 0-1 0 0,-2 0 1 0 0,2-2 0 0 0,0 2 0 0 0,-2 0-1 0 0,2 0 1 0 0,0 0 0 0 0,-2-2 0 0 0,2 2 0 0 0,0-2-1 0 0,-2 2 1 0 0,2 0 0 0 0,-2-2 0 0 0,2 2-1 0 0,-2-2 1 0 0,2 2 0 0 0,0-2-26 0 0,4-4 190 0 0,0 0-1 0 0,0-2 1 0 0,0 2 0 0 0,0-2-1 0 0,4-6-189 0 0,8-20 306 0 0,-2 0 0 0 0,0 0-1 0 0,-4-2 1 0 0,0 0-1 0 0,8-38-305 0 0,-6 20-718 0 0,2 2-1 0 0,10-18 719 0 0,-14 38-1831 0 0,0 4-4244 0 0</inkml:trace>
  <inkml:trace contextRef="#ctx0" brushRef="#br0" timeOffset="4863.53">1861 812 7368 0 0,'0'0'333'0'0,"14"-14"372"0"0,-12 10 3209 0 0,-2 2-3787 0 0,-2 0 0 0 0,2 0 0 0 0,-2 2 0 0 0,0-2 0 0 0,2 0 0 0 0,-2 2 0 0 0,0-2 0 0 0,2 2 0 0 0,-2-2 0 0 0,0 2 0 0 0,0-2 0 0 0,0 2 1 0 0,2-2-1 0 0,-2 2 0 0 0,0 0 0 0 0,0-2 0 0 0,0 2 0 0 0,0 0 0 0 0,0 0 0 0 0,0 0 0 0 0,0-2 0 0 0,0 2 0 0 0,0 0 0 0 0,2 0 0 0 0,-2 0 0 0 0,0 2 1 0 0,0-2-1 0 0,0 0 0 0 0,0 0 0 0 0,0 0 0 0 0,0 2-127 0 0,-6 0 134 0 0,0 0 0 0 0,0 0 1 0 0,0 2-1 0 0,0-2 0 0 0,0 2 1 0 0,-4 2-135 0 0,-14 12 16 0 0,-2 0-1 0 0,4 2 1 0 0,-2 0 0 0 0,2 2 0 0 0,2 0 0 0 0,0 2-1 0 0,-6 8-15 0 0,18-20 0 0 0,0 2 0 0 0,0 0 0 0 0,2 0 0 0 0,0 0 0 0 0,-4 10 0 0 0,10-18 0 0 0,0 0 0 0 0,0 0 0 0 0,0 2 0 0 0,2-2 0 0 0,-2 0 0 0 0,2 2 0 0 0,-2-2 0 0 0,2 2 0 0 0,0-2 0 0 0,2 2 0 0 0,-2-2 0 0 0,2 0 0 0 0,-2 2 0 0 0,2-2 0 0 0,0 0 0 0 0,0 4 16 0 0,0-4 0 0 0,2 2 0 0 0,-2 0 0 0 0,2 0-1 0 0,0 0 1 0 0,0-2 0 0 0,0 2 0 0 0,2-2 0 0 0,-2 2-1 0 0,2-2 1 0 0,0 0 0 0 0,0 0 0 0 0,0 0 0 0 0,0-2-1 0 0,2 2 1 0 0,-2-2 0 0 0,0 2 0 0 0,2-2 0 0 0,0 0-1 0 0,6 2-15 0 0,0 0 80 0 0,2 0 0 0 0,0 0 0 0 0,0-2-1 0 0,0 0 1 0 0,0 0 0 0 0,0-2-1 0 0,2 0 1 0 0,6 0-80 0 0,30-2-1403 0 0,49-6 1403 0 0,-37 2-3981 0 0,-40 4-1500 0 0</inkml:trace>
  <inkml:trace contextRef="#ctx0" brushRef="#br0" timeOffset="6104.23">2468 280 8144 0 0,'-2'44'4808'0'0,"0"-32"-4188"0"0,2 0 0 0 0,0 0 1 0 0,0 0-1 0 0,2 10-620 0 0,14 132 1846 0 0,-6 2 0 0 0,-8 42-1846 0 0,6 126 26 0 0,0-264-1210 0 0,-4-36-64 0 0</inkml:trace>
  <inkml:trace contextRef="#ctx0" brushRef="#br0" timeOffset="6791.38">2416 264 2304 0 0,'0'-2'714'0'0,"0"-2"1"0"0,2 2-1 0 0,-2-2 0 0 0,0 2 1 0 0,2-2-1 0 0,-2 2 1 0 0,0-2-1 0 0,2 2 0 0 0,0 0 1 0 0,-2-2-1 0 0,2 2 0 0 0,0 0 1 0 0,0-2-715 0 0,32-28 3925 0 0,-14 20-3416 0 0,-2 0-1 0 0,2 2 0 0 0,10-4-508 0 0,-16 8 660 0 0,8-4-370 0 0,0 0 0 0 0,0 2 0 0 0,0 0 1 0 0,2 2-1 0 0,0 0 0 0 0,4 2-290 0 0,-22 2 17 0 0,2 2 0 0 0,0 0 0 0 0,-2-2 0 0 0,2 2 1 0 0,0 2-1 0 0,0-2 0 0 0,-2 0 0 0 0,2 2 0 0 0,0 0 0 0 0,-2 0 0 0 0,2 0 0 0 0,-2 0 0 0 0,2 2 0 0 0,-2-2 0 0 0,0 2 0 0 0,2 0 0 0 0,-2 0 1 0 0,0 0-1 0 0,0 0 0 0 0,0 2 0 0 0,4 4-17 0 0,-6-4-37 0 0,0 0-1 0 0,0 2 1 0 0,0-2 0 0 0,0 2 0 0 0,-2 0-1 0 0,2-2 1 0 0,-2 2 0 0 0,0 0 0 0 0,0 0 0 0 0,0 0-1 0 0,-2 0 1 0 0,2 4 37 0 0,0 22-309 0 0,-2 0 1 0 0,-2 10 308 0 0,2-30-114 0 0,-2 6-497 0 0,0 2-1 0 0,-2-2 0 0 0,0 0 0 0 0,-2 0 0 0 0,0 0 0 0 0,-2 0 1 0 0,-6 12 611 0 0,-2 4-1186 0 0,-4-2 1 0 0,0 0 0 0 0,-14 18 1185 0 0,30-48-87 0 0,2 0-12 0 0,0 0 0 0 0,-2 0-1 0 0,2 0 1 0 0,0 0 0 0 0,-2 0-1 0 0,0-2 1 0 0,0 2 0 0 0,2 0-1 0 0,-2-2 1 0 0,0 2 0 0 0,0-2-1 0 0,0 0 1 0 0,-2 0 0 0 0,-2 2 99 0 0,8-4 309 0 0,0 2-250 0 0,2-2-1 0 0,0 0 1 0 0,0 0 0 0 0,0 0 0 0 0,0-2-1 0 0,-2 2 1 0 0,2 0 0 0 0,0 0-1 0 0,0 0 1 0 0,0 0 0 0 0,0-2-1 0 0,-2 2 1 0 0,2 0 0 0 0,0-2-59 0 0,2 0 121 0 0,90-34 1193 0 0,-74 28-1098 0 0,2-2-1 0 0,-2 4 1 0 0,0-2-1 0 0,2 2 1 0 0,0 2-1 0 0,0 0 1 0 0,0 0-1 0 0,12 2-215 0 0,-24 2 84 0 0,0 0-1 0 0,-2 2 0 0 0,2 0 1 0 0,0 0-1 0 0,-2 0 0 0 0,2 0 1 0 0,-2 2-1 0 0,0-2 1 0 0,2 2-1 0 0,-2 0 0 0 0,0 2 1 0 0,0-2-1 0 0,0 2 0 0 0,-2 0 1 0 0,2 0-1 0 0,-2 0 0 0 0,2 0 1 0 0,-2 2-1 0 0,0-2 1 0 0,0 2-1 0 0,0 0 0 0 0,-2 0 1 0 0,0 0-1 0 0,2 0 0 0 0,-2 0 1 0 0,0 0-1 0 0,-2 2 1 0 0,2-2-1 0 0,-2 2 0 0 0,0-2 1 0 0,0 2-1 0 0,-2-2 0 0 0,2 2 1 0 0,-2 0-1 0 0,0-2 0 0 0,0 4-83 0 0,-2 8 142 0 0,0 0-1 0 0,0-2 0 0 0,-2 2 0 0 0,0-2 0 0 0,0 0 0 0 0,-2 2 0 0 0,-2-2 1 0 0,0-2-1 0 0,0 2 0 0 0,0 0 0 0 0,-2-2 0 0 0,0 0 0 0 0,-2 0 0 0 0,-10 10-141 0 0,2-4 149 0 0,0-2 0 0 0,0 0 0 0 0,-2-2 0 0 0,-2 0 0 0 0,2-2 0 0 0,-4 0 0 0 0,2-2 0 0 0,-20 8-149 0 0,6-6-188 0 0,-2-2 0 0 0,2 0 1 0 0,-2-4-1 0 0,0 0 1 0 0,-36 2 187 0 0,22-4-1255 0 0,2-2-79 0 0</inkml:trace>
  <inkml:trace contextRef="#ctx0" brushRef="#br0" timeOffset="7643.65">3488 1346 14280 0 0,'0'4'632'0'0,"-4"-2"136"0"0,-2-2-616 0 0,2 4-152 0 0,2-4 0 0 0,-4 0 0 0 0,6 0 488 0 0,0 0 71 0 0,0 0 17 0 0,0 0 0 0 0,0 0-504 0 0,0 0-72 0 0,0 0 0 0 0</inkml:trace>
  <inkml:trace contextRef="#ctx0" brushRef="#br0" timeOffset="9436.07">4522 716 4144 0 0,'0'0'191'0'0,"-4"-40"5512"0"0,2 38-5528 0 0,0 0-1 0 0,0 2 1 0 0,0-2 0 0 0,0 2-1 0 0,0-2 1 0 0,0 2-1 0 0,0-2 1 0 0,0 2-1 0 0,0 0 1 0 0,0-2 0 0 0,0 2-1 0 0,0 0 1 0 0,-2 0-1 0 0,2 0 1 0 0,0 0-1 0 0,0 0 1 0 0,0 0 0 0 0,0 0-1 0 0,0 0 1 0 0,0 0-1 0 0,0 0 1 0 0,-2 2-1 0 0,2-2 1 0 0,0 0 0 0 0,0 2-1 0 0,0-2 1 0 0,0 2-1 0 0,0-2 1 0 0,0 2-1 0 0,0 0 1 0 0,2-2 0 0 0,-4 2-175 0 0,-10 10 135 0 0,-2-2 1 0 0,2 2 0 0 0,-10 10-136 0 0,14-14 269 0 0,-14 14-123 0 0,8-10-142 0 0,0 2 0 0 0,0 0 0 0 0,0 0-1 0 0,2 2 1 0 0,2 0 0 0 0,-2 2 0 0 0,2-2-1 0 0,0 2 1 0 0,2 2 0 0 0,-4 8-4 0 0,12-26-6 0 0,2 0 0 0 0,0 0 0 0 0,-2 0 0 0 0,2 0 0 0 0,0 2 1 0 0,0-2-1 0 0,0 0 0 0 0,0 0 0 0 0,0 0 0 0 0,0 0 0 0 0,0 0 0 0 0,0 0 0 0 0,0 0 0 0 0,2 0 1 0 0,-2 0-1 0 0,0 0 0 0 0,2 0 0 0 0,-2 0 0 0 0,2 0 0 0 0,-2 0 0 0 0,2 2 6 0 0,2 0-9 0 0,-2 0 0 0 0,2-2 0 0 0,-2 2 0 0 0,2 0 0 0 0,0-2 0 0 0,0 2-1 0 0,0-2 1 0 0,0 2 0 0 0,0-2 0 0 0,0 0 9 0 0,12 6 7 0 0,0-2 1 0 0,0 0-1 0 0,0 0 0 0 0,0-2 0 0 0,4 0-7 0 0,66 12 209 0 0,-52-12-124 0 0,0 2 1 0 0,-2 2-1 0 0,4 2-85 0 0,-32-8 12 0 0,0-2 0 0 0,0 2-1 0 0,0 0 1 0 0,-2 0-1 0 0,2 0 1 0 0,0 0 0 0 0,0 0-1 0 0,-2 0 1 0 0,2 0-1 0 0,-2 0 1 0 0,2 2 0 0 0,-2-2-1 0 0,0 2 1 0 0,2-2-1 0 0,-2 2 1 0 0,0 0 0 0 0,0-2-1 0 0,0 2 1 0 0,0 0-1 0 0,0 0 1 0 0,-2 0 0 0 0,2-2-1 0 0,0 2 1 0 0,-2 0-1 0 0,2 0 1 0 0,-2 0 0 0 0,0 0-1 0 0,0 0 1 0 0,0 0-1 0 0,0 0 1 0 0,0 0-1 0 0,0 0 1 0 0,0 0 0 0 0,-2 0-1 0 0,2 0 1 0 0,-2 0-1 0 0,2 0 1 0 0,-2 0-12 0 0,-2 8 100 0 0,0-2 0 0 0,0 2 1 0 0,-2-2-1 0 0,0 0 0 0 0,0 0 0 0 0,0 0 0 0 0,0 0 0 0 0,-2 0 1 0 0,0-2-1 0 0,0 2 0 0 0,0-2 0 0 0,-2 0-100 0 0,2-2-42 0 0,-2-2 1 0 0,2 2-1 0 0,-2-2 0 0 0,2 0 0 0 0,-2 0 1 0 0,0 0-1 0 0,0-2 0 0 0,0 0 1 0 0,0 0-1 0 0,0 0 0 0 0,0 0 0 0 0,0-2 1 0 0,0 0-1 0 0,0 0 0 0 0,0 0 1 0 0,-4-2 41 0 0,-28-4-1335 0 0,0-2 0 0 0,0 0 0 0 0,-14-8 1335 0 0,12 4-1013 0 0,12 4 340 0 0</inkml:trace>
  <inkml:trace contextRef="#ctx0" brushRef="#br0" timeOffset="14008.71">5000 986 5984 0 0,'0'0'273'0'0,"0"0"-5"0"0,0 0 16 0 0,0 0 703 0 0,0 0 326 0 0,0 0 60 0 0,24-8 1291 0 0,-6 4-2386 0 0,-2-2 0 0 0,0 0 0 0 0,2-2 0 0 0,-2 0 0 0 0,-2 0 0 0 0,2 0 0 0 0,-2-2 0 0 0,2-2 0 0 0,-4 2 0 0 0,2-2 0 0 0,0 0 0 0 0,-2 0-1 0 0,6-10-277 0 0,-16 20-43 0 0,0 0 0 0 0,0 0-1 0 0,-2 0 1 0 0,2 0-1 0 0,0-2 1 0 0,-2 2 0 0 0,2 0-1 0 0,0 0 1 0 0,-2-2-1 0 0,0 2 1 0 0,2 0 0 0 0,-2-2-1 0 0,0 2 1 0 0,2 0-1 0 0,-2-2 1 0 0,0 2 0 0 0,0-2-1 0 0,0 2 1 0 0,0 0-1 0 0,-2-2 1 0 0,2 2-1 0 0,0-2 1 0 0,-2 2 0 0 0,2 0-1 0 0,-2 0 1 0 0,2-2-1 0 0,-2 2 1 0 0,2 0 0 0 0,-2 0-1 0 0,0-2 1 0 0,0 2-1 0 0,2 0 1 0 0,-2 0 0 0 0,0 0-1 0 0,0 0 1 0 0,0 0-1 0 0,0 0 1 0 0,0 0 0 0 0,-2 2-1 0 0,0-4 44 0 0,-2 2-336 0 0,0-2-1 0 0,0 2 1 0 0,-2-2-1 0 0,2 2 1 0 0,0 0 0 0 0,-2 2-1 0 0,2-2 1 0 0,-2 0-1 0 0,0 2 1 0 0,2 0 0 0 0,-2 0-1 0 0,2 0 1 0 0,-2 0-1 0 0,2 2 1 0 0,-4 0 336 0 0,-4 0-156 0 0,2 2 0 0 0,0 0 0 0 0,0 2 0 0 0,0-2-1 0 0,0 2 1 0 0,0 0 0 0 0,0 2 0 0 0,2 0 0 0 0,-10 6 156 0 0,8-4 198 0 0,0 2 1 0 0,2-2-1 0 0,0 2 1 0 0,0 0 0 0 0,0 2-1 0 0,2-2 1 0 0,0 2-1 0 0,0 0 1 0 0,0 0-1 0 0,2 0 1 0 0,0 0-1 0 0,-2 10-198 0 0,6-12 141 0 0,-2-2 0 0 0,2 0 0 0 0,0 2 0 0 0,0-2 0 0 0,2 2 0 0 0,-2-2 0 0 0,2 2 1 0 0,2-2-1 0 0,-2 0 0 0 0,2 2 0 0 0,0-2 0 0 0,0 2 0 0 0,0-2 0 0 0,2 0 0 0 0,0 0 0 0 0,0 2 0 0 0,0-2 0 0 0,2-2 0 0 0,-2 2 0 0 0,2 0 0 0 0,0-2 0 0 0,2 2 0 0 0,-2-2 0 0 0,2 0 0 0 0,0 0 0 0 0,0 0 0 0 0,0-2 0 0 0,0 2 0 0 0,2-2 0 0 0,-2 0 0 0 0,4 0-141 0 0,-2-2 85 0 0,0 2 0 0 0,2-2 0 0 0,-2-2 0 0 0,2 2-1 0 0,-2-2 1 0 0,2 0 0 0 0,-2 0 0 0 0,2 0 0 0 0,0-2 0 0 0,-2 0 0 0 0,2 0-1 0 0,8-2-84 0 0,22-4 83 0 0,2-2 0 0 0,26-10-83 0 0,-50 14-38 0 0,60-18-330 0 0,-46 6 176 0 0</inkml:trace>
  <inkml:trace contextRef="#ctx0" brushRef="#br0" timeOffset="15035.03">5648 790 6768 0 0,'0'0'306'0'0,"0"0"-4"0"0,0 0-128 0 0,4-8 432 0 0,-2 8 2782 0 0,4 8-3191 0 0,-2 0 0 0 0,0 0 0 0 0,0 0-1 0 0,0 2 1 0 0,0-2 0 0 0,-2 2 0 0 0,2-2 0 0 0,-2 2 0 0 0,-2 0 0 0 0,2 0-197 0 0,2 22 399 0 0,-2 2 0 0 0,-2 8-399 0 0,2 42 289 0 0,0-62-40 0 0,0-10-269 0 0,0 0-1 0 0,-2-2 0 0 0,0 2 0 0 0,0 0 1 0 0,0 0-1 0 0,0-2 0 0 0,-2 2 1 0 0,-2 8 20 0 0,2-18 77 0 0,2-2 92 0 0,0 0 21 0 0,0-22 579 0 0,0-42-70 0 0,-2 26-524 0 0,2-2 0 0 0,2 2 0 0 0,2 0-1 0 0,4-28-174 0 0,-2 48 18 0 0,-4 4-7 0 0,0 2-1 0 0,2 0 0 0 0,0 0 0 0 0,0 0 0 0 0,0 0 0 0 0,2 0 0 0 0,0 0 1 0 0,0 2-1 0 0,4-8-10 0 0,-5 12 49 0 0,3-2 1 0 0,-2 0-1 0 0,2 2 1 0 0,-2 0-1 0 0,2 0 0 0 0,0 0 1 0 0,0 0-1 0 0,0 2 1 0 0,2 0-1 0 0,-2 0 1 0 0,2 0-1 0 0,-2 0 1 0 0,2 2-1 0 0,0-2 0 0 0,-2 2 1 0 0,2 0-1 0 0,10 0-49 0 0,-10 2-193 0 0,-2-2 0 0 0,2 2 0 0 0,-2 0-1 0 0,2 2 1 0 0,0-2 0 0 0,-2 2 0 0 0,2 0 0 0 0,-2 0-1 0 0,2 0 1 0 0,-2 0 0 0 0,2 2 0 0 0,-2 0 0 0 0,0 0-1 0 0,0 0 1 0 0,0 2 0 0 0,0-2 0 0 0,0 2 0 0 0,4 4 193 0 0,6 10-960 0 0</inkml:trace>
  <inkml:trace contextRef="#ctx0" brushRef="#br0" timeOffset="15884.8">6317 788 4608 0 0,'0'0'208'0'0,"0"0"151"0"0,0 0 504 0 0,0 0 216 0 0,0 0 45 0 0,0 0-56 0 0,0 0-277 0 0,8 26 1149 0 0,30 116 2349 0 0,18 30-4289 0 0,-48-150 361 0 0,-6-14-257 0 0,0-2 0 0 0,2 0 0 0 0,-2 2 0 0 0,2-2 0 0 0,0 0 0 0 0,0 0 0 0 0,0 0 0 0 0,0 0 0 0 0,2 0 0 0 0,-2 0 0 0 0,2-2 0 0 0,0 2 0 0 0,2 0-104 0 0,-6-4 52 0 0,2 0 0 0 0,-2-2 0 0 0,0 2 0 0 0,2 0-1 0 0,-2-2 1 0 0,0 2 0 0 0,2-2 0 0 0,-2 0 0 0 0,0 2-1 0 0,2-2 1 0 0,-2 0 0 0 0,2 0 0 0 0,-2 0 0 0 0,0 0-1 0 0,2 0 1 0 0,-2 0 0 0 0,2 0 0 0 0,-2-2 0 0 0,0 2-1 0 0,2-2 1 0 0,-2 2 0 0 0,0 0 0 0 0,2-2 0 0 0,-2 0-1 0 0,0 2 1 0 0,0-2 0 0 0,2 0 0 0 0,-2 0 0 0 0,0 0-1 0 0,0 0 1 0 0,0 0 0 0 0,0 0 0 0 0,0 0 0 0 0,0 0-1 0 0,0-2-51 0 0,10-10 235 0 0,0-2-1 0 0,-2 0 1 0 0,0-2-1 0 0,-2 2 1 0 0,2-2-1 0 0,-2-2-234 0 0,38-116 463 0 0,-18 54-474 0 0,34-62-3000 0 0,-56 124 1531 0 0</inkml:trace>
  <inkml:trace contextRef="#ctx0" brushRef="#br0" timeOffset="16439.46">7115 844 7832 0 0,'0'0'356'0'0,"0"0"-7"0"0,-2 32 4460 0 0,0 8-2910 0 0,2 0 0 0 0,4 34-1899 0 0,0 24 410 0 0,-4-86-436 0 0,0 8-120 0 0,0 0 0 0 0,0 0 0 0 0,2 0 0 0 0,2 0 0 0 0,-2 0-1 0 0,6 10 147 0 0,-8-28-4017 0 0,0-2-1401 0 0</inkml:trace>
  <inkml:trace contextRef="#ctx0" brushRef="#br0" timeOffset="16818.62">7169 322 12896 0 0,'0'0'576'0'0,"-10"-4"112"0"0,-2 4-552 0 0,6-2-136 0 0,-4 2 0 0 0,-2 0 0 0 0,8 0 960 0 0,-4 2 160 0 0,0-2 31 0 0,0 8 1 0 0,8-8-824 0 0,-4 8-168 0 0,4-8-32 0 0,0 0 0 0 0,0 10-928 0 0,4-2-176 0 0</inkml:trace>
  <inkml:trace contextRef="#ctx0" brushRef="#br0" timeOffset="27496.55">7647 726 4608 0 0,'0'0'353'0'0,"-26"10"515"0"0,-4 12 407 0 0,2 0 0 0 0,0 2 0 0 0,0 2 0 0 0,-22 26-1275 0 0,44-44 238 0 0,-2 2-1 0 0,2-2 1 0 0,0 0-1 0 0,0 2 0 0 0,0 0 1 0 0,2-2-1 0 0,-2 2 0 0 0,2 0 1 0 0,2 2-1 0 0,-2-2 1 0 0,2 0-1 0 0,0 0 0 0 0,0 2 1 0 0,0-2-1 0 0,2 0 0 0 0,-2 2 1 0 0,2-2-1 0 0,2 2 1 0 0,0 2-238 0 0,-2-8 97 0 0,2 0 0 0 0,2 0 0 0 0,-2 0 0 0 0,0 0 1 0 0,2 0-1 0 0,-2 0 0 0 0,2 0 0 0 0,0-2 0 0 0,0 2 1 0 0,0-2-1 0 0,0 2 0 0 0,2-2 0 0 0,-2 0 1 0 0,2 0-1 0 0,-2 0 0 0 0,2 0 0 0 0,0 0 0 0 0,0-2 1 0 0,-2 2-1 0 0,2-2 0 0 0,0 0 0 0 0,2 2 0 0 0,-2-4 1 0 0,4 4-98 0 0,10 0 74 0 0,2 2 0 0 0,-2-4-1 0 0,2 2 1 0 0,-2-4 0 0 0,2 2 0 0 0,0-2 0 0 0,-2-2-74 0 0,86-12-765 0 0,-66 6 303 0 0</inkml:trace>
  <inkml:trace contextRef="#ctx0" brushRef="#br0" timeOffset="32091.35">8049 952 4144 0 0,'0'0'191'0'0,"0"0"253"0"0,0 0 958 0 0,8-4 4102 0 0,16-10-3660 0 0,22-2 187 0 0,-28 10-1594 0 0,0-2 0 0 0,0 2-1 0 0,8-8-436 0 0,-22 12 29 0 0,58-36 440 0 0,-56 34-447 0 0,0 0 0 0 0,-2 0 0 0 0,0 0 0 0 0,2 0 0 0 0,-2 0 0 0 0,0-2 0 0 0,0 2 0 0 0,0-2 0 0 0,-2 2-1 0 0,4-6-21 0 0,-6 6-124 0 0,2 0 0 0 0,-2 0 0 0 0,2 0 0 0 0,-2 0 1 0 0,0-2-1 0 0,0 2 0 0 0,0 0 0 0 0,0 0 0 0 0,0 0 0 0 0,0 0 0 0 0,-2 0 0 0 0,2-2 0 0 0,-2 2 0 0 0,2 0 0 0 0,-2 0 0 0 0,0 0 0 0 0,0 0 0 0 0,0 0 0 0 0,0 0 0 0 0,0 2 0 0 0,0-2 0 0 0,-2 0 0 0 0,2 2 0 0 0,0-2 0 0 0,-2 0 0 0 0,0 2 124 0 0,2-2-176 0 0,-2 0 1 0 0,0 0 0 0 0,0 2-1 0 0,0-2 1 0 0,-2 0-1 0 0,2 2 1 0 0,0 0 0 0 0,0 0-1 0 0,-2-2 1 0 0,2 2 0 0 0,-2 2-1 0 0,2-2 1 0 0,-2 0 0 0 0,2 2-1 0 0,-2-2 1 0 0,0 2-1 0 0,2 0 1 0 0,-2-2 0 0 0,0 2-1 0 0,2 2 1 0 0,-2-2 175 0 0,-6 2 102 0 0,0 2 1 0 0,2-2-1 0 0,-2 2 0 0 0,2 2 1 0 0,0-2-1 0 0,-2 2 1 0 0,2 0-1 0 0,2 0 0 0 0,-2 0 1 0 0,0 2-1 0 0,2 0 0 0 0,-2 0 1 0 0,2 0-1 0 0,0 0 0 0 0,2 2 1 0 0,-2-2-1 0 0,2 2 0 0 0,0 0 1 0 0,0 0-1 0 0,0 0 1 0 0,2 2-1 0 0,-2-2 0 0 0,4 2 1 0 0,-2-2-1 0 0,0 8-102 0 0,0-6 157 0 0,2 2-1 0 0,0-2 1 0 0,2 2 0 0 0,0-2 0 0 0,0 2-1 0 0,0 0 1 0 0,2-2 0 0 0,0 2-1 0 0,0-2 1 0 0,2 0 0 0 0,-2 2-1 0 0,4-2 1 0 0,-2 0 0 0 0,0 0 0 0 0,2 0-1 0 0,0 0 1 0 0,2 0 0 0 0,-2-2-1 0 0,2 0 1 0 0,0 2 0 0 0,2-2-1 0 0,4 4-156 0 0,-10-8 34 0 0,2-2-1 0 0,-2 0 0 0 0,2 2 0 0 0,0-2 1 0 0,0 0-1 0 0,0 0 0 0 0,0-2 0 0 0,0 2 0 0 0,0 0 1 0 0,0-2-1 0 0,2 0 0 0 0,-2 0 0 0 0,0 0 0 0 0,2 0 1 0 0,-2-2-1 0 0,2 2 0 0 0,-2-2 0 0 0,2 0 1 0 0,-2 0-1 0 0,2 0 0 0 0,-2 0 0 0 0,2-2-33 0 0,22-2-46 0 0,-2 0-1 0 0,0-2 1 0 0,20-8 46 0 0,0 0-442 0 0,-16 6 61 0 0</inkml:trace>
  <inkml:trace contextRef="#ctx0" brushRef="#br0" timeOffset="33175.96">8795 1252 16639 0 0,'-4'0'1480'0'0,"4"0"-1184"0"0,0 0-232 0 0,0 0-64 0 0,0 0 320 0 0,0 0 64 0 0,0 0 0 0 0,0 0 8 0 0,0 0-224 0 0,0 0-40 0 0,0 0-16 0 0,6 0 0 0 0,4-8-720 0 0,-2 0-152 0 0,-4 6-24 0 0</inkml:trace>
  <inkml:trace contextRef="#ctx0" brushRef="#br0" timeOffset="34265.96">9515 718 4144 0 0,'2'0'319'0'0,"22"-12"693"0"0,-22 10-10 0 0,-2 2 50 0 0,14-38 5923 0 0,-16 36-6862 0 0,2 0 0 0 0,-2 0 0 0 0,2 2 0 0 0,-2-2 1 0 0,0 2-1 0 0,2-2 0 0 0,-2 0 0 0 0,0 2 0 0 0,2-2 1 0 0,-2 2-1 0 0,0 0 0 0 0,0-2 0 0 0,0 2 0 0 0,2 0 1 0 0,-2-2-1 0 0,0 2 0 0 0,0 0 0 0 0,0 0 1 0 0,0 0-1 0 0,2-2 0 0 0,-2 2 0 0 0,-2 0-113 0 0,0 2 74 0 0,2-2-1 0 0,-2 0 1 0 0,0 2-1 0 0,0-2 1 0 0,0 2-1 0 0,2-2 1 0 0,-2 2-1 0 0,0 0 1 0 0,2 0-1 0 0,-4 2-73 0 0,-10 6-31 0 0,2 0 0 0 0,2 2 0 0 0,-2 0 0 0 0,-2 6 31 0 0,10-12 98 0 0,-18 20-80 0 0,2 0-1 0 0,0 0 0 0 0,2 2 1 0 0,-14 26-18 0 0,28-42-1 0 0,-2 0 1 0 0,2 0-1 0 0,2 0 1 0 0,-2 2 0 0 0,2-2-1 0 0,0 2 1 0 0,0-2-1 0 0,2 2 1 0 0,0 0 0 0 0,0 0-1 0 0,2 0 1 0 0,0 0-1 0 0,0 6 1 0 0,2-14 5 0 0,0 0 0 0 0,0 2-1 0 0,0-2 1 0 0,0 0-1 0 0,2 2 1 0 0,-2-2 0 0 0,2 0-1 0 0,0 0 1 0 0,0 0-1 0 0,0 0 1 0 0,0-2 0 0 0,2 2-1 0 0,-2-2 1 0 0,2 2-1 0 0,-2-2 1 0 0,2 0 0 0 0,0 0-1 0 0,0 0 1 0 0,0 0-1 0 0,0 0 1 0 0,0-2 0 0 0,0 2-1 0 0,6 0-4 0 0,4 2-146 0 0,0-2 1 0 0,0 0-1 0 0,2 0 0 0 0,-2 0 1 0 0,2-2-1 0 0,-2 0 0 0 0,2-2 1 0 0,-2 2-1 0 0,6-4 146 0 0,6-2-698 0 0</inkml:trace>
  <inkml:trace contextRef="#ctx0" brushRef="#br0" timeOffset="35217.01">10010 1136 1840 0 0,'-24'12'341'0'0,"14"-8"1382"0"0,-2-2 0 0 0,0 0-1 0 0,0 0 1 0 0,0-2-1 0 0,0 0-1722 0 0,8 0 106 0 0,2 0 1 0 0,-2-2-1 0 0,0 2 0 0 0,2-2 0 0 0,-2 2 0 0 0,2-2 0 0 0,-2 0 0 0 0,2 2 0 0 0,-2-2 0 0 0,2 0 1 0 0,-2 0-1 0 0,2 0 0 0 0,0 0 0 0 0,-2-2 0 0 0,2 2 0 0 0,0 0 0 0 0,0-2 0 0 0,0 2 1 0 0,0 0-1 0 0,0-2 0 0 0,0 2 0 0 0,2-2 0 0 0,-2 2 0 0 0,0-2 0 0 0,2 0 0 0 0,-2 2 0 0 0,2-2-106 0 0,-4-8 133 0 0,0-2 0 0 0,0 2-1 0 0,2-2 1 0 0,0 2 0 0 0,2-2 0 0 0,-2-6-133 0 0,2 8 74 0 0,0 0 1 0 0,2 2-1 0 0,0-2 1 0 0,0 0-1 0 0,0 2 1 0 0,0-2-1 0 0,2 2 1 0 0,0 0-1 0 0,0-2 1 0 0,2 2-1 0 0,-2 0 1 0 0,2 0-1 0 0,0 2 1 0 0,0-2-1 0 0,2 0 1 0 0,0 2-1 0 0,-2 0 1 0 0,2 0 0 0 0,2 0-1 0 0,-2 0 1 0 0,2 2-1 0 0,-2 0 1 0 0,2 0-1 0 0,0 0 1 0 0,0 0-1 0 0,0 2 1 0 0,0 0-1 0 0,2 0 1 0 0,-2 0-1 0 0,2 2 1 0 0,-2 0-1 0 0,2 0 1 0 0,-2 0-1 0 0,2 0 1 0 0,0 2-1 0 0,-2 0 1 0 0,2 0-1 0 0,6 2-74 0 0,-8 0 12 0 0,2 0 0 0 0,-2 0 0 0 0,0 0 0 0 0,0 2-1 0 0,0 0 1 0 0,0 0 0 0 0,0 0 0 0 0,-2 0-1 0 0,2 2 1 0 0,-2 0 0 0 0,2 0 0 0 0,-2 0-1 0 0,2 2-11 0 0,-6-4 8 0 0,0 0-1 0 0,0 0 1 0 0,-2 0-1 0 0,2 0 0 0 0,-2 0 1 0 0,2 2-1 0 0,-2-2 0 0 0,0 0 1 0 0,0 2-1 0 0,0-2 1 0 0,0 2-1 0 0,0-2 0 0 0,-2 2 1 0 0,2-2-1 0 0,-2 2 0 0 0,2-2 1 0 0,-2 2-1 0 0,0 0 1 0 0,0-2-1 0 0,0 2 0 0 0,-2 0 1 0 0,2-2-1 0 0,-2 2 0 0 0,2-2 1 0 0,-2 2-1 0 0,0-2 0 0 0,0 4-7 0 0,-4 8 66 0 0,-2 0-1 0 0,2-2 0 0 0,-2 2 0 0 0,-2-2 0 0 0,2 0 0 0 0,-2 0 0 0 0,0 0 0 0 0,-2-2 0 0 0,-4 4-65 0 0,8-8-121 0 0,0 0 0 0 0,-2-2 0 0 0,0 2 1 0 0,0-2-1 0 0,0 0 0 0 0,0 0 0 0 0,-2-2 0 0 0,2 0 0 0 0,-2 0 1 0 0,0 0-1 0 0,2 0 0 0 0,-2-2 0 0 0,-8 2 121 0 0,-8-4-5982 0 0</inkml:trace>
  <inkml:trace contextRef="#ctx0" brushRef="#br0" timeOffset="36244.89">10512 734 6416 0 0,'0'0'297'0'0,"0"0"-9"0"0,0-2-188 0 0,0 0-20 0 0,0 0 279 0 0,0 2 119 0 0,0 0 24 0 0,0 0-4 0 0,4 28 1353 0 0,0-2-1036 0 0,-4 0-1 0 0,2 0 1 0 0,-4 28-815 0 0,0 6 889 0 0,-4 84 582 0 0,6-142-1304 0 0,0-2 1 0 0,0 0-18 0 0,8-12-68 0 0,8-10-34 0 0,-4 0 0 0 0,2-2 0 0 0,6-20-48 0 0,-6 12 22 0 0,2 2 0 0 0,6-8-22 0 0,-18 30 9 0 0,2 0 1 0 0,0 0 0 0 0,0 2 0 0 0,2-2-1 0 0,-2 0 1 0 0,2 2 0 0 0,0 0 0 0 0,-2 0 0 0 0,10-4-11 0 0,-14 8 6 0 0,0 0-1 0 0,0 2 0 0 0,0-2 1 0 0,2 2-1 0 0,-2-2 0 0 0,0 2 1 0 0,0-2-1 0 0,2 2 0 0 0,-2 0 1 0 0,0 0-1 0 0,0-2 0 0 0,2 2 0 0 0,-2 0 1 0 0,0 0-1 0 0,2 0 0 0 0,-2 2 1 0 0,0-2-1 0 0,2 0 0 0 0,-2 0 1 0 0,0 2-1 0 0,0-2 0 0 0,2 2-4 0 0,0 0 15 0 0,-2 0 0 0 0,2 0-1 0 0,0 0 1 0 0,-2 2 0 0 0,2-2-1 0 0,-2 0 1 0 0,2 2 0 0 0,-2 0-1 0 0,0-2 1 0 0,0 2 0 0 0,0 0-1 0 0,0-2 1 0 0,0 4-15 0 0,6 10 98 0 0,0 2 1 0 0,-2-2-1 0 0,-2 2 0 0 0,0 0 1 0 0,2 14-99 0 0,-2-12-60 0 0,-4 0 0 0 0,2 2-1 0 0,-2 6 61 0 0,0-8-718 0 0,0 0-348 0 0</inkml:trace>
  <inkml:trace contextRef="#ctx0" brushRef="#br0" timeOffset="36979.71">11430 600 5064 0 0,'-2'-2'181'0'0,"0"2"0"0"0,0 0 1 0 0,2-2-1 0 0,-2 2 0 0 0,0-2 1 0 0,0 2-1 0 0,0 0 0 0 0,0 0 1 0 0,0-2-1 0 0,0 2 0 0 0,2 0 1 0 0,-2 0-1 0 0,0 0 0 0 0,0 0 0 0 0,0 0 1 0 0,0 0-1 0 0,0 0 0 0 0,0 0 1 0 0,0 2-1 0 0,0-2-181 0 0,-4 2 454 0 0,0 0 0 0 0,0 2 0 0 0,0-2 0 0 0,0 0 0 0 0,0 2 0 0 0,-4 4-454 0 0,-6 4 411 0 0,0 2 0 0 0,0 0 1 0 0,-6 10-412 0 0,0-2 69 0 0,-24 24-56 0 0,44-42-13 0 0,0-2-1 0 0,0 0 1 0 0,0 2 0 0 0,0 0 0 0 0,0-2 0 0 0,0 2 0 0 0,0-2-1 0 0,0 2 1 0 0,2 0 0 0 0,-2 0 0 0 0,2-2 0 0 0,-2 2 0 0 0,2 2 0 0 0,0-4 0 0 0,0 0 1 0 0,0 0-1 0 0,2 0 1 0 0,-2 0-1 0 0,0 0 0 0 0,2 0 1 0 0,-2 0-1 0 0,2 0 1 0 0,-2 0-1 0 0,2-2 1 0 0,0 2-1 0 0,-2 0 1 0 0,2 0-1 0 0,0-2 1 0 0,-2 2-1 0 0,2 0 1 0 0,0-2-1 0 0,0 2 1 0 0,0-2-1 0 0,0 2 1 0 0,0-2-1 0 0,-2 2 1 0 0,2-2-1 0 0,0 2 0 0 0,0-2 1 0 0,2 0-1 0 0,64 16 558 0 0,-48-12-112 0 0,28 6 327 0 0,-38-10-654 0 0,-2 0 0 0 0,0 2 0 0 0,0-2 0 0 0,0 2 0 0 0,0 0 0 0 0,0 0 0 0 0,0 2 0 0 0,0-2 0 0 0,0 2 0 0 0,-2 0 0 0 0,2 0 0 0 0,0 0 0 0 0,-2 2 0 0 0,0-2-1 0 0,2 2 1 0 0,-2 0 0 0 0,0 0-119 0 0,-4-4 55 0 0,-2 2-1 0 0,2-2 0 0 0,-2 0 0 0 0,2 2 0 0 0,-2-2 0 0 0,0 2 0 0 0,2-2 0 0 0,-2 2 0 0 0,0-2 1 0 0,0 2-1 0 0,0 0 0 0 0,0-2 0 0 0,0 2 0 0 0,-2-2 0 0 0,2 2 0 0 0,0-2 0 0 0,-2 0 1 0 0,2 2-1 0 0,-2-2 0 0 0,2 2 0 0 0,-2-2 0 0 0,0 0 0 0 0,0 2-54 0 0,-2 6 85 0 0,-2 0-1 0 0,0 0 1 0 0,0 0 0 0 0,0-2-1 0 0,-6 8-84 0 0,2-8 36 0 0,2 0 0 0 0,-2 2-1 0 0,0-4 1 0 0,0 2-1 0 0,0 0 1 0 0,0-2 0 0 0,-2 0-1 0 0,2 0 1 0 0,-2-2-1 0 0,0 2 1 0 0,0-2 0 0 0,2 0-1 0 0,-4-2 1 0 0,2 0 0 0 0,0 0-1 0 0,-4 0-35 0 0,2 0-1085 0 0,0-2 0 0 0,0 0 0 0 0,0-2 0 0 0,0 0 0 0 0,-12-2 1085 0 0,-10-4-5736 0 0</inkml:trace>
  <inkml:trace contextRef="#ctx0" brushRef="#br0" timeOffset="37915.03">11818 638 1840 0 0,'0'0'112'0'0,"-2"0"-1"0"0,2 0 1 0 0,0-2-1 0 0,0 2 1 0 0,0 0 0 0 0,-2 0-1 0 0,2 0 1 0 0,0-2 0 0 0,0 2-1 0 0,-2 0 1 0 0,2 0 0 0 0,0 0-1 0 0,-2 0 1 0 0,2 0-1 0 0,0 0 1 0 0,-2-2 0 0 0,2 2-1 0 0,0 0 1 0 0,-2 0 0 0 0,2 0-1 0 0,0 0 1 0 0,-2 0 0 0 0,2 0-1 0 0,0 0 1 0 0,-2 0-1 0 0,2 0 1 0 0,0 2 0 0 0,0-2-1 0 0,-2 0 1 0 0,2 0 0 0 0,0 0-1 0 0,-2 0 1 0 0,2 0 0 0 0,0 0-1 0 0,0 2 1 0 0,-2-2-112 0 0,-14 24 4363 0 0,0 40-1220 0 0,12-18-2439 0 0,-2-12-169 0 0,4 2 0 0 0,0 0 1 0 0,2 20-536 0 0,2-48 96 0 0,-2 2 0 0 0,2-2 1 0 0,-2 0-1 0 0,2 2 1 0 0,2-2-1 0 0,-2 2 0 0 0,2-2 1 0 0,-2 0-1 0 0,2 0 0 0 0,0 0 1 0 0,2 0-1 0 0,-2 0 1 0 0,2-2-1 0 0,0 2 0 0 0,-2-2 1 0 0,4 2-97 0 0,-6-6 23 0 0,0 0 0 0 0,0 0 1 0 0,0-2-1 0 0,0 2 0 0 0,0 0 0 0 0,2-2 1 0 0,-2 2-1 0 0,0-2 0 0 0,0 0 0 0 0,0 2 1 0 0,2-2-1 0 0,-2 0 0 0 0,0 0 1 0 0,0 0-1 0 0,2 0 0 0 0,-2 0 0 0 0,0 0 1 0 0,0 0-1 0 0,2 0 0 0 0,-2 0 0 0 0,0-2 1 0 0,0 2-1 0 0,2 0 0 0 0,-2-2 1 0 0,0 2-1 0 0,0-2 0 0 0,0 2 0 0 0,0-2 1 0 0,0 0-1 0 0,0 2 0 0 0,0-2 0 0 0,2 0-23 0 0,8-8 48 0 0,0 0 0 0 0,0 0 0 0 0,-2-2-1 0 0,8-8-47 0 0,-10 12 15 0 0,6-10 25 0 0,-2 2 0 0 0,0-2 0 0 0,-2 0-1 0 0,6-12-39 0 0,-6 12 5 0 0,0 0-1 0 0,0 0 0 0 0,2 2 0 0 0,12-14-4 0 0,-12 16-4 0 0,0 0 0 0 0,0 0 0 0 0,4-10 4 0 0,-4 52-132 0 0,-4 106 60 0 0,8 16-1106 0 0,-16-128 533 0 0</inkml:trace>
  <inkml:trace contextRef="#ctx0" brushRef="#br0" timeOffset="38606.21">12528 0 10880 0 0,'30'340'7571'0'0,"-24"-166"-6411"0"0,4 66-140 0 0,-8-160-614 0 0,14 64-406 0 0,-6-58-248 0 0,-6-52-782 0 0,2 0-3567 0 0,-6-34 4344 0 0,4 30-6160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43:00.259"/>
    </inkml:context>
    <inkml:brush xml:id="br0">
      <inkml:brushProperty name="width" value="0.05" units="cm"/>
      <inkml:brushProperty name="height" value="0.05" units="cm"/>
      <inkml:brushProperty name="color" value="#FFC114"/>
    </inkml:brush>
  </inkml:definitions>
  <inkml:trace contextRef="#ctx0" brushRef="#br0">0 1497 4144 0 0,'0'0'319'0'0,"16"-4"-81"0"0,166-58 3968 0 0,96-18-2036 0 0,-84 22-925 0 0,-8 2-417 0 0,218-48 188 0 0,403-100 911 0 0,907-136 155 0 0,-68 134-1287 0 0,7 70-622 0 0,-1127 94-168 0 0,276-20 118 0 0,747-30 269 0 0,-279 42 552 0 0,58 50 136 0 0,-552 20-281 0 0,623 102-799 0 0,-927-64 104 0 0,964 154 33 0 0,35 98-137 0 0,-757-156 0 0 0,-592-128 1 0 0,928 210-3 0 0,-634-126 14 0 0,190 84-12 0 0,665 295 91 0 0,-617-231-65 0 0,-120-22 25 0 0,-414-180-35 0 0,690 372 89 0 0,-682-356-106 0 0,-52-30 12 0 0,224 126 114 0 0,209 160-125 0 0,-369-228-124 0 0,-50-38-1421 0 0,-4 2-3333 0 0,6 6-2257 0 0</inkml:trace>
  <inkml:trace contextRef="#ctx0" brushRef="#br0" timeOffset="28209.49">25259 2772 2760 0 0,'0'0'389'0'0,"0"0"595"0"0,0 0 264 0 0,0 6 2078 0 0,4 18-1309 0 0,44 78 2756 0 0,42 50-1904 0 0,-38-64-1732 0 0,172 280-142 0 0,-40-62-598 0 0,-170-284-397 0 0,-10-18 0 0 0,0 2 0 0 0,-2-2 0 0 0,2 2 0 0 0,-2 0 0 0 0,2 0 0 0 0,-2 0 0 0 0,0 0 0 0 0,-2-6 0 0 0,0 2 0 0 0,0-2 0 0 0,0 0 0 0 0,0 2 0 0 0,0-2 0 0 0,-2 0 0 0 0,2 2 0 0 0,0-2 0 0 0,0 2 0 0 0,0-2 0 0 0,0 0 0 0 0,-2 2 0 0 0,2-2 0 0 0,0 0 0 0 0,-2 0 0 0 0,2 2 0 0 0,0-2 0 0 0,0 0 0 0 0,-2 0 0 0 0,2 2 0 0 0,0-2 0 0 0,-2 0 0 0 0,2 0 0 0 0,-2 0 0 0 0,2 2 0 0 0,0-2 0 0 0,-2 0 0 0 0,2 0 0 0 0,0 0 0 0 0,-2 0 0 0 0,2 0 0 0 0,-2 0 0 0 0,2 0 0 0 0,-2 0 0 0 0,2 0 0 0 0,0 0 0 0 0,-2 0 0 0 0,-28 2 0 0 0,-456-16 1393 0 0,350 16-2131 0 0,0 6-1 0 0,-77 18 739 0 0,145-16-6406 0 0,36-4 193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47:58.825"/>
    </inkml:context>
    <inkml:brush xml:id="br0">
      <inkml:brushProperty name="width" value="0.05" units="cm"/>
      <inkml:brushProperty name="height" value="0.05" units="cm"/>
      <inkml:brushProperty name="color" value="#FFFFFF"/>
    </inkml:brush>
    <inkml:brush xml:id="br1">
      <inkml:brushProperty name="width" value="0.05" units="cm"/>
      <inkml:brushProperty name="height" value="0.05" units="cm"/>
      <inkml:brushProperty name="color" value="#66CC00"/>
    </inkml:brush>
  </inkml:definitions>
  <inkml:trace contextRef="#ctx0" brushRef="#br0">0 1684 3224 0 0,'0'0'143'0'0,"34"-4"3820"0"0,4-2 735 0 0,22-8-2232 0 0,26-4-1104 0 0,552-50 2677 0 0,-210 52-3271 0 0,-176 18-624 0 0,28 14-144 0 0,-192-10 64 0 0,11-4-64 0 0,-59-6 204 0 0,-34-2 315 0 0,-18-8-98 0 0,-119-60-174 0 0,-5 4 0 0 0,-2 6-1 0 0,-112-34-246 0 0,200 80-191 0 0,-2 4 0 0 0,-38-8 191 0 0,60 16-1327 0 0,0 2 0 0 0,0 2 1 0 0,-12 0 1326 0 0,12 4-6769 0 0</inkml:trace>
  <inkml:trace contextRef="#ctx0" brushRef="#br0" timeOffset="839.4">2061 1540 5064 0 0,'0'0'389'0'0,"8"-12"303"0"0,-8 8 4185 0 0,-10 8-4550 0 0,0 0 0 0 0,0 0 0 0 0,2 2 0 0 0,-2-2 0 0 0,0 2 0 0 0,2 2 0 0 0,0-2 0 0 0,0 0 0 0 0,0 2 0 0 0,-2 0-327 0 0,-26 24 589 0 0,-253 160 2217 0 0,161-108-2494 0 0,44-33-324 0 0,30-17-199 0 0,2 0-1 0 0,0 4 1 0 0,-20 20 211 0 0,46-32-1017 0 0</inkml:trace>
  <inkml:trace contextRef="#ctx0" brushRef="#br1" timeOffset="6806.07">2843 858 2304 0 0,'0'0'609'0'0,"0"0"1721"0"0,10 2 5367 0 0,16 4-4459 0 0,6-6-1789 0 0,2 0 0 0 0,-2 0 0 0 0,2-4-1449 0 0,60-8 2325 0 0,14-10-2325 0 0,14-2 1125 0 0,-34 10-743 0 0,92-16 263 0 0,-60 24-5552 0 0,-104 6 3107 0 0</inkml:trace>
  <inkml:trace contextRef="#ctx0" brushRef="#br1" timeOffset="7223.63">3345 852 9216 0 0,'-10'14'2376'0'0,"14"48"2647"0"0,12 32-3613 0 0,-2-18-861 0 0,-2 48 111 0 0,-2 122-660 0 0,-4-22-2671 0 0,-6-194 1100 0 0</inkml:trace>
  <inkml:trace contextRef="#ctx0" brushRef="#br1" timeOffset="7593.7">2961 1922 8288 0 0,'0'0'381'0'0,"0"0"-6"0"0,14 2 126 0 0,78-18 9072 0 0,48-26-6337 0 0,-92 28-2323 0 0,88-30-23 0 0,82-24 327 0 0,-70 32-8637 0 0,-110 30-302 0 0</inkml:trace>
  <inkml:trace contextRef="#ctx0" brushRef="#br1" timeOffset="8211.54">4133 700 8288 0 0,'0'0'638'0'0,"0"0"-290"0"0,0 0 318 0 0,0 0 183 0 0,0 0 42 0 0,0 0-63 0 0,4 22 536 0 0,42 268 2873 0 0,-34-186-3704 0 0,-6 2 0 0 0,-4-2-1 0 0,-6 24-532 0 0,-4-30-220 0 0,-2 34 107 0 0,8-44-5287 0 0,2-68-606 0 0</inkml:trace>
  <inkml:trace contextRef="#ctx0" brushRef="#br1" timeOffset="8644.84">4169 636 13824 0 0,'0'-4'66'0'0,"0"2"0"0"0,0-2 0 0 0,2 2 1 0 0,-2-2-1 0 0,0 2 0 0 0,2 0 1 0 0,-2-2-1 0 0,2 2 0 0 0,-2 0 1 0 0,2-2-1 0 0,-2 2 0 0 0,2 0 0 0 0,0-2 1 0 0,0 2-1 0 0,0 0 0 0 0,0 0 1 0 0,0 0-1 0 0,0 0 0 0 0,0-2-66 0 0,4 2 58 0 0,-2-2-1 0 0,2 0 1 0 0,-2 2-1 0 0,2 0 1 0 0,-2-2-1 0 0,2 2 1 0 0,0 0-1 0 0,0 0 1 0 0,4 0-58 0 0,2 0 282 0 0,2 0 0 0 0,-2 0 0 0 0,0 2 1 0 0,2 0-1 0 0,-2 0 0 0 0,2 0 0 0 0,-2 2 1 0 0,0 0-1 0 0,2 0-282 0 0,2 2 117 0 0,-2 2-1 0 0,0 0 1 0 0,2 0 0 0 0,-2 0-1 0 0,0 2 1 0 0,0 0 0 0 0,-2 0 0 0 0,2 2-1 0 0,-2 0 1 0 0,0 0 0 0 0,0 0 0 0 0,0 4-117 0 0,-4-4 50 0 0,0-2 0 0 0,-2 0 1 0 0,0 2-1 0 0,0 0 1 0 0,0 0-1 0 0,-2 0 0 0 0,2 0 1 0 0,-2 0-1 0 0,0 0 0 0 0,-2 2 1 0 0,2-2-1 0 0,-2 2 1 0 0,0-2-1 0 0,-2 2 0 0 0,2-2 1 0 0,-2 2-1 0 0,0 2-50 0 0,-2 6 152 0 0,0 0-1 0 0,0 0 1 0 0,-2 0-1 0 0,0 0 1 0 0,-2-2 0 0 0,0 2-1 0 0,-2-2 1 0 0,0 0-1 0 0,0 0 1 0 0,-2 0 0 0 0,-4 8-152 0 0,6-18 37 0 0,2 2 0 0 0,-2-2 0 0 0,0 0 0 0 0,0 0 0 0 0,0 0 1 0 0,0-2-1 0 0,-2 2 0 0 0,2-2 0 0 0,-2 0 0 0 0,0 0 0 0 0,0-2 0 0 0,0 2 1 0 0,-2-2-1 0 0,2 0 0 0 0,0 0 0 0 0,-2-2 0 0 0,2 0 0 0 0,-2 0 0 0 0,0 0 1 0 0,-6-2-38 0 0,-64-2-2946 0 0,36-6-4317 0 0</inkml:trace>
  <inkml:trace contextRef="#ctx0" brushRef="#br1" timeOffset="23726.07">4853 82 3680 0 0,'0'0'167'0'0,"0"0"195"0"0,4-4 4581 0 0,16-14-2842 0 0,-6 10-1394 0 0,0 0 1 0 0,0 0-1 0 0,2 2 0 0 0,-2 0 1 0 0,2 0-1 0 0,0 2 0 0 0,-2-2 0 0 0,16 2-707 0 0,-18 2 77 0 0,0 0 0 0 0,0 2-1 0 0,0 0 1 0 0,0 0 0 0 0,0 2-1 0 0,0 0 1 0 0,0 0 0 0 0,4 2-77 0 0,-14-4 2 0 0,2 2 0 0 0,-2-2 1 0 0,0 2-1 0 0,0 0 0 0 0,2 0 1 0 0,-2 0-1 0 0,0-2 0 0 0,0 2 1 0 0,0 0-1 0 0,0 0 0 0 0,0 2 0 0 0,0-2 1 0 0,0 0-1 0 0,-2 0 0 0 0,2 0 1 0 0,0 2-1 0 0,0-2 0 0 0,-2 0 1 0 0,2 2-1 0 0,-2-2 0 0 0,0 0 1 0 0,2 2-1 0 0,-2-2 0 0 0,0 2 0 0 0,0-2 1 0 0,2 0-1 0 0,-2 2 0 0 0,-2 0-2 0 0,4 8-51 0 0,-4 2-1 0 0,2-2 0 0 0,-2 0 1 0 0,0 0-1 0 0,0 0 0 0 0,-2 2 52 0 0,0 0-45 0 0,-2 0 0 0 0,0 0 0 0 0,0 0 0 0 0,-2 0 0 0 0,0 0 0 0 0,0-2 0 0 0,-6 8 45 0 0,-20 20-280 0 0,-22 24 280 0 0,-20 18-189 0 0,72-76 100 0 0,0-2 135 0 0,0 0 0 0 0,2 0 0 0 0,-2 0 0 0 0,2 2 0 0 0,-2-2 0 0 0,2 0 0 0 0,0 0 0 0 0,-2 6-46 0 0,4-10 28 0 0,0 2 0 0 0,0-2-1 0 0,0 0 1 0 0,0 2 0 0 0,0-2 0 0 0,0 0 0 0 0,0 2 0 0 0,0-2 0 0 0,0 0 0 0 0,0 2 0 0 0,0-2 0 0 0,2 0 0 0 0,-2 2 0 0 0,0-2 0 0 0,0 0 0 0 0,0 2 0 0 0,0-2 0 0 0,2 0 0 0 0,-2 2 0 0 0,0-2 0 0 0,0 0 0 0 0,0 0 0 0 0,2 2 0 0 0,-2-2 0 0 0,0 0-28 0 0,2 2 91 0 0,0-2 0 0 0,2 2 0 0 0,-2 0-1 0 0,0-2 1 0 0,0 0 0 0 0,0 2 0 0 0,2-2-1 0 0,-2 0 1 0 0,0 2 0 0 0,0-2-1 0 0,2 0-90 0 0,92 8 1609 0 0,-46-6-1420 0 0,-2 4 0 0 0,0 0 0 0 0,42 14-189 0 0,20 12-3156 0 0,-86-24-3239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46.733"/>
    </inkml:context>
    <inkml:brush xml:id="br0">
      <inkml:brushProperty name="width" value="0.05" units="cm"/>
      <inkml:brushProperty name="height" value="0.05" units="cm"/>
      <inkml:brushProperty name="color" value="#E71224"/>
    </inkml:brush>
  </inkml:definitions>
  <inkml:trace contextRef="#ctx0" brushRef="#br0">0 1 15408 0 0,'0'0'704'0'0,"6"12"255"0"0,7 58 691 0 0,-9-34-467 0 0,-2-24-431 0 0,-1 1 0 0 0,1 15-1 0 0,-2-4 134 0 0,6 39 0 0 0,0 3-353 0 0,-5-39-315 0 0,2 43 368 0 0,-2-24-323 0 0,-1-34-261 0 0,0 1 0 0 0,2 15-1 0 0,4 27-219 0 0,-3-29-1606 0 0,0 1-4195 0 0,1-4-1499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53:05.391"/>
    </inkml:context>
    <inkml:brush xml:id="br0">
      <inkml:brushProperty name="width" value="0.05" units="cm"/>
      <inkml:brushProperty name="height" value="0.05" units="cm"/>
      <inkml:brushProperty name="color" value="#66CC00"/>
    </inkml:brush>
  </inkml:definitions>
  <inkml:trace contextRef="#ctx0" brushRef="#br0">213 1955 9216 0 0,'0'10'793'0'0,"-4"6"-510"0"0,0 12 594 0 0,-2 34 2165 0 0,-18 34-1662 0 0,20-84-1261 0 0,-8 34-227 0 0,-2 6 1211 0 0,-18 48-1103 0 0,26-86-560 0 0,0-2 1 0 0,0 2-1 0 0,-2-2 0 0 0,0 2 1 0 0,0-2-1 0 0,0 0 0 0 0,-2 0 0 0 0,0-2 1 0 0,-4 6 559 0 0,-14 6-5012 0 0</inkml:trace>
  <inkml:trace contextRef="#ctx0" brushRef="#br0" timeOffset="1509.65">747 844 3224 0 0,'12'-4'7865'0'0,"42"-10"-5269"0"0,-4 8 152 0 0,34 0-2748 0 0,24 0 844 0 0,58-8-1231 0 0,132 6 387 0 0,-270 8-818 0 0</inkml:trace>
  <inkml:trace contextRef="#ctx0" brushRef="#br0" timeOffset="1943.3">1183 834 6448 0 0,'-8'4'628'0'0,"8"-4"-534"0"0,0 0 1 0 0,2 0-1 0 0,-2 0 1 0 0,0 0-1 0 0,0 0 1 0 0,0 0-1 0 0,0 0 1 0 0,0 0-1 0 0,0 0 1 0 0,0 0 0 0 0,0 0-1 0 0,0 0 1 0 0,0 2-1 0 0,0-2 1 0 0,0 0-1 0 0,0 0 1 0 0,0 0-1 0 0,0 0 1 0 0,0 0 0 0 0,0 0-1 0 0,0 0 1 0 0,0 0-1 0 0,0 0 1 0 0,0 0-1 0 0,0 0 1 0 0,0 0-1 0 0,0 0 1 0 0,0 0-1 0 0,0 0 1 0 0,0 2 0 0 0,0-2-1 0 0,0 0 1 0 0,0 0-1 0 0,0 0 1 0 0,0 0-1 0 0,0 0 1 0 0,0 0-1 0 0,0 0 1 0 0,0 0 0 0 0,0 0-1 0 0,0 0 1 0 0,0 0-1 0 0,0 0 1 0 0,0 0-1 0 0,0 0 1 0 0,0 0-1 0 0,0 2 1 0 0,0-2 0 0 0,0 0-1 0 0,0 0 1 0 0,0 0-1 0 0,0 0 1 0 0,0 0-1 0 0,0 0 1 0 0,-2 0-1 0 0,2 0 1 0 0,0 0-1 0 0,0 0 1 0 0,0 0 0 0 0,0 0-1 0 0,0 0 1 0 0,0 0-1 0 0,0 0 1 0 0,0 0-1 0 0,0 0 1 0 0,0 0-1 0 0,0 0 1 0 0,0 0 0 0 0,0 0-1 0 0,-2 0-94 0 0,16 16 638 0 0,-6 0-306 0 0,0 2 0 0 0,0-2 0 0 0,-2 2 0 0 0,0 0 0 0 0,-2 0 1 0 0,2 16-333 0 0,12 114 877 0 0,-16-124-598 0 0,4 126-441 0 0,-10 140 162 0 0,0-202 80 0 0,-2 32-1614 0 0,6-100-4163 0 0</inkml:trace>
  <inkml:trace contextRef="#ctx0" brushRef="#br0" timeOffset="2360.51">731 1965 10856 0 0,'178'-26'3125'0'0,"358"-65"2828"0"0,-380 77-7262 0 0,-108 14-5364 0 0</inkml:trace>
  <inkml:trace contextRef="#ctx0" brushRef="#br0" timeOffset="16165.81">1966 738 4608 0 0,'0'0'353'0'0,"0"0"-21"0"0,0 0 775 0 0,2 0 6685 0 0,0 4-7067 0 0,14 108 799 0 0,-8 0 1 0 0,-2 0-1 0 0,-12 100-1524 0 0,8 138 219 0 0,4-260-851 0 0,0-54-4407 0 0,-2-16-999 0 0</inkml:trace>
  <inkml:trace contextRef="#ctx0" brushRef="#br0" timeOffset="16620.34">1980 688 10080 0 0,'-2'0'24'0'0,"2"-2"0"0"0,0 2 0 0 0,0 0 1 0 0,0 0-1 0 0,0 0 0 0 0,0-2 0 0 0,0 2 1 0 0,0 0-1 0 0,0 0 0 0 0,0 0 1 0 0,0-2-1 0 0,0 2 0 0 0,0 0 0 0 0,0 0 1 0 0,0 0-1 0 0,0-2 0 0 0,0 2 0 0 0,0 0 1 0 0,0 0-1 0 0,0 0 0 0 0,0-2 0 0 0,0 2 1 0 0,0 0-1 0 0,0 0 0 0 0,0 0 0 0 0,0-2 1 0 0,0 2-1 0 0,2 0 0 0 0,-2 0 0 0 0,0 0 1 0 0,0 0-1 0 0,0 0 0 0 0,0-2 0 0 0,0 2 1 0 0,2 0-1 0 0,-2 0 0 0 0,0 0 0 0 0,0 0 1 0 0,0 0-1 0 0,2 0-24 0 0,24-12 744 0 0,34-2 1095 0 0,-56 12-1656 0 0,20 0 178 0 0,0 0 1 0 0,0 2-1 0 0,0 2 1 0 0,2 0-1 0 0,-2 0 1 0 0,0 2-1 0 0,0 0 1 0 0,-2 2-1 0 0,2 2 1 0 0,0 0 0 0 0,-2 2-1 0 0,8 4-361 0 0,-24-12 35 0 0,-2 2 0 0 0,2-2 0 0 0,-2 2 0 0 0,0 0 0 0 0,2 0 0 0 0,-2 0 1 0 0,0 0-1 0 0,0 2 0 0 0,-2-2 0 0 0,2 0 0 0 0,0 2 0 0 0,-2-2 0 0 0,2 2 0 0 0,-2 0 0 0 0,0-2 0 0 0,0 2 0 0 0,0 0 0 0 0,0 0 0 0 0,-2 0 0 0 0,2 0 0 0 0,-2 0 1 0 0,0 0-1 0 0,2 0-35 0 0,-2 6 48 0 0,0-2 1 0 0,0 2-1 0 0,0 0 1 0 0,0-2-1 0 0,-2 2 1 0 0,0-2 0 0 0,0 2-1 0 0,-2-2 1 0 0,2 0-1 0 0,-2 2 1 0 0,0-2-1 0 0,-4 4-48 0 0,-2 4-32 0 0,-2 2 0 0 0,0-2 0 0 0,0 0 0 0 0,-2 0 0 0 0,0 0-1 0 0,-2-2 1 0 0,0 0 0 0 0,0-2 0 0 0,-2 0 0 0 0,0 0 0 0 0,0-2-1 0 0,0 0 1 0 0,-2 0 0 0 0,0-2 0 0 0,0-2 0 0 0,-22 8 32 0 0,2-4-590 0 0</inkml:trace>
  <inkml:trace contextRef="#ctx0" brushRef="#br0" timeOffset="17924.88">2840 68 4144 0 0,'0'0'319'0'0,"0"0"14"0"0,0 0 841 0 0,0 0 393 0 0,0 0 81 0 0,14-6 2000 0 0,44-22-1492 0 0,-42 22-1993 0 0,2 0-1 0 0,-2 0 1 0 0,2 2 0 0 0,-2 0-1 0 0,2 2 1 0 0,0 0 0 0 0,0 0-1 0 0,0 0 1 0 0,0 2-1 0 0,0 2 1 0 0,6 0-163 0 0,-22 0 4 0 0,-2-2 0 0 0,2 2 0 0 0,0-2 0 0 0,0 2 0 0 0,-2 0 0 0 0,2-2 0 0 0,-2 2-1 0 0,2 0 1 0 0,0 0 0 0 0,-2-2 0 0 0,2 2 0 0 0,-2 0 0 0 0,0 0 0 0 0,2 0 0 0 0,-2 0 0 0 0,0-2 0 0 0,2 2 0 0 0,-2 0 0 0 0,0 0-1 0 0,0 0 1 0 0,0 0 0 0 0,0 0 0 0 0,0 0 0 0 0,0 0 0 0 0,0 0 0 0 0,0 0 0 0 0,0 0 0 0 0,0 0 0 0 0,0 0 0 0 0,-2-2 0 0 0,2 2-1 0 0,-2 2-3 0 0,-60 118-615 0 0,60-122 602 0 0,2 0 0 0 0,0 2 0 0 0,0-2 0 0 0,0 2 1 0 0,0-2-1 0 0,0 0 0 0 0,0 2 0 0 0,0-2 1 0 0,0 2-1 0 0,0-2 0 0 0,0 0 0 0 0,0 2 1 0 0,0-2-1 0 0,0 2 0 0 0,0-2 0 0 0,0 0 1 0 0,0 2-1 0 0,0-2 0 0 0,0 0 0 0 0,0 2 1 0 0,2-2-1 0 0,-2 0 0 0 0,0 2 0 0 0,0-2 0 0 0,0 0 1 0 0,2 2-1 0 0,-2-2 0 0 0,0 0 0 0 0,2 2 1 0 0,-2-2-1 0 0,0 0 0 0 0,2 0 0 0 0,-2 2 1 0 0,0-2-1 0 0,2 0 0 0 0,-2 0 0 0 0,0 0 1 0 0,2 0-1 0 0,-2 2 0 0 0,0-2 0 0 0,2 0 1 0 0,-2 0-1 0 0,2 0 0 0 0,-2 0 0 0 0,0 0 0 0 0,2 0 13 0 0,46 2-755 0 0,-36-2 642 0 0,-6 2 120 0 0,-2-2 1 0 0,0 2-1 0 0,2 0 1 0 0,-2-2-1 0 0,0 2 1 0 0,0 0 0 0 0,0 0-1 0 0,0 0 1 0 0,0 2-1 0 0,0-2 1 0 0,0 2-1 0 0,0-2 1 0 0,0 2-1 0 0,0-2 1 0 0,-2 2 0 0 0,2 0-1 0 0,-2 0 1 0 0,2 0-1 0 0,-2 0 1 0 0,0 0-1 0 0,0 0 1 0 0,0 0 0 0 0,2 2-8 0 0,-2 0 14 0 0,0 0 0 0 0,0 0 1 0 0,0 0-1 0 0,0 0 0 0 0,-2 0 1 0 0,2 0-1 0 0,-2 0 0 0 0,0 0 1 0 0,0 0-1 0 0,0 0 0 0 0,0 0 1 0 0,0 0-1 0 0,-2 0 0 0 0,2 0 1 0 0,-2 0-1 0 0,0 0 0 0 0,0 0 1 0 0,0 0-15 0 0,-4 8 190 0 0,-2 0 1 0 0,0 0-1 0 0,0 0 1 0 0,-2-2-1 0 0,0 0 1 0 0,-6 8-191 0 0,8-14 36 0 0,2 0 0 0 0,-2 0 0 0 0,2 0 0 0 0,-2-2 0 0 0,0 2 0 0 0,0-2 0 0 0,0 0 0 0 0,0 0 0 0 0,0 0 0 0 0,-2-2 0 0 0,2 0 0 0 0,-6 2-36 0 0,-34 4-628 0 0,-2-2-3567 0 0,8-6-973 0 0</inkml:trace>
  <inkml:trace contextRef="#ctx0" brushRef="#br0" timeOffset="34460.31">3652 2035 1840 0 0,'0'0'459'0'0,"16"26"5892"0"0,-10 32-1361 0 0,-14 36-3188 0 0,8-84-1631 0 0,-6 34 196 0 0,6-22-303 0 0,-4 0 0 0 0,2-2 0 0 0,-2 2 0 0 0,-4 8-64 0 0,-6 24-786 0 0,6-34-176 0 0</inkml:trace>
  <inkml:trace contextRef="#ctx0" brushRef="#br0" timeOffset="38813.1">4126 756 14280 0 0,'0'0'654'0'0,"0"0"-11"0"0,28 0 120 0 0,2-2-7 0 0,0-2 1 0 0,0 0 0 0 0,0-2 0 0 0,0-2 0 0 0,0-2-757 0 0,52-10 674 0 0,-34 10-627 0 0,176-32 1009 0 0,-182 36-1785 0 0,2 2-1 0 0,0 2 1 0 0,-2 2-1 0 0,8 2 730 0 0,-24 2-4759 0 0,-2-2-1377 0 0</inkml:trace>
  <inkml:trace contextRef="#ctx0" brushRef="#br0" timeOffset="39215.71">4440 764 9216 0 0,'2'4'103'0'0,"0"0"0"0"0,0 0 0 0 0,-2 0 0 0 0,2 2 0 0 0,-2-2 1 0 0,0 0-1 0 0,0 0 0 0 0,0 0 0 0 0,0 2 0 0 0,0 2-103 0 0,2 22 790 0 0,34 206 4597 0 0,-24-148-5002 0 0,-4 0 0 0 0,-4 0 1 0 0,-4 0-386 0 0,4 100-134 0 0,-8-16-2959 0 0,4-146 1724 0 0</inkml:trace>
  <inkml:trace contextRef="#ctx0" brushRef="#br0" timeOffset="39585.21">4094 1896 13848 0 0,'0'0'314'0'0,"22"4"761"0"0,18-6-362 0 0,0-2 0 0 0,0-2 0 0 0,-2-2 0 0 0,10-4-713 0 0,10-2 956 0 0,224-38 1967 0 0,-216 44-3301 0 0,-2 2-1 0 0,2 4 1 0 0,24 4 378 0 0,-48 2-1442 0 0</inkml:trace>
  <inkml:trace contextRef="#ctx0" brushRef="#br0" timeOffset="40187.68">5236 826 9216 0 0,'0'0'706'0'0,"-2"38"3133"0"0,12 42-147 0 0,10 26-3692 0 0,-6-30-78 0 0,2 50 78 0 0,-8 198 526 0 0,-8-198-1690 0 0,4-2-3560 0 0,-4-102 2791 0 0</inkml:trace>
  <inkml:trace contextRef="#ctx0" brushRef="#br0" timeOffset="46397.05">5208 768 6448 0 0,'0'0'498'0'0,"32"-8"5358"0"0,18 0-2299 0 0,-2 2 0 0 0,46 2-3557 0 0,-32 4 536 0 0,-2 4 1 0 0,2 2 0 0 0,40 10-537 0 0,-86-14 16 0 0,0 2 0 0 0,-1 0 0 0 0,-1 2 0 0 0,2 0 1 0 0,-2 0-1 0 0,2 0 0 0 0,-2 2 0 0 0,0 0 0 0 0,-2 0 0 0 0,2 2 0 0 0,10 10-16 0 0,-20-16-4 0 0,0 2-1 0 0,0-2 1 0 0,0 2-1 0 0,-2 0 0 0 0,2 0 1 0 0,-2 0-1 0 0,0-2 1 0 0,0 2-1 0 0,0 0 0 0 0,0 2 1 0 0,0-2-1 0 0,0 0 1 0 0,-2 0-1 0 0,0 0 0 0 0,2 0 1 0 0,-2 0-1 0 0,-2 2 1 0 0,2-2-1 0 0,0 0 1 0 0,-2 0-1 0 0,2 0 0 0 0,-2 2 5 0 0,-2 6 19 0 0,0-2-1 0 0,0 0 0 0 0,0 2 1 0 0,0-2-1 0 0,-2 0 1 0 0,0 0-1 0 0,-2 0 0 0 0,2-2 1 0 0,-2 2-1 0 0,-2 0-18 0 0,-4 2-25 0 0,2-2 0 0 0,-4 2 0 0 0,2-2 0 0 0,-2-2 0 0 0,0 2 0 0 0,0-2 0 0 0,1-2 0 0 0,-3 2 0 0 0,-14 2 25 0 0,-12 4-1048 0 0,-2-2 1 0 0,2-2-1 0 0,-24 2 1048 0 0,20-6-1299 0 0</inkml:trace>
  <inkml:trace contextRef="#ctx0" brushRef="#br0" timeOffset="48447.09">6093 64 7024 0 0,'0'8'78'0'0,"0"-6"-59"0"0,0-2-1 0 0,0 0 1 0 0,-2 0 0 0 0,2 2-1 0 0,0-2 1 0 0,0 2 0 0 0,0-2 0 0 0,0 0-1 0 0,0 2 1 0 0,0-2 0 0 0,0 0-1 0 0,0 2 1 0 0,0-2 0 0 0,0 0-1 0 0,0 2 1 0 0,0-2 0 0 0,0 0 0 0 0,2 2-1 0 0,-2-2 1 0 0,0 0 0 0 0,0 2-1 0 0,0-2 1 0 0,0 0 0 0 0,0 2 0 0 0,2-2-1 0 0,-2 0 1 0 0,0 0 0 0 0,0 2-1 0 0,2-2 1 0 0,-2 0 0 0 0,0 0 0 0 0,0 2-1 0 0,2-2 1 0 0,-2 0 0 0 0,0 0-1 0 0,2 0 1 0 0,-2 2 0 0 0,0-2 0 0 0,2 0-1 0 0,-2 0 1 0 0,0 0 0 0 0,2 0-19 0 0,-2 0 538 0 0,0 4 1000 0 0,0 20 2624 0 0,-2 18-2648 0 0,2-36-1385 0 0,-2 0 0 0 0,2 2 1 0 0,0-2-1 0 0,0 2 0 0 0,0-2 1 0 0,2 0-1 0 0,-2 2 0 0 0,2-2 1 0 0,0 0-1 0 0,0 2 0 0 0,0-2 1 0 0,2 6-130 0 0,-2-10 26 0 0,0 2 1 0 0,0-2-1 0 0,0 0 0 0 0,0 2 1 0 0,0-2-1 0 0,2 0 1 0 0,-2 0-1 0 0,0 0 1 0 0,2 0-1 0 0,-2 0 1 0 0,2 0-1 0 0,-2 0 0 0 0,2 0 1 0 0,0 0-1 0 0,-2-2 1 0 0,2 2-1 0 0,0-2 1 0 0,-2 2-1 0 0,2-2 1 0 0,0 0-1 0 0,0 2 0 0 0,-2-2 1 0 0,2 0-1 0 0,0 0 1 0 0,0 0-27 0 0,8-2-39 0 0,2 0 1 0 0,0 0 0 0 0,-2-2-1 0 0,2 0 1 0 0,-2 0-1 0 0,2-2 1 0 0,-2 2-1 0 0,4-6 39 0 0,28-14-2809 0 0,-28 14 711 0 0,-2 2-2700 0 0</inkml:trace>
  <inkml:trace contextRef="#ctx0" brushRef="#br0" timeOffset="52214.71">6357 64 8752 0 0,'-2'22'776'0'0,"2"-12"-616"0"0,0 8 728 0 0,0 0 144 0 0,2 8 32 0 0,-2 6 8 0 0,0-4-720 0 0,0 4-136 0 0,0 4-32 0 0,0 2-8 0 0,4-6-176 0 0,-4 6 0 0 0,0-6 0 0 0,6-2-5848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55:15.963"/>
    </inkml:context>
    <inkml:brush xml:id="br0">
      <inkml:brushProperty name="width" value="0.35" units="cm"/>
      <inkml:brushProperty name="height" value="2.1" units="cm"/>
      <inkml:brushProperty name="color" value="#E71224"/>
      <inkml:brushProperty name="inkEffects" value="pencil"/>
    </inkml:brush>
  </inkml:definitions>
  <inkml:trace contextRef="#ctx0" brushRef="#br0">2212 273 1376 203420 50403,'0'0'128'0'0,"0"-4"-128"0"0,2-4 0 0 0,0-2 1656 0 0,0-4 304 0 0,2-2 64 0 0,0-4 16 0 0,0 0-1040 0 0,2 0-200 0 0,0-2-48 0 0,2 2-8 0 0,-2 0-16 0 0,2 0-8 0 0,2 2 0 0 0,-4 2 0 0 0,2 0-72 0 0,-2 4-9 0 0,-2 4-7 0 0,-2 2 0 0 0,0 4-48 0 0,-8 8 568 0 0,-4 14-576 0 0,-8 12 24 0 0,-16 28 600 0 0,-22 44-312 0 0,-16 26-664 0 0,-10 18-16 0 0,-19 42 120 0 0,-13 16-232 0 0,-2 2 0 0 0,-2 0 0 0 0,4-6 24 0 0,0-4 0 0 0,0-6 0 0 0,0-3 0 0 0,0-1-120 0 0,-14 20 88 0 0,-14 26-8-1073-2,4-2-80 466 11,16-20 0-74-10,14-8-616-604 3,16-14-928 1285-2,16-22-856 0 0,18-34 624 0 0,18-42-16503 0 0</inkml:trace>
  <inkml:trace contextRef="#ctx0" brushRef="#br0" timeOffset="485.2">41 81 3680 192343 49128,'-10'-6'360'0'0,"-2"-4"-360"1537"-6,0 12 2568 282 9,6 14 472-938 2,6 14 96-7-6,12 16 24-162-2,10 14-1985-162 3,8 14-399 20 4,12 12-72 14-5,24 38 760-584 1,20 24-664 0 0,14 14 8 0 0,30 40 512 0 0,10 20-872 0 0,4 2-16 0 0,-6-2 0 0 0,-6-8-144 0 0,-8-13-24 0 0,-6-13-8 0 0,-6-8 0 0 0,-6-10-40 0 0,-4-12-16 0 0,-6-10 0 0 0,-4-10 0-6 506,-2-8-104 12 80,-5-10-32-6-586,-3-8 0 0 0,-4-10 0 0 0,-6-6-64-516 10,-4-8 0 516-10,-6-8 0 0 0,4-4-792 0 618,0-2-1224 0-618,-10-16-21647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49"/>
    </inkml:context>
    <inkml:brush xml:id="br0">
      <inkml:brushProperty name="width" value="0.05" units="cm"/>
      <inkml:brushProperty name="height" value="0.05" units="cm"/>
      <inkml:brushProperty name="color" value="#66CC00"/>
    </inkml:brush>
  </inkml:definitions>
  <inkml:trace contextRef="#ctx0" brushRef="#br0">5 0 11976 0 0,'0'0'546'0'0,"0"0"-10"0"0,-1 2-344 0 0,0 5 204 0 0,0-1 0 0 0,0 1 0 0 0,0-1-1 0 0,1 1 1 0 0,0-1 0 0 0,0 1 0 0 0,1 0-1 0 0,0-1 1 0 0,0 1 0 0 0,1-1 0 0 0,0 3-396 0 0,4 21 977 0 0,6 110 2387 0 0,-5 125-3364 0 0,-12-137-2198 0 0,5-112 1218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50"/>
    </inkml:context>
    <inkml:brush xml:id="br0">
      <inkml:brushProperty name="width" value="0.05" units="cm"/>
      <inkml:brushProperty name="height" value="0.05" units="cm"/>
      <inkml:brushProperty name="color" value="#66CC00"/>
    </inkml:brush>
  </inkml:definitions>
  <inkml:trace contextRef="#ctx0" brushRef="#br0">1 65 11056 0 0,'7'-2'5278'0'0,"3"-6"-2862"0"0,-9 7-2306 0 0,0 0 1 0 0,0 0-1 0 0,0 0 1 0 0,1 0-1 0 0,-1 0 0 0 0,0 0 1 0 0,1 1-1 0 0,-1-1 1 0 0,0 0-1 0 0,2 0-110 0 0,64-15 2988 0 0,-39 8-2091 0 0,0 2 0 0 0,0 0 0 0 0,0 2 0 0 0,28 0-897 0 0,-51 4 74 0 0,0 0-28 0 0,-1 0-1 0 0,0 0 0 0 0,0 0 0 0 0,0 1 0 0 0,0-1 0 0 0,0 1 0 0 0,1 0-45 0 0,-4 0 6 0 0,0-1 1 0 0,0 1-1 0 0,0 0 1 0 0,0-1-1 0 0,0 1 1 0 0,0 0-1 0 0,0 0 0 0 0,0-1 1 0 0,0 1-1 0 0,0 0 1 0 0,0 0-1 0 0,0 0 0 0 0,0 0 1 0 0,-1 1-1 0 0,1-1 1 0 0,0 0-1 0 0,-1 0 1 0 0,1 0-1 0 0,-1 0 0 0 0,1 1 1 0 0,-1-1-1 0 0,0 0 1 0 0,0 0-1 0 0,1 1 0 0 0,-1-1-5 0 0,1 7 10 0 0,0 0 0 0 0,0 0 0 0 0,-1 0 0 0 0,0-1 0 0 0,0 1 0 0 0,-2 5-11 0 0,0 16-110 0 0,2-22 40 0 0,0 1 1 0 0,-1 0 0 0 0,0-1 0 0 0,-1 1 0 0 0,-1 2 69 0 0,-28 82-1654 0 0,30-89 1628 0 0,1-1 1 0 0,0 1 0 0 0,0-1-1 0 0,0 1 1 0 0,0-1-1 0 0,0 1 1 0 0,1-1 0 0 0,-1 1-1 0 0,1-1 1 0 0,-1 1 0 0 0,1-1-1 0 0,0 1 1 0 0,0-1 0 0 0,0 0-1 0 0,0 1 1 0 0,1-1 0 0 0,-1 0-1 0 0,0 0 1 0 0,1 0 0 0 0,0 0-1 0 0,-1 0 1 0 0,1 0 0 0 0,0 0-1 0 0,0-1 1 0 0,0 1 0 0 0,0-1-1 0 0,2 2 26 0 0,8 4-154 0 0,-1-1 1 0 0,1 0-1 0 0,0 0 0 0 0,10 2 154 0 0,-17-6-6 0 0,-2 0 6 0 0,0-1 0 0 0,0 1-1 0 0,0 0 1 0 0,0 0 0 0 0,0 0 0 0 0,0 1-1 0 0,0-1 1 0 0,1 2 0 0 0,14 11 13 0 0,-9-8-1 0 0,1 0-1 0 0,-1 0 1 0 0,0 1-1 0 0,-1 0 1 0 0,0 0-1 0 0,2 4-11 0 0,-6-8 4 0 0,-1 0-1 0 0,0 1 1 0 0,0 0-1 0 0,-1 0 1 0 0,1-1-1 0 0,-1 2 0 0 0,0-1 1 0 0,-1 0-1 0 0,1 0 1 0 0,-1 1-1 0 0,0-1 0 0 0,0 0 1 0 0,0 1-1 0 0,-1 2-3 0 0,0 0 115 0 0,0 0 0 0 0,-1 0 0 0 0,0 0 0 0 0,0 0-1 0 0,-1 0 1 0 0,0 0 0 0 0,0-1 0 0 0,-3 6-115 0 0,0 1 130 0 0,3-9-67 0 0,1 0-1 0 0,-1 1 0 0 0,0-1 1 0 0,0 0-1 0 0,-1 0 0 0 0,0 0 1 0 0,0-1-1 0 0,0 1 0 0 0,0 0 1 0 0,-1-1-1 0 0,0 0 0 0 0,0 0 1 0 0,0 0-1 0 0,0-1 0 0 0,-2 2-62 0 0,-7 3 185 0 0,0 0 1 0 0,-1-1-1 0 0,0 0 0 0 0,-9 2-185 0 0,15-6 23 0 0,0-1-1 0 0,0 0 1 0 0,0-1-1 0 0,0 0 1 0 0,0 0 0 0 0,0-1-1 0 0,0 0 1 0 0,-1 0-1 0 0,-4-2-22 0 0,-31-5-456 0 0,-35-13 456 0 0,1 1-4168 0 0,51 15-3943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51"/>
    </inkml:context>
    <inkml:brush xml:id="br0">
      <inkml:brushProperty name="width" value="0.05" units="cm"/>
      <inkml:brushProperty name="height" value="0.05" units="cm"/>
      <inkml:brushProperty name="color" value="#66CC00"/>
    </inkml:brush>
  </inkml:definitions>
  <inkml:trace contextRef="#ctx0" brushRef="#br0">9 41 20791 0 0,'0'0'920'0'0,"-3"0"192"0"0,3 0-888 0 0,0 0-224 0 0,3 0 0 0 0,-6-3 0 0 0,3 3 504 0 0,0 0 56 0 0,-5 0 16 0 0,5 0 0 0 0,5-4-296 0 0,-5-1-56 0 0,3 2-16 0 0,7-2 0 0 0,-1 2-1000 0 0,-4-6-200 0 0,3 1-32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52"/>
    </inkml:context>
    <inkml:brush xml:id="br0">
      <inkml:brushProperty name="width" value="0.05" units="cm"/>
      <inkml:brushProperty name="height" value="0.05" units="cm"/>
      <inkml:brushProperty name="color" value="#66CC00"/>
    </inkml:brush>
  </inkml:definitions>
  <inkml:trace contextRef="#ctx0" brushRef="#br0">271 13 5528 0 0,'0'0'249'0'0,"0"0"-1"0"0,-17-12 6451 0 0,14 12-6347 0 0,1 0 1 0 0,0 0 0 0 0,-1 0 0 0 0,1 0-1 0 0,-1 0 1 0 0,1 0 0 0 0,0 1 0 0 0,-1-1-1 0 0,1 1 1 0 0,0 0 0 0 0,0 0 0 0 0,-1 0-1 0 0,1 0 1 0 0,0 0 0 0 0,0 0 0 0 0,0 0-1 0 0,-1 1-352 0 0,-32 29 890 0 0,28-23-431 0 0,-13 12 11 0 0,0 1 1 0 0,2 1 0 0 0,1 0-1 0 0,0 1 1 0 0,2 1-1 0 0,-3 7-470 0 0,11-17 106 0 0,1 0-1 0 0,0 0 1 0 0,0 1-1 0 0,2 0 1 0 0,0 0-1 0 0,0 0 1 0 0,1 0-1 0 0,1 1 1 0 0,1-1-1 0 0,0 1 0 0 0,1-1 1 0 0,1 5-106 0 0,-1-15 54 0 0,1-1 0 0 0,0 0 0 0 0,0 1 0 0 0,0-1 0 0 0,0 0 0 0 0,1 0 0 0 0,-1 0 0 0 0,1 0 0 0 0,0 0 0 0 0,0 0 0 0 0,1-1 1 0 0,-1 1-1 0 0,1-1 0 0 0,0 1 0 0 0,0-1 0 0 0,1 1-54 0 0,1 0 32 0 0,0 0 1 0 0,0-1 0 0 0,0 0-1 0 0,0 0 1 0 0,1 0 0 0 0,-1-1-1 0 0,1 1 1 0 0,0-2 0 0 0,0 1-1 0 0,-1 0 1 0 0,4-1-33 0 0,13 3-98 0 0,1-1 1 0 0,-1-2-1 0 0,1 0 0 0 0,-1-1 1 0 0,1-2-1 0 0,-1 0 0 0 0,0-1 1 0 0,6-3 97 0 0,-7 2-1130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53"/>
    </inkml:context>
    <inkml:brush xml:id="br0">
      <inkml:brushProperty name="width" value="0.05" units="cm"/>
      <inkml:brushProperty name="height" value="0.05" units="cm"/>
      <inkml:brushProperty name="color" value="#66CC00"/>
    </inkml:brush>
  </inkml:definitions>
  <inkml:trace contextRef="#ctx0" brushRef="#br0">198 21 5528 0 0,'-13'-11'6440'0'0,"12"10"-6235"0"0,1 1-1 0 0,-1-1 0 0 0,1 0 0 0 0,-1 1 1 0 0,0-1-1 0 0,1 0 0 0 0,-1 1 0 0 0,0-1 1 0 0,1 1-1 0 0,-1-1 0 0 0,0 1 0 0 0,0 0 1 0 0,0-1-1 0 0,1 1 0 0 0,-1 0 0 0 0,0-1 0 0 0,0 1 1 0 0,0 0-1 0 0,0 0 0 0 0,0 0 0 0 0,0 0 1 0 0,1 0-1 0 0,-1 0 0 0 0,0 0 0 0 0,0 0 1 0 0,0 0-1 0 0,0 0 0 0 0,0 1 0 0 0,0-1 0 0 0,0 0-204 0 0,-7 4 204 0 0,-1 0 0 0 0,1 0-1 0 0,0 1 1 0 0,1 0 0 0 0,-1 1-1 0 0,1 0 1 0 0,0 0-1 0 0,0 0 1 0 0,1 1 0 0 0,0 0-1 0 0,0 0 1 0 0,0 0 0 0 0,1 1-1 0 0,0 0 1 0 0,0 2-204 0 0,-4 7 78 0 0,1 1 1 0 0,0 0-1 0 0,2 0 1 0 0,0 0-1 0 0,1 1 1 0 0,-2 17-79 0 0,6-29 13 0 0,0 0 1 0 0,1 0-1 0 0,0 0 1 0 0,0 1-1 0 0,1-1 1 0 0,-1 0-1 0 0,2 0 1 0 0,-1 0-1 0 0,1 1 1 0 0,0-2-1 0 0,0 1 1 0 0,1 0-1 0 0,0 0 1 0 0,3 3-14 0 0,-5-6 31 0 0,1-1 1 0 0,1 0-1 0 0,-1-1 0 0 0,0 1 1 0 0,1 0-1 0 0,-1-1 0 0 0,1 1 1 0 0,0-1-1 0 0,0 0 1 0 0,0 0-1 0 0,0 0 0 0 0,0 0 1 0 0,1 0-1 0 0,-1-1 0 0 0,0 1 1 0 0,1-1-1 0 0,-1 0 0 0 0,1 0 1 0 0,-1 0-1 0 0,1-1 0 0 0,0 1 1 0 0,-1-1-1 0 0,1 0 1 0 0,0 0-1 0 0,-1 0 0 0 0,1-1 1 0 0,-1 1-1 0 0,1-1 0 0 0,3-1-31 0 0,2 0 51 0 0,0-2 0 0 0,-1 1 0 0 0,1-1 0 0 0,-1 0-1 0 0,0-1 1 0 0,0 0 0 0 0,0 0 0 0 0,0-1-1 0 0,-1 0 1 0 0,0-1-51 0 0,9-8 140 0 0,-1-1 0 0 0,0 0 0 0 0,9-15-140 0 0,-17 21-40 0 0,0 1-1 0 0,-1-2 0 0 0,-1 1 1 0 0,1-1-1 0 0,-2 1 0 0 0,2-6 41 0 0,-5 13-10 0 0,0 0-1 0 0,0 0 0 0 0,0 0 0 0 0,0-1 1 0 0,-1 1-1 0 0,1 0 0 0 0,-1 0 1 0 0,0 0-1 0 0,0-1 0 0 0,0 1 0 0 0,-1 0 1 0 0,1 0-1 0 0,-1 0 0 0 0,0-1 0 0 0,1 1 1 0 0,-1 0-1 0 0,-1 0 0 0 0,1 0 1 0 0,0 0-1 0 0,-1 1 0 0 0,0-1 0 0 0,1 0 1 0 0,-1 1-1 0 0,0-1 0 0 0,-2-1 11 0 0,-4-1-307 0 0,0-1 0 0 0,0 1 1 0 0,-1 0-1 0 0,0 1 0 0 0,0 0 0 0 0,-1 0 0 0 0,1 1 0 0 0,-1 1 0 0 0,1-1 0 0 0,-7 1 307 0 0,3-1-1675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54"/>
    </inkml:context>
    <inkml:brush xml:id="br0">
      <inkml:brushProperty name="width" value="0.05" units="cm"/>
      <inkml:brushProperty name="height" value="0.05" units="cm"/>
      <inkml:brushProperty name="color" value="#66CC00"/>
    </inkml:brush>
  </inkml:definitions>
  <inkml:trace contextRef="#ctx0" brushRef="#br0">1 8 1376 0 0,'0'0'475'0'0,"0"0"1455"0"0,0 0 638 0 0,1 1 8800 0 0,0 2-10947 0 0,4 20-43 0 0,-1 0 1 0 0,-2 0-1 0 0,0 0 0 0 0,-1 0 0 0 0,-1 0 0 0 0,-2 4-378 0 0,1 24 440 0 0,1-23 72 0 0,-1-1 0 0 0,-3 9-512 0 0,8-93 946 0 0,-3 28-880 0 0,1 0 1 0 0,2 0 0 0 0,2-8-67 0 0,-3 26 158 0 0,0 0 0 0 0,0 1 1 0 0,1 0-1 0 0,0 0 1 0 0,1 0-1 0 0,0 0 0 0 0,1 0 1 0 0,2-1-159 0 0,-6 7 34 0 0,1 1 0 0 0,0-1 0 0 0,0 1 0 0 0,1 0 0 0 0,-1 0 0 0 0,1 0 0 0 0,0 0 0 0 0,-1 1 0 0 0,1-1 0 0 0,0 1 1 0 0,1 0-1 0 0,-1 0 0 0 0,0 1 0 0 0,0-1 0 0 0,1 1 0 0 0,-1 0 0 0 0,1 0 0 0 0,-1 1 0 0 0,1-1 0 0 0,0 1 0 0 0,-1 0-34 0 0,3 0-206 0 0,1 0-1 0 0,-1 1 0 0 0,0 0 1 0 0,0 1-1 0 0,0-1 0 0 0,0 1 1 0 0,4 2 206 0 0,3 1-1418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55"/>
    </inkml:context>
    <inkml:brush xml:id="br0">
      <inkml:brushProperty name="width" value="0.05" units="cm"/>
      <inkml:brushProperty name="height" value="0.05" units="cm"/>
      <inkml:brushProperty name="color" value="#66CC00"/>
    </inkml:brush>
  </inkml:definitions>
  <inkml:trace contextRef="#ctx0" brushRef="#br0">0 12 5528 0 0,'0'0'422'0'0,"0"-8"188"0"0,0 5 2397 0 0,0 3 3873 0 0,6 32-4222 0 0,0-5-1893 0 0,1 81 374 0 0,-5 1 0 0 0,-6 33-1139 0 0,3 120-1847 0 0,1-244-32 0 0,0-4-4839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56"/>
    </inkml:context>
    <inkml:brush xml:id="br0">
      <inkml:brushProperty name="width" value="0.05" units="cm"/>
      <inkml:brushProperty name="height" value="0.05" units="cm"/>
      <inkml:brushProperty name="color" value="#66CC00"/>
    </inkml:brush>
  </inkml:definitions>
  <inkml:trace contextRef="#ctx0" brushRef="#br0">1 46 8288 0 0,'0'0'638'0'0,"8"-10"1244"0"0,-3 6-761 0 0,1 0-1 0 0,0 1 1 0 0,0 0 0 0 0,0 0 0 0 0,1 0 0 0 0,6-1-1121 0 0,-2 1 844 0 0,0 0-1 0 0,1 1 1 0 0,11 0-844 0 0,2 1 469 0 0,0 1 0 0 0,1 1 0 0 0,12 3-469 0 0,-32-3 95 0 0,0 0 0 0 0,0 1 0 0 0,0-1 0 0 0,0 1 0 0 0,0 0 0 0 0,-1 1 0 0 0,1-1 0 0 0,-1 1 0 0 0,0 0-1 0 0,1 0 1 0 0,0 2-95 0 0,-3-3 70 0 0,0 1-1 0 0,-1-1 1 0 0,1 1-1 0 0,-1-1 1 0 0,0 1-1 0 0,0 0 1 0 0,0 0-1 0 0,0 0 0 0 0,0 0 1 0 0,0 0-1 0 0,-1 0 1 0 0,0 0-1 0 0,1 1 1 0 0,-1-1-1 0 0,-1 1 1 0 0,1-1-1 0 0,0 1 1 0 0,-1-1-1 0 0,0 1 1 0 0,0 0-70 0 0,0 4 103 0 0,-1 1 1 0 0,0-1 0 0 0,-1 1 0 0 0,1-1 0 0 0,-2 0 0 0 0,1 0-1 0 0,-1 0 1 0 0,-1 0 0 0 0,1 0 0 0 0,-1 0 0 0 0,-1-1 0 0 0,1 0-1 0 0,-1 0 1 0 0,-1 0 0 0 0,1-1 0 0 0,-1 1 0 0 0,-4 2-104 0 0,2-1-12 0 0,0-1-1 0 0,-1 0 1 0 0,0-1 0 0 0,-1 0-1 0 0,1 0 1 0 0,-1-1 0 0 0,0-1-1 0 0,0 1 1 0 0,-1-2 0 0 0,0 1 0 0 0,1-1-1 0 0,-1-1 1 0 0,-4 1 12 0 0,3-2-716 0 0,-1 0 1 0 0,1-1-1 0 0,-1-1 0 0 0,-6 0 716 0 0,-4-3-8191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47.664"/>
    </inkml:context>
    <inkml:brush xml:id="br0">
      <inkml:brushProperty name="width" value="0.05" units="cm"/>
      <inkml:brushProperty name="height" value="0.05" units="cm"/>
      <inkml:brushProperty name="color" value="#E71224"/>
    </inkml:brush>
  </inkml:definitions>
  <inkml:trace contextRef="#ctx0" brushRef="#br0">3 1 15056 0 0,'0'0'1145'0'0,"-2"15"-635"0"0,1-8 9 0 0,1-1-1 0 0,0 0 1 0 0,1 0-1 0 0,0 0 1 0 0,0 0-1 0 0,0 1 1 0 0,2 5-1 0 0,2 6 405 0 0,1 31-300 0 0,-1 0 0 0 0,-4 87 0 0 0,1 14-1379 0 0,-1-139-653 0 0,1-2-438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57"/>
    </inkml:context>
    <inkml:brush xml:id="br0">
      <inkml:brushProperty name="width" value="0.05" units="cm"/>
      <inkml:brushProperty name="height" value="0.05" units="cm"/>
      <inkml:brushProperty name="color" value="#66CC00"/>
    </inkml:brush>
  </inkml:definitions>
  <inkml:trace contextRef="#ctx0" brushRef="#br0">40 4 19807 0 0,'-11'-2'880'0'0,"6"2"176"0"0,1 0-840 0 0,0 0-216 0 0,-1-2 0 0 0,1 2 0 0 0,-1 0 352 0 0,3 2 24 0 0,2-2 8 0 0,0 0 0 0 0,0 0-272 0 0,0 0-48 0 0,0 0-64 0 0,0 0-9431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58"/>
    </inkml:context>
    <inkml:brush xml:id="br0">
      <inkml:brushProperty name="width" value="0.05" units="cm"/>
      <inkml:brushProperty name="height" value="0.05" units="cm"/>
      <inkml:brushProperty name="color" value="#66CC00"/>
    </inkml:brush>
  </inkml:definitions>
  <inkml:trace contextRef="#ctx0" brushRef="#br0">15 0 20183 0 0,'0'0'77'0'0,"-1"1"1"0"0,0-1-1 0 0,0 1 0 0 0,0-1 0 0 0,1 1 0 0 0,-1-1 0 0 0,0 1 0 0 0,0-1 0 0 0,1 1 0 0 0,-1-1 1 0 0,0 1-1 0 0,1 0 0 0 0,-1-1 0 0 0,1 1 0 0 0,-1 0 0 0 0,1 0 0 0 0,-1 0 0 0 0,1-1 0 0 0,0 1 1 0 0,-1 0-1 0 0,1 0 0 0 0,0 0 0 0 0,-1 0 0 0 0,1 0 0 0 0,0-1 0 0 0,0 1 0 0 0,0 0 0 0 0,0 0 0 0 0,0 0 1 0 0,0 0-78 0 0,-1 32 361 0 0,14 223 2316 0 0,-11-85-5930 0 0,1-130-867 0 0,-3-25-2674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59"/>
    </inkml:context>
    <inkml:brush xml:id="br0">
      <inkml:brushProperty name="width" value="0.05" units="cm"/>
      <inkml:brushProperty name="height" value="0.05" units="cm"/>
      <inkml:brushProperty name="color" value="#66CC00"/>
    </inkml:brush>
  </inkml:definitions>
  <inkml:trace contextRef="#ctx0" brushRef="#br0">112 25 7856 0 0,'0'0'362'0'0,"0"0"-11"0"0,0 0-136 0 0,0 0 247 0 0,-18 7 2700 0 0,12-1-2749 0 0,-1-1-1 0 0,1 1 1 0 0,0 0 0 0 0,0 1 0 0 0,1-1 0 0 0,0 1 0 0 0,0 0 0 0 0,-2 6-413 0 0,2-6 289 0 0,0 1-97 0 0,0 0 1 0 0,1 0 0 0 0,0 1 0 0 0,1-1-1 0 0,0 1 1 0 0,0 0 0 0 0,1 0 0 0 0,0 0-1 0 0,0 0 1 0 0,1 0 0 0 0,0 3-193 0 0,1-8 87 0 0,0-1-1 0 0,0 0 1 0 0,0 0 0 0 0,1 1-1 0 0,-1-1 1 0 0,1 0 0 0 0,-1 0-1 0 0,1 1 1 0 0,0-1 0 0 0,1 0-1 0 0,-1 0 1 0 0,0 0 0 0 0,1 0 0 0 0,0-1-1 0 0,-1 1 1 0 0,1 0 0 0 0,0-1-1 0 0,1 1 1 0 0,-1-1 0 0 0,0 1-1 0 0,1-1 1 0 0,-1 0 0 0 0,1 0-1 0 0,0 0 1 0 0,-1-1 0 0 0,1 1 0 0 0,0-1-1 0 0,0 1 1 0 0,0-1 0 0 0,1 0-1 0 0,-1 0 1 0 0,0 0 0 0 0,1-1-87 0 0,2 1 78 0 0,1 0 1 0 0,0-1-1 0 0,0 0 0 0 0,0 0 1 0 0,0-1-1 0 0,-1 0 1 0 0,1 0-1 0 0,0 0 0 0 0,-1-1 1 0 0,1 0-1 0 0,-1-1 1 0 0,1 1-1 0 0,-1-1 0 0 0,0 0 1 0 0,0-1-1 0 0,0 0 1 0 0,0 0-79 0 0,9-6 79 0 0,0-2 0 0 0,-1 0 0 0 0,0 0 0 0 0,-1-1 0 0 0,8-12-79 0 0,-16 20 11 0 0,-1 0 1 0 0,0-1-1 0 0,0 0 1 0 0,-1 0-1 0 0,0 0 1 0 0,0 0-1 0 0,0-1 1 0 0,-1 1-1 0 0,0-1 1 0 0,0 0-12 0 0,-1 4 4 0 0,-1 0 0 0 0,1 0 0 0 0,-1 0 1 0 0,0 0-1 0 0,0 0 0 0 0,0 0 0 0 0,0 0 0 0 0,-1 0 0 0 0,1 0 0 0 0,-1 1 1 0 0,0-1-1 0 0,0 0 0 0 0,0 0 0 0 0,0 0 0 0 0,0 0 0 0 0,-1 1 0 0 0,1-1 1 0 0,-1 1-1 0 0,1-1 0 0 0,-1 1 0 0 0,0-1 0 0 0,0 1 0 0 0,-2-2-4 0 0,-1 0 5 0 0,0 1 1 0 0,0-1-1 0 0,0 1 0 0 0,0 0 0 0 0,0 0 0 0 0,-1 0 0 0 0,1 1 1 0 0,-1 0-1 0 0,0 0 0 0 0,0 0 0 0 0,-1 0-5 0 0,-12-1 23 0 0,1 1 1 0 0,0 1-1 0 0,-2 0-23 0 0,-16-1-7 0 0,34 2-97 0 0,-1 0 0 0 0,0 0-1 0 0,0 0 1 0 0,1 1 0 0 0,-1-1-1 0 0,0 1 1 0 0,1-1 0 0 0,-1 1 0 0 0,1 0-1 0 0,-1 0 1 0 0,1 0 0 0 0,-1 1-1 0 0,0 0 105 0 0,-7 4-1356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60"/>
    </inkml:context>
    <inkml:brush xml:id="br0">
      <inkml:brushProperty name="width" value="0.05" units="cm"/>
      <inkml:brushProperty name="height" value="0.05" units="cm"/>
      <inkml:brushProperty name="color" value="#66CC00"/>
    </inkml:brush>
  </inkml:definitions>
  <inkml:trace contextRef="#ctx0" brushRef="#br0">165 34 3224 0 0,'4'-6'1133'0'0,"1"-9"5930"0"0,-5 14-6806 0 0,0 1 1 0 0,0-1-1 0 0,-1 1 1 0 0,1-1 0 0 0,0 1-1 0 0,0-1 1 0 0,0 1 0 0 0,-1-1-1 0 0,1 0 1 0 0,0 1-1 0 0,-1 0 1 0 0,1-1 0 0 0,0 1-1 0 0,-1-1 1 0 0,1 1-1 0 0,-1-1 1 0 0,1 1 0 0 0,-1 0-1 0 0,1-1 1 0 0,-1 1 0 0 0,1 0-1 0 0,-1-1 1 0 0,1 1-1 0 0,-1 0 1 0 0,1 0 0 0 0,-1 0-1 0 0,0-1 1 0 0,1 1-1 0 0,-1 0-257 0 0,-1 0 202 0 0,0 0 0 0 0,0 0-1 0 0,1 1 1 0 0,-1-1 0 0 0,0 0-1 0 0,1 1 1 0 0,-1 0 0 0 0,0-1-1 0 0,1 1 1 0 0,-1 0-1 0 0,0 0-201 0 0,-5 3 227 0 0,0 1-1 0 0,0-1 1 0 0,0 2-1 0 0,-2 1-226 0 0,-2 5 141 0 0,0 1 1 0 0,0 0-1 0 0,2 0 1 0 0,-1 1-1 0 0,2 1 1 0 0,0-1-1 0 0,1 1 1 0 0,0 1-1 0 0,1-1 0 0 0,1 1 1 0 0,-2 7-142 0 0,6-16 154 0 0,0 0-1 0 0,0 0 1 0 0,1 0-1 0 0,-1 0 1 0 0,1 0 0 0 0,1 0-1 0 0,0 0 1 0 0,0 1 0 0 0,0-1-1 0 0,1-1 1 0 0,-1 1-1 0 0,2 1-153 0 0,-2-5 5 0 0,0 0 1 0 0,0 0-1 0 0,1-1 0 0 0,-1 1 0 0 0,1-1 0 0 0,-1 1 0 0 0,1-1 0 0 0,0 0 1 0 0,0 1-1 0 0,0-1 0 0 0,0 0 0 0 0,0 0 0 0 0,0 0 0 0 0,1-1 0 0 0,-1 1 0 0 0,1 0 1 0 0,-1-1-1 0 0,1 0 0 0 0,0 0 0 0 0,-1 1 0 0 0,1-2 0 0 0,0 1 0 0 0,0 0 0 0 0,0 0 1 0 0,0-1-1 0 0,0 0 0 0 0,0 1 0 0 0,0-1 0 0 0,-1 0 0 0 0,1-1-5 0 0,8 0-20 0 0,0-1 1 0 0,0 0-1 0 0,0-1 0 0 0,0-1 0 0 0,-1 1 0 0 0,1-2 0 0 0,4-2 20 0 0,13-8-1571 0 0,0-1 0 0 0,-1-1 1571 0 0,-12 7-1143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61"/>
    </inkml:context>
    <inkml:brush xml:id="br0">
      <inkml:brushProperty name="width" value="0.05" units="cm"/>
      <inkml:brushProperty name="height" value="0.05" units="cm"/>
      <inkml:brushProperty name="color" value="#66CC00"/>
    </inkml:brush>
  </inkml:definitions>
  <inkml:trace contextRef="#ctx0" brushRef="#br0">243 11 11600 0 0,'-5'-6'1151'0'0,"5"6"-1092"0"0,0-1 0 0 0,0 1 0 0 0,-1 0 1 0 0,1 0-1 0 0,0-1 0 0 0,0 1 1 0 0,0 0-1 0 0,-1 0 0 0 0,1-1 0 0 0,0 1 1 0 0,0 0-1 0 0,-1 0 0 0 0,1-1 1 0 0,0 1-1 0 0,0 0 0 0 0,-1 0 1 0 0,1 0-1 0 0,0 0 0 0 0,-1 0 0 0 0,1 0 1 0 0,0-1-1 0 0,-1 1 0 0 0,1 0 1 0 0,0 0-1 0 0,-1 0 0 0 0,1 0 1 0 0,0 0-1 0 0,-1 0 0 0 0,1 0 0 0 0,0 0 1 0 0,-1 0-1 0 0,1 0 0 0 0,0 1 1 0 0,-1-1-1 0 0,1 0 0 0 0,0 0 0 0 0,0 0 1 0 0,-1 0-1 0 0,1 0 0 0 0,0 1 1 0 0,-1-1-1 0 0,1 0 0 0 0,0 0 1 0 0,0 0-60 0 0,-29 1 2717 0 0,19 2-2492 0 0,0 0 0 0 0,0 1 1 0 0,1 0-1 0 0,-1 1 0 0 0,1 0 1 0 0,0 1-1 0 0,1-1 0 0 0,0 2 1 0 0,-1-1-1 0 0,2 1 0 0 0,-1 0 1 0 0,1 1-1 0 0,0 0 0 0 0,0 2-225 0 0,-3 2 209 0 0,0 0 1 0 0,2 1-1 0 0,-1 0 0 0 0,2 0 0 0 0,-2 5-209 0 0,6-13 34 0 0,1 1 0 0 0,0 0 0 0 0,0-1 0 0 0,0 1 0 0 0,1 0 0 0 0,-1 0 0 0 0,2 0 1 0 0,-1 0-1 0 0,1 0 0 0 0,0 0 0 0 0,0 0 0 0 0,0 0 0 0 0,1 0 0 0 0,1 5-34 0 0,-2-9 10 0 0,1-1 0 0 0,-1 1-1 0 0,1-1 1 0 0,0 1 0 0 0,-1-1 0 0 0,1 1 0 0 0,0-1-1 0 0,0 0 1 0 0,0 0 0 0 0,0 1 0 0 0,0-1 0 0 0,0 0-1 0 0,0 0 1 0 0,0 0 0 0 0,0 0 0 0 0,1 0 0 0 0,-1 0-1 0 0,0 0 1 0 0,1 0 0 0 0,-1-1 0 0 0,1 1-10 0 0,0 0 10 0 0,1 0 1 0 0,0-1 0 0 0,-1 1 0 0 0,1-1 0 0 0,0 0-1 0 0,0 0 1 0 0,0 0 0 0 0,-1 0 0 0 0,1 0-1 0 0,0-1 1 0 0,1 0-11 0 0,6-1 13 0 0,0-1 0 0 0,0-1 0 0 0,0 0 0 0 0,-1 0 0 0 0,9-6-13 0 0,15-9-176 0 0,0-1-1 0 0,6-8 177 0 0,-29 20-224 0 0,0 0 0 0 0,-1 0 0 0 0,0-1-1 0 0,-1 0 1 0 0,0-1 0 0 0,0 0 0 0 0,-1 0 0 0 0,5-10 224 0 0,-11 18-40 0 0,0-1 0 0 0,0 1 1 0 0,0 0-1 0 0,1 0 0 0 0,-1 0 1 0 0,1 0-1 0 0,-1 0 0 0 0,1 0 1 0 0,0 0-1 0 0,0 0 40 0 0,-2 2 7 0 0,0 0 0 0 0,0 0 0 0 0,0 0 0 0 0,1 0 0 0 0,-1 0 1 0 0,0 0-1 0 0,0 0 0 0 0,0 0 0 0 0,0 0 0 0 0,0 0 0 0 0,1 0 0 0 0,-1 0 0 0 0,0 0 0 0 0,0 0 0 0 0,0 0 0 0 0,0 0 0 0 0,1 0 1 0 0,-1 0-1 0 0,0 0 0 0 0,0 1 0 0 0,0-1 0 0 0,0 0 0 0 0,0 0 0 0 0,0 0 0 0 0,1 0 0 0 0,-1 0 0 0 0,0 0 0 0 0,0 0 0 0 0,0 1 1 0 0,0-1-1 0 0,0 0 0 0 0,0 0 0 0 0,0 0 0 0 0,0 0 0 0 0,0 0 0 0 0,0 0 0 0 0,0 1 0 0 0,0-1 0 0 0,0 0 0 0 0,1 0 0 0 0,-1 0 1 0 0,0 0-8 0 0,1 17 712 0 0,-2 45 448 0 0,1 16-810 0 0,2-26-6639 0 0,0-33-950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9:50:01.862"/>
    </inkml:context>
    <inkml:brush xml:id="br0">
      <inkml:brushProperty name="width" value="0.05" units="cm"/>
      <inkml:brushProperty name="height" value="0.05" units="cm"/>
      <inkml:brushProperty name="color" value="#66CC00"/>
    </inkml:brush>
  </inkml:definitions>
  <inkml:trace contextRef="#ctx0" brushRef="#br0">4 0 19351 0 0,'0'0'439'0'0,"-3"17"1065"0"0,18 312 4133 0 0,-2-103-8541 0 0,-10-190 882 0 0,0-7-24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19:45.504"/>
    </inkml:context>
    <inkml:brush xml:id="br0">
      <inkml:brushProperty name="width" value="0.05" units="cm"/>
      <inkml:brushProperty name="height" value="0.05" units="cm"/>
      <inkml:brushProperty name="color" value="#FFFFFF"/>
    </inkml:brush>
  </inkml:definitions>
  <inkml:trace contextRef="#ctx0" brushRef="#br0">398 17 2760 0 0,'-10'-12'11240'0'0,"8"11"-10666"0"0,0 0 0 0 0,-1 0 0 0 0,1 1 0 0 0,0-1 0 0 0,-1 1 0 0 0,1 0 0 0 0,0 0 1 0 0,-1 0-1 0 0,1 0 0 0 0,-1 0-574 0 0,1 0 116 0 0,0 1-1 0 0,1 0 1 0 0,-1-1 0 0 0,0 1 0 0 0,0 0-1 0 0,0 0 1 0 0,1 0 0 0 0,-1 0 0 0 0,0 0-1 0 0,1 1 1 0 0,-1-1 0 0 0,1 1-116 0 0,-47 43 1692 0 0,-40 51-1692 0 0,67-71-42 0 0,1 1 0 0 0,1 1 0 0 0,1 0 1 0 0,2 1-1 0 0,-2 6 42 0 0,15-28 9 0 0,1-1 1 0 0,0 0 0 0 0,0 1 0 0 0,0 0-1 0 0,1-1 1 0 0,0 1 0 0 0,0 0-1 0 0,0-1 1 0 0,1 1 0 0 0,-1 0 0 0 0,1 0-1 0 0,1 0 1 0 0,-1 0 0 0 0,1-1-1 0 0,0 1 1 0 0,1 0 0 0 0,-1 0 0 0 0,1-1-1 0 0,0 1 1 0 0,0-1 0 0 0,1 0-1 0 0,0 0 1 0 0,0 0 0 0 0,0 0 0 0 0,0 0-1 0 0,1 0 1 0 0,0-1 0 0 0,0 0 0 0 0,0 0-1 0 0,0 0 1 0 0,2 1-10 0 0,8 5 33 0 0,1-1 0 0 0,0 0 0 0 0,0 0 0 0 0,16 5-33 0 0,69 21 219 0 0,-53-19 136 0 0,15 8-355 0 0,-47-18 82 0 0,-1 1 0 0 0,0 1 0 0 0,0 0 0 0 0,-1 1-1 0 0,0 1 1 0 0,2 2-82 0 0,-7-5 77 0 0,-1 1-1 0 0,1 0 0 0 0,-1 1 0 0 0,0-1 1 0 0,-1 1-1 0 0,0 1 0 0 0,-1-1 0 0 0,0 1 1 0 0,0 0-1 0 0,-1 0 0 0 0,2 6-76 0 0,-4-7 172 0 0,1 0-1 0 0,-2 0 1 0 0,1-1-1 0 0,-2 1 1 0 0,1 0-1 0 0,-1 0 1 0 0,0 0-1 0 0,-1 0 1 0 0,0 0-1 0 0,0 0 1 0 0,-1 0-1 0 0,0-1 1 0 0,-1 1-1 0 0,-1 2-171 0 0,0-2 140 0 0,0 0 0 0 0,-1 0 0 0 0,0 0-1 0 0,0-1 1 0 0,-1 0 0 0 0,0 0 0 0 0,-1-1 0 0 0,0 1 0 0 0,0-1-1 0 0,0-1 1 0 0,-1 1 0 0 0,0-1 0 0 0,-1-1-140 0 0,-7 5 106 0 0,0-1 0 0 0,0 0 0 0 0,-1-2 0 0 0,-1 0 0 0 0,1-1-1 0 0,-12 2-105 0 0,15-5 0 0 0,0 0 0 0 0,1-1 0 0 0,-1-1 0 0 0,0-1 0 0 0,0 0 0 0 0,-7-1 0 0 0,-22-4-579 0 0,-17-4 579 0 0,42 5-159 0 0,-56-11-1524 0 0,43 8-1424 0 0,8 1-2104 0 0,-2 1-3006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19:50.701"/>
    </inkml:context>
    <inkml:brush xml:id="br0">
      <inkml:brushProperty name="width" value="0.05" units="cm"/>
      <inkml:brushProperty name="height" value="0.05" units="cm"/>
      <inkml:brushProperty name="color" value="#FFFFFF"/>
    </inkml:brush>
  </inkml:definitions>
  <inkml:trace contextRef="#ctx0" brushRef="#br0">72 260 10856 0 0,'0'0'496'0'0,"0"0"-12"0"0,4-6 1194 0 0,8 2-324 0 0,-1 0-1 0 0,1 0 1 0 0,2 1-1354 0 0,-4 1 445 0 0,0-1 1 0 0,0 0-1 0 0,0-1 1 0 0,9-5-446 0 0,-7 3 102 0 0,-1-1 1 0 0,0-1-1 0 0,0 0 1 0 0,-1-1 0 0 0,0 0-1 0 0,-1 0 1 0 0,0-1-1 0 0,0 0 1 0 0,-1-1-1 0 0,0 0 1 0 0,-1 0-1 0 0,0 0 1 0 0,2-9-103 0 0,-7 17-31 0 0,-1-1 0 0 0,0 0 0 0 0,0 0 0 0 0,0 0 0 0 0,0 0 0 0 0,-1 0 0 0 0,1 0 0 0 0,-1 0 0 0 0,0 0 0 0 0,0 0 0 0 0,-1-3 31 0 0,1 6-41 0 0,0 0 0 0 0,-1-1 0 0 0,1 1 0 0 0,-1 0 0 0 0,1-1 0 0 0,-1 1 0 0 0,1 0 0 0 0,-1 0 0 0 0,0-1 0 0 0,0 1 0 0 0,1 0 0 0 0,-1 0 0 0 0,0 0 0 0 0,0 0 0 0 0,0 0 0 0 0,0 0 0 0 0,0 0 0 0 0,-1 0 0 0 0,1 1 0 0 0,0-1 0 0 0,0 0 0 0 0,0 1 0 0 0,-1-1 0 0 0,1 0 0 0 0,0 1 0 0 0,-1 0 0 0 0,1-1 0 0 0,0 1 0 0 0,-1 0 0 0 0,1 0 0 0 0,-1 0 0 0 0,1 0 0 0 0,0 0 0 0 0,-1 0 41 0 0,-6 0-146 0 0,1 1-1 0 0,-1 1 0 0 0,0-1 1 0 0,0 1-1 0 0,1 0 0 0 0,0 1 0 0 0,-1 0 1 0 0,1 0-1 0 0,0 1 0 0 0,-3 1 147 0 0,-5 4 0 0 0,1 1 1 0 0,0 0-1 0 0,0 1 0 0 0,-1 3 0 0 0,1 0 267 0 0,0 0-1 0 0,1 1 1 0 0,1 1 0 0 0,0 0 0 0 0,1 0 0 0 0,-5 13-267 0 0,10-17 224 0 0,0-1 1 0 0,1 1 0 0 0,0 1-1 0 0,2-1 1 0 0,-1 0 0 0 0,1 1 0 0 0,1 0-1 0 0,0-1 1 0 0,1 1 0 0 0,0 9-225 0 0,2-13 84 0 0,-1-1 1 0 0,1 1-1 0 0,1-1 0 0 0,0 1 1 0 0,0-1-1 0 0,0 0 1 0 0,1 0-1 0 0,0 0 1 0 0,1 0-1 0 0,0 0 1 0 0,0-1-1 0 0,1 0 1 0 0,0 0-1 0 0,1 1-84 0 0,0 0 84 0 0,0-2 0 0 0,1 1 0 0 0,0-1 0 0 0,1 0 0 0 0,-1-1 0 0 0,1 0 0 0 0,0 0 0 0 0,0 0 0 0 0,1-1 0 0 0,-1 0 0 0 0,1-1 0 0 0,9 2-84 0 0,-2-1-36 0 0,1 0-1 0 0,-1-2 1 0 0,1 0 0 0 0,0-1-1 0 0,0-1 1 0 0,7-1 36 0 0,31-3-713 0 0,18-6 713 0 0,-41 5-278 0 0,-7 2-1097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19:51.772"/>
    </inkml:context>
    <inkml:brush xml:id="br0">
      <inkml:brushProperty name="width" value="0.05" units="cm"/>
      <inkml:brushProperty name="height" value="0.05" units="cm"/>
      <inkml:brushProperty name="color" value="#FFFFFF"/>
    </inkml:brush>
  </inkml:definitions>
  <inkml:trace contextRef="#ctx0" brushRef="#br0">0 15 1376 0 0,'6'-14'4056'0'0,"-6"13"-2768"0"0,0 1-504 0 0,0 0-222 0 0,0 0-46 0 0,0 0-9 0 0,0 0 4 0 0,0 0 1 0 0,0 0 0 0 0,0 7 512 0 0,3 79 2656 0 0,-1-33-1962 0 0,-5 48-1718 0 0,-4 61 653 0 0,6-109 1743 0 0,8-130-1260 0 0,-2 45-540 0 0,1-1-1 0 0,2 1 0 0 0,1 1 0 0 0,1-1 0 0 0,14-27-595 0 0,-19 49 70 0 0,0 1 0 0 0,0 0 0 0 0,1 0 0 0 0,0 0-1 0 0,1 1 1 0 0,0 0 0 0 0,0 0 0 0 0,1 1 0 0 0,0 0-1 0 0,0 0 1 0 0,2 1-70 0 0,4-4 98 0 0,0 1-1 0 0,1 1 0 0 0,0 1 1 0 0,0 0-1 0 0,1 1 0 0 0,10-3-97 0 0,-20 7-162 0 0,0 1 0 0 0,1 0 0 0 0,-1 0-1 0 0,0 0 1 0 0,1 1 0 0 0,-1 0 0 0 0,3 1 162 0 0,-5-1-264 0 0,-1 0 1 0 0,1 1-1 0 0,-1-1 0 0 0,1 1 1 0 0,-1 0-1 0 0,0 0 0 0 0,1 1 1 0 0,-1-1-1 0 0,0 1 0 0 0,0-1 1 0 0,0 1-1 0 0,0 0 0 0 0,0 0 1 0 0,0 1 263 0 0,5 6-7661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19:52.819"/>
    </inkml:context>
    <inkml:brush xml:id="br0">
      <inkml:brushProperty name="width" value="0.05" units="cm"/>
      <inkml:brushProperty name="height" value="0.05" units="cm"/>
      <inkml:brushProperty name="color" value="#FFFFFF"/>
    </inkml:brush>
  </inkml:definitions>
  <inkml:trace contextRef="#ctx0" brushRef="#br0">0 56 11864 0 0,'0'0'540'0'0,"0"0"-6"0"0,0 0-246 0 0,0 0 230 0 0,0 0 142 0 0,5 12 1242 0 0,24 231 2262 0 0,-27-214-3919 0 0,1 4 302 0 0,1 0 0 0 0,4 12-547 0 0,-6-36 179 0 0,1 0 0 0 0,0 0 0 0 0,0 0 0 0 0,0 0 0 0 0,1-1 0 0 0,0 0 0 0 0,1 0 0 0 0,0 0 0 0 0,0 0 0 0 0,6 5-179 0 0,-10-12 51 0 0,0 1 1 0 0,1-1-1 0 0,-1 1 0 0 0,0-1 0 0 0,1 0 0 0 0,0 0 0 0 0,-1 0 0 0 0,1 0 0 0 0,0 0 0 0 0,-1 0 0 0 0,1 0 1 0 0,0 0-1 0 0,0-1 0 0 0,0 1 0 0 0,0-1 0 0 0,0 1 0 0 0,0-1 0 0 0,-1 0 0 0 0,1 1 0 0 0,2-1-51 0 0,-1-1 52 0 0,-1 0-1 0 0,1 1 1 0 0,-1-1-1 0 0,1 0 1 0 0,-1 0-1 0 0,0 0 0 0 0,1 0 1 0 0,-1-1-1 0 0,0 1 1 0 0,0-1-1 0 0,0 1 1 0 0,0-1-1 0 0,0 0 0 0 0,0 0-51 0 0,7-7 202 0 0,-1-1 0 0 0,-1 0 0 0 0,0-1 0 0 0,0 0 0 0 0,4-9-202 0 0,31-58 756 0 0,15-28-259 0 0,24-66-417 0 0,-34 71-3221 0 0,-38 81 1725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48.043"/>
    </inkml:context>
    <inkml:brush xml:id="br0">
      <inkml:brushProperty name="width" value="0.05" units="cm"/>
      <inkml:brushProperty name="height" value="0.05" units="cm"/>
      <inkml:brushProperty name="color" value="#E71224"/>
    </inkml:brush>
  </inkml:definitions>
  <inkml:trace contextRef="#ctx0" brushRef="#br0">0 52 16727 0 0,'0'0'763'0'0,"18"-7"290"0"0,-5 1 478 0 0,0 2-1 0 0,22-7 0 0 0,0 1-23 0 0,10-1-799 0 0,-42 10-1073 0 0,1 1 1 0 0,0-1-1 0 0,0 1 1 0 0,-1 0-1 0 0,1 0 1 0 0,0 0-1 0 0,0 0 0 0 0,0 1 1 0 0,6 1-1 0 0,-3 2-1435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19:53.523"/>
    </inkml:context>
    <inkml:brush xml:id="br0">
      <inkml:brushProperty name="width" value="0.05" units="cm"/>
      <inkml:brushProperty name="height" value="0.05" units="cm"/>
      <inkml:brushProperty name="color" value="#FFFFFF"/>
    </inkml:brush>
  </inkml:definitions>
  <inkml:trace contextRef="#ctx0" brushRef="#br0">16 2 17591 0 0,'0'0'86'0'0,"-1"0"-1"0"0,1-1 0 0 0,-1 1 0 0 0,1 0 0 0 0,0 0 0 0 0,-1 0 0 0 0,1 0 0 0 0,0 0 0 0 0,-1 0 1 0 0,1 0-1 0 0,-1 0 0 0 0,1 0 0 0 0,0 0 0 0 0,-1 0 0 0 0,1 0 0 0 0,-1 0 0 0 0,1 0 0 0 0,0 0 1 0 0,-1 0-1 0 0,1 0 0 0 0,-1 0 0 0 0,1 1 0 0 0,0-1 0 0 0,-1 0 0 0 0,1 0 0 0 0,0 0 0 0 0,-1 1 1 0 0,1-1-1 0 0,0 0 0 0 0,-1 1-85 0 0,1-1 138 0 0,-1 1 1 0 0,1 0-1 0 0,-1 0 0 0 0,1 0 1 0 0,0 0-1 0 0,-1 0 1 0 0,1 1-1 0 0,0-1 0 0 0,0 0 1 0 0,-1 0-1 0 0,1 0 0 0 0,0 0-138 0 0,4 38 1552 0 0,-3-30-1326 0 0,7 92 1829 0 0,-5 59-2055 0 0,-4-108-27 0 0,0-12 283 0 0,2 15-256 0 0,0-41-951 0 0,1 0 0 0 0,0-1 0 0 0,3 8 951 0 0,-2-12-5712 0 0,-1-4-1742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19:53.858"/>
    </inkml:context>
    <inkml:brush xml:id="br0">
      <inkml:brushProperty name="width" value="0.05" units="cm"/>
      <inkml:brushProperty name="height" value="0.05" units="cm"/>
      <inkml:brushProperty name="color" value="#FFFFFF"/>
    </inkml:brush>
  </inkml:definitions>
  <inkml:trace contextRef="#ctx0" brushRef="#br0">22 17 21023 0 0,'-7'-4'464'0'0,"3"-1"96"0"0,1 1 16 0 0,-2 3 8 0 0,3-1-464 0 0,2 2-120 0 0,0 0 0 0 0,0 0 0 0 0,0 0-72 0 0,0 0-40 0 0,0 0-8 0 0,7 2-9103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19:54.693"/>
    </inkml:context>
    <inkml:brush xml:id="br0">
      <inkml:brushProperty name="width" value="0.05" units="cm"/>
      <inkml:brushProperty name="height" value="0.05" units="cm"/>
      <inkml:brushProperty name="color" value="#FFFFFF"/>
    </inkml:brush>
  </inkml:definitions>
  <inkml:trace contextRef="#ctx0" brushRef="#br0">400 24 10104 0 0,'0'0'230'0'0,"-10"-15"596"0"0,7 13-539 0 0,-1 1 1 0 0,0 0-1 0 0,1-1 1 0 0,-1 2-1 0 0,0-1 1 0 0,0 0-1 0 0,0 1 1 0 0,1-1-1 0 0,-1 1 1 0 0,0 0-1 0 0,0 1 1 0 0,0-1-1 0 0,0 1 1 0 0,0-1-1 0 0,1 1 1 0 0,-1 0 0 0 0,-3 2-288 0 0,-11 4 279 0 0,0 1 1 0 0,0 1 0 0 0,1 0 0 0 0,0 1 0 0 0,0 1 0 0 0,2 1 0 0 0,-1 1 0 0 0,1 0 0 0 0,1 0-1 0 0,0 2 1 0 0,1-1 0 0 0,1 2 0 0 0,0 0 0 0 0,-4 9-280 0 0,1 1 277 0 0,1 1 1 0 0,1 1-1 0 0,1 0 0 0 0,-4 19-277 0 0,12-33 242 0 0,0 1 1 0 0,1-1-1 0 0,1 0 1 0 0,0 1-1 0 0,1-1 1 0 0,0 1-1 0 0,2 0 0 0 0,0-1 1 0 0,0 1-1 0 0,3 9-242 0 0,-3-18 28 0 0,1 0-1 0 0,0 0 0 0 0,0 0 1 0 0,1 0-1 0 0,0-1 0 0 0,0 1 1 0 0,0-1-1 0 0,0 0 0 0 0,1 0 1 0 0,0 0-1 0 0,0 0 0 0 0,0 0 1 0 0,5 3-28 0 0,-2-3 101 0 0,0 0 0 0 0,0-1 0 0 0,0 1 0 0 0,1-1 0 0 0,-1-1 0 0 0,1 0 0 0 0,0 0 0 0 0,0 0 0 0 0,6 1-101 0 0,4-1 71 0 0,1-1-1 0 0,-1 0 1 0 0,0-1-1 0 0,1-1 1 0 0,-1-1 0 0 0,1 0-1 0 0,-1-2 1 0 0,0 0-1 0 0,2-1-70 0 0,17-7-497 0 0,33-14 497 0 0,-30 11-6553 0 0,-13 4-1332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19:55.696"/>
    </inkml:context>
    <inkml:brush xml:id="br0">
      <inkml:brushProperty name="width" value="0.05" units="cm"/>
      <inkml:brushProperty name="height" value="0.05" units="cm"/>
      <inkml:brushProperty name="color" value="#FFFFFF"/>
    </inkml:brush>
  </inkml:definitions>
  <inkml:trace contextRef="#ctx0" brushRef="#br0">58 264 6448 0 0,'0'0'24'0'0,"0"0"1"0"0,0 0-1 0 0,0 0 1 0 0,0 0-1 0 0,0 0 1 0 0,0 0-1 0 0,0 0 0 0 0,0 0 1 0 0,0-1-1 0 0,0 1 1 0 0,0 0-1 0 0,0 0 1 0 0,0 0-1 0 0,0 0 1 0 0,0 0-1 0 0,0 0 1 0 0,0 0-1 0 0,0 0 0 0 0,0 0 1 0 0,0 0-1 0 0,0-1 1 0 0,0 1-1 0 0,0 0 1 0 0,0 0-1 0 0,0 0 1 0 0,0 0-1 0 0,0 0 0 0 0,0 0 1 0 0,0 0-1 0 0,0 0 1 0 0,1 0-1 0 0,-1 0 1 0 0,0 0-1 0 0,0 0 1 0 0,0 0-1 0 0,0-1 1 0 0,0 1-1 0 0,0 0 0 0 0,0 0 1 0 0,0 0-1 0 0,0 0 1 0 0,0 0-1 0 0,0 0 1 0 0,0 0-1 0 0,1 0 1 0 0,-1 0-1 0 0,0 0 1 0 0,0 0-1 0 0,0 0 0 0 0,0 0 1 0 0,0 0-1 0 0,0 0 1 0 0,0 0-25 0 0,11-1 3082 0 0,19 0 3782 0 0,-15 1-5536 0 0,-2-1-917 0 0,0 0 0 0 0,0-1 0 0 0,0 0 0 0 0,0-1 0 0 0,0 0 0 0 0,-1-1 0 0 0,10-5-411 0 0,1-1 350 0 0,-2-1-1 0 0,0-1 0 0 0,17-13-349 0 0,-31 20 19 0 0,-1 0 1 0 0,1 0-1 0 0,-1-1 0 0 0,0 0 1 0 0,-1-1-1 0 0,1 1 1 0 0,-1-1-1 0 0,-1 0 0 0 0,1-1 1 0 0,-1 1-1 0 0,-1-1 0 0 0,3-6-19 0 0,-5 11-20 0 0,0 1 0 0 0,0-1 0 0 0,0 1-1 0 0,-1-1 1 0 0,1 1 0 0 0,-1-1 0 0 0,0 0 0 0 0,0 1-1 0 0,0-1 1 0 0,0 1 0 0 0,0-1 0 0 0,0 0-1 0 0,-1 1 1 0 0,1-1 0 0 0,-1 1 0 0 0,0-1 0 0 0,0 1-1 0 0,0-1 1 0 0,0 1 0 0 0,0 0 0 0 0,0-1-1 0 0,-1 1 1 0 0,1 0 0 0 0,-1 0 0 0 0,-1-1 20 0 0,1 1-39 0 0,-1 0 1 0 0,0 0-1 0 0,1 0 1 0 0,-1 0-1 0 0,0 1 1 0 0,0-1-1 0 0,0 1 1 0 0,0 0-1 0 0,0 0 1 0 0,-1 0-1 0 0,1 0 1 0 0,0 0-1 0 0,0 1 1 0 0,-1 0-1 0 0,1-1 1 0 0,0 1-1 0 0,-1 0 1 0 0,1 1-1 0 0,-3 0 39 0 0,-10 1 12 0 0,2 2 1 0 0,-1 0-1 0 0,0 1 0 0 0,1 0 0 0 0,0 1 1 0 0,0 0-1 0 0,0 2 0 0 0,1-1 1 0 0,0 2-1 0 0,1 0 0 0 0,0 0 1 0 0,0 1-1 0 0,1 0 0 0 0,0 1 0 0 0,-2 4-12 0 0,0 0 165 0 0,1 1-1 0 0,0 1 0 0 0,1 0 0 0 0,1 0 0 0 0,0 1 1 0 0,2 0-1 0 0,0 1 0 0 0,1 0 0 0 0,1 0 0 0 0,1 0 1 0 0,-1 9-165 0 0,4-17 167 0 0,0-1 1 0 0,1 1-1 0 0,1 0 1 0 0,0 0-1 0 0,1 0 1 0 0,0 0-1 0 0,0 0 1 0 0,1-1-1 0 0,1 3-167 0 0,-1-6 16 0 0,1 0-1 0 0,-1 0 1 0 0,1 0 0 0 0,1 0-1 0 0,-1-1 1 0 0,1 1 0 0 0,0-1-1 0 0,1 0 1 0 0,-1 0-1 0 0,1-1 1 0 0,0 1 0 0 0,1-1-1 0 0,5 4-15 0 0,0-1 37 0 0,1 0-1 0 0,0-1 1 0 0,1-1-1 0 0,-1 0 0 0 0,1-1 1 0 0,0 0-1 0 0,0-1 1 0 0,1 0-1 0 0,-1-1 1 0 0,1 0-1 0 0,0-2 0 0 0,2 1-36 0 0,13-1-442 0 0,0-1 0 0 0,0-1 0 0 0,0-1 0 0 0,0-2 0 0 0,8-3 442 0 0,-4 1-1971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19:57.742"/>
    </inkml:context>
    <inkml:brush xml:id="br0">
      <inkml:brushProperty name="width" value="0.05" units="cm"/>
      <inkml:brushProperty name="height" value="0.05" units="cm"/>
      <inkml:brushProperty name="color" value="#FFFFFF"/>
    </inkml:brush>
  </inkml:definitions>
  <inkml:trace contextRef="#ctx0" brushRef="#br0">4 23 1376 0 0,'1'-13'-1381'0'0,"-2"4"9307"0"0,0 9-89 0 0,1 7-6580 0 0,10 54 2167 0 0,-1 7-3424 0 0,-4 25 596 0 0,-3 0 0 0 0,-5 13-596 0 0,-7 122 219 0 0,3-148-229 0 0,1-24-289 0 0,3 1 0 0 0,3 34 299 0 0,5-63-1928 0 0,0-16-3296 0 0,-1-6-858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19:58.408"/>
    </inkml:context>
    <inkml:brush xml:id="br0">
      <inkml:brushProperty name="width" value="0.05" units="cm"/>
      <inkml:brushProperty name="height" value="0.05" units="cm"/>
      <inkml:brushProperty name="color" value="#FFFFFF"/>
    </inkml:brush>
  </inkml:definitions>
  <inkml:trace contextRef="#ctx0" brushRef="#br0">34 72 3224 0 0,'-6'-2'376'0'0,"-12"-4"-313"0"0,18 5 314 0 0,-1 1 1 0 0,1-1 0 0 0,-1 1 0 0 0,1-1-1 0 0,-1 1 1 0 0,1-1 0 0 0,-1 1 0 0 0,1-1-1 0 0,0 1 1 0 0,-1-1 0 0 0,1 0-1 0 0,0 1 1 0 0,-1-1 0 0 0,1 1 0 0 0,0-1-1 0 0,0 0-377 0 0,-2-6 4536 0 0,1 6-4362 0 0,1 1 0 0 0,0-1 1 0 0,0 1-1 0 0,0-1 0 0 0,0 1 0 0 0,-1-1 0 0 0,1 1 0 0 0,0-1 1 0 0,0 1-1 0 0,0-1 0 0 0,0 1 0 0 0,0-1 0 0 0,0 1 1 0 0,0-1-1 0 0,0 1 0 0 0,1-1 0 0 0,-1 1 0 0 0,0-1 0 0 0,0 1 1 0 0,0-1-1 0 0,0 1 0 0 0,1-1 0 0 0,-1 1 0 0 0,0-1 1 0 0,1 1-1 0 0,-1-1 0 0 0,0 1 0 0 0,1 0 0 0 0,-1-1 1 0 0,0 1-1 0 0,1 0 0 0 0,-1-1 0 0 0,1 1-174 0 0,1-2 197 0 0,0-1-1 0 0,1 1 1 0 0,-1 0-1 0 0,1 0 1 0 0,0 1-1 0 0,-1-1 1 0 0,1 0-1 0 0,0 1 1 0 0,0 0-1 0 0,0-1 1 0 0,0 1-1 0 0,0 1 1 0 0,0-1-1 0 0,0 0 1 0 0,2 0-197 0 0,13-1 191 0 0,-1 0 1 0 0,1 0-1 0 0,0 2 1 0 0,0 0-1 0 0,-1 1 1 0 0,1 1-1 0 0,0 0 1 0 0,0 2-192 0 0,-5-1 41 0 0,0 0 0 0 0,0 1 0 0 0,-1 0-1 0 0,1 1 1 0 0,-1 1 0 0 0,0 0 0 0 0,-1 0 0 0 0,0 1 0 0 0,0 1-1 0 0,0 0 1 0 0,0 1-41 0 0,-5-3 29 0 0,-1 0 0 0 0,0 0 0 0 0,0 1-1 0 0,0-1 1 0 0,-1 1 0 0 0,0 0 0 0 0,-1 0 0 0 0,1 0-1 0 0,-1 0 1 0 0,-1 1 0 0 0,1 0 0 0 0,-1-1 0 0 0,-1 1-1 0 0,1 0 1 0 0,-1 0 0 0 0,-1 0 0 0 0,1 0 0 0 0,-2 0-1 0 0,1 0 1 0 0,-1 0 0 0 0,-1 4-29 0 0,0 0-93 0 0,0-1 1 0 0,-1 1 0 0 0,-1-1-1 0 0,0 1 1 0 0,0-1-1 0 0,-1 0 1 0 0,-1-1-1 0 0,0 1 1 0 0,0-1 0 0 0,-1-1-1 0 0,0 1 1 0 0,0-1-1 0 0,-1 0 1 0 0,-2 1 92 0 0,-13 9-336 0 0,-1-1-1 0 0,-1-1 1 0 0,-1-2-1 0 0,-18 9 337 0 0,0 1-126 0 0,35-21 184 0 0,1 2 0 0 0,-1-1 1 0 0,1 1-1 0 0,1 0 0 0 0,-1 1 0 0 0,1 0 1 0 0,-1 0-59 0 0,7-4 36 0 0,-1-1 0 0 0,0 0 0 0 0,1 1 0 0 0,-1-1 0 0 0,1 0 0 0 0,-1 1 0 0 0,1 0 0 0 0,0-1 0 0 0,0 1 0 0 0,1 0 0 0 0,-1 0 0 0 0,0-1 0 0 0,1 1 0 0 0,0 0 0 0 0,-1 0 0 0 0,1 0 0 0 0,0 0 0 0 0,1 0 0 0 0,-1-1 0 0 0,0 1 0 0 0,1 0 0 0 0,0 0 0 0 0,-1 0 0 0 0,1-1 0 0 0,0 1 0 0 0,1 1-36 0 0,3 4 114 0 0,-1 0 1 0 0,1 0-1 0 0,1-1 0 0 0,-1 0 0 0 0,1 0 1 0 0,4 3-115 0 0,41 36 839 0 0,-49-44-795 0 0,19 14 273 0 0,0-2-1 0 0,1 0 1 0 0,0-1-1 0 0,10 2-316 0 0,29 18 410 0 0,41 28 106 0 0,13 8-875 0 0,-38-26-7771 0 0,-60-33-212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0:02.832"/>
    </inkml:context>
    <inkml:brush xml:id="br0">
      <inkml:brushProperty name="width" value="0.05" units="cm"/>
      <inkml:brushProperty name="height" value="0.05" units="cm"/>
      <inkml:brushProperty name="color" value="#FFFFFF"/>
    </inkml:brush>
  </inkml:definitions>
  <inkml:trace contextRef="#ctx0" brushRef="#br0">45 253 5984 0 0,'0'0'464'0'0,"0"0"-126"0"0,0 0 612 0 0,0 0 296 0 0,0 0 60 0 0,0 0-54 0 0,0 0-254 0 0,0 0-114 0 0,11 4 1495 0 0,-6-2-2065 0 0,-1-1-1 0 0,1 0 1 0 0,-1 0 0 0 0,1 0-1 0 0,0-1 1 0 0,-1 0 0 0 0,1 1-1 0 0,-1-2 1 0 0,1 1 0 0 0,0-1 0 0 0,-1 1-1 0 0,1-1 1 0 0,-1 0 0 0 0,1-1-1 0 0,-1 1 1 0 0,0-1 0 0 0,1 0-314 0 0,7-4 501 0 0,0 0 0 0 0,-1 0 0 0 0,0-1 0 0 0,0 0 0 0 0,5-6-501 0 0,-2 2 242 0 0,-1-1 0 0 0,-1-1 0 0 0,0 0 0 0 0,6-8-242 0 0,-13 15-2 0 0,-1-1-1 0 0,1 0 0 0 0,-1 0 0 0 0,-1 0 0 0 0,1 0 0 0 0,-1-1 0 0 0,-1 1 0 0 0,1-1 0 0 0,-1 0 0 0 0,0 1 0 0 0,-1-4 3 0 0,0 9-46 0 0,-1 1 1 0 0,0-1-1 0 0,1 0 0 0 0,-1 1 0 0 0,0-1 0 0 0,0 1 0 0 0,0-1 1 0 0,-1 0-1 0 0,1 1 0 0 0,0-1 0 0 0,-1 1 0 0 0,1-1 0 0 0,-1 0 1 0 0,1 1-1 0 0,-1-1 0 0 0,1 1 0 0 0,-1 0 0 0 0,0-1 0 0 0,0 1 0 0 0,0 0 1 0 0,0-1-1 0 0,0 1 0 0 0,0 0 0 0 0,0 0 0 0 0,-1 0 0 0 0,1 0 1 0 0,0 0-1 0 0,0 0 0 0 0,-1 0 0 0 0,1 0 0 0 0,-1 1 0 0 0,1-1 1 0 0,-1 0-1 0 0,1 1 0 0 0,-1-1 0 0 0,1 1 0 0 0,-1 0 0 0 0,0-1 1 0 0,0 1 45 0 0,-4 0-153 0 0,0 0 1 0 0,1 0 0 0 0,-1 1 0 0 0,0 0 0 0 0,0 0 0 0 0,1 0-1 0 0,-1 0 1 0 0,1 1 0 0 0,-1 0 0 0 0,-4 3 152 0 0,-2 1-154 0 0,1 1 1 0 0,0 0-1 0 0,0 1 0 0 0,1 1 0 0 0,0-1 1 0 0,0 2-1 0 0,1-1 0 0 0,0 1 1 0 0,1 1-1 0 0,-7 9 154 0 0,-1 5 13 0 0,1 0 0 0 0,1 2 0 0 0,1 0 0 0 0,-2 10-13 0 0,9-22 273 0 0,1 1 1 0 0,0-1-1 0 0,1 1 0 0 0,1 0 1 0 0,0 0-1 0 0,1 10-273 0 0,1-19 120 0 0,1 0-1 0 0,1 0 1 0 0,-1 0 0 0 0,1 0-1 0 0,0 0 1 0 0,1 0 0 0 0,0 0-1 0 0,0 0 1 0 0,0 0-1 0 0,1-1 1 0 0,0 1 0 0 0,0-1-1 0 0,1 0 1 0 0,0 0 0 0 0,0 0-1 0 0,1 0-119 0 0,1 1 101 0 0,1 0 0 0 0,0 0-1 0 0,0 0 1 0 0,1-1 0 0 0,0 0 0 0 0,0-1-1 0 0,0 0 1 0 0,1 0 0 0 0,-1-1-1 0 0,1 0 1 0 0,0 0 0 0 0,1-1-1 0 0,-1 0 1 0 0,0-1 0 0 0,1 0 0 0 0,0 0-101 0 0,7-1 50 0 0,0 0 1 0 0,-1 0-1 0 0,1-2 1 0 0,0 0-1 0 0,-1-1 1 0 0,1 0 0 0 0,-1-1-1 0 0,17-6-50 0 0,8-4-890 0 0,-15 3-5390 0 0,-8 1-1533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0:04.083"/>
    </inkml:context>
    <inkml:brush xml:id="br0">
      <inkml:brushProperty name="width" value="0.05" units="cm"/>
      <inkml:brushProperty name="height" value="0.05" units="cm"/>
      <inkml:brushProperty name="color" value="#FFFFFF"/>
    </inkml:brush>
  </inkml:definitions>
  <inkml:trace contextRef="#ctx0" brushRef="#br0">471 14 11088 0 0,'-2'-1'203'0'0,"0"-1"0"0"0,0 1 0 0 0,1 0 1 0 0,-1 0-1 0 0,0 0 0 0 0,0 0 0 0 0,0 0 0 0 0,0 0 1 0 0,-1 0-1 0 0,1 1 0 0 0,0-1 0 0 0,0 1 0 0 0,0-1 1 0 0,0 1-1 0 0,-1 0 0 0 0,1 0 0 0 0,-2 0-203 0 0,0 1 123 0 0,0-1-1 0 0,0 1 0 0 0,0 0 1 0 0,0 1-1 0 0,0-1 0 0 0,0 1 1 0 0,0-1-1 0 0,0 1 0 0 0,-1 1-122 0 0,-6 5 2 0 0,-1 0 0 0 0,2 1-1 0 0,-1 0 1 0 0,1 0 0 0 0,-4 6-2 0 0,-3 6 301 0 0,0 1 1 0 0,2 0 0 0 0,1 1 0 0 0,0 1-1 0 0,2 0 1 0 0,1 0 0 0 0,1 1 0 0 0,1 1-1 0 0,0 3-301 0 0,6-15 282 0 0,0 1 0 0 0,1 1-1 0 0,0-1 1 0 0,2 0-282 0 0,-2 4 313 0 0,2-14-225 0 0,0 0 1 0 0,0 1-1 0 0,1-1 0 0 0,-1 0 0 0 0,1 1 0 0 0,0-1 0 0 0,1 0 0 0 0,-1 0 0 0 0,1 0 0 0 0,2 5-88 0 0,-3-7 38 0 0,1 0 0 0 0,0 0 0 0 0,-1-1 0 0 0,1 1 0 0 0,0 0 0 0 0,0-1 1 0 0,0 1-1 0 0,1-1 0 0 0,-1 0 0 0 0,1 0 0 0 0,-1 0 0 0 0,1 0 0 0 0,0 0 0 0 0,0 0 0 0 0,0-1 0 0 0,0 1 0 0 0,2 0-38 0 0,-2-1 30 0 0,1 0-1 0 0,0 0 1 0 0,0-1-1 0 0,0 1 1 0 0,0-1 0 0 0,0 0-1 0 0,0 0 1 0 0,-1 0-1 0 0,1 0 1 0 0,0-1-1 0 0,0 0 1 0 0,0 0-1 0 0,2 0-29 0 0,0-1 1 0 0,-1-1-1 0 0,0 1 1 0 0,1-1-1 0 0,-1 0 0 0 0,0-1 1 0 0,0 1-1 0 0,-1-1 1 0 0,3-2-1 0 0,8-9 79 0 0,-1-1 0 0 0,-1-1 0 0 0,-1 0 0 0 0,8-13-79 0 0,-10 15 267 0 0,3-5-285 0 0,-1-1 0 0 0,-1 0 1 0 0,8-22 17 0 0,-14 30-110 0 0,-1-1 1 0 0,0 1 0 0 0,-1-1-1 0 0,0 0 1 0 0,-1 0 0 0 0,-1 0-1 0 0,0-5 110 0 0,-2 7-12 0 0,0 1-1 0 0,0-1 0 0 0,-3-9 13 0 0,3 17 1 0 0,7 38-44 0 0,17 79-77 0 0,23 75 684 0 0,-33-133 102 0 0,-3 1 0 0 0,2 41-666 0 0,-9-60 380 0 0,-2 0 0 0 0,-2 0 0 0 0,-2 0 0 0 0,-4 24-380 0 0,4-48 138 0 0,1-1 1 0 0,-2 0-1 0 0,1 0 0 0 0,-2 0 0 0 0,0 0 0 0 0,0-1 0 0 0,-1 1 1 0 0,0-1-1 0 0,-1-1 0 0 0,0 1 0 0 0,-1-1 0 0 0,-4 3-138 0 0,5-5 117 0 0,0-1-1 0 0,-1-1 1 0 0,0 0 0 0 0,0 0-1 0 0,0 0 1 0 0,-1-1-1 0 0,0 0 1 0 0,0-1-1 0 0,0 0 1 0 0,0 0 0 0 0,-1-1-1 0 0,0-1 1 0 0,1 1-1 0 0,-1-1 1 0 0,-9 0-117 0 0,3-1 30 0 0,0-2 0 0 0,1 1 0 0 0,-1-2 0 0 0,0 0 0 0 0,0-1 0 0 0,1-1 0 0 0,-1 0 1 0 0,1-1-1 0 0,0-1 0 0 0,0 0 0 0 0,-4-3-30 0 0,-8-5-779 0 0,2-1 1 0 0,-1-1-1 0 0,2-2 1 0 0,1 0 0 0 0,-15-14 778 0 0,14 7-1614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0:04.763"/>
    </inkml:context>
    <inkml:brush xml:id="br0">
      <inkml:brushProperty name="width" value="0.05" units="cm"/>
      <inkml:brushProperty name="height" value="0.05" units="cm"/>
      <inkml:brushProperty name="color" value="#FFFFFF"/>
    </inkml:brush>
  </inkml:definitions>
  <inkml:trace contextRef="#ctx0" brushRef="#br0">11 0 7368 0 0,'0'0'568'0'0,"-4"12"1156"0"0,2 1 2036 0 0,0 1 1 0 0,0 12-3761 0 0,4 59 3244 0 0,0-23-2054 0 0,-2-25-809 0 0,-1 1-1290 0 0,5 32 909 0 0,1-56-2262 0 0,-5-13-4563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0:05.097"/>
    </inkml:context>
    <inkml:brush xml:id="br0">
      <inkml:brushProperty name="width" value="0.05" units="cm"/>
      <inkml:brushProperty name="height" value="0.05" units="cm"/>
      <inkml:brushProperty name="color" value="#FFFFFF"/>
    </inkml:brush>
  </inkml:definitions>
  <inkml:trace contextRef="#ctx0" brushRef="#br0">36 61 15200 0 0,'-9'-16'672'0'0,"4"9"143"0"0,2 0-655 0 0,-2-2-160 0 0,1 2 0 0 0,1 2 0 0 0,-2-1 1008 0 0,3 3 168 0 0,2 3 32 0 0,0 0 8 0 0,0 0-936 0 0,0 0-184 0 0,0 0-96 0 0,5 0-5791 0 0,0 3-1209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48.537"/>
    </inkml:context>
    <inkml:brush xml:id="br0">
      <inkml:brushProperty name="width" value="0.05" units="cm"/>
      <inkml:brushProperty name="height" value="0.05" units="cm"/>
      <inkml:brushProperty name="color" value="#E71224"/>
    </inkml:brush>
  </inkml:definitions>
  <inkml:trace contextRef="#ctx0" brushRef="#br0">24 1 10592 0 0,'-13'12'1152'0'0,"11"-7"-489"0"0,0 0 0 0 0,0 0 0 0 0,1 0 0 0 0,0 0 0 0 0,0 0 0 0 0,0 1 1 0 0,1-1-1 0 0,-1 10 0 0 0,6 45 6613 0 0,-4-53-7065 0 0,2 25 88 0 0,-2-16-439 0 0,1 0 1 0 0,1 0-1 0 0,0-1 0 0 0,6 19 0 0 0,-4-24-1221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0:05.694"/>
    </inkml:context>
    <inkml:brush xml:id="br0">
      <inkml:brushProperty name="width" value="0.05" units="cm"/>
      <inkml:brushProperty name="height" value="0.05" units="cm"/>
      <inkml:brushProperty name="color" value="#FFFFFF"/>
    </inkml:brush>
  </inkml:definitions>
  <inkml:trace contextRef="#ctx0" brushRef="#br0">342 0 7368 0 0,'-16'3'800'0'0,"15"-3"-547"0"0,-1 1 1 0 0,0-1 0 0 0,0 1 0 0 0,1-1-1 0 0,-1 1 1 0 0,1 0 0 0 0,-1 0 0 0 0,0 0-1 0 0,1 0 1 0 0,0 0 0 0 0,-1 0 0 0 0,1 1-1 0 0,0-1 1 0 0,-1 0 0 0 0,1 1 0 0 0,0 0-254 0 0,-4 3 829 0 0,-24 18-402 0 0,0-1 1 0 0,-16 8-428 0 0,-3 2 1413 0 0,45-30-1162 0 0,0 0 1 0 0,1 0-1 0 0,-1 0 1 0 0,1 0-1 0 0,-1 1 1 0 0,1-1-1 0 0,0 1 1 0 0,0 0-1 0 0,-1 0-251 0 0,3-2 47 0 0,0 0 1 0 0,-1 0-1 0 0,1 0 0 0 0,0 0 1 0 0,-1-1-1 0 0,1 1 0 0 0,0 0 1 0 0,0 0-1 0 0,0 0 0 0 0,0 0 1 0 0,0 0-1 0 0,0 0 0 0 0,0 0 1 0 0,0 0-1 0 0,0 0 0 0 0,1 0 1 0 0,-1 0-1 0 0,0 0 0 0 0,0 0 1 0 0,1 0-1 0 0,-1 0 0 0 0,1-1 1 0 0,-1 1-1 0 0,1 0 0 0 0,-1 0 1 0 0,1 0-1 0 0,0-1 0 0 0,-1 1 1 0 0,1 0-1 0 0,0-1 0 0 0,-1 1 1 0 0,1 0-1 0 0,0-1-47 0 0,14 11 229 0 0,0-1-1 0 0,0 0 1 0 0,0-2-1 0 0,1 0 1 0 0,1 0-1 0 0,7 1-228 0 0,-3-1 293 0 0,-1 2 0 0 0,0-1-1 0 0,16 12-292 0 0,-32-18 105 0 0,-1 0 0 0 0,1 0-1 0 0,0 0 1 0 0,-1 0 0 0 0,0 1-1 0 0,0-1 1 0 0,0 1 0 0 0,0 0-1 0 0,0 0 1 0 0,-1 0 0 0 0,0 0-1 0 0,0 1 1 0 0,2 3-105 0 0,-4-6 73 0 0,1 1-1 0 0,-1-1 1 0 0,1 0-1 0 0,-1 0 1 0 0,0 0-1 0 0,0 1 0 0 0,0-1 1 0 0,0 0-1 0 0,0 0 1 0 0,0 1-1 0 0,-1-1 1 0 0,1 0-1 0 0,-1 0 1 0 0,0 0-1 0 0,1 0 1 0 0,-1 1-1 0 0,0-1 1 0 0,0 0-1 0 0,0 0 1 0 0,-1-1-1 0 0,1 1 1 0 0,0 0-1 0 0,-1 0 1 0 0,1-1-1 0 0,-1 1 0 0 0,0 0 1 0 0,1-1-1 0 0,-1 0 1 0 0,-2 2-73 0 0,-11 7 177 0 0,0 0-1 0 0,-1-1 1 0 0,0-1 0 0 0,-1 0-1 0 0,-3 0-176 0 0,9-4 58 0 0,0-1-1 0 0,1-1 1 0 0,-1 1-1 0 0,0-2 1 0 0,0 0 0 0 0,0 0-1 0 0,0-1 1 0 0,-1 0-1 0 0,-2-1-57 0 0,-10-2-825 0 0,1-1-1 0 0,-1-1 0 0 0,1 0 1 0 0,-11-6 825 0 0,13 4-1634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0:06.333"/>
    </inkml:context>
    <inkml:brush xml:id="br0">
      <inkml:brushProperty name="width" value="0.05" units="cm"/>
      <inkml:brushProperty name="height" value="0.05" units="cm"/>
      <inkml:brushProperty name="color" value="#FFFFFF"/>
    </inkml:brush>
  </inkml:definitions>
  <inkml:trace contextRef="#ctx0" brushRef="#br0">3 0 6912 0 0,'0'13'736'0'0,"-2"9"1466"0"0,1 0 0 0 0,2 1-1 0 0,0-1 1 0 0,4 19-2202 0 0,1 18 2910 0 0,0 42-1858 0 0,-5 0 0 0 0,-10 77-1052 0 0,5-142 60 0 0,0 0-1116 0 0,2-12-4028 0 0,2-6-1529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0:06.667"/>
    </inkml:context>
    <inkml:brush xml:id="br0">
      <inkml:brushProperty name="width" value="0.05" units="cm"/>
      <inkml:brushProperty name="height" value="0.05" units="cm"/>
      <inkml:brushProperty name="color" value="#FFFFFF"/>
    </inkml:brush>
  </inkml:definitions>
  <inkml:trace contextRef="#ctx0" brushRef="#br0">0 69 10136 0 0,'0'0'777'0'0,"12"-5"1503"0"0,12-5 3355 0 0,17 2-3383 0 0,-15 3-1838 0 0,31-6 1260 0 0,32 0-1674 0 0,-34 5-1379 0 0,-2-2-4000 0 0,-28 3-1663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0:11.098"/>
    </inkml:context>
    <inkml:brush xml:id="br0">
      <inkml:brushProperty name="width" value="0.05" units="cm"/>
      <inkml:brushProperty name="height" value="0.05" units="cm"/>
      <inkml:brushProperty name="color" value="#FFFFFF"/>
    </inkml:brush>
  </inkml:definitions>
  <inkml:trace contextRef="#ctx0" brushRef="#br0">0 12 9760 0 0,'0'0'96'0'0,"0"0"0"0"0,0 0-1 0 0,0 0 1 0 0,0-1 0 0 0,0 1 0 0 0,0 0 0 0 0,0 0 0 0 0,0 0 0 0 0,0 0 0 0 0,0 0 0 0 0,0 0-1 0 0,0 0 1 0 0,1 0 0 0 0,-1 0 0 0 0,0 0 0 0 0,0 0 0 0 0,0-1 0 0 0,0 1 0 0 0,0 0 0 0 0,0 0 0 0 0,0 0-1 0 0,0 0 1 0 0,0 0 0 0 0,0 0 0 0 0,0 0 0 0 0,0 0 0 0 0,0 0 0 0 0,0 0 0 0 0,0 0 0 0 0,1 0 0 0 0,-1 0-1 0 0,0 0 1 0 0,0 0 0 0 0,0 0 0 0 0,0 0 0 0 0,0 0 0 0 0,0 0 0 0 0,0 0 0 0 0,0 0 0 0 0,0 0 0 0 0,0 0-1 0 0,1 0 1 0 0,-1 0 0 0 0,0 0 0 0 0,0 0 0 0 0,0 0 0 0 0,0 0 0 0 0,0 0 0 0 0,0 0 0 0 0,0 0 0 0 0,0 0-1 0 0,0 0-95 0 0,3 6 1727 0 0,1 10-1517 0 0,-3-15 300 0 0,2 20 62 0 0,0-1 0 0 0,-1 1 0 0 0,-1 0-1 0 0,-2 13-571 0 0,2 19 319 0 0,-1 14 21 0 0,-3 8-340 0 0,1-13 20 0 0,-1 68 98 0 0,3-120-108 0 0,8-46 2 0 0,0-48-528 0 0,-3 22 1245 0 0,2 0 1 0 0,7-13-730 0 0,-10 56 209 0 0,1 0-1 0 0,1 0 1 0 0,0 1-1 0 0,2 0 1 0 0,0 0 0 0 0,1 1-1 0 0,1 0 1 0 0,1 1-1 0 0,2-3-208 0 0,-9 14 34 0 0,0 1 0 0 0,1 0 0 0 0,0 0 0 0 0,-1 0 0 0 0,1 1 0 0 0,0 0 0 0 0,1 0 0 0 0,-1 0 0 0 0,0 0 0 0 0,1 1 0 0 0,0 0-1 0 0,-1 0 1 0 0,1 0 0 0 0,0 1 0 0 0,0 0 0 0 0,0 0 0 0 0,0 1 0 0 0,0 0 0 0 0,0 0 0 0 0,0 0 0 0 0,0 0 0 0 0,0 1 0 0 0,0 0 0 0 0,0 0 0 0 0,0 1-1 0 0,0 0 1 0 0,-1 0 0 0 0,1 0 0 0 0,2 2-34 0 0,-3-1-74 0 0,0 0-1 0 0,0 1 0 0 0,-1-1 1 0 0,1 1-1 0 0,-1 0 1 0 0,0 0-1 0 0,0 1 0 0 0,0-1 1 0 0,0 1-1 0 0,-1 0 1 0 0,1 2 74 0 0,1 1-279 0 0,-1 1 0 0 0,0 0 0 0 0,0 0 1 0 0,-1 1-1 0 0,0-1 0 0 0,1 5 279 0 0,-2 0-1795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0:15.858"/>
    </inkml:context>
    <inkml:brush xml:id="br0">
      <inkml:brushProperty name="width" value="0.05" units="cm"/>
      <inkml:brushProperty name="height" value="0.05" units="cm"/>
      <inkml:brushProperty name="color" value="#FFFFFF"/>
    </inkml:brush>
  </inkml:definitions>
  <inkml:trace contextRef="#ctx0" brushRef="#br0">308 6 2304 0 0,'0'-1'167'0'0,"0"-2"73"0"0,0 3 826 0 0,0 0 349 0 0,0 0 66 0 0,0-1 4527 0 0,-1 2-4203 0 0,-1 3-1454 0 0,0 1-1 0 0,0-1 1 0 0,0 0 0 0 0,1 1-1 0 0,-1 0 1 0 0,1-1 0 0 0,0 6-351 0 0,-5 35 454 0 0,6-39-474 0 0,-3 23 70 0 0,-2 33 692 0 0,3 6-742 0 0,2-49 96 0 0,1 0 0 0 0,1 1 0 0 0,0-1-1 0 0,2 0 1 0 0,3 12-96 0 0,-5-25 36 0 0,0-1 0 0 0,1 1-1 0 0,0 0 1 0 0,0 0 0 0 0,0-1-1 0 0,0 0 1 0 0,1 1 0 0 0,0-1-1 0 0,0-1 1 0 0,0 1 0 0 0,0-1 0 0 0,1 1-1 0 0,0-1 1 0 0,0 0 0 0 0,0-1-1 0 0,1 1-35 0 0,-2-2 40 0 0,-1 0 0 0 0,1-1 0 0 0,0 1 0 0 0,-1-1 0 0 0,1 0 0 0 0,0 0 0 0 0,0 0 0 0 0,0 0 0 0 0,0 0 0 0 0,0-1 0 0 0,0 0 0 0 0,0 0 0 0 0,1 0 0 0 0,-1-1 0 0 0,0 1 0 0 0,0-1 0 0 0,0 0 0 0 0,-1 0 0 0 0,1 0 0 0 0,0-1 0 0 0,0 1 0 0 0,0-1 0 0 0,-1 0 0 0 0,1 0 0 0 0,0-1-40 0 0,6-4 181 0 0,1-2 1 0 0,-2 1-1 0 0,1-1 0 0 0,-1-1 1 0 0,0 0-1 0 0,-1 0 1 0 0,-1 0-1 0 0,1-1 1 0 0,1-5-182 0 0,12-23 698 0 0,-2-1 0 0 0,0-5-698 0 0,-4 11-156 0 0,0-1 20 0 0,-7 13 43 0 0,2 0 0 0 0,1 1 1 0 0,1 0-1 0 0,2-2 93 0 0,3-9-82 0 0,-16 32 78 0 0,-1 0 1 0 0,0 0-1 0 0,0 0 1 0 0,1 0-1 0 0,-1-1 1 0 0,0 1-1 0 0,1 0 1 0 0,-1 0-1 0 0,0 0 1 0 0,0 0-1 0 0,1 0 1 0 0,-1 0-1 0 0,0 0 1 0 0,0 0 0 0 0,1 0-1 0 0,-1 0 1 0 0,0 0-1 0 0,1 0 1 0 0,-1 0-1 0 0,0 0 1 0 0,0 0-1 0 0,1 0 1 0 0,-1 0-1 0 0,0 1 1 0 0,1-1-1 0 0,-1 0 1 0 0,0 0-1 0 0,0 0 1 0 0,1 0-1 0 0,-1 0 1 0 0,0 1-1 0 0,0-1 1 0 0,0 0 0 0 0,1 0 3 0 0,8 8-73 0 0,-9-8 64 0 0,2 2-2 0 0,0 1 1 0 0,0 0 0 0 0,0-1 0 0 0,0 1-1 0 0,0 0 1 0 0,-1 0 0 0 0,0 0-1 0 0,1 0 1 0 0,-1 0 0 0 0,0 0 0 0 0,0 1-1 0 0,-1-1 11 0 0,8 45-22 0 0,-5-22 5 0 0,4 31 58 0 0,-3 0-1 0 0,-2 0 1 0 0,-3 1 0 0 0,-2 5-41 0 0,-1-9 479 0 0,-3-1 0 0 0,-2 0 0 0 0,-2-1 1 0 0,-10 27-480 0 0,9-40 549 0 0,-3 0 0 0 0,-1-1 0 0 0,-2-1 0 0 0,-2-1 0 0 0,-1 0 0 0 0,-4 3-549 0 0,15-26 96 0 0,0-1-1 0 0,0 0 0 0 0,-1-1 0 0 0,-1 0 0 0 0,0 0 0 0 0,0-1 0 0 0,-1-1 0 0 0,0 0 0 0 0,-1-1 0 0 0,0 0 0 0 0,0-1 0 0 0,-1-1 1 0 0,-5 1-96 0 0,9-3 1 0 0,-2 0 0 0 0,1-1 1 0 0,0-1-1 0 0,0 0 1 0 0,-1-1-1 0 0,1 0 0 0 0,-1-1 1 0 0,1 0-1 0 0,-1-1 1 0 0,1 0-1 0 0,-1-1 0 0 0,1-1 1 0 0,0 0-1 0 0,0 0 1 0 0,0-1-1 0 0,0-1 0 0 0,0 0-1 0 0,-11-7-899 0 0,1-1-1 0 0,0-1 0 0 0,1-1 0 0 0,0-1 1 0 0,1-1-1 0 0,1-1 0 0 0,-6-8 900 0 0,8 7-1395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5:17.866"/>
    </inkml:context>
    <inkml:brush xml:id="br0">
      <inkml:brushProperty name="width" value="0.05" units="cm"/>
      <inkml:brushProperty name="height" value="0.05" units="cm"/>
      <inkml:brushProperty name="color" value="#849398"/>
    </inkml:brush>
  </inkml:definitions>
  <inkml:trace contextRef="#ctx0" brushRef="#br0">1 167 3224 0 0,'0'0'445'0'0,"0"0"662"0"0,0 0 291 0 0,0 0 61 0 0,0 0-122 0 0,0 0-558 0 0,0 0-246 0 0,0 0-49 0 0,0 0-14 0 0,0 0-20 0 0,3-1-8 0 0,69-7 1144 0 0,-30 4-948 0 0,148-17 1881 0 0,-98 9-1689 0 0,-1-1-113 0 0,1 4 0 0 0,31 3-717 0 0,-37 3 425 0 0,17-5-425 0 0,-15 0 262 0 0,18 4-262 0 0,-34 1-58 0 0,0-4 0 0 0,0-2-1 0 0,39-12 59 0 0,-64 11-102 0 0,-23 5 137 0 0,0 0 1 0 0,0 1 0 0 0,1 2-1 0 0,16-1-35 0 0,-35 3-37 0 0,11 3 72 0 0,11 18 653 0 0,-23-17-693 0 0,-1-1 10 0 0,-1-1 0 0 0,1 1 0 0 0,-1 0 0 0 0,0 1 0 0 0,0-1 0 0 0,0 0 0 0 0,-1 1 0 0 0,1 0 0 0 0,-1-1 0 0 0,0 1 0 0 0,0 0 0 0 0,0 0 0 0 0,-1 0 0 0 0,1 1-1 0 0,-1-1 1 0 0,0 2-5 0 0,2 13 0 0 0,-1-1 0 0 0,-1 0 0 0 0,0 11 0 0 0,1 31 0 0 0,4 59 0 0 0,-3-32 0 0 0,1 22 0 0 0,-5 1 0 0 0,-8 27 0 0 0,-2 100 0 0 0,-2 665-33 0 0,9-748-206 0 0,-3 63-177 0 0,-26 414 184 0 0,8-129 799 0 0,11-166-1196 0 0,16 26 629 0 0,1-84 170 0 0,0-70 35 0 0,-5 187-252 0 0,-2-65-230 0 0,2-17 32 0 0,2 228-1524 0 0,5-223-1687 0 0,-11-125 626 0 0,6-158 2278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5:17.867"/>
    </inkml:context>
    <inkml:brush xml:id="br0">
      <inkml:brushProperty name="width" value="0.05" units="cm"/>
      <inkml:brushProperty name="height" value="0.05" units="cm"/>
      <inkml:brushProperty name="color" value="#849398"/>
    </inkml:brush>
  </inkml:definitions>
  <inkml:trace contextRef="#ctx0" brushRef="#br0">7711 150 5840 0 0,'-23'-2'629'0'0,"-169"-15"-48"0"0,-144-16 2193 0 0,-134-19-660 0 0,-1 20 1 0 0,-123 18-2115 0 0,-1958 105 2147 0 0,571 34-1817 0 0,1731-111-279 0 0,-449 20-61 0 0,663-33-51 0 0,-12 0-682 0 0,15 2-3120 0 0,7 0-1249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5:17.868"/>
    </inkml:context>
    <inkml:brush xml:id="br0">
      <inkml:brushProperty name="width" value="0.05" units="cm"/>
      <inkml:brushProperty name="height" value="0.05" units="cm"/>
      <inkml:brushProperty name="color" value="#849398"/>
    </inkml:brush>
  </inkml:definitions>
  <inkml:trace contextRef="#ctx0" brushRef="#br0">14 1 6848 0 0,'0'0'314'0'0,"0"0"-6"0"0,4 27 1598 0 0,7 69 1358 0 0,-4-47-2338 0 0,0 57 2182 0 0,-7 104-3108 0 0,-2-80 624 0 0,-22 652 1177 0 0,9-426-1805 0 0,15-301-2353 0 0,6 34 2357 0 0,-4-56-3109 0 0,2 18-2744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5:17.863"/>
    </inkml:context>
    <inkml:brush xml:id="br0">
      <inkml:brushProperty name="width" value="0.05" units="cm"/>
      <inkml:brushProperty name="height" value="0.05" units="cm"/>
      <inkml:brushProperty name="color" value="#849398"/>
    </inkml:brush>
  </inkml:definitions>
  <inkml:trace contextRef="#ctx0" brushRef="#br0">1 167 3224 0 0,'0'0'445'0'0,"0"0"662"0"0,0 0 291 0 0,0 0 61 0 0,0 0-122 0 0,0 0-558 0 0,0 0-246 0 0,0 0-49 0 0,0 0-14 0 0,0 0-20 0 0,3-1-8 0 0,69-7 1144 0 0,-30 4-948 0 0,148-17 1881 0 0,-98 9-1689 0 0,-1-1-113 0 0,1 4 0 0 0,31 3-717 0 0,-37 3 425 0 0,17-5-425 0 0,-15 0 262 0 0,18 4-262 0 0,-34 1-58 0 0,0-4 0 0 0,0-2-1 0 0,39-12 59 0 0,-64 11-102 0 0,-23 5 137 0 0,0 0 1 0 0,0 1 0 0 0,1 2-1 0 0,16-1-35 0 0,-35 3-37 0 0,11 3 72 0 0,11 18 653 0 0,-23-17-693 0 0,-1-1 10 0 0,-1-1 0 0 0,1 1 0 0 0,-1 0 0 0 0,0 1 0 0 0,0-1 0 0 0,0 0 0 0 0,-1 1 0 0 0,1 0 0 0 0,-1-1 0 0 0,0 1 0 0 0,0 0 0 0 0,0 0 0 0 0,-1 0 0 0 0,1 1-1 0 0,-1-1 1 0 0,0 2-5 0 0,2 13 0 0 0,-1-1 0 0 0,-1 0 0 0 0,0 11 0 0 0,1 31 0 0 0,4 59 0 0 0,-3-32 0 0 0,1 22 0 0 0,-5 1 0 0 0,-8 27 0 0 0,-2 100 0 0 0,-2 665-33 0 0,9-748-206 0 0,-3 63-177 0 0,-26 414 184 0 0,8-129 799 0 0,11-166-1196 0 0,16 26 629 0 0,1-84 170 0 0,0-70 35 0 0,-5 187-252 0 0,-2-65-230 0 0,2-17 32 0 0,2 228-1524 0 0,5-223-1687 0 0,-11-125 626 0 0,6-158 2278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5:17.864"/>
    </inkml:context>
    <inkml:brush xml:id="br0">
      <inkml:brushProperty name="width" value="0.05" units="cm"/>
      <inkml:brushProperty name="height" value="0.05" units="cm"/>
      <inkml:brushProperty name="color" value="#849398"/>
    </inkml:brush>
  </inkml:definitions>
  <inkml:trace contextRef="#ctx0" brushRef="#br0">7711 150 5840 0 0,'-23'-2'629'0'0,"-169"-15"-48"0"0,-144-16 2193 0 0,-134-19-660 0 0,-1 20 1 0 0,-123 18-2115 0 0,-1958 105 2147 0 0,571 34-1817 0 0,1731-111-279 0 0,-449 20-61 0 0,663-33-51 0 0,-12 0-682 0 0,15 2-3120 0 0,7 0-1249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39:48.898"/>
    </inkml:context>
    <inkml:brush xml:id="br0">
      <inkml:brushProperty name="width" value="0.05" units="cm"/>
      <inkml:brushProperty name="height" value="0.05" units="cm"/>
      <inkml:brushProperty name="color" value="#E71224"/>
    </inkml:brush>
  </inkml:definitions>
  <inkml:trace contextRef="#ctx0" brushRef="#br0">54 79 21655 0 0,'-8'-19'960'0'0,"7"13"192"0"0,-8-2-920 0 0,5 0-232 0 0,-1 0 0 0 0,-2 2 0 0 0,0-2 744 0 0,1 5 104 0 0,3-2 16 0 0,1 1 8 0 0,0 0-352 0 0,6 4-1776 0 0,3 0-272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25:17.865"/>
    </inkml:context>
    <inkml:brush xml:id="br0">
      <inkml:brushProperty name="width" value="0.05" units="cm"/>
      <inkml:brushProperty name="height" value="0.05" units="cm"/>
      <inkml:brushProperty name="color" value="#849398"/>
    </inkml:brush>
  </inkml:definitions>
  <inkml:trace contextRef="#ctx0" brushRef="#br0">14 1 6848 0 0,'0'0'314'0'0,"0"0"-6"0"0,4 27 1598 0 0,7 69 1358 0 0,-4-47-2338 0 0,0 57 2182 0 0,-7 104-3108 0 0,-2-80 624 0 0,-22 652 1177 0 0,9-426-1805 0 0,15-301-2353 0 0,6 34 2357 0 0,-4-56-3109 0 0,2 18-2744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19:51:15.410"/>
    </inkml:context>
    <inkml:brush xml:id="br0">
      <inkml:brushProperty name="width" value="0.05" units="cm"/>
      <inkml:brushProperty name="height" value="0.05" units="cm"/>
      <inkml:brushProperty name="color" value="#66CC00"/>
    </inkml:brush>
  </inkml:definitions>
  <inkml:trace contextRef="#ctx0" brushRef="#br0">-109 6984 8896 0 0,'0'0'54'0'0,"0"0"0"0"0,0 0 0 0 0,0 0 0 0 0,0 0 0 0 0,0 0 0 0 0,-2 0 1 0 0,2 0-1 0 0,0 0 0 0 0,0 0 0 0 0,0 0 0 0 0,0 0 0 0 0,0 0 0 0 0,0 0 0 0 0,0 0 0 0 0,0 0 1 0 0,0 0-1 0 0,0 0 0 0 0,0 0 0 0 0,0 0 0 0 0,0 0 0 0 0,0 0 0 0 0,0 0 0 0 0,0 0 1 0 0,0 0-1 0 0,-2 0 0 0 0,2-2 0 0 0,0 2 0 0 0,0 0 0 0 0,0 0 0 0 0,0 0 0 0 0,0 0 0 0 0,0 0 1 0 0,0 0-1 0 0,0 0 0 0 0,0 0 0 0 0,0 0 0 0 0,0 0 0 0 0,0 0 0 0 0,0 0 0 0 0,0 0 1 0 0,0 0-1 0 0,0-2 0 0 0,0 2 0 0 0,0 0 0 0 0,0 0 0 0 0,0 0 0 0 0,0 0 0 0 0,0 0 0 0 0,0 0 1 0 0,0 0-1 0 0,0 0 0 0 0,2 0 0 0 0,-2 0 0 0 0,0 0 0 0 0,0 0 0 0 0,0 0 0 0 0,0 0 1 0 0,0 0-1 0 0,0 0 0 0 0,0-2 0 0 0,0 2 0 0 0,0 0 0 0 0,0 0 0 0 0,0 0-54 0 0,16-8 1922 0 0,32-8-260 0 0,-28 10-523 0 0,88-38 911 0 0,68-22-1629 0 0,-142 56-441 0 0,-8 0-275 0 0,2 0-1 0 0,0 4 1 0 0,0 0-1 0 0,0 0 1 0 0,0 2 0 0 0,12 2 295 0 0,-24 2-2149 0 0,-2 6-3671 0 0</inkml:trace>
  <inkml:trace contextRef="#ctx0" brushRef="#br0" timeOffset="348.34">189 6912 6912 0 0,'0'0'528'0'0,"-10"28"437"0"0,10-16-325 0 0,0 0 0 0 0,2 2 0 0 0,0-2 0 0 0,0 0 0 0 0,0 0 0 0 0,0 0 0 0 0,2 0 0 0 0,4 8-640 0 0,-6-12 275 0 0,22 70 153 0 0,-4 2 0 0 0,-4 2 0 0 0,-2 0 0 0 0,-2 54-428 0 0,-12-44-2818 0 0,-2-72 1852 0 0</inkml:trace>
  <inkml:trace contextRef="#ctx0" brushRef="#br0" timeOffset="3834.93">-81 7702 5064 0 0,'-18'6'450'0'0,"14"-4"8530"0"0,126-40-4135 0 0,-28 14-3414 0 0,0-4 0 0 0,26-16-1431 0 0,-26 10-418 0 0,4 2 0 0 0,2 6 418 0 0,-62 18-5185 0 0,-4 8-1763 0 0</inkml:trace>
  <inkml:trace contextRef="#ctx0" brushRef="#br0" timeOffset="4808.22">831 6784 9584 0 0,'0'0'438'0'0,"0"0"-8"0"0,-4-6-258 0 0,0 0-90 0 0,4 4 345 0 0,0 2 137 0 0,0 0 20 0 0,0 0-4 0 0,0 0-44 0 0,0 0-21 0 0,0 0-3 0 0,4 28 504 0 0,14 72 151 0 0,-6 0 0 0 0,0 44-1167 0 0,-4-46 116 0 0,-4 0-75 0 0,-4-68-193 0 0,0 0 1 0 0,4 2-1 0 0,-2-2 0 0 0,4 0 1 0 0,6 24 151 0 0,-4-38-916 0 0,0-2-61 0 0</inkml:trace>
  <inkml:trace contextRef="#ctx0" brushRef="#br0" timeOffset="5194.62">843 6742 11976 0 0,'0'0'546'0'0,"0"0"-10"0"0,24-8-322 0 0,2-2 127 0 0,0 2-1 0 0,2 2 1 0 0,-2 0 0 0 0,2 2 0 0 0,0 0 0 0 0,-2 2 0 0 0,2 0 0 0 0,0 2 0 0 0,0 2 0 0 0,14 2-341 0 0,-36-2 14 0 0,0-2 0 0 0,-2 2 0 0 0,2 0 0 0 0,0 0 0 0 0,-2 0 0 0 0,2 0 0 0 0,0 2 0 0 0,-2-2 0 0 0,2 0 0 0 0,-2 2 0 0 0,0 0 0 0 0,0 0 0 0 0,4 2-14 0 0,-6-2 13 0 0,0-2-1 0 0,0 2 1 0 0,0-2-1 0 0,0 2 1 0 0,0 0 0 0 0,0-2-1 0 0,-2 2 1 0 0,2 0-1 0 0,0-2 1 0 0,-2 2 0 0 0,0 0-1 0 0,2 0 1 0 0,-2 0-1 0 0,0-2 1 0 0,0 2 0 0 0,0 0-1 0 0,0 0 1 0 0,0 0-1 0 0,-2 0 1 0 0,2-2 0 0 0,-2 6-14 0 0,-2 6 58 0 0,0 0 0 0 0,-2 0-1 0 0,0 0 1 0 0,0 0-1 0 0,-2 0 1 0 0,2 0-1 0 0,-4-2 1 0 0,2 0-1 0 0,-2 0 1 0 0,0 0-1 0 0,0 0 1 0 0,0-2-1 0 0,-6 4-56 0 0,0-2-168 0 0,0 2 0 0 0,0-4-1 0 0,-2 2 1 0 0,-6 2 168 0 0,4-4-1541 0 0,-2 0 0 0 0,0-2 0 0 0,-14 4 1541 0 0,-6-2-5406 0 0</inkml:trace>
  <inkml:trace contextRef="#ctx0" brushRef="#br0" timeOffset="6918.4">1552 6254 4832 0 0,'0'0'223'0'0,"0"0"79"0"0,0 0 231 0 0,0 0 99 0 0,0 0 22 0 0,0 0-17 0 0,0 0-77 0 0,0 0-31 0 0,0 0-7 0 0,0 0-30 0 0,0 0-119 0 0,0 0-56 0 0,0 0-11 0 0,0 0-21 0 0,34-18 680 0 0,-14 8-772 0 0,0 2 0 0 0,2 0-1 0 0,-2 0 1 0 0,2 2 0 0 0,0 2-1 0 0,0 0 1 0 0,0 0 0 0 0,0 2-1 0 0,0 2 1 0 0,10 0-193 0 0,-30-2 7 0 0,0 2 0 0 0,0 0 0 0 0,2 0 0 0 0,-2 0 0 0 0,0 0 1 0 0,0 0-1 0 0,0 0 0 0 0,2 2 0 0 0,-2-2 0 0 0,0 0 0 0 0,0 2 0 0 0,0-2 0 0 0,2 2 1 0 0,-2-2-1 0 0,0 2 0 0 0,0-2 0 0 0,0 2 0 0 0,0 0 0 0 0,0-2 0 0 0,0 2 0 0 0,0 0 0 0 0,0 0 1 0 0,-2 0-1 0 0,2 0 0 0 0,0 0 0 0 0,0 0 0 0 0,-2 0 0 0 0,2 0 0 0 0,0 0 0 0 0,-2 0 0 0 0,2 0 1 0 0,-2 0-1 0 0,0 2 0 0 0,2-2 0 0 0,-2 0 0 0 0,0 0 0 0 0,0 0 0 0 0,0 4-7 0 0,0 0 19 0 0,0 0 0 0 0,0 2 1 0 0,-2-2-1 0 0,0 0 0 0 0,0 2 0 0 0,0-2 0 0 0,0 0 0 0 0,0 0 0 0 0,-2 0 0 0 0,2 0 0 0 0,-2 0 0 0 0,0 0 1 0 0,-2 4-20 0 0,-4 4-36 0 0,0-2 0 0 0,-2 0 0 0 0,2-2 1 0 0,-2 2-1 0 0,0-2 0 0 0,0 0 1 0 0,-2 0-1 0 0,2-2 0 0 0,-16 8 36 0 0,110-20-372 0 0,-70 4 370 0 0,0-2-1 0 0,-2 4 0 0 0,2-2 1 0 0,0 2-1 0 0,0-2 1 0 0,-2 4-1 0 0,2-2 1 0 0,0 2-1 0 0,4 2 3 0 0,-12-6 5 0 0,0 2 1 0 0,0 0-1 0 0,0 0 1 0 0,0 0-1 0 0,0 0 0 0 0,0 0 1 0 0,0 0-1 0 0,0 0 1 0 0,-2 2-1 0 0,2-2 0 0 0,-2 2 1 0 0,2-2-1 0 0,-2 2 1 0 0,2 0-1 0 0,-2-2 0 0 0,0 2 1 0 0,0 0-1 0 0,0 0 1 0 0,0 0-1 0 0,0 0 0 0 0,0 0 1 0 0,-2 0-1 0 0,2 0 1 0 0,-2 0-1 0 0,2 0 1 0 0,-2 0-1 0 0,0 2-5 0 0,0 0 57 0 0,0-2 1 0 0,0 2-1 0 0,-2 0 1 0 0,2 0-1 0 0,-2 0 1 0 0,0-2 0 0 0,0 2-1 0 0,0 0 1 0 0,0-2-1 0 0,0 2 1 0 0,0-2-1 0 0,-2 2 1 0 0,2-2-1 0 0,-2 0 1 0 0,-2 4-58 0 0,-2 0 40 0 0,0 0 1 0 0,0 0-1 0 0,-2-2 0 0 0,2 0 1 0 0,-2 0-1 0 0,2 0 1 0 0,-2 0-1 0 0,-2 0-40 0 0,-20 6 14 0 0,0 0 0 0 0,-2 0 0 0 0,2-4 1 0 0,-28 4-15 0 0,-36 2-995 0 0,66-14-10 0 0</inkml:trace>
  <inkml:trace contextRef="#ctx0" brushRef="#br0" timeOffset="8640.49">1723 8867 8640 0 0,'0'0'396'0'0,"0"0"-12"0"0,0 0-116 0 0,14-14 3089 0 0,66-14-1876 0 0,4 4 0 0 0,0 2-1 0 0,16 2-1480 0 0,-36 8-112 0 0,12-2-467 0 0,2 4 0 0 0,12 4 579 0 0,-62 2-5793 0 0</inkml:trace>
  <inkml:trace contextRef="#ctx0" brushRef="#br0" timeOffset="9011.11">2071 8809 7424 0 0,'-2'6'129'0'0,"0"0"0"0"0,0 0 0 0 0,0 0 0 0 0,0 2 0 0 0,2-2 0 0 0,-2 0 0 0 0,2 2 0 0 0,0-2 0 0 0,0 0 0 0 0,0 2 0 0 0,2-2 0 0 0,-2 4-129 0 0,24 90 2346 0 0,-6-32-1240 0 0,-6 24 442 0 0,-4 8-1548 0 0,0-8 958 0 0,6 4-958 0 0,-6-62-4066 0 0,-4-24-598 0 0</inkml:trace>
  <inkml:trace contextRef="#ctx0" brushRef="#br0" timeOffset="9389.93">1765 9547 11000 0 0,'0'0'498'0'0,"0"0"-3"0"0,0 0-231 0 0,30 12 1375 0 0,-14-10-1174 0 0,-2-2 0 0 0,2 0 0 0 0,-2 0 0 0 0,2-2 0 0 0,0 0 0 0 0,-2-2 0 0 0,0 2 0 0 0,16-8-465 0 0,-2 4 425 0 0,-12 2-307 0 0,276-62 1630 0 0,-226 56-3340 0 0,64-2 1592 0 0,-100 12-6563 0 0</inkml:trace>
  <inkml:trace contextRef="#ctx0" brushRef="#br0" timeOffset="9813.34">2735 8705 11256 0 0,'0'0'514'0'0,"8"30"248"0"0,14 54 946 0 0,-6-26-1057 0 0,-2 2 1 0 0,-2 0-1 0 0,2 48-651 0 0,-6 76-51 0 0,-6-104-4627 0 0,-2-56-251 0 0</inkml:trace>
  <inkml:trace contextRef="#ctx0" brushRef="#br0" timeOffset="10177.11">2717 8717 8288 0 0,'0'-4'101'0'0,"2"-2"0"0"0,-2 0 0 0 0,2 2 0 0 0,-2-2 1 0 0,2 2-1 0 0,0 0 0 0 0,0-2 0 0 0,0 2 0 0 0,0 0 1 0 0,0-2-1 0 0,2 2 0 0 0,-2 0 0 0 0,0 0 0 0 0,2 0 0 0 0,0 0 1 0 0,0 0-1 0 0,-2 2 0 0 0,2-2 0 0 0,0 0 0 0 0,0 2 0 0 0,2-2 1 0 0,-2 2-1 0 0,0 0 0 0 0,0 0 0 0 0,2 0 0 0 0,-2 0 1 0 0,0 0-1 0 0,2 0-101 0 0,12-4 454 0 0,0 2 1 0 0,2-2 0 0 0,-2 4 0 0 0,0-2-1 0 0,2 2 1 0 0,-2 2 0 0 0,4 0-455 0 0,-18 0 40 0 0,18-2 162 0 0,-2 4 0 0 0,0-2 0 0 0,0 2 0 0 0,0 2 0 0 0,0 0 0 0 0,2 0-202 0 0,-16-2 44 0 0,-2 0 0 0 0,0-2 0 0 0,0 2 0 0 0,0 0-1 0 0,0 0 1 0 0,0 0 0 0 0,0 2 0 0 0,0-2 0 0 0,-2 0 0 0 0,2 2-1 0 0,0-2 1 0 0,-2 2 0 0 0,2 0 0 0 0,-2-2 0 0 0,2 2 0 0 0,-2 0 0 0 0,0 0-1 0 0,0 0 1 0 0,0 0 0 0 0,0 0 0 0 0,0 0 0 0 0,0 0 0 0 0,0 0-1 0 0,-2 2 1 0 0,2-2 0 0 0,-2 0 0 0 0,0 0 0 0 0,0 2 0 0 0,0-2-1 0 0,0 2-43 0 0,0 8 99 0 0,-2-2 0 0 0,2 2 0 0 0,-4-2 0 0 0,2 0 0 0 0,-2 2 0 0 0,0-2-1 0 0,0 0 1 0 0,-2 0 0 0 0,0 0 0 0 0,0-2 0 0 0,0 2 0 0 0,0 0 0 0 0,-2-2-1 0 0,0 0 1 0 0,0 0 0 0 0,-6 4-99 0 0,0 0-112 0 0,0-2-1 0 0,-2 0 1 0 0,2 0-1 0 0,-2 0 1 0 0,-2-2 112 0 0,2 0-1170 0 0,0-2 1 0 0,-2 0-1 0 0,0 0 1 0 0,-16 4 1169 0 0,-4-4-5677 0 0</inkml:trace>
  <inkml:trace contextRef="#ctx0" brushRef="#br0" timeOffset="11166.68">3585 8157 4776 0 0,'0'0'216'0'0,"0"0"104"0"0,0 0 309 0 0,0 0 130 0 0,0 0 29 0 0,-12 10 4355 0 0,4 2-4478 0 0,4 4-537 0 0,2 2 0 0 0,0-2 0 0 0,2 2 0 0 0,0-2 0 0 0,0 2 0 0 0,2-2 0 0 0,0 2 0 0 0,2-2 0 0 0,0 2 0 0 0,2 8-128 0 0,-4-24 16 0 0,-2 2 0 0 0,2-2 1 0 0,0 0-1 0 0,-2 0 1 0 0,2-2-1 0 0,0 2 1 0 0,0 0-1 0 0,-2 0 1 0 0,2 0-1 0 0,0 0 1 0 0,0-2-1 0 0,0 2 1 0 0,0 0-1 0 0,0-2 1 0 0,0 2-1 0 0,0 0 1 0 0,0-2-1 0 0,0 0 0 0 0,0 2 1 0 0,2-2-1 0 0,-2 0 1 0 0,0 2-1 0 0,0-2 1 0 0,0 0-1 0 0,2 0 1 0 0,-2 0-1 0 0,0 0 1 0 0,0 0-1 0 0,0 0 1 0 0,0 0-1 0 0,2-2 1 0 0,-2 2-17 0 0,16-4 204 0 0,-2 0 0 0 0,0 0 1 0 0,0-2-1 0 0,8-2-204 0 0,-2-2 256 0 0,72-20 441 0 0,-54 18-3548 0 0,-26 8 614 0 0,-2 0-2828 0 0</inkml:trace>
  <inkml:trace contextRef="#ctx0" brushRef="#br0" timeOffset="11521.56">3895 8031 2760 0 0,'-26'34'3985'0'0,"24"-16"-3286"0"0,0-2-1 0 0,2 2 1 0 0,0 0-1 0 0,0 0 0 0 0,2 0 1 0 0,0 0-1 0 0,2 6-698 0 0,0 4 284 0 0,4 54 382 0 0,-4 46-666 0 0,4 56-79 0 0,-2-94-266 0 0,2-48 161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57:10.936"/>
    </inkml:context>
    <inkml:brush xml:id="br0">
      <inkml:brushProperty name="width" value="0.35" units="cm"/>
      <inkml:brushProperty name="height" value="0.35" units="cm"/>
      <inkml:brushProperty name="color" value="#CC3300"/>
    </inkml:brush>
  </inkml:definitions>
  <inkml:trace contextRef="#ctx0" brushRef="#br0">0 588 7368 0 0,'26'-20'1338'0'0,"0"0"-1"0"0,1 2 1 0 0,1 1 0 0 0,34-14 0 0 0,-12 8-1267 0 0,18-8-3 0 0,91-29 0 0 0,549-108 705 0 0,-190 112-762 0 0,-99 41-20 0 0,2 21 52 0 0,-339-4-19 0 0,389 15 606 0 0,-158-4-150 0 0,468 26 179 0 0,-537-26-592 0 0,17 2-40 0 0,727 32 83 0 0,-575-45-72 0 0,490-60-1 0 0,637-105-735 0 0,-1239 135-435 0 0,-98 11-396 0 0,-42 1 223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58:37.622"/>
    </inkml:context>
    <inkml:brush xml:id="br0">
      <inkml:brushProperty name="width" value="0.35" units="cm"/>
      <inkml:brushProperty name="height" value="0.35" units="cm"/>
      <inkml:brushProperty name="color" value="#CC3300"/>
    </inkml:brush>
  </inkml:definitions>
  <inkml:trace contextRef="#ctx0" brushRef="#br0">0 8216 5984 0 0,'8'-13'640'0'0,"22"-13"146"0"0,-4 5 108 0 0,48-39 86 0 0,159-173 90 0 0,-226 225-1038 0 0,215-232 1059 0 0,-24 24-592 0 0,194-217-227 0 0,-218 237-256 0 0,13-16 7 0 0,88-97 114 0 0,76-82 223 0 0,32-34 416 0 0,674-707 1264 0 0,-477 541-1405 0 0,-424 436-520 0 0,292-287 21 0 0,102-103-57 0 0,309-286-5 0 0,-349 371-74 0 0,-195 179 0 0 0,-137 128-2 0 0,-39 35 15 0 0,558-439-601 0 0,-553 446-4125 0 0,-77 55-180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58:38.434"/>
    </inkml:context>
    <inkml:brush xml:id="br0">
      <inkml:brushProperty name="width" value="0.35" units="cm"/>
      <inkml:brushProperty name="height" value="0.35" units="cm"/>
      <inkml:brushProperty name="color" value="#CC3300"/>
    </inkml:brush>
  </inkml:definitions>
  <inkml:trace contextRef="#ctx0" brushRef="#br0">30 20 10592 0 0,'-9'-4'175'0'0,"7"4"-114"0"0,1-1-1 0 0,-1 0 1 0 0,1 0 0 0 0,-1 1-1 0 0,1-1 1 0 0,-1 0 0 0 0,1-1-1 0 0,-1 1 1 0 0,1 0 0 0 0,0 0-1 0 0,0 0 1 0 0,-2-4 0 0 0,17 11 191 0 0,40 14-180 0 0,52 30 1 0 0,-59-27-138 0 0,212 123 47 0 0,-11 21 21 0 0,-146-96-4 0 0,420 333 1 0 0,53 112-98 0 0,-279-225-174 0 0,362 356-213 0 0,-135-147 332 0 0,241 163 153 0 0,48-53 480 0 0,-512-399-33 0 0,608 446 724 0 0,-416-271-911 0 0,-293-228-226 0 0,92 83-12 0 0,-59-48 133 0 0,219 191 198 0 0,-286-241-449 0 0,-154-134 91 0 0,569 471-688 0 0,-487-412 509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6:42:10.372"/>
    </inkml:context>
    <inkml:brush xml:id="br0">
      <inkml:brushProperty name="width" value="0.05" units="cm"/>
      <inkml:brushProperty name="height" value="0.05" units="cm"/>
      <inkml:brushProperty name="color" value="#FFFFFF"/>
    </inkml:brush>
  </inkml:definitions>
  <inkml:trace contextRef="#ctx0" brushRef="#br0">1166 886 2304 0 0,'-2'-5'208'0'0,"0"0"-183"0"0,-4-7 317 0 0,0-3 3036 0 0,0-33 687 0 0,6 45-3451 0 0,0 3-8 0 0,0 0-4 0 0,0 0-40 0 0,0 0-156 0 0,0 0-72 0 0,0 0-12 0 0,0 20 286 0 0,-4 123 11 0 0,-8 0 1 0 0,-12 59-620 0 0,6-59 26 0 0,6 0-1 0 0,2 61-25 0 0,10-182 36 0 0,2 0 0 0 0,-2 0-1 0 0,4-1 1 0 0,-2 1 0 0 0,2-1 0 0 0,0 1-1 0 0,2-2 1 0 0,0 2 0 0 0,2-1-36 0 0,-6-13 62 0 0,2 1 0 0 0,0 1-1 0 0,2-3 1 0 0,-2 1 0 0 0,0 1 0 0 0,2-1 0 0 0,0-1 0 0 0,0 0-1 0 0,0-2 1 0 0,0 2 0 0 0,0 1 0 0 0,2-3 0 0 0,-2-1-1 0 0,2 1 1 0 0,-2 0 0 0 0,2 0 0 0 0,0-3 0 0 0,0 3 0 0 0,0-2-1 0 0,0-1 1 0 0,2 1-62 0 0,36 4 141 0 0,0-5 0 0 0,2 1-1 0 0,-2-6 1 0 0,2 1 0 0 0,-2-5 0 0 0,12-6-141 0 0,58-1 447 0 0,143-25-298 0 0,-149 17-5476 0 0,-72 12-433 0 0</inkml:trace>
  <inkml:trace contextRef="#ctx0" brushRef="#br0" timeOffset="1">2235 870 7424 0 0,'0'0'340'0'0,"0"0"-6"0"0,0 30-96 0 0,2-16 487 0 0,0 2 0 0 0,0 0 0 0 0,2 0 0 0 0,0 4-725 0 0,8 38 1218 0 0,-8-38-866 0 0,112 726 4059 0 0,-84-555-4755 0 0,-26-173-181 0 0,4-2-39 0 0</inkml:trace>
  <inkml:trace contextRef="#ctx0" brushRef="#br0" timeOffset="2">2223 904 3680 0 0,'0'0'284'0'0,"0"0"127"0"0,0 0 1226 0 0,0 0 553 0 0,0 0 108 0 0,0 0-202 0 0,0 0-955 0 0,0-2-960 0 0,0 0 1 0 0,-2 0-1 0 0,2 0 1 0 0,0 0-1 0 0,0 0 0 0 0,-2 0 1 0 0,2 0-1 0 0,0 0 1 0 0,0 0-1 0 0,0 0 1 0 0,0 2-1 0 0,0-2 0 0 0,0 0 1 0 0,2 0-182 0 0,8-12 272 0 0,2 2 1 0 0,0 2-1 0 0,2-2 1 0 0,-2 2 0 0 0,2 0-1 0 0,0 2 1 0 0,0 0-1 0 0,2 0 1 0 0,-2 0-1 0 0,2 2 1 0 0,12-4-273 0 0,0 2 106 0 0,0 0 0 0 0,0 2 1 0 0,2 0-1 0 0,-2 4 0 0 0,0-2 1 0 0,12 4-107 0 0,-22 0 69 0 0,0 0 1 0 0,0 2 0 0 0,0 0-1 0 0,0 2 1 0 0,0 0 0 0 0,0 0-1 0 0,0 2 1 0 0,0 0 0 0 0,-2 2-1 0 0,12 6-69 0 0,-20-10-7 0 0,0 0 0 0 0,-2 0 0 0 0,2 2-1 0 0,-2 0 1 0 0,0 0 0 0 0,2 0 0 0 0,-2 0-1 0 0,-2 0 1 0 0,2 2 0 0 0,0-2 0 0 0,-2 2-1 0 0,0 0 1 0 0,0-2 0 0 0,0 2 0 0 0,0 0-1 0 0,0 0 1 0 0,-2 2 0 0 0,0-2 0 0 0,0 0 0 0 0,0 0-1 0 0,0 2 1 0 0,-2 4 7 0 0,0 2-140 0 0,0 2 0 0 0,0 0 0 0 0,-4 0 0 0 0,2-2 0 0 0,-2 2 0 0 0,0-2 0 0 0,-6 14 140 0 0,6-18-167 0 0,0-2-1 0 0,0 2 1 0 0,0-2 0 0 0,-2 0-1 0 0,0 0 1 0 0,0 0 0 0 0,-2 0-1 0 0,2-2 1 0 0,-2 2 0 0 0,0-2-1 0 0,-2 0 1 0 0,0 2 167 0 0,-20 14-655 0 0,22-16 435 0 0,0-2 1 0 0,0 2 0 0 0,0-2-1 0 0,0 0 1 0 0,0-2 0 0 0,-2 2 0 0 0,-6 2 219 0 0,14-8-254 0 0,4-14 96 0 0,2 10 193 0 0,0 0 0 0 0,2 0 0 0 0,-2 0 0 0 0,2 0 0 0 0,-2 2 0 0 0,2-2 0 0 0,0 2 1 0 0,0 0-1 0 0,0 0 0 0 0,-2 0 0 0 0,6-2-35 0 0,70-14 532 0 0,-66 16-414 0 0,4-2-17 0 0,2 2 1 0 0,0 0 0 0 0,-2 2 0 0 0,2 0-1 0 0,0 2 1 0 0,0-2 0 0 0,-2 4 0 0 0,2 0 0 0 0,-2 0-1 0 0,12 4-101 0 0,-22-6 21 0 0,2 2 1 0 0,-2 0-1 0 0,0 0 0 0 0,0 0 0 0 0,0 0 0 0 0,0 0 0 0 0,-2 2 0 0 0,2 0 1 0 0,-2 0-1 0 0,2 0 0 0 0,-2 0 0 0 0,0 0 0 0 0,0 2 0 0 0,-2 0 0 0 0,2-2 1 0 0,-2 2-1 0 0,2 0 0 0 0,-2 0 0 0 0,0 0 0 0 0,-2 0 0 0 0,2 2 0 0 0,-2-2 0 0 0,2 8-21 0 0,0 10 145 0 0,0-2-1 0 0,-2 2 1 0 0,0 0-1 0 0,-2 0 0 0 0,-2-2 1 0 0,0 2-1 0 0,0 0 0 0 0,-2-2 1 0 0,-2 2-1 0 0,0-2 1 0 0,-2 0-1 0 0,0 0 0 0 0,-2 0 1 0 0,0-2-1 0 0,-2 2 0 0 0,0-2 1 0 0,-2-2-1 0 0,0 2 1 0 0,-2-2-1 0 0,0 0 0 0 0,-4 0-144 0 0,-6 7-63 0 0,-2-3-1 0 0,0 0 1 0 0,0-2-1 0 0,-4 0 1 0 0,2-2-1 0 0,-2-2 1 0 0,-2 0 0 0 0,2-2-1 0 0,-2-2 1 0 0,-2-2-1 0 0,2 0 1 0 0,-2-2-1 0 0,-34 4 64 0 0,0-4-1687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499"/>
    </inkml:context>
    <inkml:brush xml:id="br0">
      <inkml:brushProperty name="width" value="0.05" units="cm"/>
      <inkml:brushProperty name="height" value="0.05" units="cm"/>
      <inkml:brushProperty name="color" value="#FFFFFF"/>
    </inkml:brush>
  </inkml:definitions>
  <inkml:trace contextRef="#ctx0" brushRef="#br0">398 17 2760 0 0,'-10'-12'11240'0'0,"8"11"-10666"0"0,0 0 0 0 0,-1 0 0 0 0,1 1 0 0 0,0-1 0 0 0,-1 1 0 0 0,1 0 0 0 0,0 0 1 0 0,-1 0-1 0 0,1 0 0 0 0,-1 0-574 0 0,1 0 116 0 0,0 1-1 0 0,1 0 1 0 0,-1-1 0 0 0,0 1 0 0 0,0 0-1 0 0,0 0 1 0 0,1 0 0 0 0,-1 0 0 0 0,0 0-1 0 0,1 1 1 0 0,-1-1 0 0 0,1 1-116 0 0,-47 43 1692 0 0,-40 51-1692 0 0,67-71-42 0 0,1 1 0 0 0,1 1 0 0 0,1 0 1 0 0,2 1-1 0 0,-2 6 42 0 0,15-28 9 0 0,1-1 1 0 0,0 0 0 0 0,0 1 0 0 0,0 0-1 0 0,1-1 1 0 0,0 1 0 0 0,0 0-1 0 0,0-1 1 0 0,1 1 0 0 0,-1 0 0 0 0,1 0-1 0 0,1 0 1 0 0,-1 0 0 0 0,1-1-1 0 0,0 1 1 0 0,1 0 0 0 0,-1 0 0 0 0,1-1-1 0 0,0 1 1 0 0,0-1 0 0 0,1 0-1 0 0,0 0 1 0 0,0 0 0 0 0,0 0 0 0 0,0 0-1 0 0,1 0 1 0 0,0-1 0 0 0,0 0 0 0 0,0 0-1 0 0,0 0 1 0 0,2 1-10 0 0,8 5 33 0 0,1-1 0 0 0,0 0 0 0 0,0 0 0 0 0,16 5-33 0 0,69 21 219 0 0,-53-19 136 0 0,15 8-355 0 0,-47-18 82 0 0,-1 1 0 0 0,0 1 0 0 0,0 0 0 0 0,-1 1-1 0 0,0 1 1 0 0,2 2-82 0 0,-7-5 77 0 0,-1 1-1 0 0,1 0 0 0 0,-1 1 0 0 0,0-1 1 0 0,-1 1-1 0 0,0 1 0 0 0,-1-1 0 0 0,0 1 1 0 0,0 0-1 0 0,-1 0 0 0 0,2 6-76 0 0,-4-7 172 0 0,1 0-1 0 0,-2 0 1 0 0,1-1-1 0 0,-2 1 1 0 0,1 0-1 0 0,-1 0 1 0 0,0 0-1 0 0,-1 0 1 0 0,0 0-1 0 0,0 0 1 0 0,-1 0-1 0 0,0-1 1 0 0,-1 1-1 0 0,-1 2-171 0 0,0-2 140 0 0,0 0 0 0 0,-1 0 0 0 0,0 0-1 0 0,0-1 1 0 0,-1 0 0 0 0,0 0 0 0 0,-1-1 0 0 0,0 1 0 0 0,0-1-1 0 0,0-1 1 0 0,-1 1 0 0 0,0-1 0 0 0,-1-1-140 0 0,-7 5 106 0 0,0-1 0 0 0,0 0 0 0 0,-1-2 0 0 0,-1 0 0 0 0,1-1-1 0 0,-12 2-105 0 0,15-5 0 0 0,0 0 0 0 0,1-1 0 0 0,-1-1 0 0 0,0-1 0 0 0,0 0 0 0 0,-7-1 0 0 0,-22-4-579 0 0,-17-4 579 0 0,42 5-159 0 0,-56-11-1524 0 0,43 8-1424 0 0,8 1-2104 0 0,-2 1-3006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11"/>
    </inkml:context>
    <inkml:brush xml:id="br0">
      <inkml:brushProperty name="width" value="0.05" units="cm"/>
      <inkml:brushProperty name="height" value="0.05" units="cm"/>
      <inkml:brushProperty name="color" value="#FFFFFF"/>
    </inkml:brush>
  </inkml:definitions>
  <inkml:trace contextRef="#ctx0" brushRef="#br0">72 260 10856 0 0,'0'0'496'0'0,"0"0"-12"0"0,4-6 1194 0 0,8 2-324 0 0,-1 0-1 0 0,1 0 1 0 0,2 1-1354 0 0,-4 1 445 0 0,0-1 1 0 0,0 0-1 0 0,0-1 1 0 0,9-5-446 0 0,-7 3 102 0 0,-1-1 1 0 0,0-1-1 0 0,0 0 1 0 0,-1-1 0 0 0,0 0-1 0 0,-1 0 1 0 0,0-1-1 0 0,0 0 1 0 0,-1-1-1 0 0,0 0 1 0 0,-1 0-1 0 0,0 0 1 0 0,2-9-103 0 0,-7 17-31 0 0,-1-1 0 0 0,0 0 0 0 0,0 0 0 0 0,0 0 0 0 0,0 0 0 0 0,-1 0 0 0 0,1 0 0 0 0,-1 0 0 0 0,0 0 0 0 0,0 0 0 0 0,-1-3 31 0 0,1 6-41 0 0,0 0 0 0 0,-1-1 0 0 0,1 1 0 0 0,-1 0 0 0 0,1-1 0 0 0,-1 1 0 0 0,1 0 0 0 0,-1 0 0 0 0,0-1 0 0 0,0 1 0 0 0,1 0 0 0 0,-1 0 0 0 0,0 0 0 0 0,0 0 0 0 0,0 0 0 0 0,0 0 0 0 0,0 0 0 0 0,-1 0 0 0 0,1 1 0 0 0,0-1 0 0 0,0 0 0 0 0,0 1 0 0 0,-1-1 0 0 0,1 0 0 0 0,0 1 0 0 0,-1 0 0 0 0,1-1 0 0 0,0 1 0 0 0,-1 0 0 0 0,1 0 0 0 0,-1 0 0 0 0,1 0 0 0 0,0 0 0 0 0,-1 0 41 0 0,-6 0-146 0 0,1 1-1 0 0,-1 1 0 0 0,0-1 1 0 0,0 1-1 0 0,1 0 0 0 0,0 1 0 0 0,-1 0 1 0 0,1 0-1 0 0,0 1 0 0 0,-3 1 147 0 0,-5 4 0 0 0,1 1 1 0 0,0 0-1 0 0,0 1 0 0 0,-1 3 0 0 0,1 0 267 0 0,0 0-1 0 0,1 1 1 0 0,1 1 0 0 0,0 0 0 0 0,1 0 0 0 0,-5 13-267 0 0,10-17 224 0 0,0-1 1 0 0,1 1 0 0 0,0 1-1 0 0,2-1 1 0 0,-1 0 0 0 0,1 1 0 0 0,1 0-1 0 0,0-1 1 0 0,1 1 0 0 0,0 9-225 0 0,2-13 84 0 0,-1-1 1 0 0,1 1-1 0 0,1-1 0 0 0,0 1 1 0 0,0-1-1 0 0,0 0 1 0 0,1 0-1 0 0,0 0 1 0 0,1 0-1 0 0,0 0 1 0 0,0-1-1 0 0,1 0 1 0 0,0 0-1 0 0,1 1-84 0 0,0 0 84 0 0,0-2 0 0 0,1 1 0 0 0,0-1 0 0 0,1 0 0 0 0,-1-1 0 0 0,1 0 0 0 0,0 0 0 0 0,0 0 0 0 0,1-1 0 0 0,-1 0 0 0 0,1-1 0 0 0,9 2-84 0 0,-2-1-36 0 0,1 0-1 0 0,-1-2 1 0 0,1 0 0 0 0,0-1-1 0 0,0-1 1 0 0,7-1 36 0 0,31-3-713 0 0,18-6 713 0 0,-41 5-278 0 0,-7 2-1097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12"/>
    </inkml:context>
    <inkml:brush xml:id="br0">
      <inkml:brushProperty name="width" value="0.05" units="cm"/>
      <inkml:brushProperty name="height" value="0.05" units="cm"/>
      <inkml:brushProperty name="color" value="#FFFFFF"/>
    </inkml:brush>
  </inkml:definitions>
  <inkml:trace contextRef="#ctx0" brushRef="#br0">0 15 1376 0 0,'6'-14'4056'0'0,"-6"13"-2768"0"0,0 1-504 0 0,0 0-222 0 0,0 0-46 0 0,0 0-9 0 0,0 0 4 0 0,0 0 1 0 0,0 0 0 0 0,0 7 512 0 0,3 79 2656 0 0,-1-33-1962 0 0,-5 48-1718 0 0,-4 61 653 0 0,6-109 1743 0 0,8-130-1260 0 0,-2 45-540 0 0,1-1-1 0 0,2 1 0 0 0,1 1 0 0 0,1-1 0 0 0,14-27-595 0 0,-19 49 70 0 0,0 1 0 0 0,0 0 0 0 0,1 0 0 0 0,0 0-1 0 0,1 1 1 0 0,0 0 0 0 0,0 0 0 0 0,1 1 0 0 0,0 0-1 0 0,0 0 1 0 0,2 1-70 0 0,4-4 98 0 0,0 1-1 0 0,1 1 0 0 0,0 1 1 0 0,0 0-1 0 0,1 1 0 0 0,10-3-97 0 0,-20 7-162 0 0,0 1 0 0 0,1 0 0 0 0,-1 0-1 0 0,0 0 1 0 0,1 1 0 0 0,-1 0 0 0 0,3 1 162 0 0,-5-1-264 0 0,-1 0 1 0 0,1 1-1 0 0,-1-1 0 0 0,1 1 1 0 0,-1 0-1 0 0,0 0 0 0 0,1 1 1 0 0,-1-1-1 0 0,0 1 0 0 0,0-1 1 0 0,0 1-1 0 0,0 0 0 0 0,0 0 1 0 0,0 1 263 0 0,5 6-7661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13"/>
    </inkml:context>
    <inkml:brush xml:id="br0">
      <inkml:brushProperty name="width" value="0.05" units="cm"/>
      <inkml:brushProperty name="height" value="0.05" units="cm"/>
      <inkml:brushProperty name="color" value="#FFFFFF"/>
    </inkml:brush>
  </inkml:definitions>
  <inkml:trace contextRef="#ctx0" brushRef="#br0">0 56 11864 0 0,'0'0'540'0'0,"0"0"-6"0"0,0 0-246 0 0,0 0 230 0 0,0 0 142 0 0,5 12 1242 0 0,24 231 2262 0 0,-27-214-3919 0 0,1 4 302 0 0,1 0 0 0 0,4 12-547 0 0,-6-36 179 0 0,1 0 0 0 0,0 0 0 0 0,0 0 0 0 0,0 0 0 0 0,1-1 0 0 0,0 0 0 0 0,1 0 0 0 0,0 0 0 0 0,0 0 0 0 0,6 5-179 0 0,-10-12 51 0 0,0 1 1 0 0,1-1-1 0 0,-1 1 0 0 0,0-1 0 0 0,1 0 0 0 0,0 0 0 0 0,-1 0 0 0 0,1 0 0 0 0,0 0 0 0 0,-1 0 0 0 0,1 0 1 0 0,0 0-1 0 0,0-1 0 0 0,0 1 0 0 0,0-1 0 0 0,0 1 0 0 0,0-1 0 0 0,-1 0 0 0 0,1 1 0 0 0,2-1-51 0 0,-1-1 52 0 0,-1 0-1 0 0,1 1 1 0 0,-1-1-1 0 0,1 0 1 0 0,-1 0-1 0 0,0 0 0 0 0,1 0 1 0 0,-1-1-1 0 0,0 1 1 0 0,0-1-1 0 0,0 1 1 0 0,0-1-1 0 0,0 0 0 0 0,0 0-51 0 0,7-7 202 0 0,-1-1 0 0 0,-1 0 0 0 0,0-1 0 0 0,0 0 0 0 0,4-9-202 0 0,31-58 756 0 0,15-28-259 0 0,24-66-417 0 0,-34 71-3221 0 0,-38 81 1725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40:08.404"/>
    </inkml:context>
    <inkml:brush xml:id="br0">
      <inkml:brushProperty name="width" value="0.05" units="cm"/>
      <inkml:brushProperty name="height" value="0.05" units="cm"/>
      <inkml:brushProperty name="color" value="#E71224"/>
    </inkml:brush>
  </inkml:definitions>
  <inkml:trace contextRef="#ctx0" brushRef="#br0">0 28 18775 0 0,'0'0'860'0'0,"12"8"312"0"0,-7-5-952 0 0,0-1 0 0 0,0 0 0 0 0,0 0-1 0 0,0 0 1 0 0,1-1 0 0 0,9 2-1 0 0,35 2 1914 0 0,-31-6-1865 0 0,0-1 0 0 0,-1 0 0 0 0,1-1 0 0 0,-1-1 0 0 0,0-1 1 0 0,21-8-1 0 0,29-8-2137 0 0,-47 17 1118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14"/>
    </inkml:context>
    <inkml:brush xml:id="br0">
      <inkml:brushProperty name="width" value="0.05" units="cm"/>
      <inkml:brushProperty name="height" value="0.05" units="cm"/>
      <inkml:brushProperty name="color" value="#FFFFFF"/>
    </inkml:brush>
  </inkml:definitions>
  <inkml:trace contextRef="#ctx0" brushRef="#br0">16 2 17591 0 0,'0'0'86'0'0,"-1"0"-1"0"0,1-1 0 0 0,-1 1 0 0 0,1 0 0 0 0,0 0 0 0 0,-1 0 0 0 0,1 0 0 0 0,0 0 0 0 0,-1 0 1 0 0,1 0-1 0 0,-1 0 0 0 0,1 0 0 0 0,0 0 0 0 0,-1 0 0 0 0,1 0 0 0 0,-1 0 0 0 0,1 0 0 0 0,0 0 1 0 0,-1 0-1 0 0,1 0 0 0 0,-1 0 0 0 0,1 1 0 0 0,0-1 0 0 0,-1 0 0 0 0,1 0 0 0 0,0 0 0 0 0,-1 1 1 0 0,1-1-1 0 0,0 0 0 0 0,-1 1-85 0 0,1-1 138 0 0,-1 1 1 0 0,1 0-1 0 0,-1 0 0 0 0,1 0 1 0 0,0 0-1 0 0,-1 0 1 0 0,1 1-1 0 0,0-1 0 0 0,0 0 1 0 0,-1 0-1 0 0,1 0 0 0 0,0 0-138 0 0,4 38 1552 0 0,-3-30-1326 0 0,7 92 1829 0 0,-5 59-2055 0 0,-4-108-27 0 0,0-12 283 0 0,2 15-256 0 0,0-41-951 0 0,1 0 0 0 0,0-1 0 0 0,3 8 951 0 0,-2-12-5712 0 0,-1-4-1742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15"/>
    </inkml:context>
    <inkml:brush xml:id="br0">
      <inkml:brushProperty name="width" value="0.05" units="cm"/>
      <inkml:brushProperty name="height" value="0.05" units="cm"/>
      <inkml:brushProperty name="color" value="#FFFFFF"/>
    </inkml:brush>
  </inkml:definitions>
  <inkml:trace contextRef="#ctx0" brushRef="#br0">22 17 21023 0 0,'-7'-4'464'0'0,"3"-1"96"0"0,1 1 16 0 0,-2 3 8 0 0,3-1-464 0 0,2 2-120 0 0,0 0 0 0 0,0 0 0 0 0,0 0-72 0 0,0 0-40 0 0,0 0-8 0 0,7 2-9103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16"/>
    </inkml:context>
    <inkml:brush xml:id="br0">
      <inkml:brushProperty name="width" value="0.05" units="cm"/>
      <inkml:brushProperty name="height" value="0.05" units="cm"/>
      <inkml:brushProperty name="color" value="#FFFFFF"/>
    </inkml:brush>
  </inkml:definitions>
  <inkml:trace contextRef="#ctx0" brushRef="#br0">400 24 10104 0 0,'0'0'230'0'0,"-10"-15"596"0"0,7 13-539 0 0,-1 1 1 0 0,0 0-1 0 0,1-1 1 0 0,-1 2-1 0 0,0-1 1 0 0,0 0-1 0 0,0 1 1 0 0,1-1-1 0 0,-1 1 1 0 0,0 0-1 0 0,0 1 1 0 0,0-1-1 0 0,0 1 1 0 0,0-1-1 0 0,1 1 1 0 0,-1 0 0 0 0,-3 2-288 0 0,-11 4 279 0 0,0 1 1 0 0,0 1 0 0 0,1 0 0 0 0,0 1 0 0 0,0 1 0 0 0,2 1 0 0 0,-1 1 0 0 0,1 0 0 0 0,1 0-1 0 0,0 2 1 0 0,1-1 0 0 0,1 2 0 0 0,0 0 0 0 0,-4 9-280 0 0,1 1 277 0 0,1 1 1 0 0,1 1-1 0 0,1 0 0 0 0,-4 19-277 0 0,12-33 242 0 0,0 1 1 0 0,1-1-1 0 0,1 0 1 0 0,0 1-1 0 0,1-1 1 0 0,0 1-1 0 0,2 0 0 0 0,0-1 1 0 0,0 1-1 0 0,3 9-242 0 0,-3-18 28 0 0,1 0-1 0 0,0 0 0 0 0,0 0 1 0 0,1 0-1 0 0,0-1 0 0 0,0 1 1 0 0,0-1-1 0 0,0 0 0 0 0,1 0 1 0 0,0 0-1 0 0,0 0 0 0 0,0 0 1 0 0,5 3-28 0 0,-2-3 101 0 0,0 0 0 0 0,0-1 0 0 0,0 1 0 0 0,1-1 0 0 0,-1-1 0 0 0,1 0 0 0 0,0 0 0 0 0,0 0 0 0 0,6 1-101 0 0,4-1 71 0 0,1-1-1 0 0,-1 0 1 0 0,0-1-1 0 0,1-1 1 0 0,-1-1 0 0 0,1 0-1 0 0,-1-2 1 0 0,0 0-1 0 0,2-1-70 0 0,17-7-497 0 0,33-14 497 0 0,-30 11-6553 0 0,-13 4-1332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17"/>
    </inkml:context>
    <inkml:brush xml:id="br0">
      <inkml:brushProperty name="width" value="0.05" units="cm"/>
      <inkml:brushProperty name="height" value="0.05" units="cm"/>
      <inkml:brushProperty name="color" value="#FFFFFF"/>
    </inkml:brush>
  </inkml:definitions>
  <inkml:trace contextRef="#ctx0" brushRef="#br0">58 264 6448 0 0,'0'0'24'0'0,"0"0"1"0"0,0 0-1 0 0,0 0 1 0 0,0 0-1 0 0,0 0 1 0 0,0 0-1 0 0,0 0 0 0 0,0 0 1 0 0,0-1-1 0 0,0 1 1 0 0,0 0-1 0 0,0 0 1 0 0,0 0-1 0 0,0 0 1 0 0,0 0-1 0 0,0 0 1 0 0,0 0-1 0 0,0 0 0 0 0,0 0 1 0 0,0 0-1 0 0,0-1 1 0 0,0 1-1 0 0,0 0 1 0 0,0 0-1 0 0,0 0 1 0 0,0 0-1 0 0,0 0 0 0 0,0 0 1 0 0,0 0-1 0 0,0 0 1 0 0,1 0-1 0 0,-1 0 1 0 0,0 0-1 0 0,0 0 1 0 0,0 0-1 0 0,0-1 1 0 0,0 1-1 0 0,0 0 0 0 0,0 0 1 0 0,0 0-1 0 0,0 0 1 0 0,0 0-1 0 0,0 0 1 0 0,0 0-1 0 0,1 0 1 0 0,-1 0-1 0 0,0 0 1 0 0,0 0-1 0 0,0 0 0 0 0,0 0 1 0 0,0 0-1 0 0,0 0 1 0 0,0 0-25 0 0,11-1 3082 0 0,19 0 3782 0 0,-15 1-5536 0 0,-2-1-917 0 0,0 0 0 0 0,0-1 0 0 0,0 0 0 0 0,0-1 0 0 0,0 0 0 0 0,-1-1 0 0 0,10-5-411 0 0,1-1 350 0 0,-2-1-1 0 0,0-1 0 0 0,17-13-349 0 0,-31 20 19 0 0,-1 0 1 0 0,1 0-1 0 0,-1-1 0 0 0,0 0 1 0 0,-1-1-1 0 0,1 1 1 0 0,-1-1-1 0 0,-1 0 0 0 0,1-1 1 0 0,-1 1-1 0 0,-1-1 0 0 0,3-6-19 0 0,-5 11-20 0 0,0 1 0 0 0,0-1 0 0 0,0 1-1 0 0,-1-1 1 0 0,1 1 0 0 0,-1-1 0 0 0,0 0 0 0 0,0 1-1 0 0,0-1 1 0 0,0 1 0 0 0,0-1 0 0 0,0 0-1 0 0,-1 1 1 0 0,1-1 0 0 0,-1 1 0 0 0,0-1 0 0 0,0 1-1 0 0,0-1 1 0 0,0 1 0 0 0,0 0 0 0 0,0-1-1 0 0,-1 1 1 0 0,1 0 0 0 0,-1 0 0 0 0,-1-1 20 0 0,1 1-39 0 0,-1 0 1 0 0,0 0-1 0 0,1 0 1 0 0,-1 0-1 0 0,0 1 1 0 0,0-1-1 0 0,0 1 1 0 0,0 0-1 0 0,0 0 1 0 0,-1 0-1 0 0,1 0 1 0 0,0 0-1 0 0,0 1 1 0 0,-1 0-1 0 0,1-1 1 0 0,0 1-1 0 0,-1 0 1 0 0,1 1-1 0 0,-3 0 39 0 0,-10 1 12 0 0,2 2 1 0 0,-1 0-1 0 0,0 1 0 0 0,1 0 0 0 0,0 1 1 0 0,0 0-1 0 0,0 2 0 0 0,1-1 1 0 0,0 2-1 0 0,1 0 0 0 0,0 0 1 0 0,0 1-1 0 0,1 0 0 0 0,0 1 0 0 0,-2 4-12 0 0,0 0 165 0 0,1 1-1 0 0,0 1 0 0 0,1 0 0 0 0,1 0 0 0 0,0 1 1 0 0,2 0-1 0 0,0 1 0 0 0,1 0 0 0 0,1 0 0 0 0,1 0 1 0 0,-1 9-165 0 0,4-17 167 0 0,0-1 1 0 0,1 1-1 0 0,1 0 1 0 0,0 0-1 0 0,1 0 1 0 0,0 0-1 0 0,0 0 1 0 0,1-1-1 0 0,1 3-167 0 0,-1-6 16 0 0,1 0-1 0 0,-1 0 1 0 0,1 0 0 0 0,1 0-1 0 0,-1-1 1 0 0,1 1 0 0 0,0-1-1 0 0,1 0 1 0 0,-1 0-1 0 0,1-1 1 0 0,0 1 0 0 0,1-1-1 0 0,5 4-15 0 0,0-1 37 0 0,1 0-1 0 0,0-1 1 0 0,1-1-1 0 0,-1 0 0 0 0,1-1 1 0 0,0 0-1 0 0,0-1 1 0 0,1 0-1 0 0,-1-1 1 0 0,1 0-1 0 0,0-2 0 0 0,2 1-36 0 0,13-1-442 0 0,0-1 0 0 0,0-1 0 0 0,0-1 0 0 0,0-2 0 0 0,8-3 442 0 0,-4 1-1971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09"/>
    </inkml:context>
    <inkml:brush xml:id="br0">
      <inkml:brushProperty name="width" value="0.05" units="cm"/>
      <inkml:brushProperty name="height" value="0.05" units="cm"/>
      <inkml:brushProperty name="color" value="#FFFFFF"/>
    </inkml:brush>
  </inkml:definitions>
  <inkml:trace contextRef="#ctx0" brushRef="#br0">4 23 1376 0 0,'1'-13'-1381'0'0,"-2"4"9307"0"0,0 9-89 0 0,1 7-6580 0 0,10 54 2167 0 0,-1 7-3424 0 0,-4 25 596 0 0,-3 0 0 0 0,-5 13-596 0 0,-7 122 219 0 0,3-148-229 0 0,1-24-289 0 0,3 1 0 0 0,3 34 299 0 0,5-63-1928 0 0,0-16-3296 0 0,-1-6-858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10"/>
    </inkml:context>
    <inkml:brush xml:id="br0">
      <inkml:brushProperty name="width" value="0.05" units="cm"/>
      <inkml:brushProperty name="height" value="0.05" units="cm"/>
      <inkml:brushProperty name="color" value="#FFFFFF"/>
    </inkml:brush>
  </inkml:definitions>
  <inkml:trace contextRef="#ctx0" brushRef="#br0">34 72 3224 0 0,'-6'-2'376'0'0,"-12"-4"-313"0"0,18 5 314 0 0,-1 1 1 0 0,1-1 0 0 0,-1 1 0 0 0,1-1-1 0 0,-1 1 1 0 0,1-1 0 0 0,-1 1 0 0 0,1-1-1 0 0,0 1 1 0 0,-1-1 0 0 0,1 0-1 0 0,0 1 1 0 0,-1-1 0 0 0,1 1 0 0 0,0-1-1 0 0,0 0-377 0 0,-2-6 4536 0 0,1 6-4362 0 0,1 1 0 0 0,0-1 1 0 0,0 1-1 0 0,0-1 0 0 0,0 1 0 0 0,-1-1 0 0 0,1 1 0 0 0,0-1 1 0 0,0 1-1 0 0,0-1 0 0 0,0 1 0 0 0,0-1 0 0 0,0 1 1 0 0,0-1-1 0 0,0 1 0 0 0,1-1 0 0 0,-1 1 0 0 0,0-1 0 0 0,0 1 1 0 0,0-1-1 0 0,0 1 0 0 0,1-1 0 0 0,-1 1 0 0 0,0-1 1 0 0,1 1-1 0 0,-1-1 0 0 0,0 1 0 0 0,1 0 0 0 0,-1-1 1 0 0,0 1-1 0 0,1 0 0 0 0,-1-1 0 0 0,1 1-174 0 0,1-2 197 0 0,0-1-1 0 0,1 1 1 0 0,-1 0-1 0 0,1 0 1 0 0,0 1-1 0 0,-1-1 1 0 0,1 0-1 0 0,0 1 1 0 0,0 0-1 0 0,0-1 1 0 0,0 1-1 0 0,0 1 1 0 0,0-1-1 0 0,0 0 1 0 0,2 0-197 0 0,13-1 191 0 0,-1 0 1 0 0,1 0-1 0 0,0 2 1 0 0,0 0-1 0 0,-1 1 1 0 0,1 1-1 0 0,0 0 1 0 0,0 2-192 0 0,-5-1 41 0 0,0 0 0 0 0,0 1 0 0 0,-1 0-1 0 0,1 1 1 0 0,-1 1 0 0 0,0 0 0 0 0,-1 0 0 0 0,0 1 0 0 0,0 1-1 0 0,0 0 1 0 0,0 1-41 0 0,-5-3 29 0 0,-1 0 0 0 0,0 0 0 0 0,0 1-1 0 0,0-1 1 0 0,-1 1 0 0 0,0 0 0 0 0,-1 0 0 0 0,1 0-1 0 0,-1 0 1 0 0,-1 1 0 0 0,1 0 0 0 0,-1-1 0 0 0,-1 1-1 0 0,1 0 1 0 0,-1 0 0 0 0,-1 0 0 0 0,1 0 0 0 0,-2 0-1 0 0,1 0 1 0 0,-1 0 0 0 0,-1 4-29 0 0,0 0-93 0 0,0-1 1 0 0,-1 1 0 0 0,-1-1-1 0 0,0 1 1 0 0,0-1-1 0 0,-1 0 1 0 0,-1-1-1 0 0,0 1 1 0 0,0-1 0 0 0,-1-1-1 0 0,0 1 1 0 0,0-1-1 0 0,-1 0 1 0 0,-2 1 92 0 0,-13 9-336 0 0,-1-1-1 0 0,-1-1 1 0 0,-1-2-1 0 0,-18 9 337 0 0,0 1-126 0 0,35-21 184 0 0,1 2 0 0 0,-1-1 1 0 0,1 1-1 0 0,1 0 0 0 0,-1 1 0 0 0,1 0 1 0 0,-1 0-59 0 0,7-4 36 0 0,-1-1 0 0 0,0 0 0 0 0,1 1 0 0 0,-1-1 0 0 0,1 0 0 0 0,-1 1 0 0 0,1 0 0 0 0,0-1 0 0 0,0 1 0 0 0,1 0 0 0 0,-1 0 0 0 0,0-1 0 0 0,1 1 0 0 0,0 0 0 0 0,-1 0 0 0 0,1 0 0 0 0,0 0 0 0 0,1 0 0 0 0,-1-1 0 0 0,0 1 0 0 0,1 0 0 0 0,0 0 0 0 0,-1 0 0 0 0,1-1 0 0 0,0 1 0 0 0,1 1-36 0 0,3 4 114 0 0,-1 0 1 0 0,1 0-1 0 0,1-1 0 0 0,-1 0 0 0 0,1 0 1 0 0,4 3-115 0 0,41 36 839 0 0,-49-44-795 0 0,19 14 273 0 0,0-2-1 0 0,1 0 1 0 0,0-1-1 0 0,10 2-316 0 0,29 18 410 0 0,41 28 106 0 0,13 8-875 0 0,-38-26-7771 0 0,-60-33-212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00"/>
    </inkml:context>
    <inkml:brush xml:id="br0">
      <inkml:brushProperty name="width" value="0.05" units="cm"/>
      <inkml:brushProperty name="height" value="0.05" units="cm"/>
      <inkml:brushProperty name="color" value="#FFFFFF"/>
    </inkml:brush>
  </inkml:definitions>
  <inkml:trace contextRef="#ctx0" brushRef="#br0">45 253 5984 0 0,'0'0'464'0'0,"0"0"-126"0"0,0 0 612 0 0,0 0 296 0 0,0 0 60 0 0,0 0-54 0 0,0 0-254 0 0,0 0-114 0 0,11 4 1495 0 0,-6-2-2065 0 0,-1-1-1 0 0,1 0 1 0 0,-1 0 0 0 0,1 0-1 0 0,0-1 1 0 0,-1 0 0 0 0,1 1-1 0 0,-1-2 1 0 0,1 1 0 0 0,0-1 0 0 0,-1 1-1 0 0,1-1 1 0 0,-1 0 0 0 0,1-1-1 0 0,-1 1 1 0 0,0-1 0 0 0,1 0-314 0 0,7-4 501 0 0,0 0 0 0 0,-1 0 0 0 0,0-1 0 0 0,0 0 0 0 0,5-6-501 0 0,-2 2 242 0 0,-1-1 0 0 0,-1-1 0 0 0,0 0 0 0 0,6-8-242 0 0,-13 15-2 0 0,-1-1-1 0 0,1 0 0 0 0,-1 0 0 0 0,-1 0 0 0 0,1 0 0 0 0,-1-1 0 0 0,-1 1 0 0 0,1-1 0 0 0,-1 0 0 0 0,0 1 0 0 0,-1-4 3 0 0,0 9-46 0 0,-1 1 1 0 0,0-1-1 0 0,1 0 0 0 0,-1 1 0 0 0,0-1 0 0 0,0 1 0 0 0,0-1 1 0 0,-1 0-1 0 0,1 1 0 0 0,0-1 0 0 0,-1 1 0 0 0,1-1 0 0 0,-1 0 1 0 0,1 1-1 0 0,-1-1 0 0 0,1 1 0 0 0,-1 0 0 0 0,0-1 0 0 0,0 1 0 0 0,0 0 1 0 0,0-1-1 0 0,0 1 0 0 0,0 0 0 0 0,0 0 0 0 0,-1 0 0 0 0,1 0 1 0 0,0 0-1 0 0,0 0 0 0 0,-1 0 0 0 0,1 0 0 0 0,-1 1 0 0 0,1-1 1 0 0,-1 0-1 0 0,1 1 0 0 0,-1-1 0 0 0,1 1 0 0 0,-1 0 0 0 0,0-1 1 0 0,0 1 45 0 0,-4 0-153 0 0,0 0 1 0 0,1 0 0 0 0,-1 1 0 0 0,0 0 0 0 0,0 0 0 0 0,1 0-1 0 0,-1 0 1 0 0,1 1 0 0 0,-1 0 0 0 0,-4 3 152 0 0,-2 1-154 0 0,1 1 1 0 0,0 0-1 0 0,0 1 0 0 0,1 1 0 0 0,0-1 1 0 0,0 2-1 0 0,1-1 0 0 0,0 1 1 0 0,1 1-1 0 0,-7 9 154 0 0,-1 5 13 0 0,1 0 0 0 0,1 2 0 0 0,1 0 0 0 0,-2 10-13 0 0,9-22 273 0 0,1 1 1 0 0,0-1-1 0 0,1 1 0 0 0,1 0 1 0 0,0 0-1 0 0,1 10-273 0 0,1-19 120 0 0,1 0-1 0 0,1 0 1 0 0,-1 0 0 0 0,1 0-1 0 0,0 0 1 0 0,1 0 0 0 0,0 0-1 0 0,0 0 1 0 0,0 0-1 0 0,1-1 1 0 0,0 1 0 0 0,0-1-1 0 0,1 0 1 0 0,0 0 0 0 0,0 0-1 0 0,1 0-119 0 0,1 1 101 0 0,1 0 0 0 0,0 0-1 0 0,0 0 1 0 0,1-1 0 0 0,0 0 0 0 0,0-1-1 0 0,0 0 1 0 0,1 0 0 0 0,-1-1-1 0 0,1 0 1 0 0,0 0 0 0 0,1-1-1 0 0,-1 0 1 0 0,0-1 0 0 0,1 0 0 0 0,0 0-101 0 0,7-1 50 0 0,0 0 1 0 0,-1 0-1 0 0,1-2 1 0 0,0 0-1 0 0,-1-1 1 0 0,1 0 0 0 0,-1-1-1 0 0,17-6-50 0 0,8-4-890 0 0,-15 3-5390 0 0,-8 1-1533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01"/>
    </inkml:context>
    <inkml:brush xml:id="br0">
      <inkml:brushProperty name="width" value="0.05" units="cm"/>
      <inkml:brushProperty name="height" value="0.05" units="cm"/>
      <inkml:brushProperty name="color" value="#FFFFFF"/>
    </inkml:brush>
  </inkml:definitions>
  <inkml:trace contextRef="#ctx0" brushRef="#br0">471 14 11088 0 0,'-2'-1'203'0'0,"0"-1"0"0"0,0 1 0 0 0,1 0 1 0 0,-1 0-1 0 0,0 0 0 0 0,0 0 0 0 0,0 0 0 0 0,0 0 1 0 0,-1 0-1 0 0,1 1 0 0 0,0-1 0 0 0,0 1 0 0 0,0-1 1 0 0,0 1-1 0 0,-1 0 0 0 0,1 0 0 0 0,-2 0-203 0 0,0 1 123 0 0,0-1-1 0 0,0 1 0 0 0,0 0 1 0 0,0 1-1 0 0,0-1 0 0 0,0 1 1 0 0,0-1-1 0 0,0 1 0 0 0,-1 1-122 0 0,-6 5 2 0 0,-1 0 0 0 0,2 1-1 0 0,-1 0 1 0 0,1 0 0 0 0,-4 6-2 0 0,-3 6 301 0 0,0 1 1 0 0,2 0 0 0 0,1 1 0 0 0,0 1-1 0 0,2 0 1 0 0,1 0 0 0 0,1 1 0 0 0,1 1-1 0 0,0 3-301 0 0,6-15 282 0 0,0 1 0 0 0,1 1-1 0 0,0-1 1 0 0,2 0-282 0 0,-2 4 313 0 0,2-14-225 0 0,0 0 1 0 0,0 1-1 0 0,1-1 0 0 0,-1 0 0 0 0,1 1 0 0 0,0-1 0 0 0,1 0 0 0 0,-1 0 0 0 0,1 0 0 0 0,2 5-88 0 0,-3-7 38 0 0,1 0 0 0 0,0 0 0 0 0,-1-1 0 0 0,1 1 0 0 0,0 0 0 0 0,0-1 1 0 0,0 1-1 0 0,1-1 0 0 0,-1 0 0 0 0,1 0 0 0 0,-1 0 0 0 0,1 0 0 0 0,0 0 0 0 0,0 0 0 0 0,0-1 0 0 0,0 1 0 0 0,2 0-38 0 0,-2-1 30 0 0,1 0-1 0 0,0 0 1 0 0,0-1-1 0 0,0 1 1 0 0,0-1 0 0 0,0 0-1 0 0,0 0 1 0 0,-1 0-1 0 0,1 0 1 0 0,0-1-1 0 0,0 0 1 0 0,0 0-1 0 0,2 0-29 0 0,0-1 1 0 0,-1-1-1 0 0,0 1 1 0 0,1-1-1 0 0,-1 0 0 0 0,0-1 1 0 0,0 1-1 0 0,-1-1 1 0 0,3-2-1 0 0,8-9 79 0 0,-1-1 0 0 0,-1-1 0 0 0,-1 0 0 0 0,8-13-79 0 0,-10 15 267 0 0,3-5-285 0 0,-1-1 0 0 0,-1 0 1 0 0,8-22 17 0 0,-14 30-110 0 0,-1-1 1 0 0,0 1 0 0 0,-1-1-1 0 0,0 0 1 0 0,-1 0 0 0 0,-1 0-1 0 0,0-5 110 0 0,-2 7-12 0 0,0 1-1 0 0,0-1 0 0 0,-3-9 13 0 0,3 17 1 0 0,7 38-44 0 0,17 79-77 0 0,23 75 684 0 0,-33-133 102 0 0,-3 1 0 0 0,2 41-666 0 0,-9-60 380 0 0,-2 0 0 0 0,-2 0 0 0 0,-2 0 0 0 0,-4 24-380 0 0,4-48 138 0 0,1-1 1 0 0,-2 0-1 0 0,1 0 0 0 0,-2 0 0 0 0,0 0 0 0 0,0-1 0 0 0,-1 1 1 0 0,0-1-1 0 0,-1-1 0 0 0,0 1 0 0 0,-1-1 0 0 0,-4 3-138 0 0,5-5 117 0 0,0-1-1 0 0,-1-1 1 0 0,0 0 0 0 0,0 0-1 0 0,0 0 1 0 0,-1-1-1 0 0,0 0 1 0 0,0-1-1 0 0,0 0 1 0 0,0 0 0 0 0,-1-1-1 0 0,0-1 1 0 0,1 1-1 0 0,-1-1 1 0 0,-9 0-117 0 0,3-1 30 0 0,0-2 0 0 0,1 1 0 0 0,-1-2 0 0 0,0 0 0 0 0,0-1 0 0 0,1-1 0 0 0,-1 0 1 0 0,1-1-1 0 0,0-1 0 0 0,0 0 0 0 0,-4-3-30 0 0,-8-5-779 0 0,2-1 1 0 0,-1-1-1 0 0,2-2 1 0 0,1 0 0 0 0,-15-14 778 0 0,14 7-1614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02"/>
    </inkml:context>
    <inkml:brush xml:id="br0">
      <inkml:brushProperty name="width" value="0.05" units="cm"/>
      <inkml:brushProperty name="height" value="0.05" units="cm"/>
      <inkml:brushProperty name="color" value="#FFFFFF"/>
    </inkml:brush>
  </inkml:definitions>
  <inkml:trace contextRef="#ctx0" brushRef="#br0">11 0 7368 0 0,'0'0'568'0'0,"-4"12"1156"0"0,2 1 2036 0 0,0 1 1 0 0,0 12-3761 0 0,4 59 3244 0 0,0-23-2054 0 0,-2-25-809 0 0,-1 1-1290 0 0,5 32 909 0 0,1-56-2262 0 0,-5-13-4563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03"/>
    </inkml:context>
    <inkml:brush xml:id="br0">
      <inkml:brushProperty name="width" value="0.05" units="cm"/>
      <inkml:brushProperty name="height" value="0.05" units="cm"/>
      <inkml:brushProperty name="color" value="#FFFFFF"/>
    </inkml:brush>
  </inkml:definitions>
  <inkml:trace contextRef="#ctx0" brushRef="#br0">36 61 15200 0 0,'-9'-16'672'0'0,"4"9"143"0"0,2 0-655 0 0,-2-2-160 0 0,1 2 0 0 0,1 2 0 0 0,-2-1 1008 0 0,3 3 168 0 0,2 3 32 0 0,0 0 8 0 0,0 0-936 0 0,0 0-184 0 0,0 0-96 0 0,5 0-5791 0 0,0 3-1209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40:16.222"/>
    </inkml:context>
    <inkml:brush xml:id="br0">
      <inkml:brushProperty name="width" value="0.05" units="cm"/>
      <inkml:brushProperty name="height" value="0.05" units="cm"/>
      <inkml:brushProperty name="color" value="#E71224"/>
    </inkml:brush>
  </inkml:definitions>
  <inkml:trace contextRef="#ctx0" brushRef="#br0">14 1 5984 0 0,'-1'0'74'0'0,"0"0"-1"0"0,1 1 1 0 0,-1-1 0 0 0,0 0-1 0 0,1 1 1 0 0,-1-1 0 0 0,1 1-1 0 0,-1-1 1 0 0,1 1 0 0 0,-1-1 0 0 0,1 1-1 0 0,-1 0 1 0 0,0 0 0 0 0,0 1 549 0 0,1 0 1 0 0,-1-1-1 0 0,0 1 0 0 0,1 0 1 0 0,-1 0-1 0 0,1 0 0 0 0,0-1 1 0 0,0 1-1 0 0,0 2 1 0 0,2 19 5725 0 0,0-10-5112 0 0,-2-12-1331 0 0,23 152 4456 0 0,0 80-3715 0 0,-16-152-576 0 0,-5-66-832 0 0,0 0-1 0 0,6 23 1 0 0,-4-28-1234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04"/>
    </inkml:context>
    <inkml:brush xml:id="br0">
      <inkml:brushProperty name="width" value="0.05" units="cm"/>
      <inkml:brushProperty name="height" value="0.05" units="cm"/>
      <inkml:brushProperty name="color" value="#FFFFFF"/>
    </inkml:brush>
  </inkml:definitions>
  <inkml:trace contextRef="#ctx0" brushRef="#br0">342 0 7368 0 0,'-16'3'800'0'0,"15"-3"-547"0"0,-1 1 1 0 0,0-1 0 0 0,0 1 0 0 0,1-1-1 0 0,-1 1 1 0 0,1 0 0 0 0,-1 0 0 0 0,0 0-1 0 0,1 0 1 0 0,0 0 0 0 0,-1 0 0 0 0,1 1-1 0 0,0-1 1 0 0,-1 0 0 0 0,1 1 0 0 0,0 0-254 0 0,-4 3 829 0 0,-24 18-402 0 0,0-1 1 0 0,-16 8-428 0 0,-3 2 1413 0 0,45-30-1162 0 0,0 0 1 0 0,1 0-1 0 0,-1 0 1 0 0,1 0-1 0 0,-1 1 1 0 0,1-1-1 0 0,0 1 1 0 0,0 0-1 0 0,-1 0-251 0 0,3-2 47 0 0,0 0 1 0 0,-1 0-1 0 0,1 0 0 0 0,0 0 1 0 0,-1-1-1 0 0,1 1 0 0 0,0 0 1 0 0,0 0-1 0 0,0 0 0 0 0,0 0 1 0 0,0 0-1 0 0,0 0 0 0 0,0 0 1 0 0,0 0-1 0 0,0 0 0 0 0,1 0 1 0 0,-1 0-1 0 0,0 0 0 0 0,0 0 1 0 0,1 0-1 0 0,-1 0 0 0 0,1-1 1 0 0,-1 1-1 0 0,1 0 0 0 0,-1 0 1 0 0,1 0-1 0 0,0-1 0 0 0,-1 1 1 0 0,1 0-1 0 0,0-1 0 0 0,-1 1 1 0 0,1 0-1 0 0,0-1-47 0 0,14 11 229 0 0,0-1-1 0 0,0 0 1 0 0,0-2-1 0 0,1 0 1 0 0,1 0-1 0 0,7 1-228 0 0,-3-1 293 0 0,-1 2 0 0 0,0-1-1 0 0,16 12-292 0 0,-32-18 105 0 0,-1 0 0 0 0,1 0-1 0 0,0 0 1 0 0,-1 0 0 0 0,0 1-1 0 0,0-1 1 0 0,0 1 0 0 0,0 0-1 0 0,0 0 1 0 0,-1 0 0 0 0,0 0-1 0 0,0 1 1 0 0,2 3-105 0 0,-4-6 73 0 0,1 1-1 0 0,-1-1 1 0 0,1 0-1 0 0,-1 0 1 0 0,0 0-1 0 0,0 1 0 0 0,0-1 1 0 0,0 0-1 0 0,0 0 1 0 0,0 1-1 0 0,-1-1 1 0 0,1 0-1 0 0,-1 0 1 0 0,0 0-1 0 0,1 0 1 0 0,-1 1-1 0 0,0-1 1 0 0,0 0-1 0 0,0 0 1 0 0,-1-1-1 0 0,1 1 1 0 0,0 0-1 0 0,-1 0 1 0 0,1-1-1 0 0,-1 1 0 0 0,0 0 1 0 0,1-1-1 0 0,-1 0 1 0 0,-2 2-73 0 0,-11 7 177 0 0,0 0-1 0 0,-1-1 1 0 0,0-1 0 0 0,-1 0-1 0 0,-3 0-176 0 0,9-4 58 0 0,0-1-1 0 0,1-1 1 0 0,-1 1-1 0 0,0-2 1 0 0,0 0 0 0 0,0 0-1 0 0,0-1 1 0 0,-1 0-1 0 0,-2-1-57 0 0,-10-2-825 0 0,1-1-1 0 0,-1-1 0 0 0,1 0 1 0 0,-11-6 825 0 0,13 4-1634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05"/>
    </inkml:context>
    <inkml:brush xml:id="br0">
      <inkml:brushProperty name="width" value="0.05" units="cm"/>
      <inkml:brushProperty name="height" value="0.05" units="cm"/>
      <inkml:brushProperty name="color" value="#FFFFFF"/>
    </inkml:brush>
  </inkml:definitions>
  <inkml:trace contextRef="#ctx0" brushRef="#br0">3 0 6912 0 0,'0'13'736'0'0,"-2"9"1466"0"0,1 0 0 0 0,2 1-1 0 0,0-1 1 0 0,4 19-2202 0 0,1 18 2910 0 0,0 42-1858 0 0,-5 0 0 0 0,-10 77-1052 0 0,5-142 60 0 0,0 0-1116 0 0,2-12-4028 0 0,2-6-1529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06"/>
    </inkml:context>
    <inkml:brush xml:id="br0">
      <inkml:brushProperty name="width" value="0.05" units="cm"/>
      <inkml:brushProperty name="height" value="0.05" units="cm"/>
      <inkml:brushProperty name="color" value="#FFFFFF"/>
    </inkml:brush>
  </inkml:definitions>
  <inkml:trace contextRef="#ctx0" brushRef="#br0">0 69 10136 0 0,'0'0'777'0'0,"12"-5"1503"0"0,12-5 3355 0 0,17 2-3383 0 0,-15 3-1838 0 0,31-6 1260 0 0,32 0-1674 0 0,-34 5-1379 0 0,-2-2-4000 0 0,-28 3-1663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07"/>
    </inkml:context>
    <inkml:brush xml:id="br0">
      <inkml:brushProperty name="width" value="0.05" units="cm"/>
      <inkml:brushProperty name="height" value="0.05" units="cm"/>
      <inkml:brushProperty name="color" value="#FFFFFF"/>
    </inkml:brush>
  </inkml:definitions>
  <inkml:trace contextRef="#ctx0" brushRef="#br0">0 12 9760 0 0,'0'0'96'0'0,"0"0"0"0"0,0 0-1 0 0,0 0 1 0 0,0-1 0 0 0,0 1 0 0 0,0 0 0 0 0,0 0 0 0 0,0 0 0 0 0,0 0 0 0 0,0 0 0 0 0,0 0-1 0 0,0 0 1 0 0,1 0 0 0 0,-1 0 0 0 0,0 0 0 0 0,0 0 0 0 0,0-1 0 0 0,0 1 0 0 0,0 0 0 0 0,0 0 0 0 0,0 0-1 0 0,0 0 1 0 0,0 0 0 0 0,0 0 0 0 0,0 0 0 0 0,0 0 0 0 0,0 0 0 0 0,0 0 0 0 0,0 0 0 0 0,1 0 0 0 0,-1 0-1 0 0,0 0 1 0 0,0 0 0 0 0,0 0 0 0 0,0 0 0 0 0,0 0 0 0 0,0 0 0 0 0,0 0 0 0 0,0 0 0 0 0,0 0 0 0 0,0 0-1 0 0,1 0 1 0 0,-1 0 0 0 0,0 0 0 0 0,0 0 0 0 0,0 0 0 0 0,0 0 0 0 0,0 0 0 0 0,0 0 0 0 0,0 0 0 0 0,0 0-1 0 0,0 0-95 0 0,3 6 1727 0 0,1 10-1517 0 0,-3-15 300 0 0,2 20 62 0 0,0-1 0 0 0,-1 1 0 0 0,-1 0-1 0 0,-2 13-571 0 0,2 19 319 0 0,-1 14 21 0 0,-3 8-340 0 0,1-13 20 0 0,-1 68 98 0 0,3-120-108 0 0,8-46 2 0 0,0-48-528 0 0,-3 22 1245 0 0,2 0 1 0 0,7-13-730 0 0,-10 56 209 0 0,1 0-1 0 0,1 0 1 0 0,0 1-1 0 0,2 0 1 0 0,0 0 0 0 0,1 1-1 0 0,1 0 1 0 0,1 1-1 0 0,2-3-208 0 0,-9 14 34 0 0,0 1 0 0 0,1 0 0 0 0,0 0 0 0 0,-1 0 0 0 0,1 1 0 0 0,0 0 0 0 0,1 0 0 0 0,-1 0 0 0 0,0 0 0 0 0,1 1 0 0 0,0 0-1 0 0,-1 0 1 0 0,1 0 0 0 0,0 1 0 0 0,0 0 0 0 0,0 0 0 0 0,0 1 0 0 0,0 0 0 0 0,0 0 0 0 0,0 0 0 0 0,0 0 0 0 0,0 1 0 0 0,0 0 0 0 0,0 0 0 0 0,0 1-1 0 0,0 0 1 0 0,-1 0 0 0 0,1 0 0 0 0,2 2-34 0 0,-3-1-74 0 0,0 0-1 0 0,0 1 0 0 0,-1-1 1 0 0,1 1-1 0 0,-1 0 1 0 0,0 0-1 0 0,0 1 0 0 0,0-1 1 0 0,0 1-1 0 0,-1 0 1 0 0,1 2 74 0 0,1 1-279 0 0,-1 1 0 0 0,0 0 0 0 0,0 0 1 0 0,-1 1-1 0 0,0-1 0 0 0,1 5 279 0 0,-2 0-1795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6:41.508"/>
    </inkml:context>
    <inkml:brush xml:id="br0">
      <inkml:brushProperty name="width" value="0.05" units="cm"/>
      <inkml:brushProperty name="height" value="0.05" units="cm"/>
      <inkml:brushProperty name="color" value="#FFFFFF"/>
    </inkml:brush>
  </inkml:definitions>
  <inkml:trace contextRef="#ctx0" brushRef="#br0">308 6 2304 0 0,'0'-1'167'0'0,"0"-2"73"0"0,0 3 826 0 0,0 0 349 0 0,0 0 66 0 0,0-1 4527 0 0,-1 2-4203 0 0,-1 3-1454 0 0,0 1-1 0 0,0-1 1 0 0,0 0 0 0 0,1 1-1 0 0,-1 0 1 0 0,1-1 0 0 0,0 6-351 0 0,-5 35 454 0 0,6-39-474 0 0,-3 23 70 0 0,-2 33 692 0 0,3 6-742 0 0,2-49 96 0 0,1 0 0 0 0,1 1 0 0 0,0-1-1 0 0,2 0 1 0 0,3 12-96 0 0,-5-25 36 0 0,0-1 0 0 0,1 1-1 0 0,0 0 1 0 0,0 0 0 0 0,0-1-1 0 0,0 0 1 0 0,1 1 0 0 0,0-1-1 0 0,0-1 1 0 0,0 1 0 0 0,0-1 0 0 0,1 1-1 0 0,0-1 1 0 0,0 0 0 0 0,0-1-1 0 0,1 1-35 0 0,-2-2 40 0 0,-1 0 0 0 0,1-1 0 0 0,0 1 0 0 0,-1-1 0 0 0,1 0 0 0 0,0 0 0 0 0,0 0 0 0 0,0 0 0 0 0,0 0 0 0 0,0-1 0 0 0,0 0 0 0 0,0 0 0 0 0,1 0 0 0 0,-1-1 0 0 0,0 1 0 0 0,0-1 0 0 0,0 0 0 0 0,-1 0 0 0 0,1 0 0 0 0,0-1 0 0 0,0 1 0 0 0,0-1 0 0 0,-1 0 0 0 0,1 0 0 0 0,0-1-40 0 0,6-4 181 0 0,1-2 1 0 0,-2 1-1 0 0,1-1 0 0 0,-1-1 1 0 0,0 0-1 0 0,-1 0 1 0 0,-1 0-1 0 0,1-1 1 0 0,1-5-182 0 0,12-23 698 0 0,-2-1 0 0 0,0-5-698 0 0,-4 11-156 0 0,0-1 20 0 0,-7 13 43 0 0,2 0 0 0 0,1 1 1 0 0,1 0-1 0 0,2-2 93 0 0,3-9-82 0 0,-16 32 78 0 0,-1 0 1 0 0,0 0-1 0 0,0 0 1 0 0,1 0-1 0 0,-1-1 1 0 0,0 1-1 0 0,1 0 1 0 0,-1 0-1 0 0,0 0 1 0 0,0 0-1 0 0,1 0 1 0 0,-1 0-1 0 0,0 0 1 0 0,0 0 0 0 0,1 0-1 0 0,-1 0 1 0 0,0 0-1 0 0,1 0 1 0 0,-1 0-1 0 0,0 0 1 0 0,0 0-1 0 0,1 0 1 0 0,-1 0-1 0 0,0 1 1 0 0,1-1-1 0 0,-1 0 1 0 0,0 0-1 0 0,0 0 1 0 0,1 0-1 0 0,-1 0 1 0 0,0 1-1 0 0,0-1 1 0 0,0 0 0 0 0,1 0 3 0 0,8 8-73 0 0,-9-8 64 0 0,2 2-2 0 0,0 1 1 0 0,0 0 0 0 0,0-1 0 0 0,0 1-1 0 0,0 0 1 0 0,-1 0 0 0 0,0 0-1 0 0,1 0 1 0 0,-1 0 0 0 0,0 0 0 0 0,0 1-1 0 0,-1-1 11 0 0,8 45-22 0 0,-5-22 5 0 0,4 31 58 0 0,-3 0-1 0 0,-2 0 1 0 0,-3 1 0 0 0,-2 5-41 0 0,-1-9 479 0 0,-3-1 0 0 0,-2 0 0 0 0,-2-1 1 0 0,-10 27-480 0 0,9-40 549 0 0,-3 0 0 0 0,-1-1 0 0 0,-2-1 0 0 0,-2-1 0 0 0,-1 0 0 0 0,-4 3-549 0 0,15-26 96 0 0,0-1-1 0 0,0 0 0 0 0,-1-1 0 0 0,-1 0 0 0 0,0 0 0 0 0,0-1 0 0 0,-1-1 0 0 0,0 0 0 0 0,-1-1 0 0 0,0 0 0 0 0,0-1 0 0 0,-1-1 1 0 0,-5 1-96 0 0,9-3 1 0 0,-2 0 0 0 0,1-1 1 0 0,0-1-1 0 0,0 0 1 0 0,-1-1-1 0 0,1 0 0 0 0,-1-1 1 0 0,1 0-1 0 0,-1-1 1 0 0,1 0-1 0 0,-1-1 0 0 0,1-1 1 0 0,0 0-1 0 0,0 0 1 0 0,0-1-1 0 0,0-1 0 0 0,0 0-1 0 0,-11-7-899 0 0,1-1-1 0 0,0-1 0 0 0,1-1 0 0 0,0-1 1 0 0,1-1-1 0 0,1-1 0 0 0,-6-8 900 0 0,8 7-1395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8:24.315"/>
    </inkml:context>
    <inkml:brush xml:id="br0">
      <inkml:brushProperty name="width" value="0.05" units="cm"/>
      <inkml:brushProperty name="height" value="0.05" units="cm"/>
      <inkml:brushProperty name="color" value="#849398"/>
    </inkml:brush>
  </inkml:definitions>
  <inkml:trace contextRef="#ctx0" brushRef="#br0">1 167 3224 0 0,'0'0'445'0'0,"0"0"662"0"0,0 0 291 0 0,0 0 61 0 0,0 0-122 0 0,0 0-558 0 0,0 0-246 0 0,0 0-49 0 0,0 0-14 0 0,0 0-20 0 0,3-1-8 0 0,69-7 1144 0 0,-30 4-948 0 0,148-17 1881 0 0,-98 9-1689 0 0,-1-1-113 0 0,1 4 0 0 0,31 3-717 0 0,-37 3 425 0 0,17-5-425 0 0,-15 0 262 0 0,18 4-262 0 0,-34 1-58 0 0,0-4 0 0 0,0-2-1 0 0,39-12 59 0 0,-64 11-102 0 0,-23 5 137 0 0,0 0 1 0 0,0 1 0 0 0,1 2-1 0 0,16-1-35 0 0,-35 3-37 0 0,11 3 72 0 0,11 18 653 0 0,-23-17-693 0 0,-1-1 10 0 0,-1-1 0 0 0,1 1 0 0 0,-1 0 0 0 0,0 1 0 0 0,0-1 0 0 0,0 0 0 0 0,-1 1 0 0 0,1 0 0 0 0,-1-1 0 0 0,0 1 0 0 0,0 0 0 0 0,0 0 0 0 0,-1 0 0 0 0,1 1-1 0 0,-1-1 1 0 0,0 2-5 0 0,2 13 0 0 0,-1-1 0 0 0,-1 0 0 0 0,0 11 0 0 0,1 31 0 0 0,4 59 0 0 0,-3-32 0 0 0,1 22 0 0 0,-5 1 0 0 0,-8 27 0 0 0,-2 100 0 0 0,-2 665-33 0 0,9-748-206 0 0,-3 63-177 0 0,-26 414 184 0 0,8-129 799 0 0,11-166-1196 0 0,16 26 629 0 0,1-84 170 0 0,0-70 35 0 0,-5 187-252 0 0,-2-65-230 0 0,2-17 32 0 0,2 228-1524 0 0,5-223-1687 0 0,-11-125 626 0 0,6-158 2278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8:24.316"/>
    </inkml:context>
    <inkml:brush xml:id="br0">
      <inkml:brushProperty name="width" value="0.05" units="cm"/>
      <inkml:brushProperty name="height" value="0.05" units="cm"/>
      <inkml:brushProperty name="color" value="#849398"/>
    </inkml:brush>
  </inkml:definitions>
  <inkml:trace contextRef="#ctx0" brushRef="#br0">7711 150 5840 0 0,'-23'-2'629'0'0,"-169"-15"-48"0"0,-144-16 2193 0 0,-134-19-660 0 0,-1 20 1 0 0,-123 18-2115 0 0,-1958 105 2147 0 0,571 34-1817 0 0,1731-111-279 0 0,-449 20-61 0 0,663-33-51 0 0,-12 0-682 0 0,15 2-3120 0 0,7 0-1249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8:24.317"/>
    </inkml:context>
    <inkml:brush xml:id="br0">
      <inkml:brushProperty name="width" value="0.05" units="cm"/>
      <inkml:brushProperty name="height" value="0.05" units="cm"/>
      <inkml:brushProperty name="color" value="#849398"/>
    </inkml:brush>
  </inkml:definitions>
  <inkml:trace contextRef="#ctx0" brushRef="#br0">14 1 6848 0 0,'0'0'314'0'0,"0"0"-6"0"0,4 27 1598 0 0,7 69 1358 0 0,-4-47-2338 0 0,0 57 2182 0 0,-7 104-3108 0 0,-2-80 624 0 0,-22 652 1177 0 0,9-426-1805 0 0,15-301-2353 0 0,6 34 2357 0 0,-4-56-3109 0 0,2 18-2744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8:24.312"/>
    </inkml:context>
    <inkml:brush xml:id="br0">
      <inkml:brushProperty name="width" value="0.05" units="cm"/>
      <inkml:brushProperty name="height" value="0.05" units="cm"/>
      <inkml:brushProperty name="color" value="#849398"/>
    </inkml:brush>
  </inkml:definitions>
  <inkml:trace contextRef="#ctx0" brushRef="#br0">1 167 3224 0 0,'0'0'445'0'0,"0"0"662"0"0,0 0 291 0 0,0 0 61 0 0,0 0-122 0 0,0 0-558 0 0,0 0-246 0 0,0 0-49 0 0,0 0-14 0 0,0 0-20 0 0,3-1-8 0 0,69-7 1144 0 0,-30 4-948 0 0,148-17 1881 0 0,-98 9-1689 0 0,-1-1-113 0 0,1 4 0 0 0,31 3-717 0 0,-37 3 425 0 0,17-5-425 0 0,-15 0 262 0 0,18 4-262 0 0,-34 1-58 0 0,0-4 0 0 0,0-2-1 0 0,39-12 59 0 0,-64 11-102 0 0,-23 5 137 0 0,0 0 1 0 0,0 1 0 0 0,1 2-1 0 0,16-1-35 0 0,-35 3-37 0 0,11 3 72 0 0,11 18 653 0 0,-23-17-693 0 0,-1-1 10 0 0,-1-1 0 0 0,1 1 0 0 0,-1 0 0 0 0,0 1 0 0 0,0-1 0 0 0,0 0 0 0 0,-1 1 0 0 0,1 0 0 0 0,-1-1 0 0 0,0 1 0 0 0,0 0 0 0 0,0 0 0 0 0,-1 0 0 0 0,1 1-1 0 0,-1-1 1 0 0,0 2-5 0 0,2 13 0 0 0,-1-1 0 0 0,-1 0 0 0 0,0 11 0 0 0,1 31 0 0 0,4 59 0 0 0,-3-32 0 0 0,1 22 0 0 0,-5 1 0 0 0,-8 27 0 0 0,-2 100 0 0 0,-2 665-33 0 0,9-748-206 0 0,-3 63-177 0 0,-26 414 184 0 0,8-129 799 0 0,11-166-1196 0 0,16 26 629 0 0,1-84 170 0 0,0-70 35 0 0,-5 187-252 0 0,-2-65-230 0 0,2-17 32 0 0,2 228-1524 0 0,5-223-1687 0 0,-11-125 626 0 0,6-158 2278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8:24.313"/>
    </inkml:context>
    <inkml:brush xml:id="br0">
      <inkml:brushProperty name="width" value="0.05" units="cm"/>
      <inkml:brushProperty name="height" value="0.05" units="cm"/>
      <inkml:brushProperty name="color" value="#849398"/>
    </inkml:brush>
  </inkml:definitions>
  <inkml:trace contextRef="#ctx0" brushRef="#br0">7711 150 5840 0 0,'-23'-2'629'0'0,"-169"-15"-48"0"0,-144-16 2193 0 0,-134-19-660 0 0,-1 20 1 0 0,-123 18-2115 0 0,-1958 105 2147 0 0,571 34-1817 0 0,1731-111-279 0 0,-449 20-61 0 0,663-33-51 0 0,-12 0-682 0 0,15 2-3120 0 0,7 0-1249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40:16.675"/>
    </inkml:context>
    <inkml:brush xml:id="br0">
      <inkml:brushProperty name="width" value="0.05" units="cm"/>
      <inkml:brushProperty name="height" value="0.05" units="cm"/>
      <inkml:brushProperty name="color" value="#E71224"/>
    </inkml:brush>
  </inkml:definitions>
  <inkml:trace contextRef="#ctx0" brushRef="#br0">1 13 21191 0 0,'0'0'464'0'0,"6"2"96"0"0,3 2 16 0 0,3-3 32 0 0,1 2-488 0 0,0-1-120 0 0,3 0 0 0 0,4 0 0 0 0,0-2 608 0 0,4-2 96 0 0,1 0 16 0 0,0 0 8 0 0,0-2-536 0 0,-3 0-96 0 0,0 0-32 0 0,1-2-7160 0 0,-4 2-1431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2:38:24.314"/>
    </inkml:context>
    <inkml:brush xml:id="br0">
      <inkml:brushProperty name="width" value="0.05" units="cm"/>
      <inkml:brushProperty name="height" value="0.05" units="cm"/>
      <inkml:brushProperty name="color" value="#849398"/>
    </inkml:brush>
  </inkml:definitions>
  <inkml:trace contextRef="#ctx0" brushRef="#br0">14 1 6848 0 0,'0'0'314'0'0,"0"0"-6"0"0,4 27 1598 0 0,7 69 1358 0 0,-4-47-2338 0 0,0 57 2182 0 0,-7 104-3108 0 0,-2-80 624 0 0,-22 652 1177 0 0,9-426-1805 0 0,15-301-2353 0 0,6 34 2357 0 0,-4-56-3109 0 0,2 18-2744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16:38.465"/>
    </inkml:context>
    <inkml:brush xml:id="br0">
      <inkml:brushProperty name="width" value="0.05" units="cm"/>
      <inkml:brushProperty name="height" value="0.05" units="cm"/>
      <inkml:brushProperty name="color" value="#CC0066"/>
    </inkml:brush>
  </inkml:definitions>
  <inkml:trace contextRef="#ctx0" brushRef="#br0">4 862 2304 0 0,'-4'0'13766'0'0,"13"-11"-10261"0"0,-8 9-3202 0 0,0 0-1 0 0,0 0 0 0 0,0 0 1 0 0,0 0-1 0 0,1 0 0 0 0,-1 0 1 0 0,1 0-1 0 0,-1 1 0 0 0,1-1 1 0 0,0 1-1 0 0,2-2 0 0 0,25-17 1234 0 0,-16 11-861 0 0,43-33 1478 0 0,96-96 1 0 0,-29 24-1252 0 0,53-48-395 0 0,-29 26-462 0 0,-22 24-1044 0 0,-43 35-2463 0 0,-65 59 2003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16:43.240"/>
    </inkml:context>
    <inkml:brush xml:id="br0">
      <inkml:brushProperty name="width" value="0.05" units="cm"/>
      <inkml:brushProperty name="height" value="0.05" units="cm"/>
      <inkml:brushProperty name="color" value="#CC0066"/>
    </inkml:brush>
  </inkml:definitions>
  <inkml:trace contextRef="#ctx0" brushRef="#br0">1 0 2760 0 0,'0'0'18697'0'0,"4"5"-17028"0"0,28 26-40 0 0,26 23-551 0 0,151 124 661 0 0,178 128-995 0 0,-55-71-1017 0 0,-256-187-1205 0 0,-26-15-6461 0 0,-24-16-87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20:02.747"/>
    </inkml:context>
    <inkml:brush xml:id="br0">
      <inkml:brushProperty name="width" value="0.05" units="cm"/>
      <inkml:brushProperty name="height" value="0.05" units="cm"/>
      <inkml:brushProperty name="color" value="#CC0066"/>
    </inkml:brush>
  </inkml:definitions>
  <inkml:trace contextRef="#ctx0" brushRef="#br0">13 1 8752 0 0,'0'0'95'0'0,"0"0"1"0"0,0 1-1 0 0,0-1 1 0 0,0 0-1 0 0,0 1 1 0 0,0-1-1 0 0,1 0 1 0 0,-1 0-1 0 0,0 1 0 0 0,0-1 1 0 0,-1 0-1 0 0,1 1 1 0 0,0-1-1 0 0,0 0 1 0 0,0 1-1 0 0,0-1 1 0 0,0 0-1 0 0,0 0 1 0 0,0 1-1 0 0,0-1 1 0 0,0 0-1 0 0,-1 0 1 0 0,1 1-1 0 0,0-1 1 0 0,0 0-1 0 0,0 0 0 0 0,-1 1 1 0 0,1-1-1 0 0,0 0 1 0 0,0 0-1 0 0,0 0 1 0 0,-1 0-1 0 0,1 1 1 0 0,0-1-1 0 0,-1 0 1 0 0,1 0-1 0 0,0 0 1 0 0,0 0-1 0 0,-1 0 1 0 0,1 0-1 0 0,0 0 1 0 0,0 0-1 0 0,-1 0 0 0 0,1 0 1 0 0,0 0-1 0 0,-1 0 1 0 0,1 0-1 0 0,0 0 1 0 0,-1 0-1 0 0,1 0 1 0 0,0 0-1 0 0,0 0 1 0 0,-1 0-1 0 0,1 0 1 0 0,0 0-1 0 0,-1 0 1 0 0,1-1-1 0 0,0 1 1 0 0,0 0-1 0 0,-1 0 1 0 0,1 0-1 0 0,0 0 0 0 0,0-1 1 0 0,0 1-1 0 0,-1 0 1 0 0,1 0-1 0 0,0-1 1 0 0,0 1-1 0 0,0-1 1 0 0,3 32 2850 0 0,-2-23-2985 0 0,18 245 3124 0 0,-16 310-1 0 0,-11-354-2796 0 0,-7 301 504 0 0,13-442-1080 0 0,4 0-1 0 0,12 81 1 0 0,-8-120-2383 0 0,-3-23 1095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20:03.701"/>
    </inkml:context>
    <inkml:brush xml:id="br0">
      <inkml:brushProperty name="width" value="0.05" units="cm"/>
      <inkml:brushProperty name="height" value="0.05" units="cm"/>
      <inkml:brushProperty name="color" value="#CC0066"/>
    </inkml:brush>
  </inkml:definitions>
  <inkml:trace contextRef="#ctx0" brushRef="#br0">391 834 11056 0 0,'-18'-7'2105'0'0,"17"7"-1655"0"0,-1 0 0 0 0,0-1 0 0 0,1 1 0 0 0,-1 0 0 0 0,1-1 0 0 0,-1 0 0 0 0,1 1 0 0 0,-1-1 0 0 0,1 0 0 0 0,-1 0 0 0 0,1 0 0 0 0,0 0 0 0 0,-1 0 0 0 0,-1-2 0 0 0,-4-5 502 0 0,-35-44 2382 0 0,21 26-2943 0 0,1-2 0 0 0,-24-46 0 0 0,9-2 34 0 0,-47-155 1 0 0,42 108-424 0 0,2-1-705 0 0,24 71-6982 0 0,9 33 2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20:04.456"/>
    </inkml:context>
    <inkml:brush xml:id="br0">
      <inkml:brushProperty name="width" value="0.05" units="cm"/>
      <inkml:brushProperty name="height" value="0.05" units="cm"/>
      <inkml:brushProperty name="color" value="#CC0066"/>
    </inkml:brush>
  </inkml:definitions>
  <inkml:trace contextRef="#ctx0" brushRef="#br0">1 541 1840 0 0,'10'10'20870'0'0,"-9"-10"-20773"0"0,0 0 0 0 0,0 0-1 0 0,-1-1 1 0 0,1 1 0 0 0,0 0 0 0 0,-1 0 0 0 0,1 0 0 0 0,0-1 0 0 0,0 1-1 0 0,-1 0 1 0 0,1-1 0 0 0,0 1 0 0 0,-1-1 0 0 0,1 1 0 0 0,-1-1-1 0 0,1 1 1 0 0,-1-1 0 0 0,2 0 0 0 0,134-144 3932 0 0,-109 114-3817 0 0,13-20-118 0 0,36-59 0 0 0,-70 100-93 0 0,50-82-834 0 0,-23 29-6941 0 0,-15 22-991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24:10.804"/>
    </inkml:context>
    <inkml:brush xml:id="br0">
      <inkml:brushProperty name="width" value="0.05" units="cm"/>
      <inkml:brushProperty name="height" value="0.05" units="cm"/>
      <inkml:brushProperty name="color" value="#8181FF"/>
    </inkml:brush>
  </inkml:definitions>
  <inkml:trace contextRef="#ctx0" brushRef="#br0">1798 16 5064 0 0,'9'-16'14213'0'0,"-9"23"-12417"0"0,-1-1-1520 0 0,-1-1 1 0 0,0 1 0 0 0,0 0-1 0 0,0-1 1 0 0,-1 0-1 0 0,1 1 1 0 0,-1-1 0 0 0,0 0-1 0 0,-5 5 1 0 0,2-1 9 0 0,-141 188 1360 0 0,70-102-1355 0 0,-57 64 52 0 0,-164 146 72 0 0,-17-22-4 0 0,-88 29-307 0 0,326-252-346 0 0,-62 42-716 0 0,34-27-1550 0 0,53-36-1330 0 0,26-18-3567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24:10.805"/>
    </inkml:context>
    <inkml:brush xml:id="br0">
      <inkml:brushProperty name="width" value="0.05" units="cm"/>
      <inkml:brushProperty name="height" value="0.05" units="cm"/>
      <inkml:brushProperty name="color" value="#8181FF"/>
    </inkml:brush>
  </inkml:definitions>
  <inkml:trace contextRef="#ctx0" brushRef="#br0">1 1156 7832 0 0,'0'0'5250'0'0,"4"-13"-453"0"0,9-4-2324 0 0,56-83 1509 0 0,-37 46-3638 0 0,-3-1 0 0 0,24-61 0 0 0,-17 36-175 0 0,-1 4 145 0 0,69-158 1436 0 0,-46 96-1808 0 0,38-101-4778 0 0,-84 205 2714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24:10.806"/>
    </inkml:context>
    <inkml:brush xml:id="br0">
      <inkml:brushProperty name="width" value="0.05" units="cm"/>
      <inkml:brushProperty name="height" value="0.05" units="cm"/>
      <inkml:brushProperty name="color" value="#8181FF"/>
    </inkml:brush>
  </inkml:definitions>
  <inkml:trace contextRef="#ctx0" brushRef="#br0">1 362 1840 0 0,'2'1'10842'0'0,"6"3"-9512"0"0,5-6-404 0 0,0 1 0 0 0,0-2 1 0 0,0 0-1 0 0,23-8 1 0 0,-11 3-293 0 0,85-30 1617 0 0,34-9-725 0 0,239-61-215 0 0,14-3-46 0 0,-296 85-6939 0 0,-76 18 3628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24:19.219"/>
    </inkml:context>
    <inkml:brush xml:id="br0">
      <inkml:brushProperty name="width" value="0.05" units="cm"/>
      <inkml:brushProperty name="height" value="0.05" units="cm"/>
      <inkml:brushProperty name="color" value="#8181FF"/>
    </inkml:brush>
  </inkml:definitions>
  <inkml:trace contextRef="#ctx0" brushRef="#br0">857 1559 7368 0 0,'-2'-2'568'0'0,"-8"-11"-86"0"0,1 0 0 0 0,-12-22 0 0 0,-10-15 3590 0 0,-76-119 4174 0 0,55 84-6684 0 0,-27-54-28 0 0,38 64-1255 0 0,-32-52 102 0 0,-40-74 701 0 0,-20-77 324 0 0,-32-58-4477 0 0,145 301 1085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40:21.870"/>
    </inkml:context>
    <inkml:brush xml:id="br0">
      <inkml:brushProperty name="width" value="0.05" units="cm"/>
      <inkml:brushProperty name="height" value="0.05" units="cm"/>
      <inkml:brushProperty name="color" value="#E71224"/>
    </inkml:brush>
  </inkml:definitions>
  <inkml:trace contextRef="#ctx0" brushRef="#br0">53 218 11520 0 0,'6'0'463'0'0,"2"1"237"0"0,-1-1 0 0 0,1-1 1 0 0,-1 1-1 0 0,0-2 1 0 0,11-1-1 0 0,-10 0-401 0 0,0 0-1 0 0,-1-1 1 0 0,1 1 0 0 0,-1-1 0 0 0,1-1 0 0 0,-1 0-1 0 0,0 0 1 0 0,-1 0 0 0 0,11-11 0 0 0,-10 8-640 0 0,0-1 0 0 0,0 1 0 0 0,-1-2 0 0 0,0 1 1 0 0,-1-1-1 0 0,0 1 0 0 0,4-12 0 0 0,-8 18 115 0 0,0 0 1 0 0,0 0-1 0 0,0 0 0 0 0,-1-1 0 0 0,1 1 1 0 0,-1 0-1 0 0,0 0 0 0 0,0 0 0 0 0,0 0 1 0 0,0 0-1 0 0,-1-1 0 0 0,1 1 0 0 0,-2-4 0 0 0,1 6 138 0 0,1-1 0 0 0,-1 0-1 0 0,0 1 1 0 0,1 0-1 0 0,-1-1 1 0 0,0 1-1 0 0,0-1 1 0 0,0 1-1 0 0,0 0 1 0 0,0-1-1 0 0,-1 1 1 0 0,1 0-1 0 0,0 0 1 0 0,0 0 0 0 0,-1 0-1 0 0,1 0 1 0 0,-1 0-1 0 0,1 1 1 0 0,-1-1-1 0 0,1 0 1 0 0,-1 1-1 0 0,1-1 1 0 0,-1 1-1 0 0,0-1 1 0 0,1 1-1 0 0,-4 0 1 0 0,-3 0 280 0 0,0 0-1 0 0,1 1 1 0 0,-1 0-1 0 0,0 0 1 0 0,0 1 0 0 0,1 0-1 0 0,-1 1 1 0 0,1-1-1 0 0,0 1 1 0 0,-1 1-1 0 0,2-1 1 0 0,-1 1 0 0 0,0 1-1 0 0,1-1 1 0 0,-1 1-1 0 0,-7 8 1 0 0,5-4 328 0 0,1 0 1 0 0,0 0-1 0 0,0 0 1 0 0,1 1-1 0 0,0 0 1 0 0,1 0-1 0 0,1 1 1 0 0,-1 0-1 0 0,1 0 1 0 0,-3 13-1 0 0,6-16-358 0 0,0-1 1 0 0,1 1-1 0 0,0-1 0 0 0,1 1 0 0 0,-1 0 0 0 0,2-1 0 0 0,-1 1 0 0 0,1 0 0 0 0,0-1 0 0 0,0 1 0 0 0,1-1 1 0 0,0 1-1 0 0,0-1 0 0 0,1 0 0 0 0,0 0 0 0 0,0 0 0 0 0,1 0 0 0 0,6 9 0 0 0,-5-10-32 0 0,-1-1 0 0 0,1 1 0 0 0,0-1 0 0 0,0 0 0 0 0,0-1 0 0 0,1 1 0 0 0,0-1 0 0 0,-1 0 0 0 0,2 0 0 0 0,-1-1 0 0 0,0 0 0 0 0,1 0 0 0 0,-1 0 0 0 0,1-1 0 0 0,0 0 0 0 0,0 0 0 0 0,0-1 0 0 0,0 0 0 0 0,14 1 0 0 0,-10-3-311 0 0,0 0-1 0 0,-1 0 1 0 0,1-1-1 0 0,0 0 0 0 0,18-8 1 0 0,-4 0-1644 0 0,23-13 1 0 0,-14 6-5861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24:19.220"/>
    </inkml:context>
    <inkml:brush xml:id="br0">
      <inkml:brushProperty name="width" value="0.05" units="cm"/>
      <inkml:brushProperty name="height" value="0.05" units="cm"/>
      <inkml:brushProperty name="color" value="#8181FF"/>
    </inkml:brush>
  </inkml:definitions>
  <inkml:trace contextRef="#ctx0" brushRef="#br0">864 422 10280 0 0,'0'0'4137'0'0,"-13"-14"3388"0"0,-1 8-5150 0 0,-26-8-1 0 0,1 1-1261 0 0,-117-37 49 0 0,35 13-505 0 0,68 18-1072 0 0,1-2 0 0 0,1-2 0 0 0,0-3 1 0 0,2-2-1 0 0,-71-53 0 0 0,38 13-2982 0 0,60 47 1499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24:19.221"/>
    </inkml:context>
    <inkml:brush xml:id="br0">
      <inkml:brushProperty name="width" value="0.05" units="cm"/>
      <inkml:brushProperty name="height" value="0.05" units="cm"/>
      <inkml:brushProperty name="color" value="#8181FF"/>
    </inkml:brush>
  </inkml:definitions>
  <inkml:trace contextRef="#ctx0" brushRef="#br0">6 1174 8696 0 0,'0'0'397'0'0,"0"0"-8"0"0,-5 6 3479 0 0,5-16-972 0 0,2-16-180 0 0,-2 4-1163 0 0,30-219 4964 0 0,-13 104-5575 0 0,42-480-1405 0 0,-58 553-673 0 0,-1 1-72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22:15:06.096"/>
    </inkml:context>
    <inkml:brush xml:id="br0">
      <inkml:brushProperty name="width" value="0.05" units="cm"/>
      <inkml:brushProperty name="height" value="0.05" units="cm"/>
      <inkml:brushProperty name="color" value="#FFFFFF"/>
    </inkml:brush>
  </inkml:definitions>
  <inkml:trace contextRef="#ctx0" brushRef="#br0">113 2258 7424 0 0,'0'0'166'0'0,"0"0"29"0"0,0 0 12 0 0,0 0-34 0 0,2-4 1047 0 0,2-2 3140 0 0,2 20-3471 0 0,0 20-470 0 0,0 0 1 0 0,-2 0-1 0 0,-4 0 0 0 0,2 2 0 0 0,-4-2 1 0 0,0 0-1 0 0,-4 10-419 0 0,-8 84 108 0 0,0-24-94 0 0,4 82-14 0 0,10-182 58 0 0,0-2 1 0 0,0 0-1 0 0,0 0 0 0 0,2 0 0 0 0,-2 2 0 0 0,0-2 0 0 0,0 0 0 0 0,2 0 0 0 0,-2 0 0 0 0,2 0 0 0 0,-2 0 0 0 0,2 0 0 0 0,0 0 0 0 0,-2 0 0 0 0,2 0 0 0 0,0 0 0 0 0,0 0 0 0 0,0 0 0 0 0,-2 0 0 0 0,2 0 0 0 0,0-2 0 0 0,2 2-58 0 0,0 2 58 0 0,2-2 0 0 0,0 2 0 0 0,0-2 0 0 0,0 0 0 0 0,0 0 0 0 0,0 0 0 0 0,0 0 0 0 0,0-2 0 0 0,2 2-58 0 0,18 0 68 0 0,2 0-1 0 0,-2-2 1 0 0,28-4-68 0 0,-44 4 42 0 0,108-12 147 0 0,-64 4-1099 0 0,0 4-1 0 0,0 0 1 0 0,2 6 910 0 0,-32 0-1265 0 0</inkml:trace>
  <inkml:trace contextRef="#ctx0" brushRef="#br0" timeOffset="718.04">1059 2222 6912 0 0,'0'0'528'0'0,"0"0"-208"0"0,0 0 392 0 0,0 0 212 0 0,0 0 41 0 0,6 38 1506 0 0,4 442 1592 0 0,-12-340-3713 0 0,2-122-498 0 0,0-4-202 0 0,0 0-1 0 0,0 0 1 0 0,0-2-1 0 0,2 2 1 0 0,2 10 350 0 0,-2-22-1113 0 0</inkml:trace>
  <inkml:trace contextRef="#ctx0" brushRef="#br0" timeOffset="1473.3">1069 2212 8752 0 0,'0'0'673'0'0,"4"-22"2527"0"0,12 14-2765 0 0,-2 0 0 0 0,2 2 0 0 0,-2 0 0 0 0,2 2 0 0 0,0 0 0 0 0,0 0 1 0 0,0 0-1 0 0,0 2 0 0 0,2 0-435 0 0,14 0 179 0 0,0 2 0 0 0,2 0 1 0 0,-2 2-1 0 0,4 2-179 0 0,-24-4 12 0 0,0 2-1 0 0,0 0 1 0 0,-2 2-1 0 0,2-2 1 0 0,0 2-1 0 0,-2 0 1 0 0,0 2-1 0 0,2-2 1 0 0,-2 2-1 0 0,8 6-11 0 0,-14-10-3 0 0,0 2 0 0 0,-2-2-1 0 0,2 2 1 0 0,-2-2 0 0 0,2 2-1 0 0,-2 0 1 0 0,0 0 0 0 0,0 0-1 0 0,0 0 1 0 0,0 0 0 0 0,0 0-1 0 0,0 0 1 0 0,0 0 0 0 0,-2 0-1 0 0,2 2 1 0 0,-2-2 0 0 0,2 0-1 0 0,-2 0 1 0 0,0 0 0 0 0,0 2-1 0 0,0-2 1 0 0,0 0 0 0 0,-2 0-1 0 0,2 2 1 0 0,0-2 0 0 0,-2 0-1 0 0,0 0 1 0 0,2 0 0 0 0,-4 4 3 0 0,-2 8-111 0 0,0 0 1 0 0,-2-2-1 0 0,0 2 0 0 0,0-2 1 0 0,-2 2-1 0 0,2-2 1 0 0,-4-2-1 0 0,2 2 1 0 0,-2-2-1 0 0,0 0 0 0 0,0 0 1 0 0,-2 0-1 0 0,0-2 1 0 0,0 0-1 0 0,0-2 0 0 0,-2 2 1 0 0,0-2 110 0 0,126-6 112 0 0,-96-2-55 0 0,2 0-1 0 0,-2 2 1 0 0,2 0 0 0 0,-2 0-1 0 0,0 0 1 0 0,2 2 0 0 0,-2 0 0 0 0,0 2-1 0 0,0-2 1 0 0,-2 2 0 0 0,4 2-57 0 0,-10-4 29 0 0,-2 0-1 0 0,2-2 1 0 0,-2 2 0 0 0,2 2 0 0 0,-2-2-1 0 0,0 0 1 0 0,0 0 0 0 0,0 2 0 0 0,0-2-1 0 0,0 2 1 0 0,-2 0 0 0 0,2 0 0 0 0,-2 0 0 0 0,2-2-1 0 0,-2 2 1 0 0,0 0 0 0 0,0 0 0 0 0,-2 2-1 0 0,2-2 1 0 0,-2 0 0 0 0,2 0 0 0 0,-2 0 0 0 0,0 0-1 0 0,0 2 1 0 0,0-2 0 0 0,-2 4-29 0 0,0 4 171 0 0,-2 2 1 0 0,2-2-1 0 0,-4 0 0 0 0,2 0 1 0 0,-2 0-1 0 0,0-2 0 0 0,0 2 1 0 0,-2-2-1 0 0,2 0 0 0 0,-2 0 1 0 0,-2 0-1 0 0,2 0 1 0 0,-2 0-1 0 0,0-2 0 0 0,-2 0 1 0 0,2 0-1 0 0,-2-2 0 0 0,0 0 1 0 0,0 0-1 0 0,0 0 0 0 0,-2 0 1 0 0,-8 2-172 0 0,-4 2-151 0 0,2-2 1 0 0,-2 0 0 0 0,-2-2-1 0 0,2-2 1 0 0,-16 2 150 0 0,16-2-1232 0 0,-2-4 0 0 0,0 0 0 0 0,0 0-1 0 0,0-4 1 0 0,-2 0 1232 0 0,-2 0-5922 0 0</inkml:trace>
  <inkml:trace contextRef="#ctx0" brushRef="#br0" timeOffset="-39364.86">341 235 2304 0 0,'0'0'151'0'0,"-2"6"42"0"0,-6 24 756 0 0,4 16 478 0 0,2 22 337 0 0,-2 36-286 0 0,2-78-1039 0 0,0 0 0 0 0,2 0-1 0 0,0 0 1 0 0,2 0-1 0 0,2 6-438 0 0,0-6 327 0 0,-2 2-1 0 0,0-2 1 0 0,-2 0-1 0 0,-2 14-326 0 0,-2-14 61 0 0,0 2 0 0 0,4 0 0 0 0,0-2 0 0 0,0 2 0 0 0,4 0 0 0 0,-2-2 0 0 0,4 2 0 0 0,2 8-61 0 0,-8-32-26 0 0,2-2 0 0 0,-2 2 0 0 0,2 0-1 0 0,-2 0 1 0 0,0-2 0 0 0,0 2 0 0 0,0 0 0 0 0,0 0 0 0 0,0-2 0 0 0,0 2-1 0 0,0 0 1 0 0,-2 0 0 0 0,2-2 0 0 0,-2 2 0 0 0,2 0 26 0 0,-12 22-253 0 0</inkml:trace>
  <inkml:trace contextRef="#ctx0" brushRef="#br0" timeOffset="-38793.49">1 93 920 0 0,'10'-12'356'0'0,"0"6"394"0"0,0-2-1 0 0,0 2 1 0 0,0 0 0 0 0,2 0 0 0 0,-2 0-1 0 0,2 2 1 0 0,0-2 0 0 0,-2 2 0 0 0,2 2-1 0 0,0-2 1 0 0,6 2-750 0 0,26-4 886 0 0,2 2 0 0 0,24 2-886 0 0,30-4 599 0 0,-58 4-525 0 0,0 2-1 0 0,-2 2 1 0 0,2 2 0 0 0,0 2-1 0 0,-2 0 1 0 0,4 4-74 0 0,-30-6 4 0 0,-2 0 1 0 0,0 2-1 0 0,0-2 1 0 0,0 2 0 0 0,0 0-1 0 0,-2 0 1 0 0,2 2-1 0 0,-2 0 1 0 0,0 0-1 0 0,0 0 1 0 0,0 2 0 0 0,0-2-1 0 0,-2 2 1 0 0,0 0-1 0 0,0 2 1 0 0,0-2 0 0 0,2 8-5 0 0,-4-8 10 0 0,2 2 1 0 0,-4 0-1 0 0,2 0 1 0 0,0 0 0 0 0,-2 0-1 0 0,0 0 1 0 0,-2 0 0 0 0,2 2-1 0 0,-2-2 1 0 0,-2 2-1 0 0,2-2 1 0 0,-2 2 0 0 0,0-2-1 0 0,0 2 1 0 0,-2-2 0 0 0,0 0-1 0 0,-2 14-10 0 0,-12 24 57 0 0,-2 0-1 0 0,-4 0 0 0 0,-12 22-56 0 0,22-50 9 0 0,0 0-1 0 0,-2-2 1 0 0,-2 0 0 0 0,0 0-1 0 0,0 0 1 0 0,-2-2-1 0 0,0 0 1 0 0,-10 6-9 0 0,-44 36 1 0 0,54-40-51 0 0,-4-2 0 0 0,2-2 0 0 0,-2 2 0 0 0,-2-4 0 0 0,2 0 0 0 0,-2 0 0 0 0,0-2 0 0 0,-8 2 50 0 0,-16 4-340 0 0,18-6-444 0 0,-2-2 0 0 0,0 0 1 0 0,0-2-1 0 0,-2-2 0 0 0,-6 0 784 0 0,-14-4-3526 0 0</inkml:trace>
  <inkml:trace contextRef="#ctx0" brushRef="#br0" timeOffset="-11015.53">1315 631 11976 0 0,'0'0'266'0'0,"0"0"44"0"0,0 44 862 0 0,12 104 1987 0 0,-8 76-3159 0 0,-2-212-582 0 0,2-2-31 0 0</inkml:trace>
  <inkml:trace contextRef="#ctx0" brushRef="#br0" timeOffset="-10667.2">1317 261 6912 0 0,'0'0'304'0'0,"0"0"64"0"0,0 0-296 0 0,0 0-72 0 0,0 0 0 0 0,0 0 0 0 0,0 0 912 0 0,0 0 168 0 0</inkml:trace>
  <inkml:trace contextRef="#ctx0" brushRef="#br0" timeOffset="-9832.25">2002 481 9152 0 0,'-4'4'116'0'0,"0"0"-1"0"0,0-2 1 0 0,0 2 0 0 0,0-2 0 0 0,0 0 0 0 0,0 0 0 0 0,-2 2 0 0 0,2-2 0 0 0,0-2-1 0 0,-2 2-115 0 0,-20 10 570 0 0,-15 14-268 0 0,-57 36 963 0 0,92-56-1193 0 0,-2 0-1 0 0,2-2 0 0 0,0 2 1 0 0,0 0-1 0 0,0 2 0 0 0,0-2 0 0 0,2 0 1 0 0,-2 2-1 0 0,2 0 0 0 0,0 0 1 0 0,-2 2-72 0 0,6-8 15 0 0,0 0 1 0 0,-2 0 0 0 0,2 0 0 0 0,0 0-1 0 0,0 0 1 0 0,0 0 0 0 0,0 0-1 0 0,0 0 1 0 0,0 0 0 0 0,0 0 0 0 0,0 0-1 0 0,2 0 1 0 0,-2 0 0 0 0,0 0 0 0 0,0 0-1 0 0,2-2 1 0 0,-2 2 0 0 0,2 0 0 0 0,-2 0-1 0 0,2 0 1 0 0,-2 0 0 0 0,2 0-1 0 0,-2-2 1 0 0,2 2 0 0 0,0 0 0 0 0,-2-2-1 0 0,2 2 1 0 0,0 0 0 0 0,0-2 0 0 0,0 2-1 0 0,-2-2 1 0 0,2 2 0 0 0,0-2 0 0 0,0 2-1 0 0,0-2 1 0 0,0 0-16 0 0,12 6 226 0 0,2 0 1 0 0,-2 0-1 0 0,2-2 0 0 0,8 0-226 0 0,6 4 202 0 0,-6 0 80 0 0,-14-6-268 0 0,0 0-1 0 0,-2 2 1 0 0,1 0-1 0 0,1 0 1 0 0,0 0 0 0 0,-2 2-1 0 0,8 2-13 0 0,-14-6 20 0 0,-2 0 1 0 0,2 0-1 0 0,0 0 1 0 0,0 0-1 0 0,-2 0 0 0 0,2 0 1 0 0,0 0-1 0 0,-2 0 1 0 0,2 0-1 0 0,-2 0 0 0 0,2 0 1 0 0,-2 0-1 0 0,0 0 0 0 0,2 2 1 0 0,-2-2-1 0 0,0 0 1 0 0,0 0-1 0 0,0 0 0 0 0,0 0 1 0 0,0 2-1 0 0,0-2 1 0 0,0 0-1 0 0,0 0 0 0 0,-2 0 1 0 0,2 2-1 0 0,0-2 0 0 0,-2 0 1 0 0,2 0-1 0 0,-2 0 1 0 0,2 0-1 0 0,-2 0 0 0 0,0 0 1 0 0,2 0-1 0 0,-2 0 1 0 0,0 0-21 0 0,-6 12 118 0 0,0-2 0 0 0,-2 0 0 0 0,2-2 0 0 0,-2 2 1 0 0,1-2-1 0 0,-3 0 0 0 0,2 0 0 0 0,-2-2 1 0 0,0 0-1 0 0,0 0 0 0 0,-2 0 0 0 0,2-2 0 0 0,-12 6-118 0 0,8-6-695 0 0,0-2 0 0 0,2 2 1 0 0,-2-2-1 0 0,0-2 0 0 0,0 2 0 0 0,0-4 0 0 0,-16 2 695 0 0,0-2-4772 0 0</inkml:trace>
  <inkml:trace contextRef="#ctx0" brushRef="#br0" timeOffset="-9105.75">2514 527 920 0 0,'0'-2'57'0'0,"0"2"0"0"0,0 0 0 0 0,0 0 0 0 0,2 0 0 0 0,-2 0 0 0 0,0 0 0 0 0,0 0 1 0 0,0 0-1 0 0,0 0 0 0 0,0-2 0 0 0,0 2 0 0 0,0 0 0 0 0,0 0 0 0 0,0 0 0 0 0,0 0 0 0 0,0 0 0 0 0,0 0 0 0 0,0-2 0 0 0,0 2 0 0 0,0 0 1 0 0,0 0-1 0 0,0 0 0 0 0,0 0 0 0 0,0 0 0 0 0,0 0 0 0 0,0-2 0 0 0,0 2 0 0 0,0 0 0 0 0,0 0 0 0 0,0 0 0 0 0,0 0 0 0 0,0 0 0 0 0,0 0 0 0 0,0 0 1 0 0,0-2-1 0 0,0 2 0 0 0,-2 0 0 0 0,2 0 0 0 0,0 0 0 0 0,0 0 0 0 0,0 0 0 0 0,0 0 0 0 0,0 0 0 0 0,0 0 0 0 0,0 0 0 0 0,0 0 0 0 0,-2 0 1 0 0,2-2-1 0 0,0 2 0 0 0,0 0 0 0 0,0 0 0 0 0,0 0 0 0 0,0 0 0 0 0,0 0 0 0 0,-2 0 0 0 0,2 0 0 0 0,0 0 0 0 0,0 0 0 0 0,0 0 0 0 0,0 0 0 0 0,0 0-57 0 0,-22 0 4219 0 0,-4 16-3748 0 0,-2 0 1 0 0,2 2-1 0 0,0 0 1 0 0,2 2-1 0 0,2 2 1 0 0,-2 0 0 0 0,2 0-1 0 0,-12 22-471 0 0,20-28 218 0 0,4 0 0 0 0,-2 0 0 0 0,2 2 0 0 0,2 0 0 0 0,-2 0 0 0 0,4 0 0 0 0,-2 0 1 0 0,2 0-1 0 0,0 2 0 0 0,2 0 0 0 0,0-2 0 0 0,2 2 0 0 0,0 0 0 0 0,2 10-218 0 0,0-24 63 0 0,0 2 0 0 0,0-2 0 0 0,2 0 0 0 0,-2 0 0 0 0,2 0 0 0 0,0 0 0 0 0,0 0 0 0 0,0 0 0 0 0,0 0 1 0 0,2 0-1 0 0,-2 0 0 0 0,2-2 0 0 0,0 2 0 0 0,0 0 0 0 0,0-2 0 0 0,0 2 0 0 0,0-2 0 0 0,0 0 0 0 0,2 0 0 0 0,-2 0 0 0 0,2 0 0 0 0,-2 0 0 0 0,2 0 0 0 0,0-2 0 0 0,0 0 1 0 0,0 2-1 0 0,0-2 0 0 0,4 2-63 0 0,4 0-1 0 0,0-2 0 0 0,2 2 0 0 0,-2-2 1 0 0,0-2-1 0 0,2 2 0 0 0,-2-2 0 0 0,2 0 0 0 0,-2-2 1 0 0,0 0-1 0 0,2 0 0 0 0,12-4 1 0 0,8-6-131 0 0</inkml:trace>
  <inkml:trace contextRef="#ctx0" brushRef="#br0" timeOffset="-8201.86">2912 1011 10224 0 0,'-6'0'101'0'0,"0"0"1"0"0,0-2 0 0 0,0 2 0 0 0,-2-2-1 0 0,2 0 1 0 0,2 2 0 0 0,-2-2-1 0 0,0 0 1 0 0,0-2 0 0 0,0 2 0 0 0,0-2-1 0 0,2 2 1 0 0,-2-2 0 0 0,2 0-1 0 0,-2 0 1 0 0,-2-2-102 0 0,2-2 139 0 0,-2 0-1 0 0,2 0 1 0 0,-2-2 0 0 0,2 2-1 0 0,0-2 1 0 0,2 0 0 0 0,-2 0-1 0 0,2 0 1 0 0,-2-6-139 0 0,2 2 117 0 0,-2 0-1 0 0,4 0 1 0 0,-2 0 0 0 0,2 0 0 0 0,0 0-1 0 0,0-2 1 0 0,2 2 0 0 0,0 0-1 0 0,0-2 1 0 0,2 2 0 0 0,0 0-1 0 0,0 0 1 0 0,2-2 0 0 0,2-6-117 0 0,-2 12 11 0 0,2 2-1 0 0,0-2 1 0 0,-2 2-1 0 0,4-2 1 0 0,-2 2 0 0 0,0 0-1 0 0,2 0 1 0 0,0 2 0 0 0,0-2-1 0 0,0 2 1 0 0,0 0-1 0 0,0 0 1 0 0,2 0 0 0 0,-2 0-1 0 0,2 2 1 0 0,0 0 0 0 0,0 0-1 0 0,0 0 1 0 0,0 2-1 0 0,0-2 1 0 0,0 2 0 0 0,0 2-1 0 0,6-2-10 0 0,-4 0 3 0 0,0 2 0 0 0,0-2 0 0 0,2 2 0 0 0,-2 2 0 0 0,0-2-1 0 0,0 2 1 0 0,2 0 0 0 0,-2 2 0 0 0,0-2 0 0 0,0 2 0 0 0,0 2 0 0 0,-2-2-1 0 0,2 2 1 0 0,-2 0 0 0 0,2 0 0 0 0,-2 0 0 0 0,0 2 0 0 0,0 0 0 0 0,6 6-3 0 0,-12-10 6 0 0,0 2 1 0 0,0-2 0 0 0,0 2 0 0 0,0-2 0 0 0,0 2 0 0 0,-2 0-1 0 0,2 0 1 0 0,-2 0 0 0 0,0-2 0 0 0,0 2 0 0 0,0 2 0 0 0,0-2 0 0 0,-2 0-1 0 0,2 0 1 0 0,-2 0 0 0 0,0 2-7 0 0,0 4 24 0 0,0-2-1 0 0,-2 2 1 0 0,0-2-1 0 0,0 0 1 0 0,0 0-1 0 0,0 2 0 0 0,-2-2 1 0 0,0 0-1 0 0,-2 4-23 0 0,-4 6 138 0 0,-2 0 0 0 0,0 0 0 0 0,0-2 0 0 0,-2 0 0 0 0,0 0 0 0 0,-2-2 0 0 0,0 0 0 0 0,0 0 0 0 0,-2 0-138 0 0,6-8 16 0 0,0 0 0 0 0,-2 0 1 0 0,0 0-1 0 0,0-2 0 0 0,0 0 0 0 0,0 0 0 0 0,0-2 1 0 0,-2 0-1 0 0,2 0 0 0 0,-2 0 0 0 0,0-2-16 0 0,6-2-399 0 0,2 2 0 0 0,-2-2-1 0 0,0 0 1 0 0,0-2 0 0 0,0 2 0 0 0,-8-4 399 0 0,-10-4-1265 0 0</inkml:trace>
  <inkml:trace contextRef="#ctx0" brushRef="#br0" timeOffset="-7353.18">3450 555 3224 0 0,'0'0'377'0'0,"0"0"375"0"0,0 0 164 0 0,18 44 3215 0 0,-8-16-3075 0 0,0 2 0 0 0,-4 2 0 0 0,6 26-1056 0 0,-6-26 531 0 0,2 2-1 0 0,0 0 1 0 0,6 10-531 0 0,-10-38 78 0 0,-2 0 51 0 0,0 2-1 0 0,0 0 1 0 0,2 0-1 0 0,0-2 1 0 0,-2 2-1 0 0,2-2 1 0 0,2 2-1 0 0,-2-2 1 0 0,0 0-1 0 0,2 0 1 0 0,0 0 0 0 0,0 0-1 0 0,0 0 1 0 0,0-2-1 0 0,2 2-128 0 0,-6-6 23 0 0,0 0 0 0 0,0 0-1 0 0,0 2 1 0 0,-2-4 0 0 0,2 2 0 0 0,0 0-1 0 0,0 0 1 0 0,0 0 0 0 0,0 0-1 0 0,0-2 1 0 0,0 2 0 0 0,0 0 0 0 0,0-2-1 0 0,0 2 1 0 0,-2 0 0 0 0,2-2 0 0 0,0 2-1 0 0,0-2 1 0 0,-2 0 0 0 0,2 2 0 0 0,0-2-1 0 0,-2 0 1 0 0,2 2 0 0 0,0-2-1 0 0,-2 0 1 0 0,2 0 0 0 0,-2 2 0 0 0,2-2-1 0 0,-2 0 1 0 0,2 0 0 0 0,-2 0-23 0 0,30-60 456 0 0,-28 56-410 0 0,64-192 1266 0 0,0 6-3348 0 0,-52 160-3965 0 0</inkml:trace>
  <inkml:trace contextRef="#ctx0" brushRef="#br0" timeOffset="-6295.22">4102 695 6912 0 0,'0'0'528'0'0,"0"0"-219"0"0,0 0 347 0 0,46-4 3473 0 0,-30 2-3711 0 0,0-2 0 0 0,0 2 0 0 0,-2-4 0 0 0,2 2 0 0 0,-2-2 0 0 0,0 0 0 0 0,2 0 0 0 0,-2-2 0 0 0,-2 0 0 0 0,2-2 0 0 0,8-6-418 0 0,-14 10-24 0 0,-2 2-1 0 0,0-2 1 0 0,2-2 0 0 0,-2 2 0 0 0,0 0 0 0 0,-2-2-1 0 0,2 2 1 0 0,-2-2 0 0 0,2 0 0 0 0,-2 0 0 0 0,-2 0-1 0 0,2 0 1 0 0,0 0 0 0 0,-2 0 0 0 0,0-2-1 0 0,0 2 1 0 0,0 0 0 0 0,0-2 0 0 0,-2 2 0 0 0,0-2-1 0 0,0-4 25 0 0,0 12-78 0 0,0 0-1 0 0,0 0 0 0 0,0 0 1 0 0,0 0-1 0 0,0 0 0 0 0,-2 0 0 0 0,2 0 1 0 0,0 0-1 0 0,-2 0 0 0 0,2 0 0 0 0,-2 0 1 0 0,2 0-1 0 0,-2 0 0 0 0,2 0 0 0 0,-2 0 1 0 0,0 0-1 0 0,0 0 0 0 0,2 2 0 0 0,-2-2 1 0 0,0 0-1 0 0,0 2 0 0 0,0-2 0 0 0,0 0 1 0 0,2 2-1 0 0,-2-2 0 0 0,-2 2 79 0 0,0-2-143 0 0,0 2 1 0 0,0-2-1 0 0,0 2 0 0 0,-2 0 0 0 0,2 0 0 0 0,0 0 0 0 0,0 0 0 0 0,-2 0 0 0 0,2 0 0 0 0,0 0 1 0 0,0 2-1 0 0,-4 0 143 0 0,-8 2-147 0 0,-2 2 0 0 0,2 0 0 0 0,0 2 0 0 0,0 0 0 0 0,0 0 0 0 0,0 2 147 0 0,-2 4 305 0 0,0 0 0 0 0,0 2-1 0 0,2-2 1 0 0,2 4 0 0 0,-2-2 0 0 0,2 2 0 0 0,2 0 0 0 0,0 0 0 0 0,0 2 0 0 0,0 2-305 0 0,4-10 140 0 0,2 0 0 0 0,2 0 0 0 0,-2 0 0 0 0,2 2 0 0 0,0-2 0 0 0,0 2-1 0 0,2-2 1 0 0,0 2 0 0 0,0 0 0 0 0,0-2 0 0 0,2 2 0 0 0,0 0 0 0 0,2-2 0 0 0,-2 2 0 0 0,2 0 0 0 0,0-2-1 0 0,4 8-139 0 0,-4-14 93 0 0,2 2 0 0 0,0-2 0 0 0,0 0-1 0 0,2 0 1 0 0,-2 0 0 0 0,2 0-1 0 0,0 0 1 0 0,-2 0 0 0 0,2-2-1 0 0,0 2 1 0 0,0-2 0 0 0,2 0 0 0 0,-2 0-1 0 0,0 0 1 0 0,2 0 0 0 0,0-2-1 0 0,-2 2 1 0 0,2-2 0 0 0,0 0-1 0 0,-2 0 1 0 0,2 0 0 0 0,0-2-1 0 0,4 2-91 0 0,92 4-659 0 0,-12-12-4290 0 0,-52 0-1026 0 0</inkml:trace>
  <inkml:trace contextRef="#ctx0" brushRef="#br0" timeOffset="-5290.07">4696 471 5008 0 0,'0'0'108'0'0,"0"0"17"0"0,0 0 13 0 0,12 42 2987 0 0,-10 32-774 0 0,-2 30 1148 0 0,-12 104-3499 0 0,18-284 209 0 0,-2 24 0 0 0,2-2 0 0 0,2 2 0 0 0,2 0 1 0 0,12-34-210 0 0,-14 66 55 0 0,0 2 1 0 0,0 0-1 0 0,2 0 1 0 0,2 0 0 0 0,0 2-1 0 0,0-2 1 0 0,0 2-1 0 0,2 2 1 0 0,0-2 0 0 0,12-6-56 0 0,-20 18 34 0 0,0-2 1 0 0,0 2 0 0 0,0 0 0 0 0,0 2 0 0 0,2-2 0 0 0,-2 0 0 0 0,0 2 0 0 0,2 0 0 0 0,-2 0 0 0 0,2 0 0 0 0,0 0 0 0 0,-2 0 0 0 0,8 2-35 0 0,-8 0 19 0 0,0 0-1 0 0,0 0 1 0 0,0 2 0 0 0,0 0 0 0 0,0-2 0 0 0,0 2 0 0 0,-2 0-1 0 0,2 0 1 0 0,0 2 0 0 0,-2-2 0 0 0,2 2 0 0 0,0-2 0 0 0,-2 2-1 0 0,0 0 1 0 0,2 0 0 0 0,-2 0 0 0 0,0 0 0 0 0,0 0 0 0 0,0 2-20 0 0,2 2-143 0 0,0 0-1 0 0,-2 0 0 0 0,2 0 0 0 0,-2 2 0 0 0,0-2 0 0 0,-2 2 0 0 0,2-2 0 0 0,0 6 145 0 0,-2-6-607 0 0,6 16-4850 0 0</inkml:trace>
  <inkml:trace contextRef="#ctx0" brushRef="#br0" timeOffset="-4252.68">5386 433 4144 0 0,'-30'42'3394'0'0,"24"-20"-3085"0"0,2 0-1 0 0,0-2 0 0 0,0 2 1 0 0,2 0-1 0 0,0 0 0 0 0,2 0 1 0 0,2 0-1 0 0,-2 0 0 0 0,4 0 1 0 0,-2 0-1 0 0,4 0 0 0 0,-2-2 1 0 0,4 2-1 0 0,-2-2 0 0 0,2 0 1 0 0,10 18-309 0 0,-16-34 46 0 0,0 0-1 0 0,0 0 1 0 0,2 0 0 0 0,-2 0 0 0 0,2 0 0 0 0,-2 0 0 0 0,2 0 0 0 0,0-2 0 0 0,0 2-1 0 0,-2-2 1 0 0,2 2 0 0 0,0-2 0 0 0,2 2 0 0 0,-2-2 0 0 0,0 0 0 0 0,0 0 0 0 0,0 0 0 0 0,2 0-1 0 0,-2-2 1 0 0,0 2 0 0 0,2-2-46 0 0,0 0 47 0 0,0 0 0 0 0,0 0 0 0 0,0 0 0 0 0,0-2 0 0 0,0 2 0 0 0,0-2 0 0 0,0 0 0 0 0,0 0 0 0 0,0 0 0 0 0,0 0 0 0 0,0-2 0 0 0,0 2 0 0 0,-2-2 0 0 0,4-2-47 0 0,16-12 86 0 0,0 0-1 0 0,-4-2 1 0 0,2-2-1 0 0,-2 0 1 0 0,-2 0-1 0 0,4-6-85 0 0,-6 2-200 0 0,0 0 0 0 0,-1 0-1 0 0,-3-2 1 0 0,2 0 0 0 0,-4 0 200 0 0,4-6-1221 0 0,2 0 1 0 0,0 2 0 0 0,4-4 1220 0 0,-20 36-12 0 0,0 0 0 0 0,0 0 0 0 0,0 0 1 0 0,0 0-1 0 0,0-2 0 0 0,2 2 0 0 0,-2 0 0 0 0,0 0 1 0 0,0 0-1 0 0,0 0 0 0 0,0-2 0 0 0,0 2 0 0 0,0 0 1 0 0,2 0-1 0 0,-2 0 0 0 0,0 0 0 0 0,0 0 1 0 0,0 0-1 0 0,0 0 0 0 0,0-2 0 0 0,2 2 0 0 0,-2 0 1 0 0,0 0-1 0 0,0 0 0 0 0,0 0 0 0 0,2 0 0 0 0,-2 0 1 0 0,0 0-1 0 0,0 0 0 0 0,0 0 0 0 0,0 0 1 0 0,2 0-1 0 0,-2 0 0 0 0,0 0 0 0 0,0 0 0 0 0,0 0 1 0 0,2 0-1 0 0,-2 0 0 0 0,0 0 0 0 0,0 0 0 0 0,0 2 1 0 0,0-2-1 0 0,2 0 12 0 0,8 18-101 0 0,0 32 588 0 0,-10-48-409 0 0,12 64 756 0 0,-4 0 0 0 0,-4 0-1 0 0,-2 2 1 0 0,-4-2 0 0 0,-2 0 0 0 0,-2 2 0 0 0,-16 62-834 0 0,14-94 309 0 0,-2 0 0 0 0,-2 0 0 0 0,0-2 0 0 0,-2 0 0 0 0,-2 0 0 0 0,0-2 0 0 0,-2 0 0 0 0,-2 0 0 0 0,-1-2 0 0 0,-1 0 0 0 0,-2-2 0 0 0,0-2 0 0 0,-2 0 0 0 0,-2 0 0 0 0,-4 2-309 0 0,16-18 54 0 0,2 0 0 0 0,-2-2 1 0 0,0 0-1 0 0,0 0 0 0 0,-2 0 0 0 0,2-2 1 0 0,-2-2-1 0 0,0 2 0 0 0,2-2 1 0 0,-2-2-1 0 0,0 0 0 0 0,0 0 0 0 0,0-2 1 0 0,0 0-1 0 0,0 0 0 0 0,-8-2-54 0 0,-4-2-484 0 0,-2-2 0 0 0,0-2 0 0 0,2 0-1 0 0,0-2 1 0 0,0-2 0 0 0,0 0 0 0 0,0-2-1 0 0,-20-14 485 0 0,6 0-2415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42:26.992"/>
    </inkml:context>
    <inkml:brush xml:id="br0">
      <inkml:brushProperty name="width" value="0.05" units="cm"/>
      <inkml:brushProperty name="height" value="0.05" units="cm"/>
      <inkml:brushProperty name="color" value="#FFC114"/>
    </inkml:brush>
  </inkml:definitions>
  <inkml:trace contextRef="#ctx0" brushRef="#br0">2824 2097 6192 0 0,'0'0'281'0'0,"0"0"-6"0"0,0 2-178 0 0,-12 66 3848 0 0,10-12-2485 0 0,-4 0-1 0 0,-2 6-1459 0 0,0-6 1352 0 0,2 0 0 0 0,4 8-1352 0 0,20-90 126 0 0,36-90 54 0 0,-18 36-907 0 0,26-36 727 0 0,-56 106-95 0 0,0 2 1 0 0,0-2-1 0 0,2 0 1 0 0,0 2-1 0 0,0 0 1 0 0,0 0-1 0 0,10-8 95 0 0,-16 14 3 0 0,0 2-1 0 0,0-2 0 0 0,0 0 1 0 0,0 2-1 0 0,0-2 0 0 0,0 0 1 0 0,0 2-1 0 0,0-2 0 0 0,0 2 1 0 0,2 0-1 0 0,-2-2 0 0 0,0 2 1 0 0,0 0-1 0 0,2 0 0 0 0,-2-2 1 0 0,0 2-1 0 0,0 0 0 0 0,0 0 1 0 0,2 0-1 0 0,-2 2 0 0 0,0-2 0 0 0,0 0 1 0 0,2 0-1 0 0,-2 2 0 0 0,0-2 1 0 0,0 2-1 0 0,0-2 0 0 0,0 2 1 0 0,0-2-1 0 0,0 2 0 0 0,0 0 1 0 0,0-2-1 0 0,0 2 0 0 0,0 0 1 0 0,0 0-1 0 0,0 0 0 0 0,0 0 1 0 0,0 0-1 0 0,-2 0-2 0 0,8 10 201 0 0,-2 2 0 0 0,-2 0 0 0 0,2-2-1 0 0,-2 2 1 0 0,0 0 0 0 0,0 10-201 0 0,20 82 331 0 0,-24-106-328 0 0,0 2 1 0 0,0-2-1 0 0,0 0 0 0 0,0 0 1 0 0,0 0-1 0 0,0 0 0 0 0,0 2 1 0 0,2-2-1 0 0,-2 0 0 0 0,0 0 1 0 0,0 0-1 0 0,0 0 0 0 0,0 2 1 0 0,0-2-1 0 0,2 0 0 0 0,-2 0 1 0 0,0 0-1 0 0,0 0 0 0 0,0 0 1 0 0,0 0-1 0 0,2 0 0 0 0,-2 2 1 0 0,0-2-1 0 0,0 0 0 0 0,0 0 1 0 0,2 0-1 0 0,-2 0 0 0 0,0 0 1 0 0,0 0-1 0 0,0 0 0 0 0,2 0 1 0 0,-2 0-1 0 0,0 0 1 0 0,0 0-1 0 0,0 0 0 0 0,2 0 1 0 0,-2 0-1 0 0,0 0 0 0 0,0 0-3 0 0,18-14 21 0 0,12-18-34 0 0,-16 10 13 0 0,-2 0-9 0 0,0 2 0 0 0,2 0 0 0 0,2 0 0 0 0,0 2 0 0 0,0-2 0 0 0,2 4-1 0 0,16-16 10 0 0,-32 30 1 0 0,0 0-1 0 0,0 2 0 0 0,2-2 0 0 0,-2 0 0 0 0,0 0 0 0 0,0 2 0 0 0,0-2 0 0 0,0 2 0 0 0,2-2 0 0 0,-2 2 0 0 0,0 0 0 0 0,2-2 0 0 0,-2 4 2 0 0,-2-2 0 0 0,2 0 0 0 0,-2 0 0 0 0,2 0 0 0 0,0 0 0 0 0,-2 2 0 0 0,2-2 0 0 0,-2 0 0 0 0,2 0 0 0 0,-2 2 0 0 0,2-2-1 0 0,-2 0 1 0 0,2 2 0 0 0,-2-2 0 0 0,2 2 0 0 0,-2-2 0 0 0,0 0 0 0 0,2 2 0 0 0,-2-2 0 0 0,0 2 0 0 0,2-2 0 0 0,-2 2 0 0 0,0 0 0 0 0,0-2 0 0 0,2 2 0 0 0,-2-2 0 0 0,0 2-2 0 0,18 52 435 0 0,-2-2 0 0 0,-2 2 0 0 0,-4 2 0 0 0,4 40-435 0 0,16 74 1046 0 0,-26-146-977 0 0,-2-12-370 0 0,2 0 0 0 0,-2 0 1 0 0,2 0-1 0 0,4 8 301 0 0,-2-6-6673 0 0</inkml:trace>
  <inkml:trace contextRef="#ctx0" brushRef="#br0" timeOffset="1">3710 1608 8288 0 0,'0'0'381'0'0,"6"-22"392"0"0,64 2 6972 0 0,40 0-5409 0 0,-22 4-1336 0 0,2 0-850 0 0,2 4 0 0 0,12 2-150 0 0,-44 12-1492 0 0,-18 0-4453 0 0,-22-2 167 0 0</inkml:trace>
  <inkml:trace contextRef="#ctx0" brushRef="#br0" timeOffset="2">4134 1480 11976 0 0,'-2'2'546'0'0,"0"8"-460"0"0,-2-2 0 0 0,2 2 1 0 0,0 0-1 0 0,2-2 0 0 0,-2 2 0 0 0,2 0 0 0 0,0 0 0 0 0,0 0 0 0 0,0-2 0 0 0,2 8-86 0 0,0 20 643 0 0,12 359 3950 0 0,-12-209-3503 0 0,12 36-1090 0 0,-12-202-317 0 0,0-2 0 0 0,0 2 0 0 0,2 0 1 0 0,2 0-1 0 0,2 8 317 0 0,2-12-6501 0 0</inkml:trace>
  <inkml:trace contextRef="#ctx0" brushRef="#br0" timeOffset="3">4734 1530 5064 0 0,'0'0'389'0'0,"0"0"-70"0"0,0 0 630 0 0,0 0 303 0 0,0 0 57 0 0,0 0-82 0 0,0 24 830 0 0,-6 90 386 0 0,-4-2-1 0 0,-20 83-2442 0 0,6-43 647 0 0,6 8-647 0 0,18-148 116 0 0,0 0-1 0 0,0 2 1 0 0,0-2 0 0 0,2 0-1 0 0,-2 0 1 0 0,2 0 0 0 0,2 0-1 0 0,-2 0 1 0 0,2 0 0 0 0,2 4-116 0 0,-4-12 26 0 0,2 2 0 0 0,-2-2 0 0 0,2 2 1 0 0,-2-2-1 0 0,2 2 0 0 0,0-2 1 0 0,0 0-1 0 0,0 0 0 0 0,0 0 0 0 0,0 0 1 0 0,0 0-1 0 0,2-2 0 0 0,-2 2 1 0 0,2-2-1 0 0,-2 2 0 0 0,2-2 0 0 0,0 0 1 0 0,-2 0-1 0 0,2 0 0 0 0,0 0 0 0 0,0-2 1 0 0,4 2-27 0 0,42 2 454 0 0,0-2 0 0 0,0-2 0 0 0,0-4 0 0 0,0 0 0 0 0,50-14-454 0 0,28 0 432 0 0,-52 10-2558 0 0,-54 8 940 0 0</inkml:trace>
  <inkml:trace contextRef="#ctx0" brushRef="#br0" timeOffset="4">6107 1458 5064 0 0,'0'0'389'0'0,"0"0"-82"0"0,6-2 2974 0 0,-4 2-3108 0 0,0 0 0 0 0,-2-2-1 0 0,2 2 1 0 0,0 0 0 0 0,-2-2 0 0 0,2 2-1 0 0,0-2 1 0 0,-2 2 0 0 0,2-2 0 0 0,-2 2-1 0 0,2-2 1 0 0,-2 2 0 0 0,2-2 0 0 0,-2 2-1 0 0,0-2 1 0 0,2 0 0 0 0,-2 2 0 0 0,0-2-1 0 0,2 0 1 0 0,-2 0 0 0 0,0 2 0 0 0,0-2-1 0 0,0 0 1 0 0,2 2 0 0 0,-2-2 0 0 0,0 0-1 0 0,0 0 1 0 0,0 0-173 0 0,0 2 464 0 0,-20-12 906 0 0,12 10-1230 0 0,0 2 0 0 0,0 0 1 0 0,0 0-1 0 0,0 2 1 0 0,0-2-1 0 0,0 2 1 0 0,0 0-1 0 0,0 0 1 0 0,0 0-1 0 0,0 2 1 0 0,0 0-141 0 0,0-2 13 0 0,-48 20 21 0 0,-2 2 0 0 0,2 4-34 0 0,28-12 5 0 0,10-8 97 0 0,2 0 0 0 0,0 2-1 0 0,1 0 1 0 0,-1 0 0 0 0,2 2-1 0 0,0 0 1 0 0,0 0 0 0 0,0 2-1 0 0,2 0 1 0 0,0 0 0 0 0,2 2-1 0 0,-2-2 1 0 0,2 2-1 0 0,2 0 1 0 0,-2 2 0 0 0,4-2-1 0 0,-4 10-101 0 0,8-20 6 0 0,0 0-1 0 0,2 0 0 0 0,0 0 1 0 0,0 0-1 0 0,0 0 0 0 0,0 0 1 0 0,0 0-1 0 0,2 0 0 0 0,-2 0 0 0 0,2 0 1 0 0,0 0-1 0 0,0 0 0 0 0,0 0 1 0 0,0 0-1 0 0,0-2 0 0 0,2 2 1 0 0,-2 0-1 0 0,2-2 0 0 0,0 2 0 0 0,-2-2 1 0 0,2 2-1 0 0,2-2 0 0 0,-2 0 1 0 0,0 0-1 0 0,4 2-5 0 0,8 8-19 0 0,2-1-1 0 0,2-1 1 0 0,-2 2-1 0 0,2-4 1 0 0,0 0-1 0 0,5 2 20 0 0,13 2-1 0 0,2 0 0 0 0,8 0 1 0 0,-26-8 18 0 0,2 0 0 0 0,-2 0 0 0 0,-2 2 0 0 0,2 2 0 0 0,0 0 0 0 0,-2 0 0 0 0,0 2 0 0 0,-2 0 0 0 0,6 6-18 0 0,-6-4 53 0 0,-10-6 30 0 0,2 0 0 0 0,0 0 1 0 0,-2 2-1 0 0,0-2 0 0 0,0 2 0 0 0,6 10-83 0 0,-10-14 35 0 0,6 14 188 0 0,0-2 0 0 0,0 2 0 0 0,0 2-223 0 0,-8-16 66 0 0,0 0 1 0 0,0 0-1 0 0,0 0 1 0 0,-2 0-1 0 0,2 0 1 0 0,-2 0-1 0 0,0 0 1 0 0,2 0-1 0 0,-2 0 1 0 0,-2 0-1 0 0,2 0 1 0 0,0 0-1 0 0,-2 2-66 0 0,-4 18 371 0 0,-2-2 0 0 0,0 0 0 0 0,-2 0 0 0 0,0 0-1 0 0,-8 10-370 0 0,10-24 37 0 0,2 0 1 0 0,-2 0-1 0 0,0 0 0 0 0,0-2 0 0 0,0 2 0 0 0,0-2 0 0 0,-2 0 0 0 0,0 0 0 0 0,0-2 0 0 0,0 0 0 0 0,0 2 0 0 0,0-4 0 0 0,-2 2-37 0 0,-6 2 24 0 0,-2-2 0 0 0,2 0-1 0 0,-2 0 1 0 0,0-2-1 0 0,2 0 1 0 0,-2-2 0 0 0,-16 0-24 0 0,-8-2-1144 0 0,2-2 0 0 0,-2 0 0 0 0,-1-4 1144 0 0,-17-4-2006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22:26:33.925"/>
    </inkml:context>
    <inkml:brush xml:id="br0">
      <inkml:brushProperty name="width" value="0.05" units="cm"/>
      <inkml:brushProperty name="height" value="0.05" units="cm"/>
      <inkml:brushProperty name="color" value="#FFFFFF"/>
    </inkml:brush>
    <inkml:brush xml:id="br1">
      <inkml:brushProperty name="width" value="0.025" units="cm"/>
      <inkml:brushProperty name="height" value="0.025" units="cm"/>
      <inkml:brushProperty name="color" value="#FFFFFF"/>
    </inkml:brush>
  </inkml:definitions>
  <inkml:trace contextRef="#ctx0" brushRef="#br0">545 1407 2760 0 0,'12'-16'3433'0'0,"0"2"-1612"0"0,-6 6-1135 0 0,-2 4-477 0 0,-2 2 22 0 0,0-2 60 0 0,0 0-88 0 0,0 0 44 0 0,2 2-42 0 0,0-4 85 0 0,56-94 4300 0 0,12-30-4590 0 0,96-232 1182 0 0,-136 290-1066 0 0,122-272 9 0 0,-142 308-114 0 0,-10 30-11 0 0,0 0 0 0 0,0-2 0 0 0,0 2 0 0 0,0 0 0 0 0,2 0 0 0 0,-2 0 0 0 0,2 0 0 0 0,0 0 0 0 0,0 0 0 0 0,0 2-1 0 0,2-4 2 0 0,-4 16 49 0 0,-2-2 1 0 0,2 2 0 0 0,-2 0 0 0 0,2-2 0 0 0,-2 2 0 0 0,0 2-51 0 0,-2 180 867 0 0,8 346 166 0 0,-2-456-1169 0 0,6 328-2151 0 0,-10-380 1393 0 0</inkml:trace>
  <inkml:trace contextRef="#ctx0" brushRef="#br0" timeOffset="355.07">703 1057 8752 0 0,'-20'-8'1096'0'0,"40"-10"2522"0"0,-4 10-2678 0 0,-2 0-1 0 0,2 2 0 0 0,-2 0 0 0 0,2 2 1 0 0,2 0-940 0 0,82-18 703 0 0,-52 12-1252 0 0,-30 8 458 0 0,0 0 0 0 0,-2 0 0 0 0,2 2 0 0 0,2 0 91 0 0,-2 0-850 0 0,16 0-5245 0 0</inkml:trace>
  <inkml:trace contextRef="#ctx0" brushRef="#br0" timeOffset="12620.88">1497 965 8896 0 0,'0'0'406'0'0,"0"0"-4"0"0,-2 2-258 0 0,-2 4-32 0 0,0 4 350 0 0,2 0 1 0 0,-2 0-1 0 0,2 0 0 0 0,0 0 1 0 0,0 0-1 0 0,0 0 1 0 0,0 0-1 0 0,2 0 0 0 0,0 0 1 0 0,0 0-1 0 0,2 0 1 0 0,0 6-463 0 0,0 28 456 0 0,-2-26-282 0 0,2-2 1 0 0,0 2-1 0 0,0 0 0 0 0,2-2 1 0 0,0 2-1 0 0,0-2 0 0 0,2 0 1 0 0,2 0-1 0 0,-2 0 1 0 0,4 4-175 0 0,-6-14 32 0 0,-2 0 1 0 0,2 0 0 0 0,-2-2 0 0 0,2 2 0 0 0,0 0-1 0 0,2-2 1 0 0,-2 2 0 0 0,0-2 0 0 0,0 0 0 0 0,2 0 0 0 0,0 0-1 0 0,-2 0 1 0 0,2 0 0 0 0,0-2 0 0 0,0 2 0 0 0,0-2-1 0 0,0 0 1 0 0,0 0 0 0 0,0 0 0 0 0,0 0 0 0 0,0 0 0 0 0,0-2-1 0 0,2 2 1 0 0,-2-2 0 0 0,0 0 0 0 0,0 0 0 0 0,2 0-1 0 0,0-2-32 0 0,4-2 22 0 0,2-2 0 0 0,-2 2 0 0 0,0-2 0 0 0,-2-2-1 0 0,2 2 1 0 0,0-2 0 0 0,-2 0 0 0 0,0-2-1 0 0,2-2-21 0 0,18-16 17 0 0,0-4-1 0 0,-4 0 1 0 0,0-2-1 0 0,-3 0 1 0 0,-1-2-1 0 0,16-32-16 0 0,26-44-752 0 0,-60 112 601 0 0,0 12 125 0 0,4 24 167 0 0,-4-22-66 0 0,8 76 424 0 0,-8-62-230 0 0,0 2 0 0 0,2-2 0 0 0,0 2-269 0 0,0-10-56 0 0,8 30-1062 0 0,16 34 1118 0 0,-20-64-6573 0 0</inkml:trace>
  <inkml:trace contextRef="#ctx0" brushRef="#br0" timeOffset="13408.51">2606 459 920 0 0,'14'22'4973'0'0,"-10"-12"-3660"0"0,0 0 1 0 0,0 0-1 0 0,-2 2 0 0 0,0-2 0 0 0,2 4-1313 0 0,6 90 2389 0 0,-8-38-1456 0 0,4 22 1133 0 0,-8 70-2066 0 0,-4 130 38 0 0,6-272-4343 0 0,6-6-1515 0 0</inkml:trace>
  <inkml:trace contextRef="#ctx0" brushRef="#br0" timeOffset="13755.94">2436 941 11976 0 0,'0'0'922'0'0,"0"0"-455"0"0,0 0 318 0 0,30-2 2174 0 0,36-18-943 0 0,24-14-2016 0 0,-52 20-192 0 0,0 0-1 0 0,0 0 1 0 0,2 4-1 0 0,-2 2 1 0 0,2 0-1 0 0,4 2 193 0 0,-10 6-843 0 0</inkml:trace>
  <inkml:trace contextRef="#ctx0" brushRef="#br0" timeOffset="14242.72">3196 351 4144 0 0,'0'0'319'0'0,"0"0"-29"0"0,0 0 661 0 0,0 0 305 0 0,0 0 65 0 0,0 0-49 0 0,0 0-263 0 0,0 0-118 0 0,0 0-24 0 0,10 32 1050 0 0,0 12-1206 0 0,-4 2-1 0 0,0 0 1 0 0,-4 0 0 0 0,0 12-711 0 0,0 26 191 0 0,0 110 883 0 0,2 22-320 0 0,0-144-849 0 0,-4-30-663 0 0,4-2 0 0 0,0 0 0 0 0,8 26 758 0 0,-12-64-2101 0 0,0-2-3376 0 0</inkml:trace>
  <inkml:trace contextRef="#ctx0" brushRef="#br0" timeOffset="14643.98">3236 1019 9216 0 0,'0'0'421'0'0,"0"0"-12"0"0,0 0-114 0 0,0 0 493 0 0,18-32 2963 0 0,-8 22-3464 0 0,2-2 1 0 0,-2 2-1 0 0,2 0 1 0 0,0 0 0 0 0,0 2-1 0 0,0 0 1 0 0,10-6-288 0 0,18-6 626 0 0,40-16-626 0 0,-76 34 32 0 0,2 0 0 0 0,0 0-1 0 0,-2 0 1 0 0,2 2-1 0 0,0-2 1 0 0,0 2-1 0 0,-2-2 1 0 0,2 2-1 0 0,0 0 1 0 0,0 0-1 0 0,-2 0 1 0 0,2 2-1 0 0,0-2 1 0 0,2 2-32 0 0,-4 0 20 0 0,0-2 1 0 0,0 2-1 0 0,-2 0 0 0 0,2 0 1 0 0,0 0-1 0 0,0 0 0 0 0,-2 0 1 0 0,2 2-1 0 0,0-2 0 0 0,-2 0 1 0 0,0 2-1 0 0,2-2 0 0 0,-2 2 0 0 0,0 0 1 0 0,2-2-1 0 0,-2 2 0 0 0,0 0 1 0 0,0 0-1 0 0,-2-2 0 0 0,2 4-20 0 0,6 10 90 0 0,0 2-1 0 0,-2 0 0 0 0,-2 0 0 0 0,0 0 0 0 0,0 2 0 0 0,0-2 0 0 0,-2 6-89 0 0,0 44 382 0 0,-4 38-382 0 0,0-14-1490 0 0,2-64-4913 0 0</inkml:trace>
  <inkml:trace contextRef="#ctx0" brushRef="#br0" timeOffset="16355.22">4146 439 10856 0 0,'0'0'496'0'0,"0"0"-12"0"0,0 0-195 0 0,0 0 318 0 0,0 0 175 0 0,0 0 33 0 0,12-6 938 0 0,4-2-1150 0 0,2 2 0 0 0,2 0 0 0 0,-2 2 0 0 0,0 0-1 0 0,2 2 1 0 0,-2 0 0 0 0,2 0 0 0 0,2 2-603 0 0,36-4 478 0 0,0-4-166 0 0,0 2 0 0 0,2 2-1 0 0,-2 4 1 0 0,38 4-312 0 0,-92-4-4 0 0,0 0 0 0 0,0 2 0 0 0,0-2 0 0 0,0 0 0 0 0,0 2 1 0 0,-2 0-1 0 0,2-2 0 0 0,0 2 0 0 0,0 0 0 0 0,-2 0 0 0 0,2 0 0 0 0,0 0 0 0 0,-2 0 0 0 0,2 0 0 0 0,-2 0 1 0 0,0 0-1 0 0,2 2 0 0 0,-2-2 0 0 0,0 2 0 0 0,0-2 0 0 0,2 2 0 0 0,-2-2 0 0 0,0 2 0 0 0,0 2 4 0 0,0-2-59 0 0,-2 2 0 0 0,2-2-1 0 0,-2 2 1 0 0,0-2 0 0 0,2 2-1 0 0,-2-2 1 0 0,0 2 0 0 0,-2 0-1 0 0,2-2 1 0 0,0 2-1 0 0,-2-2 1 0 0,2 2 0 0 0,-2-2-1 0 0,0 2 1 0 0,0-2 0 0 0,0 0-1 0 0,-2 6 60 0 0,-12 22-246 0 0,-2-2 0 0 0,0 0 0 0 0,-2 0 0 0 0,-2 0 0 0 0,0-4 0 0 0,-2 2 0 0 0,-2-2 0 0 0,-12 8 246 0 0,-46 38-443 0 0,40-38 249 0 0,2 2 0 0 0,2 2-1 0 0,-36 44 195 0 0,66-70 77 0 0,2 0-1 0 0,-2 0 1 0 0,2 2-1 0 0,2-2 0 0 0,-2 2 1 0 0,2 0-1 0 0,0 0 0 0 0,2 0 1 0 0,0 2-1 0 0,0-2 1 0 0,0 2-1 0 0,2-2 0 0 0,0 2 1 0 0,0-2-1 0 0,2 2 0 0 0,0 8-76 0 0,2-18 69 0 0,-2 0 0 0 0,2 0 0 0 0,0 0 0 0 0,-2-2-1 0 0,2 2 1 0 0,0 0 0 0 0,2 0 0 0 0,-2-2 0 0 0,0 2-1 0 0,2-2 1 0 0,0 0 0 0 0,-2 2 0 0 0,2-2 0 0 0,0 0-1 0 0,0 0 1 0 0,0 0 0 0 0,0 0 0 0 0,2 0 0 0 0,-2 0 0 0 0,0-2-1 0 0,2 2 1 0 0,0-2 0 0 0,-2 0 0 0 0,2 0 0 0 0,0 0-1 0 0,-2 0 1 0 0,2 0 0 0 0,0 0 0 0 0,0-2-69 0 0,22 6 207 0 0,0 0 1 0 0,2-4-1 0 0,-2 0 1 0 0,2 0-1 0 0,4-4-207 0 0,-22 2 77 0 0,68 2 118 0 0,80-4-1077 0 0,14-6 882 0 0,-144 8-2044 0 0,-2 0-5290 0 0</inkml:trace>
  <inkml:trace contextRef="#ctx0" brushRef="#br0" timeOffset="16724.56">4220 805 16527 0 0,'0'0'760'0'0,"26"-16"272"0"0,-14 14-814 0 0,4 0 0 0 0,-2 0 0 0 0,0 0-1 0 0,0 2 1 0 0,0 0 0 0 0,0 2 0 0 0,0-2-1 0 0,0 2 1 0 0,2 2-218 0 0,16 0 344 0 0,10 2 288 0 0,-2 4 0 0 0,36 10-632 0 0,18 4-1693 0 0,-66-18 713 0 0,-10 2-11 0 0</inkml:trace>
  <inkml:trace contextRef="#ctx0" brushRef="#br1" timeOffset="30231.66">395 13 3680 0 0,'0'0'284'0'0,"-20"-10"2393"0"0,14 8 2266 0 0,2 2-4783 0 0,0 2 1 0 0,0-2 0 0 0,2 2-1 0 0,-2 0 1 0 0,0-2 0 0 0,2 2-1 0 0,-2 0 1 0 0,0 0 0 0 0,2 0-1 0 0,-2 2 1 0 0,2-2 0 0 0,-2 0-1 0 0,2 0 1 0 0,0 2 0 0 0,0-2 0 0 0,-4 4-161 0 0,-32 52 1013 0 0,-12 32-279 0 0,6 0 1 0 0,4 4 0 0 0,4 0-1 0 0,0 14-734 0 0,18-38 338 0 0,2-2 0 0 0,2 2 0 0 0,4 2 0 0 0,4-2 0 0 0,2 2 0 0 0,4 20-338 0 0,2-2 201 0 0,4-2 0 0 0,18 86-201 0 0,-18-144 3 0 0,0-2 0 0 0,2 0 1 0 0,2-2-1 0 0,0 2 0 0 0,2-2 0 0 0,0 0 0 0 0,2 0 1 0 0,0-2-1 0 0,2 0 0 0 0,0 0 0 0 0,8 6-3 0 0,-14-20-202 0 0,0 0-1 0 0,2 0 0 0 0,0-2 0 0 0,-2 0 0 0 0,2 0 1 0 0,2 0-1 0 0,-2-2 0 0 0,0 0 0 0 0,2 0 0 0 0,6 0 203 0 0,36 10-6687 0 0</inkml:trace>
  <inkml:trace contextRef="#ctx0" brushRef="#br1" timeOffset="31184.14">5190 57 10136 0 0,'0'0'230'0'0,"0"0"30"0"0,0 0 19 0 0,0 0 37 0 0,26 10 1135 0 0,-10 4-1033 0 0,0 0 0 0 0,-2 2 1 0 0,0 0-1 0 0,0 0 1 0 0,-2 2-1 0 0,0-2 1 0 0,0 4-1 0 0,-2-2 0 0 0,0 4-418 0 0,14 20 658 0 0,-10-16-406 0 0,-2 0 0 0 0,0 2-1 0 0,-2 0 1 0 0,-2 0-1 0 0,0 0 1 0 0,-2 0-1 0 0,0 2 1 0 0,-2 6-252 0 0,2 40 602 0 0,-2-2 1 0 0,-6 50-603 0 0,-2-62 84 0 0,-2-2-1 0 0,-2 2 1 0 0,-2-2 0 0 0,-4 0 0 0 0,-2 0 0 0 0,-2-2 0 0 0,-4 0 0 0 0,-2-2 0 0 0,-2 0-1 0 0,-2-2 1 0 0,-6 6-84 0 0,22-42-165 0 0,-2 0-1 0 0,0-2 0 0 0,0 2 0 0 0,0-2 0 0 0,-2 0 1 0 0,0-2-1 0 0,-2 0 0 0 0,0 0 0 0 0,0-2 1 0 0,0 0-1 0 0,-2-2 0 0 0,-10 6 166 0 0,-12-2-759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22:45:06.484"/>
    </inkml:context>
    <inkml:brush xml:id="br0">
      <inkml:brushProperty name="width" value="0.05" units="cm"/>
      <inkml:brushProperty name="height" value="0.05" units="cm"/>
      <inkml:brushProperty name="color" value="#FFFFFF"/>
    </inkml:brush>
  </inkml:definitions>
  <inkml:trace contextRef="#ctx0" brushRef="#br0">4617 0 12552 0 0,'10'26'610'0'0,"-2"0"1"0"0,0 0-1 0 0,-2 0 0 0 0,2 26-610 0 0,6 112 1174 0 0,-12-152-1104 0 0,0 226 384 0 0,-4-126-1220 0 0,2-90 321 0 0</inkml:trace>
  <inkml:trace contextRef="#ctx0" brushRef="#br0" timeOffset="385.03">4323 338 15840 0 0,'0'0'352'0'0,"8"-6"63"0"0,8 4 25 0 0,6-4 0 0 0,4 2-352 0 0,6-2-88 0 0,4 4 0 0 0,4-4 0 0 0,2 4 168 0 0,2 0 24 0 0,0 2 0 0 0,4 0 0 0 0,-6 2-96 0 0,0 2-24 0 0,0 2 0 0 0,4 2-5007 0 0,0 0-1009 0 0</inkml:trace>
  <inkml:trace contextRef="#ctx0" brushRef="#br0" timeOffset="5025.16">438 1414 13824 0 0,'-32'-2'1388'0'0,"18"4"-1243"0"0,2-2 0 0 0,-2 4 1 0 0,0-2-1 0 0,0 0 1 0 0,0 2-1 0 0,2 2 1 0 0,-2-2-1 0 0,2 2 0 0 0,0 0 1 0 0,0 0-1 0 0,0 2 1 0 0,0 0-1 0 0,2 0 1 0 0,-2 0-1 0 0,2 2 0 0 0,0-2 1 0 0,-6 8-146 0 0,-2 6 174 0 0,0 0 1 0 0,0 2-1 0 0,2-2 1 0 0,2 2-1 0 0,0 2 1 0 0,0 0-1 0 0,2 0 0 0 0,2 2-174 0 0,-2 2 65 0 0,4 0 0 0 0,0 0 0 0 0,2 0 0 0 0,2 0-1 0 0,-2 27-64 0 0,4-35 163 0 0,2 0-1 0 0,2 2 1 0 0,0-2-1 0 0,0 0 1 0 0,2-2-1 0 0,0 2 1 0 0,2 0-1 0 0,4 12-162 0 0,-6-26 59 0 0,0-2-1 0 0,-2 2 1 0 0,2-2-1 0 0,0 2 1 0 0,2-2-1 0 0,-2 0 1 0 0,2 0-1 0 0,-2 0 1 0 0,2 0-1 0 0,0 0 1 0 0,0 0-1 0 0,0-2 0 0 0,2 2 1 0 0,-2-2-1 0 0,0 0 1 0 0,2 0-1 0 0,0-2 1 0 0,-2 2-1 0 0,2-2 1 0 0,0 2-1 0 0,0-2 1 0 0,0 0-1 0 0,0-2 1 0 0,0 2-1 0 0,0-2 1 0 0,0 0-1 0 0,0 0 0 0 0,6 0-58 0 0,6-2 60 0 0,0 0-1 0 0,0 0 0 0 0,-2-2 0 0 0,2-2 0 0 0,-2 2 0 0 0,0-4 1 0 0,0 2-1 0 0,0-2 0 0 0,0-2 0 0 0,-2 2 0 0 0,8-8-59 0 0,12-8 94 0 0,-2-2-1 0 0,-2-2 0 0 0,0-2 1 0 0,-2 0-1 0 0,12-18-93 0 0,-26 30-12 0 0,-2 0 1 0 0,0-2-1 0 0,-2 0 1 0 0,0-1 0 0 0,-2 1-1 0 0,0-2 1 0 0,0 0-1 0 0,-2-2 1 0 0,0 2-1 0 0,0-14 12 0 0,-6 26 18 0 0,-2 0-1 0 0,0 0 0 0 0,0 0 1 0 0,0 0-1 0 0,0 0 0 0 0,-2 0 1 0 0,0 0-1 0 0,0 0 1 0 0,0 0-1 0 0,0 0 0 0 0,-2 0 1 0 0,0 2-1 0 0,0-2 0 0 0,0 2 1 0 0,-2-2-1 0 0,2 2 1 0 0,-2 0-1 0 0,0 0 0 0 0,0 0 1 0 0,-2 0-1 0 0,2 2 0 0 0,-2-2 1 0 0,0 2-1 0 0,0 0 0 0 0,0 0 1 0 0,0 0-1 0 0,0 2-17 0 0,-8-6-108 0 0,2 2-1 0 0,0 2 0 0 0,-2-2 1 0 0,2 2-1 0 0,-2 2 0 0 0,0-2 1 0 0,0 2-1 0 0,0 2 0 0 0,-10-2 109 0 0,12 2-502 0 0,0 2-1 0 0,0 0 1 0 0,0 0-1 0 0,0 2 1 0 0,0 0-1 0 0,0 0 1 0 0,0 0 502 0 0,-16 6-1534 0 0</inkml:trace>
  <inkml:trace contextRef="#ctx0" brushRef="#br0" timeOffset="7775.28">572 1154 11520 0 0,'-6'-2'1044'0'0,"8"4"-520"0"0,-2 0-466 0 0,2-2 0 0 0,0 2 0 0 0,-2 0 1 0 0,2-2-1 0 0,-2 2 0 0 0,2 0 0 0 0,-2-2 0 0 0,2 2 1 0 0,-2 0-1 0 0,0 0 0 0 0,2 0 0 0 0,-2-2 0 0 0,0 2 1 0 0,0 0-1 0 0,0 2-58 0 0,2 40 668 0 0,-2 2 0 0 0,-4 0 1 0 0,0-2-1 0 0,-2 2-668 0 0,-40 180 535 0 0,26-144-427 0 0,-36 131 235 0 0,-10-1-1 0 0,-18 18-342 0 0,10-24-1144 0 0,56-150 446 0 0</inkml:trace>
  <inkml:trace contextRef="#ctx0" brushRef="#br0" timeOffset="9414.57">1364 1396 11720 0 0,'0'0'264'0'0,"0"0"34"0"0,0 0 22 0 0,34-4 158 0 0,34-8 1754 0 0,-2-2-1 0 0,56-20-2231 0 0,-82 22-538 0 0,-2 0 0 0 0,2 4 0 0 0,0 0-1 0 0,36 0 539 0 0,-50 8-5598 0 0</inkml:trace>
  <inkml:trace contextRef="#ctx0" brushRef="#br0" timeOffset="9954.75">1590 1390 920 0 0,'2'4'10026'0'0,"4"8"-4966"0"0,28 84-3795 0 0,-16 8-1034 0 0,-4 4 0 0 0,-6-2 0 0 0,-4 25-231 0 0,2-3-353 0 0,-4-100 77 0 0</inkml:trace>
  <inkml:trace contextRef="#ctx0" brushRef="#br0" timeOffset="11105.74">2027 1726 6192 0 0,'0'0'281'0'0,"0"0"-6"0"0,0 0-134 0 0,0 0 96 0 0,12 40 1575 0 0,-8-16-1505 0 0,2-2-1 0 0,-4 2 0 0 0,0 0 0 0 0,0-2 1 0 0,-2 2-1 0 0,0-1 0 0 0,-2 1 0 0 0,0-2 1 0 0,-2 2-1 0 0,-4 14-306 0 0,2-28 1185 0 0,4-10-324 0 0,-2-22 112 0 0,4-38-465 0 0,2 42-316 0 0,2 2 0 0 0,0-1 0 0 0,0 1 0 0 0,2 0 0 0 0,0 0 0 0 0,0 0 0 0 0,2 0 1 0 0,0 0-1 0 0,0 2 0 0 0,6-8-192 0 0,-10 16 0 0 0,0 2 1 0 0,0 0 0 0 0,0-2-1 0 0,0 2 1 0 0,0 0 0 0 0,2 0-1 0 0,-2 0 1 0 0,2 0 0 0 0,-2 2-1 0 0,2-2 1 0 0,0 2 0 0 0,0 0-1 0 0,0-2 1 0 0,-2 2 0 0 0,2 0-1 0 0,0 2 1 0 0,0-2 0 0 0,0 2-1 0 0,0-2 1 0 0,2 2 0 0 0,-2 0-1 0 0,0 0 1 0 0,0 0 0 0 0,0 0-1 0 0,0 2 1 0 0,0-2 0 0 0,0 2-1 0 0,0 0 1 0 0,0 0 0 0 0,4 2-1 0 0,2 0-1388 0 0,0 4-4413 0 0</inkml:trace>
  <inkml:trace contextRef="#ctx0" brushRef="#br0" timeOffset="17754.53">2477 1710 4608 0 0,'-4'24'9097'0'0,"4"24"-6696"0"0,8 46-1877 0 0,-6-82-446 0 0,0 0-1 0 0,2 0 1 0 0,-2-1 0 0 0,2-1-1 0 0,2 2 1 0 0,-2 0-1 0 0,2-2 1 0 0,0 2-1 0 0,6 6-77 0 0,-12-16 18 0 0,2 0 1 0 0,0 2-1 0 0,0-2 0 0 0,-2 0 0 0 0,2 0 0 0 0,0 0 0 0 0,0 0 0 0 0,0-2 0 0 0,0 2 0 0 0,0 0 0 0 0,0 0 0 0 0,2-2 0 0 0,-2 2 0 0 0,0 0 0 0 0,0-2 0 0 0,0 2 1 0 0,2-2-1 0 0,-2 0 0 0 0,0 2 0 0 0,2-2 0 0 0,-2 0 0 0 0,0 0 0 0 0,2 0 0 0 0,-2 0 0 0 0,0 0 0 0 0,2 0 0 0 0,-2 0 0 0 0,0 0 0 0 0,2-2 0 0 0,-2 2 0 0 0,0 0 1 0 0,0-2-1 0 0,2 2 0 0 0,-2-2 0 0 0,0 2 0 0 0,0-2 0 0 0,0 0 0 0 0,0 2 0 0 0,0-2 0 0 0,0 0 0 0 0,0 0 0 0 0,0 0 0 0 0,0 0 0 0 0,0 0 0 0 0,0 0 0 0 0,0-2-18 0 0,6-4 20 0 0,0-2-1 0 0,-2 0 1 0 0,0 0-1 0 0,0 0 1 0 0,0 0-1 0 0,-2-2 1 0 0,4-5-20 0 0,24-83-530 0 0,-24 70 155 0 0,20-68-1448 0 0,-28 98 1671 0 0,2 0 145 0 0,-2 0 0 0 0,0 0 0 0 0,2 2 1 0 0,-2-2-1 0 0,0 0 0 0 0,2 2 1 0 0,-2-2-1 0 0,0 0 0 0 0,2 2 0 0 0,-2-2 1 0 0,0 0-1 0 0,0 2 0 0 0,2-2 1 0 0,-2 2-1 0 0,0-2 0 0 0,0 2 1 0 0,0-2-1 0 0,0 0 0 0 0,0 2 0 0 0,2-2 1 0 0,-2 2-1 0 0,0-2 0 0 0,0 2 1 0 0,0-2-1 0 0,0 2 7 0 0,2 30 192 0 0,-2-26-150 0 0,4 24-61 0 0,8 78 1583 0 0,4-37-6439 0 0,-14-55-349 0 0</inkml:trace>
  <inkml:trace contextRef="#ctx0" brushRef="#br0" timeOffset="18558.49">3201 1638 5528 0 0,'0'0'422'0'0,"-34"-4"3858"0"0,24 10-3823 0 0,-2-2 0 0 0,2 2 0 0 0,0 0-1 0 0,0 0 1 0 0,0 0 0 0 0,0 2-457 0 0,-20 18-14 0 0,2 2 0 0 0,-8 8 14 0 0,26-26 153 0 0,2-2-112 0 0,6-8-36 0 0,0 2 1 0 0,0 0 0 0 0,0 0 0 0 0,0 0-1 0 0,0 0 1 0 0,0 0 0 0 0,0 2-1 0 0,0-2 1 0 0,0 0 0 0 0,2 0 0 0 0,-2 0-1 0 0,0 2 1 0 0,2-2 0 0 0,-2 0-1 0 0,2 2 1 0 0,-2-2 0 0 0,2 2 0 0 0,0 0-6 0 0,0-4 1 0 0,0 2 0 0 0,2-2 0 0 0,-2 0 0 0 0,2 2 0 0 0,-2-2 0 0 0,0 2 0 0 0,2-2 0 0 0,-2 0 0 0 0,2 0 0 0 0,-2 2 0 0 0,2-2 1 0 0,-2 0-1 0 0,2 0 0 0 0,0 2 0 0 0,-2-2 0 0 0,2 0 0 0 0,-2 0 0 0 0,2 0 0 0 0,-2 0 0 0 0,2 0 0 0 0,0 0 0 0 0,-2 0 0 0 0,2 0 0 0 0,-2 0 0 0 0,2 0 1 0 0,-2 0-1 0 0,2 0 0 0 0,0-2-1 0 0,34 0 257 0 0,-36 2-256 0 0,6-2 72 0 0,18-2 81 0 0,-2 2 1 0 0,2 0 0 0 0,0 0 0 0 0,8 4-155 0 0,-28-2 35 0 0,0 0 0 0 0,0 0 1 0 0,2 0-1 0 0,-2 0 1 0 0,0 2-1 0 0,0-2 0 0 0,0 2 1 0 0,0-2-1 0 0,0 2 0 0 0,0 0 1 0 0,0 0-1 0 0,0 0 1 0 0,0 0-1 0 0,0 0 0 0 0,-2 2 1 0 0,2-2-1 0 0,0 0 0 0 0,-2 2 1 0 0,2 0-1 0 0,-2-2 1 0 0,2 2-1 0 0,-2 0 0 0 0,0-2 1 0 0,0 2-1 0 0,0 0 1 0 0,2 4-36 0 0,-2-2 113 0 0,-2 0 1 0 0,0 2 0 0 0,2-2 0 0 0,-2 0 0 0 0,-2 1 0 0 0,2-1 0 0 0,0 0 0 0 0,-2 2 0 0 0,2-2 0 0 0,-2 0 0 0 0,0 0 0 0 0,0 0 0 0 0,-2 0 0 0 0,2 0 0 0 0,0 0 0 0 0,-2 0 0 0 0,0 0 0 0 0,0 0-1 0 0,0 0 1 0 0,0-2-114 0 0,-4 8 16 0 0,0-2 0 0 0,-2 0 0 0 0,2 0 0 0 0,-2 0 0 0 0,0-2-1 0 0,-2 0 1 0 0,2 0 0 0 0,-2 0 0 0 0,-6 2-16 0 0,12-6-272 0 0,0-2 0 0 0,-2 0 0 0 0,2 0 1 0 0,0-2-1 0 0,-2 2 0 0 0,2 0 0 0 0,-2-2 0 0 0,0 0 272 0 0,-14 2-1146 0 0</inkml:trace>
  <inkml:trace contextRef="#ctx0" brushRef="#br0" timeOffset="19228.94">3595 1412 1376 0 0,'-4'38'8974'0'0,"14"98"-4151"0"0,-10 132-4823 0 0,-2-125-1219 0 0,2-119-3791 0 0</inkml:trace>
  <inkml:trace contextRef="#ctx0" brushRef="#br0" timeOffset="19630.32">3423 1672 11056 0 0,'0'0'852'0'0,"26"6"2521"0"0,20-4-2231 0 0,2-2 0 0 0,24-4-1142 0 0,92-14-1232 0 0,-126 12-4621 0 0</inkml:trace>
  <inkml:trace contextRef="#ctx0" brushRef="#br0" timeOffset="26046.54">4441 2057 5064 0 0,'0'0'389'0'0,"0"0"-101"0"0,0 0 501 0 0,0 0 246 0 0,0 0 48 0 0,6-34 3269 0 0,18-187-1433 0 0,2-15-2745 0 0,12-12-163 0 0,-38 200 53 0 0,0 48-68 0 0,2-2 0 0 0,-2 2 1 0 0,0 0-1 0 0,0-2 1 0 0,0 2-1 0 0,2 0 1 0 0,-2 0-1 0 0,0-2 0 0 0,0 2 1 0 0,2 0-1 0 0,-2 0 1 0 0,0-2-1 0 0,2 2 0 0 0,-2 0 1 0 0,0 0-1 0 0,2-2 1 0 0,-2 2-1 0 0,0 0 1 0 0,2 0-1 0 0,-2 0 0 0 0,2 0 1 0 0,-2 0-1 0 0,0 0 1 0 0,2 0 3 0 0,-2 0-11 0 0,0 0 0 0 0,0 0 1 0 0,0-2-1 0 0,-2 2 0 0 0,2 0 0 0 0,0 0 1 0 0,0 0-1 0 0,0 0 0 0 0,0 0 0 0 0,0 0 1 0 0,0 0-1 0 0,0 0 0 0 0,0 0 1 0 0,0 0-1 0 0,0 0 0 0 0,0-2 0 0 0,0 2 1 0 0,0 0-1 0 0,0 0 0 0 0,0 0 0 0 0,0 0 1 0 0,0 0-1 0 0,0 0 0 0 0,0 0 1 0 0,0 0-1 0 0,0-2 0 0 0,0 2 0 0 0,0 0 1 0 0,0 0-1 0 0,0 0 0 0 0,0 0 0 0 0,0 0 1 0 0,0 0-1 0 0,0 0 0 0 0,0 0 1 0 0,0 0-1 0 0,0-2 0 0 0,0 2 0 0 0,0 0 1 0 0,0 0-1 0 0,0 0 0 0 0,0 0 0 0 0,0 0 1 0 0,0 0-1 0 0,2 0 0 0 0,-2 0 1 0 0,0 0-1 0 0,0 0 0 0 0,0 0 0 0 0,0 0 1 0 0,0 0-1 0 0,0 0 0 0 0,0-2 0 0 0,0 2 1 0 0,0 0-1 0 0,2 0 0 0 0,-2 0 1 0 0,0 0 10 0 0,0-4 552 0 0,2 16-484 0 0,0 10-52 0 0,2 2 0 0 0,0-2 0 0 0,2 0 0 0 0,4 12-16 0 0,14 50-148 0 0,4-4 0 0 0,34 72 148 0 0,-52-132-71 0 0,0 0 0 0 0,2 0 1 0 0,0-2-1 0 0,2 2 0 0 0,10 8 71 0 0,-18-22 13 0 0,0 0-1 0 0,0 0 1 0 0,0 0-1 0 0,0-2 1 0 0,0 0-1 0 0,2 2 1 0 0,-2-2-1 0 0,2 0 1 0 0,-2-2-1 0 0,2 2 1 0 0,0-2-1 0 0,0 0 1 0 0,0 2-1 0 0,0-4 1 0 0,0 2 0 0 0,0 0-1 0 0,0-2 1 0 0,2 0-13 0 0,-8 0 27 0 0,-2 0 1 0 0,2-2-1 0 0,0 2 1 0 0,-2 0-1 0 0,2-2 1 0 0,0 2-1 0 0,-2-2 1 0 0,2 2-1 0 0,-2-2 1 0 0,2 2 0 0 0,-2-2-1 0 0,2 2 1 0 0,-2-2-1 0 0,0 2 1 0 0,2-2-1 0 0,-2 0 1 0 0,2 2-1 0 0,-2-2 1 0 0,0 0-1 0 0,0 2 1 0 0,2-2 0 0 0,-2 0-1 0 0,0 2 1 0 0,0-2-1 0 0,0 0 1 0 0,0 0-1 0 0,0 2 1 0 0,0-2-1 0 0,0 0-27 0 0,2-54 326 0 0,-2 50-331 0 0,4-44 39 0 0,2 2 0 0 0,2-2 0 0 0,0 0-1 0 0,14-28-33 0 0,-2-8 9 0 0,-10 46-435 0 0,2 2 0 0 0,2 0 0 0 0,12-28 426 0 0,-16 46-1313 0 0</inkml:trace>
  <inkml:trace contextRef="#ctx0" brushRef="#br0" timeOffset="27113.18">5167 1812 9152 0 0,'0'0'421'0'0,"0"0"-12"0"0,36 10 2001 0 0,-32-8-2365 0 0,2-2 0 0 0,0 0 1 0 0,-2 2-1 0 0,2-2 0 0 0,0 0 1 0 0,-2-2-1 0 0,2 2 0 0 0,0 0 1 0 0,-2-2-1 0 0,2 2 0 0 0,0-2 1 0 0,-2 0-1 0 0,2 0 0 0 0,-2 0 1 0 0,2 0-1 0 0,-2-2 0 0 0,0 2 1 0 0,2 0-1 0 0,-2-2 0 0 0,0 0 1 0 0,0 0-1 0 0,0 2 0 0 0,0-2 1 0 0,-2 0-1 0 0,2-2 0 0 0,0 2 1 0 0,-2 0-1 0 0,2 0 0 0 0,-2-2 1 0 0,0 2-1 0 0,0-2 0 0 0,0 2 1 0 0,0-2-1 0 0,0 2 0 0 0,-2-2 1 0 0,2 2-1 0 0,-2-2 0 0 0,2 0 1 0 0,-2 2-1 0 0,0-2 0 0 0,0-6-45 0 0,0 12-137 0 0,0-2 0 0 0,-2 0 0 0 0,2 2 0 0 0,0-2 0 0 0,0 0 0 0 0,0 0 0 0 0,-2 2 0 0 0,2-2 0 0 0,0 0 0 0 0,-2 2 0 0 0,2-2 0 0 0,-2 2 0 0 0,2-2 0 0 0,-2 0 0 0 0,2 2 0 0 0,-2-2 0 0 0,2 2 0 0 0,-2-2 0 0 0,2 2 0 0 0,-2 0 0 0 0,2-2 0 0 0,-2 2 0 0 0,0-2 0 0 0,2 2 0 0 0,-4 0 137 0 0,2-2-187 0 0,-2 2 1 0 0,0 0-1 0 0,0-2 1 0 0,2 2-1 0 0,-2 0 0 0 0,0 0 1 0 0,0 0-1 0 0,2 0 1 0 0,-2 2-1 0 0,0-2 1 0 0,0 0 186 0 0,-4 2 0 0 0,-2 2 0 0 0,2-2 0 0 0,0 0 0 0 0,0 2 1 0 0,0 0-1 0 0,0 0 0 0 0,2 0 0 0 0,-2 2 0 0 0,-2 0 0 0 0,4 0 267 0 0,2 2 0 0 0,-2-2 0 0 0,2 0 0 0 0,-2 2 0 0 0,2 0 0 0 0,0 0 0 0 0,2-2 0 0 0,-2 2 0 0 0,2 0 0 0 0,-2 0 0 0 0,2 0 0 0 0,0 2 0 0 0,2-2 0 0 0,-2 0 0 0 0,2 0 0 0 0,0 0 0 0 0,0 2 0 0 0,0 0-267 0 0,0 0 135 0 0,0 2 0 0 0,2-2 0 0 0,0 2 0 0 0,0-2 0 0 0,0 2 1 0 0,2-3-1 0 0,-2 1 0 0 0,2 0 0 0 0,2 2 0 0 0,-2-2 0 0 0,2 0 0 0 0,0-2 0 0 0,4 8-135 0 0,-8-14-3 0 0,2 2 0 0 0,2 0 0 0 0,-2-2 0 0 0,0 2 1 0 0,0-2-1 0 0,2 2 0 0 0,-2-2 0 0 0,0 0 1 0 0,2 0-1 0 0,-2 0 0 0 0,2-2 0 0 0,0 2 1 0 0,-2-2-1 0 0,2 2 0 0 0,0-2 0 0 0,-2 0 1 0 0,2 0-1 0 0,-2 0 0 0 0,2 0 0 0 0,0 0 0 0 0,-2-2 1 0 0,2 2-1 0 0,0-2 0 0 0,-2 0 0 0 0,2 0 1 0 0,-2 0-1 0 0,6-2 3 0 0,12-4-773 0 0</inkml:trace>
  <inkml:trace contextRef="#ctx0" brushRef="#br0" timeOffset="39070.21">5749 1372 920 0 0,'-2'0'67'0'0,"2"-2"270"0"0,0 2 1344 0 0,-12 20 5849 0 0,6 6-4493 0 0,4 30-2415 0 0,4-36 392 0 0,-2 326 1161 0 0,4-259-2139 0 0,0-51-4853 0 0,-2-18-593 0 0</inkml:trace>
  <inkml:trace contextRef="#ctx0" brushRef="#br0" timeOffset="39440.88">5523 1600 9672 0 0,'0'0'47'0'0,"0"0"0"0"0,0 0 1 0 0,0 0-1 0 0,0 0 0 0 0,0 0 1 0 0,0 0-1 0 0,0 0 0 0 0,0 0 1 0 0,0 0-1 0 0,0 2 0 0 0,-2-2 1 0 0,2 0-1 0 0,0 0 0 0 0,0 0 1 0 0,0 0-1 0 0,0 0 0 0 0,0 0 1 0 0,0 0-1 0 0,0 0 0 0 0,0 0 1 0 0,0 0-1 0 0,0 0 0 0 0,0 2 1 0 0,0-2-1 0 0,0 0 0 0 0,0 0 1 0 0,0 0-1 0 0,0 0 0 0 0,0 0 1 0 0,0 0-1 0 0,0 0 0 0 0,0 0 1 0 0,0 2-1 0 0,0-2 0 0 0,0 0 1 0 0,0 0-1 0 0,0 0 0 0 0,0 0 1 0 0,0 0-1 0 0,0 0 0 0 0,0 0 1 0 0,0 0-1 0 0,0 0 0 0 0,0 2 1 0 0,0-2-1 0 0,0 0 0 0 0,0 0 1 0 0,0 0-1 0 0,2 0 0 0 0,-2 0 1 0 0,0 0-1 0 0,0 0 0 0 0,0 0 1 0 0,0 0-1 0 0,0 0 0 0 0,0 0 1 0 0,0 0-48 0 0,18 10 1495 0 0,28 2-154 0 0,-24-14-983 0 0,2 0 1 0 0,0-2-1 0 0,-2 0 0 0 0,2-2 0 0 0,-2-2 0 0 0,15-6-358 0 0,11 0-442 0 0,-30 8-71 0 0</inkml:trace>
  <inkml:trace contextRef="#ctx0" brushRef="#br0" timeOffset="40797.89">5990 1660 1376 0 0,'0'-2'289'0'0,"2"2"1"0"0,-2-2-1 0 0,2 0 0 0 0,-2 2 0 0 0,2-2 1 0 0,-2 0-1 0 0,0 0 0 0 0,2 0 1 0 0,-2 2-1 0 0,0-2 0 0 0,2 0 0 0 0,-2 0 1 0 0,0 0-1 0 0,0 0 0 0 0,0 2 1 0 0,0-2-1 0 0,0 0 0 0 0,0 0-289 0 0,0-8 3231 0 0,2 10-2451 0 0,-2 0-190 0 0,0 0-81 0 0,0 0-18 0 0,22 26 2189 0 0,-10 8-1659 0 0,-2 2 0 0 0,8 34-1021 0 0,-10-28 528 0 0,16 38-528 0 0,-24-76 5 0 0,2 2 1 0 0,0-3-1 0 0,0 3 0 0 0,2-2 0 0 0,-2 0 1 0 0,2 2-1 0 0,-2-2 0 0 0,2 0 0 0 0,0 0-5 0 0,-4-2 2 0 0,0-2 0 0 0,2 0 0 0 0,-2 0 0 0 0,0 2 0 0 0,2-2-1 0 0,-2 0 1 0 0,0 0 0 0 0,2 0 0 0 0,-2 2 0 0 0,0-2 0 0 0,2 0-1 0 0,-2 0 1 0 0,2 0 0 0 0,-2 0 0 0 0,0 0 0 0 0,2 0 0 0 0,-2 0-1 0 0,2 0 1 0 0,-2 0 0 0 0,0 0 0 0 0,2 0 0 0 0,-2 0 0 0 0,2 0-2 0 0,0 0 3 0 0,0-2 0 0 0,-2 2 1 0 0,2-2-1 0 0,0 0 1 0 0,0 2-1 0 0,-2-2 1 0 0,2 2-1 0 0,0-2 1 0 0,-2 0-1 0 0,2 0 1 0 0,0 2-1 0 0,-2-2 1 0 0,2 0-1 0 0,-2 0 0 0 0,2 0-3 0 0,24-51 1 0 0,-22 41-3 0 0,2 0 0 0 0,0 0 0 0 0,0 2 0 0 0,0 0 0 0 0,0-2-1 0 0,10-6 3 0 0,-16 18-3 0 0,0-2 0 0 0,0 2-1 0 0,0 0 1 0 0,2 0-1 0 0,-2 0 1 0 0,0 0-1 0 0,0 0 1 0 0,0-2 0 0 0,0 2-1 0 0,2 0 1 0 0,-2 0-1 0 0,0 0 1 0 0,0 0-1 0 0,0 0 1 0 0,2 0 0 0 0,-2 0-1 0 0,0 0 1 0 0,0 0-1 0 0,0 0 1 0 0,2 0 0 0 0,-2 0-1 0 0,0 0 1 0 0,0 0-1 0 0,0 0 1 0 0,2 0-1 0 0,-2 0 1 0 0,0 0 0 0 0,0 0-1 0 0,0 0 1 0 0,2 0-1 0 0,-2 0 1 0 0,0 2-1 0 0,0-2 1 0 0,0 0 0 0 0,0 0-1 0 0,2 0 1 0 0,-2 0-1 0 0,0 0 1 0 0,0 0-1 0 0,0 2 4 0 0,14 18-74 0 0,2 26 903 0 0,-12-34-484 0 0,-2-2-305 0 0,0 0-1 0 0,0-2 0 0 0,2 2 1 0 0,0-3-1 0 0,-2 3 0 0 0,6 4-39 0 0,-8-12-1 0 0,2-2 1 0 0,-2 0-1 0 0,0 2 0 0 0,2-2 0 0 0,-2 0 1 0 0,0 2-1 0 0,0-2 0 0 0,2 0 0 0 0,-2 2 0 0 0,0-2 1 0 0,2 0-1 0 0,-2 0 0 0 0,2 2 0 0 0,-2-2 1 0 0,0 0-1 0 0,2 0 0 0 0,-2 0 0 0 0,2 0 0 0 0,-2 0 1 0 0,2 2-1 0 0,-2-2 0 0 0,0 0 0 0 0,2 0 1 0 0,-2 0-1 0 0,2 0 0 0 0,-2 0 0 0 0,2 0 0 0 0,-2-2 1 0 0,2 2 40 0 0,2-2-1 0 0,-2 2 0 0 0,0-2 0 0 0,0 0 0 0 0,0 0 0 0 0,0 0 0 0 0,0 0 0 0 0,0 0 0 0 0,0 0 0 0 0,0 0 0 0 0,0 0 0 0 0,-2 0 0 0 0,2 0 0 0 0,0-2-39 0 0,20-31 278 0 0,-4-1-1 0 0,6-14-277 0 0,-12 24-355 0 0,2-2 1 0 0,0 2 0 0 0,0 0-1 0 0,4 0 1 0 0,2 0 354 0 0,-12 16-1790 0 0</inkml:trace>
  <inkml:trace contextRef="#ctx0" brushRef="#br0" timeOffset="45070.92">6788 1945 3680 0 0,'0'0'167'0'0,"0"0"227"0"0,0 0 854 0 0,-10 2 3492 0 0,-12 0-3136 0 0,18-2-1482 0 0,0 0 0 0 0,-2 0-1 0 0,2 0 1 0 0,0-2 0 0 0,0 2 0 0 0,0 0 0 0 0,0-2 0 0 0,0 0-1 0 0,0 2 1 0 0,0-2 0 0 0,0 0 0 0 0,0 0 0 0 0,0 0 0 0 0,2 0 0 0 0,-2-2-1 0 0,0 2 1 0 0,0 0 0 0 0,2-2 0 0 0,-2 3 0 0 0,2-3 0 0 0,0 2-1 0 0,-2-2 1 0 0,2 0 0 0 0,0 0 0 0 0,0 2 0 0 0,0-2 0 0 0,0 0-1 0 0,0 0 1 0 0,0 0 0 0 0,2 0 0 0 0,-2 0 0 0 0,2 0 0 0 0,-2-2-1 0 0,2 2 1 0 0,0 0 0 0 0,0 0 0 0 0,0 0 0 0 0,0 0-122 0 0,0-4 12 0 0,0 2 0 0 0,0-2 0 0 0,2 2 1 0 0,-2 0-1 0 0,2-2 0 0 0,0 2 0 0 0,0 0 0 0 0,0-2 1 0 0,0 2-1 0 0,2 0 0 0 0,-2 0 0 0 0,2 0 0 0 0,0 0 1 0 0,0 0-1 0 0,0 2 0 0 0,0-2 0 0 0,0 0 0 0 0,2 2 1 0 0,-2 0-1 0 0,2-2 0 0 0,-2 2 0 0 0,2 0 0 0 0,6-2-12 0 0,2 0-10 0 0,2 0-1 0 0,-2 0 0 0 0,2 2 0 0 0,0 0 0 0 0,0 0 1 0 0,0 2-1 0 0,0 0 0 0 0,14 0 11 0 0,-26 2-2 0 0,2 0-1 0 0,0 0 1 0 0,-2 2 0 0 0,2-2 0 0 0,0 2 0 0 0,-2-2 0 0 0,2 2-1 0 0,-2 0 1 0 0,2 0 0 0 0,-2 0 0 0 0,0 0 0 0 0,2 2-1 0 0,-2 0 3 0 0,0-2-1 0 0,-2 0 0 0 0,0 0 0 0 0,2 2 0 0 0,-2-2 0 0 0,0 0 0 0 0,0 2 0 0 0,0 0 0 0 0,0-2 0 0 0,-2 2 0 0 0,2-2 0 0 0,0 2 0 0 0,-2 0 0 0 0,2-2 0 0 0,-2 2 0 0 0,2 0 0 0 0,-2 0 0 0 0,0 0 0 0 0,0-2 0 0 0,2 2 0 0 0,-4 4 1 0 0,2 2-33 0 0,-2 2 0 0 0,0 0 1 0 0,-2-2-1 0 0,2 2 0 0 0,-2-2 1 0 0,0 2-1 0 0,-2-2 0 0 0,2 0 1 0 0,-2 0-1 0 0,0 0 0 0 0,0 0 1 0 0,-2 0-1 0 0,2-2 0 0 0,-2 2 1 0 0,0-3-1 0 0,0 1 0 0 0,-2 0 1 0 0,2-2-1 0 0,-2 2 0 0 0,0-2 1 0 0,0 0-1 0 0,0 0 0 0 0,0-2 1 0 0,-2 2 32 0 0,-8-2-3848 0 0,-2-2-1296 0 0</inkml:trace>
  <inkml:trace contextRef="#ctx0" brushRef="#br0" timeOffset="61361.56">7180 1698 920 0 0,'0'0'339'0'0,"0"0"1087"0"0,0 0 482 0 0,0 0 92 0 0,0 0-199 0 0,-4 26 915 0 0,12 102-1490 0 0,-16 61-296 0 0,8-199-782 0 0,2 0-1 0 0,0 0 0 0 0,0 0 1 0 0,2 0-1 0 0,0-6-147 0 0,4-10 101 0 0,-2 0 112 0 0,2 1 0 0 0,0 1 0 0 0,0 0 1 0 0,12-20-214 0 0,-14 32 110 0 0,0 2 0 0 0,2 0 0 0 0,-2 0 0 0 0,2 0 0 0 0,0 0 0 0 0,0 2 0 0 0,2 0 0 0 0,-2-2 0 0 0,2 4 0 0 0,0-2 1 0 0,2 0-111 0 0,0 0-297 0 0,0 0 1 0 0,2 2 0 0 0,-2 0 0 0 0,0 0 0 0 0,2 0-1 0 0,0 2 1 0 0,10-4 296 0 0,-14 6-5118 0 0</inkml:trace>
  <inkml:trace contextRef="#ctx0" brushRef="#br0" timeOffset="62598.04">7668 1288 7200 0 0,'0'0'330'0'0,"0"0"-8"0"0,0 0-136 0 0,-14 32 2318 0 0,12-14-1734 0 0,2 2 0 0 0,0 0 0 0 0,2 0-1 0 0,2 12-769 0 0,-2-12 443 0 0,2 64 1587 0 0,-2 22-2030 0 0,0 18 599 0 0,-6-24-331 0 0,2-74-485 0 0,2 2 1 0 0,0-1-1 0 0,2 1 0 0 0,0 4 217 0 0,2-16-414 0 0</inkml:trace>
  <inkml:trace contextRef="#ctx0" brushRef="#br0" timeOffset="66476.25">7670 1814 4144 0 0,'0'0'319'0'0,"0"0"6"0"0,20-20 5356 0 0,6-4-4468 0 0,68-64 2355 0 0,-34 26-7753 0 0,-46 46-560 0 0</inkml:trace>
  <inkml:trace contextRef="#ctx0" brushRef="#br0" timeOffset="70094.14">7668 1822 5984 0 0,'0'0'273'0'0,"12"24"102"0"0,8-8 317 0 0,2-2 0 0 0,0 0 0 0 0,0-2 0 0 0,0 0 0 0 0,2-1 0 0 0,-2-3 0 0 0,2 2 0 0 0,2-4 0 0 0,2 2-692 0 0,14-4-1006 0 0,-26-8 480 0 0</inkml:trace>
  <inkml:trace contextRef="#ctx0" brushRef="#br0" timeOffset="70811.47">8110 1608 12496 0 0,'0'0'281'0'0,"0"0"40"0"0,8 32 445 0 0,0 4 154 0 0,-2 2 0 0 0,-2 0 0 0 0,0 12-920 0 0,-2-8 968 0 0,4 2 1 0 0,2 5-969 0 0,-2-33-1396 0 0,-4-12 598 0 0</inkml:trace>
  <inkml:trace contextRef="#ctx0" brushRef="#br0" timeOffset="71165.31">8142 1230 12440 0 0,'-10'2'544'0'0,"8"-2"128"0"0,-2 0-544 0 0,4 0-128 0 0,0-2 0 0 0,0 2 0 0 0,0 0 0 0 0,0 0 0 0 0,0 0 64 0 0,0 0-64 0 0,0 8-304 0 0,0-8-88 0 0</inkml:trace>
  <inkml:trace contextRef="#ctx0" brushRef="#br0" timeOffset="71836.11">8372 1684 5528 0 0,'0'0'422'0'0,"2"10"6790"0"0,6 32-6070 0 0,-14 44-23 0 0,4-66-874 0 0,0 2-1 0 0,0 0 1 0 0,2 0 0 0 0,0-1-1 0 0,2 1-244 0 0,0-14 71 0 0,0-6 14 0 0,0-6-62 0 0,0 0 0 0 0,0 0-1 0 0,2 2 1 0 0,-2-2 0 0 0,0 0 0 0 0,0 0-1 0 0,-2 0 1 0 0,2-2 0 0 0,0 2-1 0 0,-2-1-22 0 0,2 3 18 0 0,10-34 29 0 0,2 0 0 0 0,14-22-47 0 0,-20 42-1 0 0,0 0 0 0 0,0 2 0 0 0,2 0 1 0 0,2 0-1 0 0,-2 0 0 0 0,2 0 0 0 0,2 0 1 0 0,-12 12 9 0 0,0 0-1 0 0,0 2 0 0 0,0-2 0 0 0,0 0 1 0 0,0 0-1 0 0,0 2 0 0 0,0-2 0 0 0,0 2 0 0 0,0-2 1 0 0,0 2-1 0 0,0-2 0 0 0,2 2 0 0 0,-2-2 1 0 0,0 2-1 0 0,0 0 0 0 0,0 0 0 0 0,2 0 0 0 0,-2 0 1 0 0,0 0-1 0 0,0 0 0 0 0,2 0 0 0 0,-2 0 0 0 0,2 0-8 0 0,-2 2 18 0 0,2 0 0 0 0,-2 0 0 0 0,2-2 0 0 0,-2 2 0 0 0,2 0-1 0 0,-2 0 1 0 0,0 2 0 0 0,2-2 0 0 0,-2 0 0 0 0,0 0-1 0 0,0 2 1 0 0,0-2 0 0 0,0 0 0 0 0,0 2 0 0 0,0 0-18 0 0,4 10 59 0 0,2-2 0 0 0,-4 2 1 0 0,2 0-1 0 0,-2 2 1 0 0,0-2-1 0 0,0 0 0 0 0,-2 6-59 0 0,10 70-3290 0 0,-12-66 2061 0 0</inkml:trace>
  <inkml:trace contextRef="#ctx0" brushRef="#br0" timeOffset="72771.8">8982 1630 3224 0 0,'-38'-16'4129'0'0,"36"16"-4050"0"0,0 0-1 0 0,0 0 1 0 0,-2 0 0 0 0,2 0-1 0 0,0 0 1 0 0,0 0-1 0 0,0 0 1 0 0,-2 0-1 0 0,2 0 1 0 0,0 0 0 0 0,0 2-1 0 0,0-2 1 0 0,0 0-1 0 0,-2 2 1 0 0,2-2 0 0 0,0 2-1 0 0,0-2 1 0 0,0 2-1 0 0,0 0 1 0 0,0 0-79 0 0,-2 2 177 0 0,0-2 0 0 0,0 2 0 0 0,0 0 0 0 0,2 2 0 0 0,-2-2 0 0 0,2 0 0 0 0,-2 0 0 0 0,2 2 0 0 0,-2 0-177 0 0,-2 10 498 0 0,0 0 0 0 0,2 0 0 0 0,0 0 0 0 0,0 0 0 0 0,0 12-498 0 0,2-16 228 0 0,0 0 0 0 0,2 0 0 0 0,0 0 1 0 0,0 0-1 0 0,2 0 0 0 0,0 0 0 0 0,0-2 0 0 0,2 12-228 0 0,-2-20 44 0 0,-2 0 0 0 0,2 2-1 0 0,-2-2 1 0 0,2 0 0 0 0,-2 0-1 0 0,2 0 1 0 0,0 0-1 0 0,0 0 1 0 0,-2 0 0 0 0,2 0-1 0 0,0 0 1 0 0,0-1 0 0 0,0 1-1 0 0,0 0 1 0 0,0 0 0 0 0,0 0-1 0 0,0-2 1 0 0,2 2-1 0 0,-2 0 1 0 0,0-2 0 0 0,0 2-1 0 0,0-2 1 0 0,2 0 0 0 0,-2 2-1 0 0,0-2 1 0 0,2 0-1 0 0,-2 0 1 0 0,0 0 0 0 0,2 2-1 0 0,-2-4 1 0 0,0 2 0 0 0,2 0-1 0 0,-2 0 1 0 0,0 0-1 0 0,2 0 1 0 0,-2-2 0 0 0,0 2-1 0 0,0-2 1 0 0,2 2 0 0 0,-2-2-1 0 0,0 0-43 0 0,10-4-76 0 0,0 1-1 0 0,0-1 0 0 0,0-2 1 0 0,-2 0-1 0 0,2 0 0 0 0,-2 0 1 0 0,0-2-1 0 0,-2 0 1 0 0,2 0-1 0 0,-2 0 0 0 0,0-2 1 0 0,0 2-1 0 0,2-8 77 0 0,0 2-5618 0 0</inkml:trace>
  <inkml:trace contextRef="#ctx0" brushRef="#br0" timeOffset="73142.48">9018 1586 6448 0 0,'0'6'172'0'0,"0"-2"1"0"0,0 2 0 0 0,0-2 0 0 0,0 0-1 0 0,0 2 1 0 0,2-2 0 0 0,-2 0-1 0 0,2 2 1 0 0,0-2 0 0 0,-2 0-1 0 0,2 2 1 0 0,0-2 0 0 0,2 0-173 0 0,4 20 1363 0 0,60 176 5230 0 0,-60-168-6227 0 0,-2 1-1 0 0,0-1 1 0 0,-2 2 0 0 0,0 0-1 0 0,-4 0 1 0 0,0 0 0 0 0,-2 0-1 0 0,-2 0 1 0 0,0-2 0 0 0,-2 2-1 0 0,-2-2 1 0 0,-2 2 0 0 0,0-2-1 0 0,-2 0 1 0 0,-6 10-366 0 0,12-32 70 0 0,0 2 0 0 0,2-4-1 0 0,-4 2 1 0 0,2 0 0 0 0,0-2 0 0 0,-2 2 0 0 0,0-2-1 0 0,0 0 1 0 0,0 0 0 0 0,-2-2 0 0 0,2 2 0 0 0,-10 2-70 0 0,12-6-78 0 0,0-2 0 0 0,0 0 1 0 0,0 0-1 0 0,0 0 0 0 0,0 0 0 0 0,0 0 1 0 0,0-2-1 0 0,0 2 0 0 0,0-2 1 0 0,0 0-1 0 0,-2 0 0 0 0,2 0 1 0 0,0 0-1 0 0,0-2 0 0 0,0 2 1 0 0,0-2-1 0 0,0 0 0 0 0,0 0 0 0 0,0 0 1 0 0,0 0-1 0 0,0-2 0 0 0,0 2 1 0 0,-2-2 77 0 0,-18-12-1498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79"/>
    </inkml:context>
    <inkml:brush xml:id="br0">
      <inkml:brushProperty name="width" value="0.05" units="cm"/>
      <inkml:brushProperty name="height" value="0.05" units="cm"/>
      <inkml:brushProperty name="color" value="#FFFFFF"/>
    </inkml:brush>
  </inkml:definitions>
  <inkml:trace contextRef="#ctx0" brushRef="#br0">398 17 2760 0 0,'-10'-12'11240'0'0,"8"11"-10666"0"0,0 0 0 0 0,-1 0 0 0 0,1 1 0 0 0,0-1 0 0 0,-1 1 0 0 0,1 0 0 0 0,0 0 1 0 0,-1 0-1 0 0,1 0 0 0 0,-1 0-574 0 0,1 0 116 0 0,0 1-1 0 0,1 0 1 0 0,-1-1 0 0 0,0 1 0 0 0,0 0-1 0 0,0 0 1 0 0,1 0 0 0 0,-1 0 0 0 0,0 0-1 0 0,1 1 1 0 0,-1-1 0 0 0,1 1-116 0 0,-47 43 1692 0 0,-40 51-1692 0 0,67-71-42 0 0,1 1 0 0 0,1 1 0 0 0,1 0 1 0 0,2 1-1 0 0,-2 6 42 0 0,15-28 9 0 0,1-1 1 0 0,0 0 0 0 0,0 1 0 0 0,0 0-1 0 0,1-1 1 0 0,0 1 0 0 0,0 0-1 0 0,0-1 1 0 0,1 1 0 0 0,-1 0 0 0 0,1 0-1 0 0,1 0 1 0 0,-1 0 0 0 0,1-1-1 0 0,0 1 1 0 0,1 0 0 0 0,-1 0 0 0 0,1-1-1 0 0,0 1 1 0 0,0-1 0 0 0,1 0-1 0 0,0 0 1 0 0,0 0 0 0 0,0 0 0 0 0,0 0-1 0 0,1 0 1 0 0,0-1 0 0 0,0 0 0 0 0,0 0-1 0 0,0 0 1 0 0,2 1-10 0 0,8 5 33 0 0,1-1 0 0 0,0 0 0 0 0,0 0 0 0 0,16 5-33 0 0,69 21 219 0 0,-53-19 136 0 0,15 8-355 0 0,-47-18 82 0 0,-1 1 0 0 0,0 1 0 0 0,0 0 0 0 0,-1 1-1 0 0,0 1 1 0 0,2 2-82 0 0,-7-5 77 0 0,-1 1-1 0 0,1 0 0 0 0,-1 1 0 0 0,0-1 1 0 0,-1 1-1 0 0,0 1 0 0 0,-1-1 0 0 0,0 1 1 0 0,0 0-1 0 0,-1 0 0 0 0,2 6-76 0 0,-4-7 172 0 0,1 0-1 0 0,-2 0 1 0 0,1-1-1 0 0,-2 1 1 0 0,1 0-1 0 0,-1 0 1 0 0,0 0-1 0 0,-1 0 1 0 0,0 0-1 0 0,0 0 1 0 0,-1 0-1 0 0,0-1 1 0 0,-1 1-1 0 0,-1 2-171 0 0,0-2 140 0 0,0 0 0 0 0,-1 0 0 0 0,0 0-1 0 0,0-1 1 0 0,-1 0 0 0 0,0 0 0 0 0,-1-1 0 0 0,0 1 0 0 0,0-1-1 0 0,0-1 1 0 0,-1 1 0 0 0,0-1 0 0 0,-1-1-140 0 0,-7 5 106 0 0,0-1 0 0 0,0 0 0 0 0,-1-2 0 0 0,-1 0 0 0 0,1-1-1 0 0,-12 2-105 0 0,15-5 0 0 0,0 0 0 0 0,1-1 0 0 0,-1-1 0 0 0,0-1 0 0 0,0 0 0 0 0,-7-1 0 0 0,-22-4-579 0 0,-17-4 579 0 0,42 5-159 0 0,-56-11-1524 0 0,43 8-1424 0 0,8 1-2104 0 0,-2 1-3006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91"/>
    </inkml:context>
    <inkml:brush xml:id="br0">
      <inkml:brushProperty name="width" value="0.05" units="cm"/>
      <inkml:brushProperty name="height" value="0.05" units="cm"/>
      <inkml:brushProperty name="color" value="#FFFFFF"/>
    </inkml:brush>
  </inkml:definitions>
  <inkml:trace contextRef="#ctx0" brushRef="#br0">72 260 10856 0 0,'0'0'496'0'0,"0"0"-12"0"0,4-6 1194 0 0,8 2-324 0 0,-1 0-1 0 0,1 0 1 0 0,2 1-1354 0 0,-4 1 445 0 0,0-1 1 0 0,0 0-1 0 0,0-1 1 0 0,9-5-446 0 0,-7 3 102 0 0,-1-1 1 0 0,0-1-1 0 0,0 0 1 0 0,-1-1 0 0 0,0 0-1 0 0,-1 0 1 0 0,0-1-1 0 0,0 0 1 0 0,-1-1-1 0 0,0 0 1 0 0,-1 0-1 0 0,0 0 1 0 0,2-9-103 0 0,-7 17-31 0 0,-1-1 0 0 0,0 0 0 0 0,0 0 0 0 0,0 0 0 0 0,0 0 0 0 0,-1 0 0 0 0,1 0 0 0 0,-1 0 0 0 0,0 0 0 0 0,0 0 0 0 0,-1-3 31 0 0,1 6-41 0 0,0 0 0 0 0,-1-1 0 0 0,1 1 0 0 0,-1 0 0 0 0,1-1 0 0 0,-1 1 0 0 0,1 0 0 0 0,-1 0 0 0 0,0-1 0 0 0,0 1 0 0 0,1 0 0 0 0,-1 0 0 0 0,0 0 0 0 0,0 0 0 0 0,0 0 0 0 0,0 0 0 0 0,0 0 0 0 0,-1 0 0 0 0,1 1 0 0 0,0-1 0 0 0,0 0 0 0 0,0 1 0 0 0,-1-1 0 0 0,1 0 0 0 0,0 1 0 0 0,-1 0 0 0 0,1-1 0 0 0,0 1 0 0 0,-1 0 0 0 0,1 0 0 0 0,-1 0 0 0 0,1 0 0 0 0,0 0 0 0 0,-1 0 41 0 0,-6 0-146 0 0,1 1-1 0 0,-1 1 0 0 0,0-1 1 0 0,0 1-1 0 0,1 0 0 0 0,0 1 0 0 0,-1 0 1 0 0,1 0-1 0 0,0 1 0 0 0,-3 1 147 0 0,-5 4 0 0 0,1 1 1 0 0,0 0-1 0 0,0 1 0 0 0,-1 3 0 0 0,1 0 267 0 0,0 0-1 0 0,1 1 1 0 0,1 1 0 0 0,0 0 0 0 0,1 0 0 0 0,-5 13-267 0 0,10-17 224 0 0,0-1 1 0 0,1 1 0 0 0,0 1-1 0 0,2-1 1 0 0,-1 0 0 0 0,1 1 0 0 0,1 0-1 0 0,0-1 1 0 0,1 1 0 0 0,0 9-225 0 0,2-13 84 0 0,-1-1 1 0 0,1 1-1 0 0,1-1 0 0 0,0 1 1 0 0,0-1-1 0 0,0 0 1 0 0,1 0-1 0 0,0 0 1 0 0,1 0-1 0 0,0 0 1 0 0,0-1-1 0 0,1 0 1 0 0,0 0-1 0 0,1 1-84 0 0,0 0 84 0 0,0-2 0 0 0,1 1 0 0 0,0-1 0 0 0,1 0 0 0 0,-1-1 0 0 0,1 0 0 0 0,0 0 0 0 0,0 0 0 0 0,1-1 0 0 0,-1 0 0 0 0,1-1 0 0 0,9 2-84 0 0,-2-1-36 0 0,1 0-1 0 0,-1-2 1 0 0,1 0 0 0 0,0-1-1 0 0,0-1 1 0 0,7-1 36 0 0,31-3-713 0 0,18-6 713 0 0,-41 5-278 0 0,-7 2-1097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92"/>
    </inkml:context>
    <inkml:brush xml:id="br0">
      <inkml:brushProperty name="width" value="0.05" units="cm"/>
      <inkml:brushProperty name="height" value="0.05" units="cm"/>
      <inkml:brushProperty name="color" value="#FFFFFF"/>
    </inkml:brush>
  </inkml:definitions>
  <inkml:trace contextRef="#ctx0" brushRef="#br0">0 15 1376 0 0,'6'-14'4056'0'0,"-6"13"-2768"0"0,0 1-504 0 0,0 0-222 0 0,0 0-46 0 0,0 0-9 0 0,0 0 4 0 0,0 0 1 0 0,0 0 0 0 0,0 7 512 0 0,3 79 2656 0 0,-1-33-1962 0 0,-5 48-1718 0 0,-4 61 653 0 0,6-109 1743 0 0,8-130-1260 0 0,-2 45-540 0 0,1-1-1 0 0,2 1 0 0 0,1 1 0 0 0,1-1 0 0 0,14-27-595 0 0,-19 49 70 0 0,0 1 0 0 0,0 0 0 0 0,1 0 0 0 0,0 0-1 0 0,1 1 1 0 0,0 0 0 0 0,0 0 0 0 0,1 1 0 0 0,0 0-1 0 0,0 0 1 0 0,2 1-70 0 0,4-4 98 0 0,0 1-1 0 0,1 1 0 0 0,0 1 1 0 0,0 0-1 0 0,1 1 0 0 0,10-3-97 0 0,-20 7-162 0 0,0 1 0 0 0,1 0 0 0 0,-1 0-1 0 0,0 0 1 0 0,1 1 0 0 0,-1 0 0 0 0,3 1 162 0 0,-5-1-264 0 0,-1 0 1 0 0,1 1-1 0 0,-1-1 0 0 0,1 1 1 0 0,-1 0-1 0 0,0 0 0 0 0,1 1 1 0 0,-1-1-1 0 0,0 1 0 0 0,0-1 1 0 0,0 1-1 0 0,0 0 0 0 0,0 0 1 0 0,0 1 263 0 0,5 6-7661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93"/>
    </inkml:context>
    <inkml:brush xml:id="br0">
      <inkml:brushProperty name="width" value="0.05" units="cm"/>
      <inkml:brushProperty name="height" value="0.05" units="cm"/>
      <inkml:brushProperty name="color" value="#FFFFFF"/>
    </inkml:brush>
  </inkml:definitions>
  <inkml:trace contextRef="#ctx0" brushRef="#br0">0 56 11864 0 0,'0'0'540'0'0,"0"0"-6"0"0,0 0-246 0 0,0 0 230 0 0,0 0 142 0 0,5 12 1242 0 0,24 231 2262 0 0,-27-214-3919 0 0,1 4 302 0 0,1 0 0 0 0,4 12-547 0 0,-6-36 179 0 0,1 0 0 0 0,0 0 0 0 0,0 0 0 0 0,0 0 0 0 0,1-1 0 0 0,0 0 0 0 0,1 0 0 0 0,0 0 0 0 0,0 0 0 0 0,6 5-179 0 0,-10-12 51 0 0,0 1 1 0 0,1-1-1 0 0,-1 1 0 0 0,0-1 0 0 0,1 0 0 0 0,0 0 0 0 0,-1 0 0 0 0,1 0 0 0 0,0 0 0 0 0,-1 0 0 0 0,1 0 1 0 0,0 0-1 0 0,0-1 0 0 0,0 1 0 0 0,0-1 0 0 0,0 1 0 0 0,0-1 0 0 0,-1 0 0 0 0,1 1 0 0 0,2-1-51 0 0,-1-1 52 0 0,-1 0-1 0 0,1 1 1 0 0,-1-1-1 0 0,1 0 1 0 0,-1 0-1 0 0,0 0 0 0 0,1 0 1 0 0,-1-1-1 0 0,0 1 1 0 0,0-1-1 0 0,0 1 1 0 0,0-1-1 0 0,0 0 0 0 0,0 0-51 0 0,7-7 202 0 0,-1-1 0 0 0,-1 0 0 0 0,0-1 0 0 0,0 0 0 0 0,4-9-202 0 0,31-58 756 0 0,15-28-259 0 0,24-66-417 0 0,-34 71-3221 0 0,-38 81 1725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38.325"/>
    </inkml:context>
    <inkml:brush xml:id="br0">
      <inkml:brushProperty name="width" value="0.05" units="cm"/>
      <inkml:brushProperty name="height" value="0.05" units="cm"/>
      <inkml:brushProperty name="color" value="#E71224"/>
    </inkml:brush>
  </inkml:definitions>
  <inkml:trace contextRef="#ctx0" brushRef="#br0">0 24 2760 0 0,'12'-9'248'0'0,"11"4"540"0"0,0 2 1 0 0,2-1 0 0 0,-3 3-1 0 0,47-1 1 0 0,-59 2-443 0 0,178 15 2131 0 0,-158-15-2369 0 0,-17-1-67 0 0,1 1 0 0 0,-2 0 1 0 0,2 1-1 0 0,-2-1 1 0 0,1 2-1 0 0,16 5 1 0 0,-16-4-9 0 0,-1-1 1 0 0,0 2-1 0 0,1-4 1 0 0,-1 1-1 0 0,2-1 1 0 0,21-1-1 0 0,-24-1-14 0 0,1 2 0 0 0,0 0 0 0 0,1 0 0 0 0,-1 2-1 0 0,0-1 1 0 0,-1 1 0 0 0,24 7 0 0 0,-26-8-119 0 0,-2 3 0 0 0,1-2 1 0 0,1 1-1 0 0,0-1 0 0 0,0-2 0 0 0,10 1 0 0 0,7-1-3446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40:25.375"/>
    </inkml:context>
    <inkml:brush xml:id="br0">
      <inkml:brushProperty name="width" value="0.05" units="cm"/>
      <inkml:brushProperty name="height" value="0.05" units="cm"/>
      <inkml:brushProperty name="color" value="#E71224"/>
    </inkml:brush>
  </inkml:definitions>
  <inkml:trace contextRef="#ctx0" brushRef="#br0">20 27 8288 0 0,'-6'14'1112'0'0,"1"33"5606"0"0,3 25-4740 0 0,1-20-1273 0 0,-1-18-431 0 0,-1 21 196 0 0,3-49-328 0 0,0 0 1 0 0,0 0-1 0 0,1 0 1 0 0,0 0-1 0 0,1-1 1 0 0,3 11-1 0 0,-5-16-129 0 0,0 1 0 0 0,0-1 0 0 0,0 0 0 0 0,0 0 1 0 0,1 1-1 0 0,-1-1 0 0 0,0 0 0 0 0,0 0 0 0 0,0 1 0 0 0,1-1 0 0 0,-1 0 0 0 0,0 0 1 0 0,0 0-1 0 0,1 0 0 0 0,-1 0 0 0 0,0 1 0 0 0,1-1 0 0 0,-1 0 0 0 0,0 0 0 0 0,1 0 0 0 0,-1 0 1 0 0,0 0-1 0 0,0 0 0 0 0,1 0 0 0 0,-1 0 0 0 0,0 0 0 0 0,1 0 0 0 0,-1 0 0 0 0,0 0 1 0 0,1 0-1 0 0,-1 0 0 0 0,0 0 0 0 0,0 0 0 0 0,1 0 0 0 0,-1-1 0 0 0,0 1 0 0 0,1 0 0 0 0,-1 0 1 0 0,0 0-1 0 0,0 0 0 0 0,1-1 0 0 0,-1 1 0 0 0,0 0 0 0 0,0 0 0 0 0,1 0 0 0 0,-1-1 1 0 0,0 1-1 0 0,12-13 142 0 0,-2-5-94 0 0,-1-1 0 0 0,-1 1 0 0 0,11-35 1 0 0,-9 25-59 0 0,-3 9 32 0 0,28-71-112 0 0,-30 78 159 0 0,1 1 0 0 0,1-1 0 0 0,0 1 1 0 0,1 0-1 0 0,10-11 0 0 0,-17 21-34 0 0,0-1 0 0 0,0 1 1 0 0,0 0-1 0 0,0 0 0 0 0,1 0 0 0 0,-1 0 1 0 0,0 0-1 0 0,1 0 0 0 0,-1 0 0 0 0,0 1 1 0 0,1-1-1 0 0,-1 0 0 0 0,1 1 0 0 0,-1-1 1 0 0,1 1-1 0 0,-1-1 0 0 0,1 1 0 0 0,-1 0 1 0 0,4 0-1 0 0,-4 0-3 0 0,0 1 0 0 0,1-1 0 0 0,-1 1 0 0 0,0-1 0 0 0,0 1 1 0 0,0 0-1 0 0,0 0 0 0 0,0-1 0 0 0,0 1 0 0 0,0 0 0 0 0,0 0 0 0 0,0 0 0 0 0,0 0 1 0 0,0 0-1 0 0,0 0 0 0 0,-1 1 0 0 0,1-1 0 0 0,0 0 0 0 0,-1 0 0 0 0,1 1 1 0 0,-1-1-1 0 0,1 0 0 0 0,-1 3 0 0 0,9 30 497 0 0,-1 1 0 0 0,4 64 0 0 0,-7-54-523 0 0,-4-32-503 0 0,5 34 356 0 0,0-17-7326 0 0,-3-16-151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94"/>
    </inkml:context>
    <inkml:brush xml:id="br0">
      <inkml:brushProperty name="width" value="0.05" units="cm"/>
      <inkml:brushProperty name="height" value="0.05" units="cm"/>
      <inkml:brushProperty name="color" value="#FFFFFF"/>
    </inkml:brush>
  </inkml:definitions>
  <inkml:trace contextRef="#ctx0" brushRef="#br0">16 2 17591 0 0,'0'0'86'0'0,"-1"0"-1"0"0,1-1 0 0 0,-1 1 0 0 0,1 0 0 0 0,0 0 0 0 0,-1 0 0 0 0,1 0 0 0 0,0 0 0 0 0,-1 0 1 0 0,1 0-1 0 0,-1 0 0 0 0,1 0 0 0 0,0 0 0 0 0,-1 0 0 0 0,1 0 0 0 0,-1 0 0 0 0,1 0 0 0 0,0 0 1 0 0,-1 0-1 0 0,1 0 0 0 0,-1 0 0 0 0,1 1 0 0 0,0-1 0 0 0,-1 0 0 0 0,1 0 0 0 0,0 0 0 0 0,-1 1 1 0 0,1-1-1 0 0,0 0 0 0 0,-1 1-85 0 0,1-1 138 0 0,-1 1 1 0 0,1 0-1 0 0,-1 0 0 0 0,1 0 1 0 0,0 0-1 0 0,-1 0 1 0 0,1 1-1 0 0,0-1 0 0 0,0 0 1 0 0,-1 0-1 0 0,1 0 0 0 0,0 0-138 0 0,4 38 1552 0 0,-3-30-1326 0 0,7 92 1829 0 0,-5 59-2055 0 0,-4-108-27 0 0,0-12 283 0 0,2 15-256 0 0,0-41-951 0 0,1 0 0 0 0,0-1 0 0 0,3 8 951 0 0,-2-12-5712 0 0,-1-4-1742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95"/>
    </inkml:context>
    <inkml:brush xml:id="br0">
      <inkml:brushProperty name="width" value="0.05" units="cm"/>
      <inkml:brushProperty name="height" value="0.05" units="cm"/>
      <inkml:brushProperty name="color" value="#FFFFFF"/>
    </inkml:brush>
  </inkml:definitions>
  <inkml:trace contextRef="#ctx0" brushRef="#br0">22 17 21023 0 0,'-7'-4'464'0'0,"3"-1"96"0"0,1 1 16 0 0,-2 3 8 0 0,3-1-464 0 0,2 2-120 0 0,0 0 0 0 0,0 0 0 0 0,0 0-72 0 0,0 0-40 0 0,0 0-8 0 0,7 2-9103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96"/>
    </inkml:context>
    <inkml:brush xml:id="br0">
      <inkml:brushProperty name="width" value="0.05" units="cm"/>
      <inkml:brushProperty name="height" value="0.05" units="cm"/>
      <inkml:brushProperty name="color" value="#FFFFFF"/>
    </inkml:brush>
  </inkml:definitions>
  <inkml:trace contextRef="#ctx0" brushRef="#br0">400 24 10104 0 0,'0'0'230'0'0,"-10"-15"596"0"0,7 13-539 0 0,-1 1 1 0 0,0 0-1 0 0,1-1 1 0 0,-1 2-1 0 0,0-1 1 0 0,0 0-1 0 0,0 1 1 0 0,1-1-1 0 0,-1 1 1 0 0,0 0-1 0 0,0 1 1 0 0,0-1-1 0 0,0 1 1 0 0,0-1-1 0 0,1 1 1 0 0,-1 0 0 0 0,-3 2-288 0 0,-11 4 279 0 0,0 1 1 0 0,0 1 0 0 0,1 0 0 0 0,0 1 0 0 0,0 1 0 0 0,2 1 0 0 0,-1 1 0 0 0,1 0 0 0 0,1 0-1 0 0,0 2 1 0 0,1-1 0 0 0,1 2 0 0 0,0 0 0 0 0,-4 9-280 0 0,1 1 277 0 0,1 1 1 0 0,1 1-1 0 0,1 0 0 0 0,-4 19-277 0 0,12-33 242 0 0,0 1 1 0 0,1-1-1 0 0,1 0 1 0 0,0 1-1 0 0,1-1 1 0 0,0 1-1 0 0,2 0 0 0 0,0-1 1 0 0,0 1-1 0 0,3 9-242 0 0,-3-18 28 0 0,1 0-1 0 0,0 0 0 0 0,0 0 1 0 0,1 0-1 0 0,0-1 0 0 0,0 1 1 0 0,0-1-1 0 0,0 0 0 0 0,1 0 1 0 0,0 0-1 0 0,0 0 0 0 0,0 0 1 0 0,5 3-28 0 0,-2-3 101 0 0,0 0 0 0 0,0-1 0 0 0,0 1 0 0 0,1-1 0 0 0,-1-1 0 0 0,1 0 0 0 0,0 0 0 0 0,0 0 0 0 0,6 1-101 0 0,4-1 71 0 0,1-1-1 0 0,-1 0 1 0 0,0-1-1 0 0,1-1 1 0 0,-1-1 0 0 0,1 0-1 0 0,-1-2 1 0 0,0 0-1 0 0,2-1-70 0 0,17-7-497 0 0,33-14 497 0 0,-30 11-6553 0 0,-13 4-1332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97"/>
    </inkml:context>
    <inkml:brush xml:id="br0">
      <inkml:brushProperty name="width" value="0.05" units="cm"/>
      <inkml:brushProperty name="height" value="0.05" units="cm"/>
      <inkml:brushProperty name="color" value="#FFFFFF"/>
    </inkml:brush>
  </inkml:definitions>
  <inkml:trace contextRef="#ctx0" brushRef="#br0">58 264 6448 0 0,'0'0'24'0'0,"0"0"1"0"0,0 0-1 0 0,0 0 1 0 0,0 0-1 0 0,0 0 1 0 0,0 0-1 0 0,0 0 0 0 0,0 0 1 0 0,0-1-1 0 0,0 1 1 0 0,0 0-1 0 0,0 0 1 0 0,0 0-1 0 0,0 0 1 0 0,0 0-1 0 0,0 0 1 0 0,0 0-1 0 0,0 0 0 0 0,0 0 1 0 0,0 0-1 0 0,0-1 1 0 0,0 1-1 0 0,0 0 1 0 0,0 0-1 0 0,0 0 1 0 0,0 0-1 0 0,0 0 0 0 0,0 0 1 0 0,0 0-1 0 0,0 0 1 0 0,1 0-1 0 0,-1 0 1 0 0,0 0-1 0 0,0 0 1 0 0,0 0-1 0 0,0-1 1 0 0,0 1-1 0 0,0 0 0 0 0,0 0 1 0 0,0 0-1 0 0,0 0 1 0 0,0 0-1 0 0,0 0 1 0 0,0 0-1 0 0,1 0 1 0 0,-1 0-1 0 0,0 0 1 0 0,0 0-1 0 0,0 0 0 0 0,0 0 1 0 0,0 0-1 0 0,0 0 1 0 0,0 0-25 0 0,11-1 3082 0 0,19 0 3782 0 0,-15 1-5536 0 0,-2-1-917 0 0,0 0 0 0 0,0-1 0 0 0,0 0 0 0 0,0-1 0 0 0,0 0 0 0 0,-1-1 0 0 0,10-5-411 0 0,1-1 350 0 0,-2-1-1 0 0,0-1 0 0 0,17-13-349 0 0,-31 20 19 0 0,-1 0 1 0 0,1 0-1 0 0,-1-1 0 0 0,0 0 1 0 0,-1-1-1 0 0,1 1 1 0 0,-1-1-1 0 0,-1 0 0 0 0,1-1 1 0 0,-1 1-1 0 0,-1-1 0 0 0,3-6-19 0 0,-5 11-20 0 0,0 1 0 0 0,0-1 0 0 0,0 1-1 0 0,-1-1 1 0 0,1 1 0 0 0,-1-1 0 0 0,0 0 0 0 0,0 1-1 0 0,0-1 1 0 0,0 1 0 0 0,0-1 0 0 0,0 0-1 0 0,-1 1 1 0 0,1-1 0 0 0,-1 1 0 0 0,0-1 0 0 0,0 1-1 0 0,0-1 1 0 0,0 1 0 0 0,0 0 0 0 0,0-1-1 0 0,-1 1 1 0 0,1 0 0 0 0,-1 0 0 0 0,-1-1 20 0 0,1 1-39 0 0,-1 0 1 0 0,0 0-1 0 0,1 0 1 0 0,-1 0-1 0 0,0 1 1 0 0,0-1-1 0 0,0 1 1 0 0,0 0-1 0 0,0 0 1 0 0,-1 0-1 0 0,1 0 1 0 0,0 0-1 0 0,0 1 1 0 0,-1 0-1 0 0,1-1 1 0 0,0 1-1 0 0,-1 0 1 0 0,1 1-1 0 0,-3 0 39 0 0,-10 1 12 0 0,2 2 1 0 0,-1 0-1 0 0,0 1 0 0 0,1 0 0 0 0,0 1 1 0 0,0 0-1 0 0,0 2 0 0 0,1-1 1 0 0,0 2-1 0 0,1 0 0 0 0,0 0 1 0 0,0 1-1 0 0,1 0 0 0 0,0 1 0 0 0,-2 4-12 0 0,0 0 165 0 0,1 1-1 0 0,0 1 0 0 0,1 0 0 0 0,1 0 0 0 0,0 1 1 0 0,2 0-1 0 0,0 1 0 0 0,1 0 0 0 0,1 0 0 0 0,1 0 1 0 0,-1 9-165 0 0,4-17 167 0 0,0-1 1 0 0,1 1-1 0 0,1 0 1 0 0,0 0-1 0 0,1 0 1 0 0,0 0-1 0 0,0 0 1 0 0,1-1-1 0 0,1 3-167 0 0,-1-6 16 0 0,1 0-1 0 0,-1 0 1 0 0,1 0 0 0 0,1 0-1 0 0,-1-1 1 0 0,1 1 0 0 0,0-1-1 0 0,1 0 1 0 0,-1 0-1 0 0,1-1 1 0 0,0 1 0 0 0,1-1-1 0 0,5 4-15 0 0,0-1 37 0 0,1 0-1 0 0,0-1 1 0 0,1-1-1 0 0,-1 0 0 0 0,1-1 1 0 0,0 0-1 0 0,0-1 1 0 0,1 0-1 0 0,-1-1 1 0 0,1 0-1 0 0,0-2 0 0 0,2 1-36 0 0,13-1-442 0 0,0-1 0 0 0,0-1 0 0 0,0-1 0 0 0,0-2 0 0 0,8-3 442 0 0,-4 1-1971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89"/>
    </inkml:context>
    <inkml:brush xml:id="br0">
      <inkml:brushProperty name="width" value="0.05" units="cm"/>
      <inkml:brushProperty name="height" value="0.05" units="cm"/>
      <inkml:brushProperty name="color" value="#FFFFFF"/>
    </inkml:brush>
  </inkml:definitions>
  <inkml:trace contextRef="#ctx0" brushRef="#br0">4 23 1376 0 0,'1'-13'-1381'0'0,"-2"4"9307"0"0,0 9-89 0 0,1 7-6580 0 0,10 54 2167 0 0,-1 7-3424 0 0,-4 25 596 0 0,-3 0 0 0 0,-5 13-596 0 0,-7 122 219 0 0,3-148-229 0 0,1-24-289 0 0,3 1 0 0 0,3 34 299 0 0,5-63-1928 0 0,0-16-3296 0 0,-1-6-858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90"/>
    </inkml:context>
    <inkml:brush xml:id="br0">
      <inkml:brushProperty name="width" value="0.05" units="cm"/>
      <inkml:brushProperty name="height" value="0.05" units="cm"/>
      <inkml:brushProperty name="color" value="#FFFFFF"/>
    </inkml:brush>
  </inkml:definitions>
  <inkml:trace contextRef="#ctx0" brushRef="#br0">34 72 3224 0 0,'-6'-2'376'0'0,"-12"-4"-313"0"0,18 5 314 0 0,-1 1 1 0 0,1-1 0 0 0,-1 1 0 0 0,1-1-1 0 0,-1 1 1 0 0,1-1 0 0 0,-1 1 0 0 0,1-1-1 0 0,0 1 1 0 0,-1-1 0 0 0,1 0-1 0 0,0 1 1 0 0,-1-1 0 0 0,1 1 0 0 0,0-1-1 0 0,0 0-377 0 0,-2-6 4536 0 0,1 6-4362 0 0,1 1 0 0 0,0-1 1 0 0,0 1-1 0 0,0-1 0 0 0,0 1 0 0 0,-1-1 0 0 0,1 1 0 0 0,0-1 1 0 0,0 1-1 0 0,0-1 0 0 0,0 1 0 0 0,0-1 0 0 0,0 1 1 0 0,0-1-1 0 0,0 1 0 0 0,1-1 0 0 0,-1 1 0 0 0,0-1 0 0 0,0 1 1 0 0,0-1-1 0 0,0 1 0 0 0,1-1 0 0 0,-1 1 0 0 0,0-1 1 0 0,1 1-1 0 0,-1-1 0 0 0,0 1 0 0 0,1 0 0 0 0,-1-1 1 0 0,0 1-1 0 0,1 0 0 0 0,-1-1 0 0 0,1 1-174 0 0,1-2 197 0 0,0-1-1 0 0,1 1 1 0 0,-1 0-1 0 0,1 0 1 0 0,0 1-1 0 0,-1-1 1 0 0,1 0-1 0 0,0 1 1 0 0,0 0-1 0 0,0-1 1 0 0,0 1-1 0 0,0 1 1 0 0,0-1-1 0 0,0 0 1 0 0,2 0-197 0 0,13-1 191 0 0,-1 0 1 0 0,1 0-1 0 0,0 2 1 0 0,0 0-1 0 0,-1 1 1 0 0,1 1-1 0 0,0 0 1 0 0,0 2-192 0 0,-5-1 41 0 0,0 0 0 0 0,0 1 0 0 0,-1 0-1 0 0,1 1 1 0 0,-1 1 0 0 0,0 0 0 0 0,-1 0 0 0 0,0 1 0 0 0,0 1-1 0 0,0 0 1 0 0,0 1-41 0 0,-5-3 29 0 0,-1 0 0 0 0,0 0 0 0 0,0 1-1 0 0,0-1 1 0 0,-1 1 0 0 0,0 0 0 0 0,-1 0 0 0 0,1 0-1 0 0,-1 0 1 0 0,-1 1 0 0 0,1 0 0 0 0,-1-1 0 0 0,-1 1-1 0 0,1 0 1 0 0,-1 0 0 0 0,-1 0 0 0 0,1 0 0 0 0,-2 0-1 0 0,1 0 1 0 0,-1 0 0 0 0,-1 4-29 0 0,0 0-93 0 0,0-1 1 0 0,-1 1 0 0 0,-1-1-1 0 0,0 1 1 0 0,0-1-1 0 0,-1 0 1 0 0,-1-1-1 0 0,0 1 1 0 0,0-1 0 0 0,-1-1-1 0 0,0 1 1 0 0,0-1-1 0 0,-1 0 1 0 0,-2 1 92 0 0,-13 9-336 0 0,-1-1-1 0 0,-1-1 1 0 0,-1-2-1 0 0,-18 9 337 0 0,0 1-126 0 0,35-21 184 0 0,1 2 0 0 0,-1-1 1 0 0,1 1-1 0 0,1 0 0 0 0,-1 1 0 0 0,1 0 1 0 0,-1 0-59 0 0,7-4 36 0 0,-1-1 0 0 0,0 0 0 0 0,1 1 0 0 0,-1-1 0 0 0,1 0 0 0 0,-1 1 0 0 0,1 0 0 0 0,0-1 0 0 0,0 1 0 0 0,1 0 0 0 0,-1 0 0 0 0,0-1 0 0 0,1 1 0 0 0,0 0 0 0 0,-1 0 0 0 0,1 0 0 0 0,0 0 0 0 0,1 0 0 0 0,-1-1 0 0 0,0 1 0 0 0,1 0 0 0 0,0 0 0 0 0,-1 0 0 0 0,1-1 0 0 0,0 1 0 0 0,1 1-36 0 0,3 4 114 0 0,-1 0 1 0 0,1 0-1 0 0,1-1 0 0 0,-1 0 0 0 0,1 0 1 0 0,4 3-115 0 0,41 36 839 0 0,-49-44-795 0 0,19 14 273 0 0,0-2-1 0 0,1 0 1 0 0,0-1-1 0 0,10 2-316 0 0,29 18 410 0 0,41 28 106 0 0,13 8-875 0 0,-38-26-7771 0 0,-60-33-212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80"/>
    </inkml:context>
    <inkml:brush xml:id="br0">
      <inkml:brushProperty name="width" value="0.05" units="cm"/>
      <inkml:brushProperty name="height" value="0.05" units="cm"/>
      <inkml:brushProperty name="color" value="#FFFFFF"/>
    </inkml:brush>
  </inkml:definitions>
  <inkml:trace contextRef="#ctx0" brushRef="#br0">45 253 5984 0 0,'0'0'464'0'0,"0"0"-126"0"0,0 0 612 0 0,0 0 296 0 0,0 0 60 0 0,0 0-54 0 0,0 0-254 0 0,0 0-114 0 0,11 4 1495 0 0,-6-2-2065 0 0,-1-1-1 0 0,1 0 1 0 0,-1 0 0 0 0,1 0-1 0 0,0-1 1 0 0,-1 0 0 0 0,1 1-1 0 0,-1-2 1 0 0,1 1 0 0 0,0-1 0 0 0,-1 1-1 0 0,1-1 1 0 0,-1 0 0 0 0,1-1-1 0 0,-1 1 1 0 0,0-1 0 0 0,1 0-314 0 0,7-4 501 0 0,0 0 0 0 0,-1 0 0 0 0,0-1 0 0 0,0 0 0 0 0,5-6-501 0 0,-2 2 242 0 0,-1-1 0 0 0,-1-1 0 0 0,0 0 0 0 0,6-8-242 0 0,-13 15-2 0 0,-1-1-1 0 0,1 0 0 0 0,-1 0 0 0 0,-1 0 0 0 0,1 0 0 0 0,-1-1 0 0 0,-1 1 0 0 0,1-1 0 0 0,-1 0 0 0 0,0 1 0 0 0,-1-4 3 0 0,0 9-46 0 0,-1 1 1 0 0,0-1-1 0 0,1 0 0 0 0,-1 1 0 0 0,0-1 0 0 0,0 1 0 0 0,0-1 1 0 0,-1 0-1 0 0,1 1 0 0 0,0-1 0 0 0,-1 1 0 0 0,1-1 0 0 0,-1 0 1 0 0,1 1-1 0 0,-1-1 0 0 0,1 1 0 0 0,-1 0 0 0 0,0-1 0 0 0,0 1 0 0 0,0 0 1 0 0,0-1-1 0 0,0 1 0 0 0,0 0 0 0 0,0 0 0 0 0,-1 0 0 0 0,1 0 1 0 0,0 0-1 0 0,0 0 0 0 0,-1 0 0 0 0,1 0 0 0 0,-1 1 0 0 0,1-1 1 0 0,-1 0-1 0 0,1 1 0 0 0,-1-1 0 0 0,1 1 0 0 0,-1 0 0 0 0,0-1 1 0 0,0 1 45 0 0,-4 0-153 0 0,0 0 1 0 0,1 0 0 0 0,-1 1 0 0 0,0 0 0 0 0,0 0 0 0 0,1 0-1 0 0,-1 0 1 0 0,1 1 0 0 0,-1 0 0 0 0,-4 3 152 0 0,-2 1-154 0 0,1 1 1 0 0,0 0-1 0 0,0 1 0 0 0,1 1 0 0 0,0-1 1 0 0,0 2-1 0 0,1-1 0 0 0,0 1 1 0 0,1 1-1 0 0,-7 9 154 0 0,-1 5 13 0 0,1 0 0 0 0,1 2 0 0 0,1 0 0 0 0,-2 10-13 0 0,9-22 273 0 0,1 1 1 0 0,0-1-1 0 0,1 1 0 0 0,1 0 1 0 0,0 0-1 0 0,1 10-273 0 0,1-19 120 0 0,1 0-1 0 0,1 0 1 0 0,-1 0 0 0 0,1 0-1 0 0,0 0 1 0 0,1 0 0 0 0,0 0-1 0 0,0 0 1 0 0,0 0-1 0 0,1-1 1 0 0,0 1 0 0 0,0-1-1 0 0,1 0 1 0 0,0 0 0 0 0,0 0-1 0 0,1 0-119 0 0,1 1 101 0 0,1 0 0 0 0,0 0-1 0 0,0 0 1 0 0,1-1 0 0 0,0 0 0 0 0,0-1-1 0 0,0 0 1 0 0,1 0 0 0 0,-1-1-1 0 0,1 0 1 0 0,0 0 0 0 0,1-1-1 0 0,-1 0 1 0 0,0-1 0 0 0,1 0 0 0 0,0 0-101 0 0,7-1 50 0 0,0 0 1 0 0,-1 0-1 0 0,1-2 1 0 0,0 0-1 0 0,-1-1 1 0 0,1 0 0 0 0,-1-1-1 0 0,17-6-50 0 0,8-4-890 0 0,-15 3-5390 0 0,-8 1-1533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81"/>
    </inkml:context>
    <inkml:brush xml:id="br0">
      <inkml:brushProperty name="width" value="0.05" units="cm"/>
      <inkml:brushProperty name="height" value="0.05" units="cm"/>
      <inkml:brushProperty name="color" value="#FFFFFF"/>
    </inkml:brush>
  </inkml:definitions>
  <inkml:trace contextRef="#ctx0" brushRef="#br0">471 14 11088 0 0,'-2'-1'203'0'0,"0"-1"0"0"0,0 1 0 0 0,1 0 1 0 0,-1 0-1 0 0,0 0 0 0 0,0 0 0 0 0,0 0 0 0 0,0 0 1 0 0,-1 0-1 0 0,1 1 0 0 0,0-1 0 0 0,0 1 0 0 0,0-1 1 0 0,0 1-1 0 0,-1 0 0 0 0,1 0 0 0 0,-2 0-203 0 0,0 1 123 0 0,0-1-1 0 0,0 1 0 0 0,0 0 1 0 0,0 1-1 0 0,0-1 0 0 0,0 1 1 0 0,0-1-1 0 0,0 1 0 0 0,-1 1-122 0 0,-6 5 2 0 0,-1 0 0 0 0,2 1-1 0 0,-1 0 1 0 0,1 0 0 0 0,-4 6-2 0 0,-3 6 301 0 0,0 1 1 0 0,2 0 0 0 0,1 1 0 0 0,0 1-1 0 0,2 0 1 0 0,1 0 0 0 0,1 1 0 0 0,1 1-1 0 0,0 3-301 0 0,6-15 282 0 0,0 1 0 0 0,1 1-1 0 0,0-1 1 0 0,2 0-282 0 0,-2 4 313 0 0,2-14-225 0 0,0 0 1 0 0,0 1-1 0 0,1-1 0 0 0,-1 0 0 0 0,1 1 0 0 0,0-1 0 0 0,1 0 0 0 0,-1 0 0 0 0,1 0 0 0 0,2 5-88 0 0,-3-7 38 0 0,1 0 0 0 0,0 0 0 0 0,-1-1 0 0 0,1 1 0 0 0,0 0 0 0 0,0-1 1 0 0,0 1-1 0 0,1-1 0 0 0,-1 0 0 0 0,1 0 0 0 0,-1 0 0 0 0,1 0 0 0 0,0 0 0 0 0,0 0 0 0 0,0-1 0 0 0,0 1 0 0 0,2 0-38 0 0,-2-1 30 0 0,1 0-1 0 0,0 0 1 0 0,0-1-1 0 0,0 1 1 0 0,0-1 0 0 0,0 0-1 0 0,0 0 1 0 0,-1 0-1 0 0,1 0 1 0 0,0-1-1 0 0,0 0 1 0 0,0 0-1 0 0,2 0-29 0 0,0-1 1 0 0,-1-1-1 0 0,0 1 1 0 0,1-1-1 0 0,-1 0 0 0 0,0-1 1 0 0,0 1-1 0 0,-1-1 1 0 0,3-2-1 0 0,8-9 79 0 0,-1-1 0 0 0,-1-1 0 0 0,-1 0 0 0 0,8-13-79 0 0,-10 15 267 0 0,3-5-285 0 0,-1-1 0 0 0,-1 0 1 0 0,8-22 17 0 0,-14 30-110 0 0,-1-1 1 0 0,0 1 0 0 0,-1-1-1 0 0,0 0 1 0 0,-1 0 0 0 0,-1 0-1 0 0,0-5 110 0 0,-2 7-12 0 0,0 1-1 0 0,0-1 0 0 0,-3-9 13 0 0,3 17 1 0 0,7 38-44 0 0,17 79-77 0 0,23 75 684 0 0,-33-133 102 0 0,-3 1 0 0 0,2 41-666 0 0,-9-60 380 0 0,-2 0 0 0 0,-2 0 0 0 0,-2 0 0 0 0,-4 24-380 0 0,4-48 138 0 0,1-1 1 0 0,-2 0-1 0 0,1 0 0 0 0,-2 0 0 0 0,0 0 0 0 0,0-1 0 0 0,-1 1 1 0 0,0-1-1 0 0,-1-1 0 0 0,0 1 0 0 0,-1-1 0 0 0,-4 3-138 0 0,5-5 117 0 0,0-1-1 0 0,-1-1 1 0 0,0 0 0 0 0,0 0-1 0 0,0 0 1 0 0,-1-1-1 0 0,0 0 1 0 0,0-1-1 0 0,0 0 1 0 0,0 0 0 0 0,-1-1-1 0 0,0-1 1 0 0,1 1-1 0 0,-1-1 1 0 0,-9 0-117 0 0,3-1 30 0 0,0-2 0 0 0,1 1 0 0 0,-1-2 0 0 0,0 0 0 0 0,0-1 0 0 0,1-1 0 0 0,-1 0 1 0 0,1-1-1 0 0,0-1 0 0 0,0 0 0 0 0,-4-3-30 0 0,-8-5-779 0 0,2-1 1 0 0,-1-1-1 0 0,2-2 1 0 0,1 0 0 0 0,-15-14 778 0 0,14 7-1614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82"/>
    </inkml:context>
    <inkml:brush xml:id="br0">
      <inkml:brushProperty name="width" value="0.05" units="cm"/>
      <inkml:brushProperty name="height" value="0.05" units="cm"/>
      <inkml:brushProperty name="color" value="#FFFFFF"/>
    </inkml:brush>
  </inkml:definitions>
  <inkml:trace contextRef="#ctx0" brushRef="#br0">11 0 7368 0 0,'0'0'568'0'0,"-4"12"1156"0"0,2 1 2036 0 0,0 1 1 0 0,0 12-3761 0 0,4 59 3244 0 0,0-23-2054 0 0,-2-25-809 0 0,-1 1-1290 0 0,5 32 909 0 0,1-56-2262 0 0,-5-13-4563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83"/>
    </inkml:context>
    <inkml:brush xml:id="br0">
      <inkml:brushProperty name="width" value="0.05" units="cm"/>
      <inkml:brushProperty name="height" value="0.05" units="cm"/>
      <inkml:brushProperty name="color" value="#FFFFFF"/>
    </inkml:brush>
  </inkml:definitions>
  <inkml:trace contextRef="#ctx0" brushRef="#br0">36 61 15200 0 0,'-9'-16'672'0'0,"4"9"143"0"0,2 0-655 0 0,-2-2-160 0 0,1 2 0 0 0,1 2 0 0 0,-2-1 1008 0 0,3 3 168 0 0,2 3 32 0 0,0 0 8 0 0,0 0-936 0 0,0 0-184 0 0,0 0-96 0 0,5 0-5791 0 0,0 3-1209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40:26.332"/>
    </inkml:context>
    <inkml:brush xml:id="br0">
      <inkml:brushProperty name="width" value="0.05" units="cm"/>
      <inkml:brushProperty name="height" value="0.05" units="cm"/>
      <inkml:brushProperty name="color" value="#E71224"/>
    </inkml:brush>
  </inkml:definitions>
  <inkml:trace contextRef="#ctx0" brushRef="#br0">206 26 8288 0 0,'0'0'638'0'0,"-13"-14"3125"0"0,11 12-3291 0 0,1 1-1 0 0,0 0 1 0 0,-1 0-1 0 0,1 0 1 0 0,-1 0-1 0 0,0 0 1 0 0,1 0 0 0 0,-1 1-1 0 0,0-1 1 0 0,-3 0-1 0 0,4 0-341 0 0,-1 1 0 0 0,0 0 0 0 0,1 0 0 0 0,-1 1 0 0 0,0-1-1 0 0,1 0 1 0 0,-1 0 0 0 0,0 1 0 0 0,1-1 0 0 0,-1 1 0 0 0,1 0-1 0 0,-1-1 1 0 0,-1 2 0 0 0,-3 1 26 0 0,2-1-41 0 0,0 0-1 0 0,0 1 1 0 0,0-1 0 0 0,0 1-1 0 0,0 0 1 0 0,1 0 0 0 0,-1 0-1 0 0,-3 5 1 0 0,-9 11 92 0 0,10-11-113 0 0,0 0-1 0 0,0 1 1 0 0,-7 12-1 0 0,2-1 191 0 0,2 1 0 0 0,0 0 0 0 0,1 0 0 0 0,2 0 0 0 0,-6 30 0 0 0,11-48-216 0 0,1 0-1 0 0,0 0 0 0 0,0 0 1 0 0,0 1-1 0 0,0-1 1 0 0,0 0-1 0 0,1 0 0 0 0,0 0 1 0 0,-1 0-1 0 0,1 0 0 0 0,0-1 1 0 0,1 1-1 0 0,-1 0 1 0 0,0 0-1 0 0,3 2 0 0 0,-3-3-32 0 0,0-1-1 0 0,0 1 0 0 0,0-1 1 0 0,1 0-1 0 0,-1 0 0 0 0,0 1 0 0 0,1-1 1 0 0,-1 0-1 0 0,1 0 0 0 0,-1 0 1 0 0,1-1-1 0 0,-1 1 0 0 0,1 0 0 0 0,0-1 1 0 0,-1 1-1 0 0,1-1 0 0 0,0 1 1 0 0,0-1-1 0 0,0 0 0 0 0,-1 1 0 0 0,1-1 1 0 0,0 0-1 0 0,0 0 0 0 0,-1-1 1 0 0,1 1-1 0 0,2-1 0 0 0,2-1 8 0 0,1 0-1 0 0,-1 0 0 0 0,0-1 0 0 0,1 0 1 0 0,-1 0-1 0 0,-1-1 0 0 0,1 0 1 0 0,-1 0-1 0 0,10-8 0 0 0,2-5 131 0 0,20-25-1 0 0,-24 24-228 0 0,-1-1-1 0 0,0 0 1 0 0,-1 0-1 0 0,-1-1 0 0 0,10-29 1 0 0,-16 35-26 0 0,3-6-97 0 0,-7 20 178 0 0,0 0 1 0 0,0 0-1 0 0,0 0 0 0 0,0 0 0 0 0,1 0 1 0 0,-1 0-1 0 0,0 0 0 0 0,0 0 0 0 0,0 1 1 0 0,0-1-1 0 0,0 0 0 0 0,0 0 0 0 0,1 0 0 0 0,-1 0 1 0 0,0 0-1 0 0,0 0 0 0 0,0 0 0 0 0,0 0 1 0 0,0 1-1 0 0,0-1 0 0 0,0 0 0 0 0,0 0 1 0 0,0 0-1 0 0,0 0 0 0 0,0 0 0 0 0,1 1 1 0 0,-1-1-1 0 0,0 0 0 0 0,0 0 0 0 0,0 0 0 0 0,0 0 1 0 0,0 0-1 0 0,0 1 0 0 0,0-1 0 0 0,0 0 1 0 0,0 0-1 0 0,0 0 0 0 0,-1 0 0 0 0,1 0 1 0 0,0 1-1 0 0,0-1 0 0 0,0 0 0 0 0,0 0 0 0 0,0 0 1 0 0,0 0-1 0 0,0 11 61 0 0,0 17-20 0 0,2 67 575 0 0,0-82-922 0 0,-1 1 0 0 0,2-1-1 0 0,0 1 1 0 0,9 24 0 0 0,-6-24-1164 0 0,-3-4-66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84"/>
    </inkml:context>
    <inkml:brush xml:id="br0">
      <inkml:brushProperty name="width" value="0.05" units="cm"/>
      <inkml:brushProperty name="height" value="0.05" units="cm"/>
      <inkml:brushProperty name="color" value="#FFFFFF"/>
    </inkml:brush>
  </inkml:definitions>
  <inkml:trace contextRef="#ctx0" brushRef="#br0">342 0 7368 0 0,'-16'3'800'0'0,"15"-3"-547"0"0,-1 1 1 0 0,0-1 0 0 0,0 1 0 0 0,1-1-1 0 0,-1 1 1 0 0,1 0 0 0 0,-1 0 0 0 0,0 0-1 0 0,1 0 1 0 0,0 0 0 0 0,-1 0 0 0 0,1 1-1 0 0,0-1 1 0 0,-1 0 0 0 0,1 1 0 0 0,0 0-254 0 0,-4 3 829 0 0,-24 18-402 0 0,0-1 1 0 0,-16 8-428 0 0,-3 2 1413 0 0,45-30-1162 0 0,0 0 1 0 0,1 0-1 0 0,-1 0 1 0 0,1 0-1 0 0,-1 1 1 0 0,1-1-1 0 0,0 1 1 0 0,0 0-1 0 0,-1 0-251 0 0,3-2 47 0 0,0 0 1 0 0,-1 0-1 0 0,1 0 0 0 0,0 0 1 0 0,-1-1-1 0 0,1 1 0 0 0,0 0 1 0 0,0 0-1 0 0,0 0 0 0 0,0 0 1 0 0,0 0-1 0 0,0 0 0 0 0,0 0 1 0 0,0 0-1 0 0,0 0 0 0 0,1 0 1 0 0,-1 0-1 0 0,0 0 0 0 0,0 0 1 0 0,1 0-1 0 0,-1 0 0 0 0,1-1 1 0 0,-1 1-1 0 0,1 0 0 0 0,-1 0 1 0 0,1 0-1 0 0,0-1 0 0 0,-1 1 1 0 0,1 0-1 0 0,0-1 0 0 0,-1 1 1 0 0,1 0-1 0 0,0-1-47 0 0,14 11 229 0 0,0-1-1 0 0,0 0 1 0 0,0-2-1 0 0,1 0 1 0 0,1 0-1 0 0,7 1-228 0 0,-3-1 293 0 0,-1 2 0 0 0,0-1-1 0 0,16 12-292 0 0,-32-18 105 0 0,-1 0 0 0 0,1 0-1 0 0,0 0 1 0 0,-1 0 0 0 0,0 1-1 0 0,0-1 1 0 0,0 1 0 0 0,0 0-1 0 0,0 0 1 0 0,-1 0 0 0 0,0 0-1 0 0,0 1 1 0 0,2 3-105 0 0,-4-6 73 0 0,1 1-1 0 0,-1-1 1 0 0,1 0-1 0 0,-1 0 1 0 0,0 0-1 0 0,0 1 0 0 0,0-1 1 0 0,0 0-1 0 0,0 0 1 0 0,0 1-1 0 0,-1-1 1 0 0,1 0-1 0 0,-1 0 1 0 0,0 0-1 0 0,1 0 1 0 0,-1 1-1 0 0,0-1 1 0 0,0 0-1 0 0,0 0 1 0 0,-1-1-1 0 0,1 1 1 0 0,0 0-1 0 0,-1 0 1 0 0,1-1-1 0 0,-1 1 0 0 0,0 0 1 0 0,1-1-1 0 0,-1 0 1 0 0,-2 2-73 0 0,-11 7 177 0 0,0 0-1 0 0,-1-1 1 0 0,0-1 0 0 0,-1 0-1 0 0,-3 0-176 0 0,9-4 58 0 0,0-1-1 0 0,1-1 1 0 0,-1 1-1 0 0,0-2 1 0 0,0 0 0 0 0,0 0-1 0 0,0-1 1 0 0,-1 0-1 0 0,-2-1-57 0 0,-10-2-825 0 0,1-1-1 0 0,-1-1 0 0 0,1 0 1 0 0,-11-6 825 0 0,13 4-1634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85"/>
    </inkml:context>
    <inkml:brush xml:id="br0">
      <inkml:brushProperty name="width" value="0.05" units="cm"/>
      <inkml:brushProperty name="height" value="0.05" units="cm"/>
      <inkml:brushProperty name="color" value="#FFFFFF"/>
    </inkml:brush>
  </inkml:definitions>
  <inkml:trace contextRef="#ctx0" brushRef="#br0">3 0 6912 0 0,'0'13'736'0'0,"-2"9"1466"0"0,1 0 0 0 0,2 1-1 0 0,0-1 1 0 0,4 19-2202 0 0,1 18 2910 0 0,0 42-1858 0 0,-5 0 0 0 0,-10 77-1052 0 0,5-142 60 0 0,0 0-1116 0 0,2-12-4028 0 0,2-6-1529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86"/>
    </inkml:context>
    <inkml:brush xml:id="br0">
      <inkml:brushProperty name="width" value="0.05" units="cm"/>
      <inkml:brushProperty name="height" value="0.05" units="cm"/>
      <inkml:brushProperty name="color" value="#FFFFFF"/>
    </inkml:brush>
  </inkml:definitions>
  <inkml:trace contextRef="#ctx0" brushRef="#br0">0 69 10136 0 0,'0'0'777'0'0,"12"-5"1503"0"0,12-5 3355 0 0,17 2-3383 0 0,-15 3-1838 0 0,31-6 1260 0 0,32 0-1674 0 0,-34 5-1379 0 0,-2-2-4000 0 0,-28 3-1663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87"/>
    </inkml:context>
    <inkml:brush xml:id="br0">
      <inkml:brushProperty name="width" value="0.05" units="cm"/>
      <inkml:brushProperty name="height" value="0.05" units="cm"/>
      <inkml:brushProperty name="color" value="#FFFFFF"/>
    </inkml:brush>
  </inkml:definitions>
  <inkml:trace contextRef="#ctx0" brushRef="#br0">0 12 9760 0 0,'0'0'96'0'0,"0"0"0"0"0,0 0-1 0 0,0 0 1 0 0,0-1 0 0 0,0 1 0 0 0,0 0 0 0 0,0 0 0 0 0,0 0 0 0 0,0 0 0 0 0,0 0 0 0 0,0 0-1 0 0,0 0 1 0 0,1 0 0 0 0,-1 0 0 0 0,0 0 0 0 0,0 0 0 0 0,0-1 0 0 0,0 1 0 0 0,0 0 0 0 0,0 0 0 0 0,0 0-1 0 0,0 0 1 0 0,0 0 0 0 0,0 0 0 0 0,0 0 0 0 0,0 0 0 0 0,0 0 0 0 0,0 0 0 0 0,0 0 0 0 0,1 0 0 0 0,-1 0-1 0 0,0 0 1 0 0,0 0 0 0 0,0 0 0 0 0,0 0 0 0 0,0 0 0 0 0,0 0 0 0 0,0 0 0 0 0,0 0 0 0 0,0 0 0 0 0,0 0-1 0 0,1 0 1 0 0,-1 0 0 0 0,0 0 0 0 0,0 0 0 0 0,0 0 0 0 0,0 0 0 0 0,0 0 0 0 0,0 0 0 0 0,0 0 0 0 0,0 0-1 0 0,0 0-95 0 0,3 6 1727 0 0,1 10-1517 0 0,-3-15 300 0 0,2 20 62 0 0,0-1 0 0 0,-1 1 0 0 0,-1 0-1 0 0,-2 13-571 0 0,2 19 319 0 0,-1 14 21 0 0,-3 8-340 0 0,1-13 20 0 0,-1 68 98 0 0,3-120-108 0 0,8-46 2 0 0,0-48-528 0 0,-3 22 1245 0 0,2 0 1 0 0,7-13-730 0 0,-10 56 209 0 0,1 0-1 0 0,1 0 1 0 0,0 1-1 0 0,2 0 1 0 0,0 0 0 0 0,1 1-1 0 0,1 0 1 0 0,1 1-1 0 0,2-3-208 0 0,-9 14 34 0 0,0 1 0 0 0,1 0 0 0 0,0 0 0 0 0,-1 0 0 0 0,1 1 0 0 0,0 0 0 0 0,1 0 0 0 0,-1 0 0 0 0,0 0 0 0 0,1 1 0 0 0,0 0-1 0 0,-1 0 1 0 0,1 0 0 0 0,0 1 0 0 0,0 0 0 0 0,0 0 0 0 0,0 1 0 0 0,0 0 0 0 0,0 0 0 0 0,0 0 0 0 0,0 0 0 0 0,0 1 0 0 0,0 0 0 0 0,0 0 0 0 0,0 1-1 0 0,0 0 1 0 0,-1 0 0 0 0,1 0 0 0 0,2 2-34 0 0,-3-1-74 0 0,0 0-1 0 0,0 1 0 0 0,-1-1 1 0 0,1 1-1 0 0,-1 0 1 0 0,0 0-1 0 0,0 1 0 0 0,0-1 1 0 0,0 1-1 0 0,-1 0 1 0 0,1 2 74 0 0,1 1-279 0 0,-1 1 0 0 0,0 0 0 0 0,0 0 1 0 0,-1 1-1 0 0,0-1 0 0 0,1 5 279 0 0,-2 0-1795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7T23:38:52.388"/>
    </inkml:context>
    <inkml:brush xml:id="br0">
      <inkml:brushProperty name="width" value="0.05" units="cm"/>
      <inkml:brushProperty name="height" value="0.05" units="cm"/>
      <inkml:brushProperty name="color" value="#FFFFFF"/>
    </inkml:brush>
  </inkml:definitions>
  <inkml:trace contextRef="#ctx0" brushRef="#br0">308 6 2304 0 0,'0'-1'167'0'0,"0"-2"73"0"0,0 3 826 0 0,0 0 349 0 0,0 0 66 0 0,0-1 4527 0 0,-1 2-4203 0 0,-1 3-1454 0 0,0 1-1 0 0,0-1 1 0 0,0 0 0 0 0,1 1-1 0 0,-1 0 1 0 0,1-1 0 0 0,0 6-351 0 0,-5 35 454 0 0,6-39-474 0 0,-3 23 70 0 0,-2 33 692 0 0,3 6-742 0 0,2-49 96 0 0,1 0 0 0 0,1 1 0 0 0,0-1-1 0 0,2 0 1 0 0,3 12-96 0 0,-5-25 36 0 0,0-1 0 0 0,1 1-1 0 0,0 0 1 0 0,0 0 0 0 0,0-1-1 0 0,0 0 1 0 0,1 1 0 0 0,0-1-1 0 0,0-1 1 0 0,0 1 0 0 0,0-1 0 0 0,1 1-1 0 0,0-1 1 0 0,0 0 0 0 0,0-1-1 0 0,1 1-35 0 0,-2-2 40 0 0,-1 0 0 0 0,1-1 0 0 0,0 1 0 0 0,-1-1 0 0 0,1 0 0 0 0,0 0 0 0 0,0 0 0 0 0,0 0 0 0 0,0 0 0 0 0,0-1 0 0 0,0 0 0 0 0,0 0 0 0 0,1 0 0 0 0,-1-1 0 0 0,0 1 0 0 0,0-1 0 0 0,0 0 0 0 0,-1 0 0 0 0,1 0 0 0 0,0-1 0 0 0,0 1 0 0 0,0-1 0 0 0,-1 0 0 0 0,1 0 0 0 0,0-1-40 0 0,6-4 181 0 0,1-2 1 0 0,-2 1-1 0 0,1-1 0 0 0,-1-1 1 0 0,0 0-1 0 0,-1 0 1 0 0,-1 0-1 0 0,1-1 1 0 0,1-5-182 0 0,12-23 698 0 0,-2-1 0 0 0,0-5-698 0 0,-4 11-156 0 0,0-1 20 0 0,-7 13 43 0 0,2 0 0 0 0,1 1 1 0 0,1 0-1 0 0,2-2 93 0 0,3-9-82 0 0,-16 32 78 0 0,-1 0 1 0 0,0 0-1 0 0,0 0 1 0 0,1 0-1 0 0,-1-1 1 0 0,0 1-1 0 0,1 0 1 0 0,-1 0-1 0 0,0 0 1 0 0,0 0-1 0 0,1 0 1 0 0,-1 0-1 0 0,0 0 1 0 0,0 0 0 0 0,1 0-1 0 0,-1 0 1 0 0,0 0-1 0 0,1 0 1 0 0,-1 0-1 0 0,0 0 1 0 0,0 0-1 0 0,1 0 1 0 0,-1 0-1 0 0,0 1 1 0 0,1-1-1 0 0,-1 0 1 0 0,0 0-1 0 0,0 0 1 0 0,1 0-1 0 0,-1 0 1 0 0,0 1-1 0 0,0-1 1 0 0,0 0 0 0 0,1 0 3 0 0,8 8-73 0 0,-9-8 64 0 0,2 2-2 0 0,0 1 1 0 0,0 0 0 0 0,0-1 0 0 0,0 1-1 0 0,0 0 1 0 0,-1 0 0 0 0,0 0-1 0 0,1 0 1 0 0,-1 0 0 0 0,0 0 0 0 0,0 1-1 0 0,-1-1 11 0 0,8 45-22 0 0,-5-22 5 0 0,4 31 58 0 0,-3 0-1 0 0,-2 0 1 0 0,-3 1 0 0 0,-2 5-41 0 0,-1-9 479 0 0,-3-1 0 0 0,-2 0 0 0 0,-2-1 1 0 0,-10 27-480 0 0,9-40 549 0 0,-3 0 0 0 0,-1-1 0 0 0,-2-1 0 0 0,-2-1 0 0 0,-1 0 0 0 0,-4 3-549 0 0,15-26 96 0 0,0-1-1 0 0,0 0 0 0 0,-1-1 0 0 0,-1 0 0 0 0,0 0 0 0 0,0-1 0 0 0,-1-1 0 0 0,0 0 0 0 0,-1-1 0 0 0,0 0 0 0 0,0-1 0 0 0,-1-1 1 0 0,-5 1-96 0 0,9-3 1 0 0,-2 0 0 0 0,1-1 1 0 0,0-1-1 0 0,0 0 1 0 0,-1-1-1 0 0,1 0 0 0 0,-1-1 1 0 0,1 0-1 0 0,-1-1 1 0 0,1 0-1 0 0,-1-1 0 0 0,1-1 1 0 0,0 0-1 0 0,0 0 1 0 0,0-1-1 0 0,0-1 0 0 0,0 0-1 0 0,-11-7-899 0 0,1-1-1 0 0,0-1 0 0 0,1-1 0 0 0,0-1 1 0 0,1-1-1 0 0,1-1 0 0 0,-6-8 900 0 0,8 7-1395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28"/>
    </inkml:context>
    <inkml:brush xml:id="br0">
      <inkml:brushProperty name="width" value="0.05" units="cm"/>
      <inkml:brushProperty name="height" value="0.05" units="cm"/>
      <inkml:brushProperty name="color" value="#FFFFFF"/>
    </inkml:brush>
  </inkml:definitions>
  <inkml:trace contextRef="#ctx0" brushRef="#br0">6010 7032 13392 0 0,'0'0'612'0'0,"26"-4"224"0"0,34-4 42 0 0,0-6 1 0 0,0 0 0 0 0,0-4-879 0 0,4-2-404 0 0,2 4-1 0 0,22-2 405 0 0,-70 16-819 0 0</inkml:trace>
  <inkml:trace contextRef="#ctx0" brushRef="#br0" timeOffset="1">6242 7030 12496 0 0,'-2'30'1352'0'0,"16"242"1041"0"0,-4-94-1635 0 0,-4-136-1103 0 0,-4-24 114 0 0</inkml:trace>
  <inkml:trace contextRef="#ctx0" brushRef="#br0" timeOffset="2">6016 7610 15320 0 0,'0'0'348'0'0,"20"-4"838"0"0,36-8-452 0 0,0 2 0 0 0,2 4 1 0 0,44 0-735 0 0,-26 2 214 0 0,-14-2-1500 0 0,-30 6-5147 0 0</inkml:trace>
  <inkml:trace contextRef="#ctx0" brushRef="#br0" timeOffset="3">6656 7204 3224 0 0,'0'0'395'0'0,"0"0"447"0"0,0 0 197 0 0,0 0 38 0 0,0 0-89 0 0,0 0-412 0 0,0 0-179 0 0,0 0-39 0 0,0 0 4 0 0,8 38 2050 0 0,-6-6-1924 0 0,-2 0 0 0 0,-2-2 0 0 0,0 2-1 0 0,-6 16-487 0 0,4-8 793 0 0,0 2-1 0 0,2 2-792 0 0,4-38 196 0 0,4-20-149 0 0,4-18-56 0 0,-6 4 18 0 0,2 2 1 0 0,2 0 0 0 0,0 0 0 0 0,2 0-1 0 0,0 0 1 0 0,2 2 0 0 0,0 0 0 0 0,2 0 0 0 0,8-10-10 0 0,-18 32-8 0 0,0-2 1 0 0,-2 0 0 0 0,2 2 0 0 0,0 0 0 0 0,0-2 0 0 0,-2 2 0 0 0,2 0 0 0 0,0 0 0 0 0,0 0 0 0 0,2 0 0 0 0,-2 0 0 0 0,0 2 0 0 0,0-2 0 0 0,0 2 0 0 0,0-2 0 0 0,2 2 0 0 0,-2 0 0 0 0,0 0 7 0 0,0-2 23 0 0,-2 2 0 0 0,2 0 1 0 0,-2 0-1 0 0,2 2 0 0 0,-2-2 1 0 0,2 0-1 0 0,-2 0 1 0 0,0 2-1 0 0,2-2 0 0 0,-2 2 1 0 0,2-2-1 0 0,-3 2 0 0 0,1 0 1 0 0,0-2-1 0 0,2 2 0 0 0,-2 0 1 0 0,0 0-1 0 0,0 0 1 0 0,0 0-1 0 0,0 0 0 0 0,0 0 1 0 0,0 0-1 0 0,0 0 0 0 0,0 0 1 0 0,0 2-1 0 0,-2-2 1 0 0,4 2-24 0 0,2 22 78 0 0,0-2 1 0 0,0 2 0 0 0,-2 0 0 0 0,0 0 0 0 0,-2 0 0 0 0,-2 14-79 0 0,0-28-296 0 0,0 12-761 0 0</inkml:trace>
  <inkml:trace contextRef="#ctx0" brushRef="#br0" timeOffset="4">7343 7026 2760 0 0,'12'-30'2185'0'0,"-12"26"-1479"0"0,0 2 0 0 0,2-2 1 0 0,-2 0-1 0 0,2 2 0 0 0,0-2 0 0 0,-2 2 1 0 0,2-2-1 0 0,0 2 0 0 0,0 0 1 0 0,0-2-707 0 0,-2 2 576 0 0,8 24 1690 0 0,4 16-1134 0 0,-10 44 1017 0 0,-6 66-2149 0 0,0-64 22 0 0,6 54-22 0 0,-2-110-3047 0 0,0-26-2507 0 0</inkml:trace>
  <inkml:trace contextRef="#ctx0" brushRef="#br0" timeOffset="5">7149 7134 13792 0 0,'0'0'314'0'0,"0"0"46"0"0,24 14 478 0 0,-12-10-646 0 0,0-2 0 0 0,2 0 1 0 0,-2 0-1 0 0,0 0 1 0 0,0-2-1 0 0,0 0 1 0 0,2 0-1 0 0,-2 0 1 0 0,0-2-1 0 0,12-2-192 0 0,20-6-69 0 0,2-2 1 0 0,8-6 68 0 0,-46 16-125 0 0,14-6-681 0 0</inkml:trace>
  <inkml:trace contextRef="#ctx0" brushRef="#br0" timeOffset="6">7697 7254 920 0 0,'0'0'355'0'0,"0"0"1154"0"0,0 0 510 0 0,0 0 100 0 0,6-2 1239 0 0,20-6-2056 0 0,30-8 1166 0 0,-36 10-2001 0 0,2 0 0 0 0,-2-2 1 0 0,16-8-468 0 0,-30 14 32 0 0,-2 0-1 0 0,2-2 1 0 0,-2 2 0 0 0,0-2 0 0 0,2 0 0 0 0,-2 0 0 0 0,0 0 0 0 0,0 0 0 0 0,0 0 0 0 0,-2 0 0 0 0,2 0 0 0 0,0-2-1 0 0,-2 2 1 0 0,0 0 0 0 0,2-2 0 0 0,0-2-32 0 0,-4 6-89 0 0,0 0 0 0 0,2 0 0 0 0,-2 0 0 0 0,0 2 0 0 0,0-2 0 0 0,0 0 0 0 0,2 0 0 0 0,-2 0 0 0 0,0 0 0 0 0,0 0 0 0 0,0 0 0 0 0,0 0 0 0 0,-2 2 0 0 0,2-2 0 0 0,0 0 0 0 0,0 0 0 0 0,0 0 0 0 0,-2 0 0 0 0,2 0 1 0 0,0 2-1 0 0,-2-2 0 0 0,2 0 0 0 0,-2 0 0 0 0,2 0 89 0 0,-2 0-171 0 0,-2 2 0 0 0,2-2 0 0 0,0 0 1 0 0,0 0-1 0 0,0 0 0 0 0,0 2 0 0 0,-2-2 1 0 0,2 0-1 0 0,0 2 0 0 0,-2-2 0 0 0,2 2 1 0 0,0 0-1 0 0,-2-2 0 0 0,0 2 171 0 0,-6 0-451 0 0,-2-2-1 0 0,0 2 0 0 0,0 0 1 0 0,0 0-1 0 0,2 2 0 0 0,-12 0 452 0 0,12 2 168 0 0,-2 0 0 0 0,2 2-1 0 0,0-2 1 0 0,0 2-1 0 0,0 0 1 0 0,0 0 0 0 0,0 0-1 0 0,2 2 1 0 0,-2 0 0 0 0,2 0-1 0 0,0 0 1 0 0,0 0-1 0 0,0 2 1 0 0,2-2 0 0 0,0 2-1 0 0,0 0 1 0 0,0 0-1 0 0,-2 6-167 0 0,4-8 187 0 0,0 0 0 0 0,2 0 0 0 0,0 0 0 0 0,-2 0-1 0 0,2 0 1 0 0,2 2 0 0 0,-2-2 0 0 0,2 0-1 0 0,-2 0 1 0 0,2 0 0 0 0,2 2 0 0 0,-2-2-187 0 0,0-2 69 0 0,2 0 0 0 0,0-2 0 0 0,-2 2 0 0 0,2 0 0 0 0,0-2 0 0 0,0 2 1 0 0,2-2-1 0 0,-2 2 0 0 0,2-2 0 0 0,-2 0 0 0 0,2 2 0 0 0,-2-2 0 0 0,2 0 1 0 0,0 0-1 0 0,0 0 0 0 0,0 0 0 0 0,2-2 0 0 0,-2 2 0 0 0,0-2-69 0 0,10 6 34 0 0,0-2-1 0 0,0 0 1 0 0,0-2-1 0 0,0 0 1 0 0,0 0 0 0 0,2 0-1 0 0,-2-2 1 0 0,2 0-1 0 0,-2-2 1 0 0,2 2 0 0 0,4-4-34 0 0,40 6-632 0 0,-38 0 220 0 0</inkml:trace>
  <inkml:trace contextRef="#ctx0" brushRef="#br0" timeOffset="7">8141 7120 7688 0 0,'0'0'349'0'0,"0"0"-2"0"0,0 0-126 0 0,0 0 303 0 0,0 0 157 0 0,-10 32 3443 0 0,4-2-3415 0 0,0 0 0 0 0,2 2 0 0 0,2-2 0 0 0,0 2 0 0 0,2 22-709 0 0,0-40 104 0 0,0-12-95 0 0,0-2-1 0 0,0 2 1 0 0,0-2-1 0 0,0 0 0 0 0,0 2 1 0 0,0-2-1 0 0,0 2 1 0 0,0-2-1 0 0,0 0 0 0 0,0 2 1 0 0,0-2-1 0 0,0 2 1 0 0,0-2-1 0 0,0 0 0 0 0,2 2 1 0 0,-2-2-1 0 0,0 0 1 0 0,0 2-1 0 0,0-2 0 0 0,2 0 1 0 0,-2 2-1 0 0,0-2 1 0 0,0 0-1 0 0,2 2 0 0 0,-2-2 1 0 0,0 0-9 0 0,16-8 60 0 0,10-28-67 0 0,-6-2 59 0 0,36-60 27 0 0,-50 90-79 0 0,0-2 1 0 0,2 2 0 0 0,0 0 0 0 0,-2 0-1 0 0,4 0 1 0 0,-2 0 0 0 0,0 2-1 0 0,8-4 0 0 0,-16 8 4 0 0,2 2-1 0 0,0-2 0 0 0,-2 2 0 0 0,2 0 0 0 0,0 0 0 0 0,-2-2 1 0 0,2 2-1 0 0,0 0 0 0 0,-2 0 0 0 0,2 0 0 0 0,0 0 0 0 0,0 0 0 0 0,-2 0 1 0 0,2 0-1 0 0,0 0 0 0 0,0 0 0 0 0,-2 0 0 0 0,2 0 0 0 0,0 0 1 0 0,-2 0-1 0 0,2 2 0 0 0,0-2 0 0 0,-2 0 0 0 0,2 2 0 0 0,0-2 0 0 0,-2 0 1 0 0,2 2-1 0 0,-2-2 0 0 0,2 2 0 0 0,0-2 0 0 0,-2 2 0 0 0,2-2 0 0 0,-2 2 1 0 0,2-2-1 0 0,-2 2 0 0 0,0 0 0 0 0,2-2 0 0 0,-2 2 0 0 0,0 0 1 0 0,2-2-1 0 0,-2 2 0 0 0,0 0 0 0 0,0-2 0 0 0,2 2 0 0 0,-2 0 0 0 0,0 0-3 0 0,4 10 189 0 0,0 2 0 0 0,-2-2-1 0 0,0 2 1 0 0,0 8-189 0 0,0-16 107 0 0,2 82 597 0 0,6 20-1396 0 0,-8-90-343 0 0</inkml:trace>
  <inkml:trace contextRef="#ctx0" brushRef="#br0" timeOffset="8">8693 6916 6448 0 0,'-6'-12'-798'0'0,"0"-4"4872"0"0,6 14-859 0 0,2 10-1080 0 0,-2 2-1903 0 0,16 64 1087 0 0,-10-48-1167 0 0,0 0-1 0 0,0 2 1 0 0,-4-2 0 0 0,0 2-1 0 0,0 8-151 0 0,-2 70 494 0 0,2-72-1062 0 0,-2 2 0 0 0,-2 30 568 0 0,0-54-1493 0 0</inkml:trace>
  <inkml:trace contextRef="#ctx0" brushRef="#br0" timeOffset="9">8575 7102 14744 0 0,'22'-2'576'0'0,"-2"2"1"0"0,2-4-1 0 0,0 0 1 0 0,-2 0 0 0 0,2-2-1 0 0,2-2-576 0 0,128-52 413 0 0,-130 52-658 0 0,2-2-351 0 0</inkml:trace>
  <inkml:trace contextRef="#ctx0" brushRef="#br0" timeOffset="10">9137 7058 13824 0 0,'0'0'79'0'0,"0"0"1"0"0,-2-2 0 0 0,2 2-1 0 0,0 0 1 0 0,0 0 0 0 0,-2-2-1 0 0,2 2 1 0 0,0 0 0 0 0,0 0-1 0 0,-2 0 1 0 0,2-2 0 0 0,0 2-1 0 0,0 0 1 0 0,-2 0 0 0 0,2 0 0 0 0,0 0-1 0 0,-2 0 1 0 0,2 0 0 0 0,0 0-1 0 0,-2-2 1 0 0,2 2 0 0 0,0 0-1 0 0,-2 0 1 0 0,2 0 0 0 0,0 0-1 0 0,-2 0 1 0 0,2 2 0 0 0,0-2-1 0 0,-2 0 1 0 0,2 0 0 0 0,0 0 0 0 0,-2 0-1 0 0,2 0 1 0 0,0 0 0 0 0,-2 0-1 0 0,2 2 1 0 0,0-2 0 0 0,0 0-1 0 0,-2 0 1 0 0,2 0 0 0 0,0 2-80 0 0,-2 0 189 0 0,0 0-1 0 0,2 2 1 0 0,-2-2 0 0 0,0 0 0 0 0,2 2 0 0 0,0-2 0 0 0,-2 2-1 0 0,2-2 1 0 0,0 2 0 0 0,-2 2-189 0 0,2 74 1543 0 0,0-30-1493 0 0,0 14-267 0 0,8-24-5450 0 0,-2-24-653 0 0</inkml:trace>
  <inkml:trace contextRef="#ctx0" brushRef="#br0" timeOffset="11">9145 6734 3680 0 0,'-12'-8'160'0'0,"4"8"40"0"0,0-2-200 0 0,2 0 0 0 0,6 2 0 0 0,0 0 0 0 0,-4 2 2880 0 0,4-2 528 0 0,0 0 112 0 0,2 8 15 0 0,-4-4-3119 0 0,4 4-632 0 0,0-6-120 0 0</inkml:trace>
  <inkml:trace contextRef="#ctx0" brushRef="#br0" timeOffset="12">9475 7006 7344 0 0,'0'0'165'0'0,"0"0"22"0"0,0 0 9 0 0,-38 4 4976 0 0,32 0-4718 0 0,2 0 1 0 0,-2 2 0 0 0,2-2 0 0 0,0 0 0 0 0,0 2 0 0 0,0 0 0 0 0,0-2-1 0 0,0 4-454 0 0,-20 24 592 0 0,16-20-481 0 0,0 0-1 0 0,0 0 1 0 0,2 2-1 0 0,0-2 0 0 0,0 2 1 0 0,0 0-1 0 0,2 0 1 0 0,0 0-1 0 0,0 0 1 0 0,2 2-1 0 0,0-2 1 0 0,0 0-1 0 0,2 14-110 0 0,-2-24 20 0 0,2 2 0 0 0,0-2 0 0 0,2 0-1 0 0,-2 0 1 0 0,0 0 0 0 0,0 0 0 0 0,2 0 0 0 0,-2 0 0 0 0,2 0 0 0 0,0 0-1 0 0,0 0 1 0 0,0-2 0 0 0,0 2 0 0 0,0 0 0 0 0,0 0 0 0 0,0-2 0 0 0,0 2-1 0 0,2 0 1 0 0,-2-2-20 0 0,2 0 9 0 0,-2 0 0 0 0,2 0-1 0 0,0 0 1 0 0,-2 0-1 0 0,2 0 1 0 0,0 0 0 0 0,0-2-1 0 0,0 2 1 0 0,0-2 0 0 0,-2 2-1 0 0,2-2 1 0 0,0 0-1 0 0,0 0 1 0 0,0 0 0 0 0,0 0-1 0 0,4 0-8 0 0,4-2 14 0 0,2 0-1 0 0,-2-2 0 0 0,2 2 0 0 0,-2-2 1 0 0,0-2-1 0 0,0 2 0 0 0,0-2 1 0 0,0 0-1 0 0,0-2 0 0 0,8-4-13 0 0,-2-2 12 0 0,2 0 0 0 0,-4-2 0 0 0,2 2 0 0 0,-2-4 1 0 0,0 2-1 0 0,12-20-12 0 0,-26 32-38 0 0,2 0 0 0 0,-2 0 0 0 0,2-2 0 0 0,-2 2 0 0 0,0-2 0 0 0,0 0 1 0 0,0 2-1 0 0,0-2 0 0 0,0 0 0 0 0,-2 2 0 0 0,2-2 0 0 0,-2 0 0 0 0,0 0 0 0 0,0 2 1 0 0,0-2-1 0 0,0 0 0 0 0,0 0 0 0 0,-2 0 0 0 0,2 2 0 0 0,-2-2 0 0 0,0 0 1 0 0,0 2-1 0 0,0-2 0 0 0,0 2 0 0 0,0-2 0 0 0,0 2 0 0 0,-2-2 0 0 0,2 2 1 0 0,-2 0-1 0 0,0-2 0 0 0,0 2 38 0 0,-6-6-209 0 0,0 0 0 0 0,0 0 0 0 0,-2 0 1 0 0,0 2-1 0 0,0 0 0 0 0,0 0 0 0 0,0 0 1 0 0,-2 2-1 0 0,0 0 0 0 0,2 0 0 0 0,-2 0 1 0 0,-4 2 208 0 0,-2-2-724 0 0</inkml:trace>
  <inkml:trace contextRef="#ctx0" brushRef="#br0" timeOffset="13">10003 6900 1840 0 0,'0'0'375'0'0,"0"0"901"0"0,0 0 394 0 0,0 0 81 0 0,0 0-119 0 0,4 34 2489 0 0,-8 38-2802 0 0,-2 0-1 0 0,-2 0-1318 0 0,-4 22 70 0 0,10-64 1343 0 0,6-32-673 0 0,2-14-690 0 0,20-70-50 0 0,-18 54-3 0 0,0 0 1 0 0,4 0 0 0 0,0 2 0 0 0,0-2 0 0 0,2 2 0 0 0,2 2-1 0 0,6-8 3 0 0,-18 30-6 0 0,0 2-1 0 0,0 0 1 0 0,0 0-1 0 0,0 0 0 0 0,0 0 1 0 0,2 0-1 0 0,-2 0 1 0 0,0 2-1 0 0,2-2 0 0 0,0 2 1 0 0,-2-2-1 0 0,6 0 7 0 0,-8 4 4 0 0,0 0 1 0 0,0 0-1 0 0,-2 0 0 0 0,2 0 1 0 0,0-2-1 0 0,0 2 0 0 0,-2 0 0 0 0,2 2 1 0 0,0-2-1 0 0,0 0 0 0 0,0 0 1 0 0,-2 0-1 0 0,2 0 0 0 0,0 2 0 0 0,-2-2 1 0 0,2 0-1 0 0,0 0 0 0 0,0 2 0 0 0,-2-2 1 0 0,2 2-5 0 0,0 0 18 0 0,0 0-1 0 0,0 0 1 0 0,0 0 0 0 0,0 0 0 0 0,-2 0 0 0 0,2 0-1 0 0,0 0 1 0 0,-2 2 0 0 0,2-2 0 0 0,0 0 0 0 0,-2 2-1 0 0,0-2 1 0 0,2 0 0 0 0,-2 2 0 0 0,0 0-18 0 0,8 42 394 0 0,-4 0 0 0 0,0 2 1 0 0,-4 44-395 0 0,0-44-741 0 0,0-32 89 0 0</inkml:trace>
  <inkml:trace contextRef="#ctx0" brushRef="#br0" timeOffset="14">10798 6756 1376 0 0,'0'-2'348'0'0,"0"2"0"0"0,2-2 0 0 0,-2 0 0 0 0,0 2 0 0 0,0-2 0 0 0,0 2 0 0 0,0-2 0 0 0,0 2 0 0 0,0-2 0 0 0,-2 2 0 0 0,2-2 0 0 0,0 0 0 0 0,0 2 0 0 0,0-2 0 0 0,0 2 0 0 0,-2-2 0 0 0,2 2 0 0 0,0-2 0 0 0,0 2 0 0 0,-2-2 0 0 0,2 2 0 0 0,0 0 0 0 0,-2-2 0 0 0,2 2 0 0 0,-2-2 0 0 0,2 2 0 0 0,0 0 0 0 0,-2-2 0 0 0,2 2 0 0 0,-2 0-348 0 0,0 0 209 0 0,-2 0 0 0 0,2 0 0 0 0,0 0 0 0 0,0 0 1 0 0,-2 0-1 0 0,2 2 0 0 0,0-2 0 0 0,-2 2 0 0 0,2-2 0 0 0,0 2 0 0 0,0-2-209 0 0,-14 6-54 0 0,-2 0 93 0 0,3 0-1 0 0,-3 2 0 0 0,2 0 1 0 0,0 0-1 0 0,-12 10-38 0 0,24-16 5 0 0,0 2 1 0 0,0-2-1 0 0,0 0 1 0 0,0 2-1 0 0,0 0 0 0 0,2-2 1 0 0,-2 2-1 0 0,2 0 1 0 0,-2 0-1 0 0,2 0 0 0 0,0 0 1 0 0,0 0-1 0 0,-2 2 1 0 0,4-2-1 0 0,-2 0 0 0 0,0 0 1 0 0,0 2-1 0 0,2-2 1 0 0,-2 0-1 0 0,2 2 0 0 0,0-2 1 0 0,-2 0-1 0 0,2 2 1 0 0,0 2-6 0 0,2-6 10 0 0,-2-2 0 0 0,0 2 1 0 0,2 0-1 0 0,-2 0 0 0 0,0 0 1 0 0,2-2-1 0 0,-2 2 0 0 0,2 0 1 0 0,-2 0-1 0 0,2-2 0 0 0,0 2 1 0 0,-2 0-1 0 0,2-2 0 0 0,0 2 1 0 0,-2-2-1 0 0,2 2 0 0 0,0-2 1 0 0,0 2-1 0 0,-2-2 0 0 0,2 0 1 0 0,0 2-1 0 0,0-2 0 0 0,0 0 1 0 0,0 2-1 0 0,0-2 0 0 0,-2 0 1 0 0,2 0-1 0 0,0 0-10 0 0,64 4 479 0 0,-34-2-343 0 0,-22 0-48 0 0,-3 0 0 0 0,1 0 1 0 0,0 0-1 0 0,0 2 0 0 0,0 0 1 0 0,0-2-1 0 0,0 2 0 0 0,0 2 1 0 0,0-2-1 0 0,-2 2 0 0 0,2-2 1 0 0,-2 2-1 0 0,0 0 0 0 0,0 0 1 0 0,0 0-1 0 0,0 2 0 0 0,4 4-88 0 0,-8-8 58 0 0,0 0-1 0 0,2 0 0 0 0,-2 2 0 0 0,0-2 0 0 0,0 0 0 0 0,-2 2 0 0 0,2-2 1 0 0,0 2-1 0 0,-2-2 0 0 0,0 2 0 0 0,2-2 0 0 0,-2 2 0 0 0,0-2 0 0 0,0 2 0 0 0,0-2 1 0 0,-2 2-1 0 0,2-2 0 0 0,-2 2 0 0 0,2-2 0 0 0,-2 2 0 0 0,0-2 0 0 0,0 0 1 0 0,0 2-1 0 0,0-2 0 0 0,0 0 0 0 0,-2 0 0 0 0,2 0 0 0 0,0 0 0 0 0,-2 0 0 0 0,0 2-57 0 0,-2 0 114 0 0,0-2 0 0 0,0 0 0 0 0,0 2 0 0 0,0-2-1 0 0,0 0 1 0 0,-2-2 0 0 0,2 2 0 0 0,0 0-1 0 0,-2-2 1 0 0,-4 2-114 0 0,-79 18-126 0 0,71-18 82 0 0,-62 8-493 0 0,30-14-3013 0 0,32 0-2162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43"/>
    </inkml:context>
    <inkml:brush xml:id="br0">
      <inkml:brushProperty name="width" value="0.05" units="cm"/>
      <inkml:brushProperty name="height" value="0.05" units="cm"/>
      <inkml:brushProperty name="color" value="#FFFFFF"/>
    </inkml:brush>
    <inkml:brush xml:id="br1">
      <inkml:brushProperty name="width" value="0.025" units="cm"/>
      <inkml:brushProperty name="height" value="0.025" units="cm"/>
      <inkml:brushProperty name="color" value="#FFFFFF"/>
    </inkml:brush>
  </inkml:definitions>
  <inkml:trace contextRef="#ctx0" brushRef="#br0">434 1080 5728 0 0,'10'-6'9458'0'0,"28"-36"-7885"0"0,240-450 1316 0 0,-194 334-2988 0 0,-58 94 793 0 0,-20 42-668 0 0,22 112-553 0 0,-6 12 587 0 0,2 32-60 0 0,4 24 691 0 0,-8-48-682 0 0,-14-58-136 0 0,6 0-1 0 0,12 46 128 0 0,-16-82-1501 0 0,-2-6-5237 0 0</inkml:trace>
  <inkml:trace contextRef="#ctx0" brushRef="#br0" timeOffset="1">612 784 2304 0 0,'32'-4'7412'0'0,"4"4"-738"0"0,14 0-3022 0 0,-34 0-3569 0 0,0-2 0 0 0,0 2 0 0 0,0-4 1 0 0,0 2-1 0 0,0-2 0 0 0,4-2-83 0 0,24-10 450 0 0,-20 8-226 0 0</inkml:trace>
  <inkml:trace contextRef="#ctx0" brushRef="#br0" timeOffset="2">1582 286 10136 0 0,'0'0'464'0'0,"0"0"-10"0"0,-34 10 654 0 0,14 0-884 0 0,2 0-1 0 0,0 2 1 0 0,2 0-1 0 0,-2 0 1 0 0,2 2-1 0 0,0 0 0 0 0,2 2 1 0 0,0-2-1 0 0,0 4 1 0 0,0-2-1 0 0,2 2-223 0 0,-14 18 375 0 0,4 2-1 0 0,0 2 1 0 0,2-2-1 0 0,-10 36-374 0 0,24-60 184 0 0,2 2 0 0 0,0-2 0 0 0,0 2 0 0 0,2 0 0 0 0,0 0 0 0 0,0 0-1 0 0,0 0 1 0 0,2-2 0 0 0,2 2 0 0 0,-2 0 0 0 0,2 0 0 0 0,2 0 0 0 0,-2 0-184 0 0,2-8 64 0 0,-2 0 1 0 0,0 0 0 0 0,2 0-1 0 0,-2 0 1 0 0,2-2-1 0 0,0 2 1 0 0,0-2 0 0 0,2 2-1 0 0,-2-2 1 0 0,2 0 0 0 0,-2 0-1 0 0,2 0 1 0 0,0 0-1 0 0,0-2 1 0 0,2 2 0 0 0,-2-2-1 0 0,0 2 1 0 0,2-2-1 0 0,-2 0 1 0 0,2-2 0 0 0,0 2-1 0 0,0-2 1 0 0,0 2 0 0 0,-2-2-1 0 0,2 0 1 0 0,2-2-65 0 0,12 4 47 0 0,0-2 1 0 0,0-2 0 0 0,0 0-1 0 0,0 0 1 0 0,0-2 0 0 0,-2-2-1 0 0,2 0 1 0 0,0 0 0 0 0,10-6-48 0 0,38-12-1030 0 0,-2-4 0 0 0,14-10 1030 0 0,-42 18-743 0 0</inkml:trace>
  <inkml:trace contextRef="#ctx0" brushRef="#br0" timeOffset="3">2095 326 7368 0 0,'-4'-36'685'0'0,"4"28"4459"0"0,4 24-4708 0 0,-2-2-1 0 0,0 2 1 0 0,-2-2 0 0 0,2 2 0 0 0,-2-2 0 0 0,-2 2-1 0 0,0-2 1 0 0,-2 16-436 0 0,-2 28 384 0 0,-10 120 158 0 0,6-86 391 0 0,2 56-933 0 0,8-146 25 0 0,-2 2 0 0 0,2-2 0 0 0,0 2-1 0 0,2-2 1 0 0,-2 2 0 0 0,0-2 0 0 0,0 2 0 0 0,2-2-1 0 0,-2 2 1 0 0,0-2 0 0 0,2 2 0 0 0,0-2 0 0 0,-2 0 0 0 0,2 2-1 0 0,0-2 1 0 0,-2 0 0 0 0,2 0 0 0 0,0 2 0 0 0,0-2-1 0 0,0 0 1 0 0,0 0 0 0 0,2 0 0 0 0,-2 0 0 0 0,0 0 0 0 0,0 0-1 0 0,0-2 1 0 0,2 2 0 0 0,-2 0 0 0 0,0-2 0 0 0,2 2 0 0 0,-2-2-1 0 0,2 2 1 0 0,-2-2 0 0 0,2 2 0 0 0,-2-2 0 0 0,2 0-1 0 0,-2 0 1 0 0,2 0 0 0 0,-2 0 0 0 0,2 0-25 0 0,16-2 235 0 0,-2 0 1 0 0,2 0 0 0 0,0-2-1 0 0,-2 0 1 0 0,20-8-236 0 0,-10 4 334 0 0,36-12 215 0 0,-26 8-383 0 0,2 2 0 0 0,10-2-166 0 0,-38 10-76 0 0,-2 0 1 0 0,2 2 0 0 0,0 0 0 0 0,-2 0-1 0 0,2 0 1 0 0,-2 0 0 0 0,2 2 0 0 0,-2 0 0 0 0,2 0-1 0 0,4 2 76 0 0,-12-2-209 0 0,0 0-1 0 0,2-2 0 0 0,-2 2 0 0 0,0-2 1 0 0,2 0-1 0 0,-2 0 0 0 0,2 0 1 0 0,-2 0-1 0 0,0 0 0 0 0,2-2 210 0 0,14 0-6894 0 0</inkml:trace>
  <inkml:trace contextRef="#ctx0" brushRef="#br0" timeOffset="4">3149 424 5528 0 0,'-58'30'1845'0'0,"48"-26"-1256"0"0,-2 2-1 0 0,2 0 1 0 0,-2 0 0 0 0,-6 6-589 0 0,-30 18 480 0 0,40-26-334 0 0,0 0 1 0 0,0 2-1 0 0,2-2 0 0 0,-2 2 1 0 0,2-2-1 0 0,-2 2 0 0 0,2 0 1 0 0,0 2-1 0 0,0-2 1 0 0,-4 6-147 0 0,12-10 103 0 0,0 0 0 0 0,0 0 1 0 0,0 0-1 0 0,2 0 1 0 0,-2-2-1 0 0,0 2 0 0 0,0 0 1 0 0,2-2-1 0 0,-2 2 0 0 0,0-2 1 0 0,2 2-1 0 0,-2-2 1 0 0,2 2-104 0 0,54 12 1325 0 0,-32-8-911 0 0,0 2 0 0 0,0 0-1 0 0,0 0 1 0 0,0 2-414 0 0,-20-6 42 0 0,-2-2 1 0 0,2 0-1 0 0,-2 0 1 0 0,2 2-1 0 0,-2-2 1 0 0,0 2-1 0 0,0 0 1 0 0,0 0-1 0 0,0 0 1 0 0,0 0-1 0 0,0 0 0 0 0,0 0 1 0 0,-2 0-1 0 0,2 2 1 0 0,-2-2-1 0 0,0 0 1 0 0,2 2-1 0 0,-2 0 1 0 0,0-2-1 0 0,0 2 0 0 0,0 2-42 0 0,-2 0 81 0 0,0 2 0 0 0,0 0-1 0 0,-2 0 1 0 0,2 0 0 0 0,-2-2-1 0 0,0 2 1 0 0,0 0-1 0 0,-2-2 1 0 0,2 2 0 0 0,-2-2-1 0 0,0 0 1 0 0,0 2-1 0 0,0-2 1 0 0,-2 0 0 0 0,0 0-1 0 0,-4 6-80 0 0,-4 4 145 0 0,0-2 0 0 0,0 0 0 0 0,-2 0 0 0 0,0-2 0 0 0,0 0 0 0 0,-2-2-1 0 0,-2 2-144 0 0,8-8-25 0 0,0 0-1 0 0,0 0 0 0 0,0-2 0 0 0,0 0 1 0 0,0 0-1 0 0,0 0 0 0 0,-2-2 0 0 0,2 0 0 0 0,-10 0 26 0 0,-10-2-144 0 0</inkml:trace>
  <inkml:trace contextRef="#ctx0" brushRef="#br1" timeOffset="5">376 14 9096 0 0,'0'0'414'0'0,"0"0"-6"0"0,0 0-262 0 0,0 0-74 0 0,0-2 0 0 0,0 2 0 0 0,0 0 0 0 0,-2-2 0 0 0,2 2 0 0 0,0 0 0 0 0,0-2-1 0 0,0 2 1 0 0,-2 0 0 0 0,2-2 0 0 0,0 2 0 0 0,0 0 0 0 0,0 0 0 0 0,-2-2 0 0 0,2 2 0 0 0,0 0 0 0 0,-2 0 0 0 0,2 0 0 0 0,0-2 0 0 0,-2 2 0 0 0,2 0 0 0 0,0 0 0 0 0,0 0 0 0 0,-2 0 0 0 0,2 0 0 0 0,-2 0 0 0 0,2 0 0 0 0,0-2 0 0 0,-2 2 0 0 0,2 0 0 0 0,0 0 0 0 0,-2 0 0 0 0,2 2 0 0 0,0-2 0 0 0,-2 0 0 0 0,2 0 0 0 0,0 0 0 0 0,-2 0 0 0 0,2 0 0 0 0,0 0 0 0 0,-2 0-72 0 0,-26 10 2417 0 0,16 2-2120 0 0,2-2 0 0 0,0 2 0 0 0,0 0 0 0 0,0 0 0 0 0,2 2 0 0 0,0-2 0 0 0,0 2 0 0 0,0 6-297 0 0,-16 22 298 0 0,-10 20 19 0 0,0 2 1 0 0,4 2-1 0 0,4 0 0 0 0,-14 50-317 0 0,26-66 121 0 0,2 0 0 0 0,2 2-1 0 0,2-2 1 0 0,4 2 0 0 0,0 0-1 0 0,6 44-120 0 0,-2-80 15 0 0,2 2 0 0 0,2-2-1 0 0,-2 0 1 0 0,2 0-1 0 0,2 0 1 0 0,-2 0 0 0 0,4 0-1 0 0,-2-2 1 0 0,2 2-1 0 0,0-2 1 0 0,0 0-1 0 0,2 0 1 0 0,0 0 0 0 0,0-2-1 0 0,10 10-14 0 0,-4-8-135 0 0,-2 0 0 0 0,2-2 1 0 0,0 0-1 0 0,2-2 0 0 0,-2 2 0 0 0,2-4 0 0 0,0 2 0 0 0,2-2 0 0 0,-2-2 0 0 0,2 2 0 0 0,-2-4 0 0 0,20 4 135 0 0,10 0-1372 0 0</inkml:trace>
  <inkml:trace contextRef="#ctx0" brushRef="#br1" timeOffset="6">3407 34 11456 0 0,'36'10'1248'0'0,"-24"-4"-1056"0"0,2 2 0 0 0,-2-2 1 0 0,0 2-1 0 0,0 2 1 0 0,0-2-1 0 0,-2 2 0 0 0,0-2 1 0 0,0 4-1 0 0,0-2 1 0 0,0 0-1 0 0,-2 2 0 0 0,2 2-192 0 0,6 12 481 0 0,0 0 0 0 0,-2 2-1 0 0,0 0 1 0 0,-2 0-1 0 0,0 6-480 0 0,-6-12 178 0 0,0-2 0 0 0,-2 0 0 0 0,-2 0-1 0 0,0 2 1 0 0,0-2 0 0 0,-2 2-1 0 0,0-2 1 0 0,-2 0 0 0 0,0 2-1 0 0,-2 2-177 0 0,-10 42 616 0 0,-2-2-1 0 0,-14 34-615 0 0,12-40 131 0 0,-2 0-1 0 0,-4-2 0 0 0,-2-2 1 0 0,-2 0-1 0 0,-2-2 1 0 0,-2 0-1 0 0,-2-2 0 0 0,-4-2 1 0 0,-8 8-131 0 0,22-32-159 0 0,-2 2 0 0 0,0-4 0 0 0,-12 10 159 0 0,-18 2-5464 0 0,14-18-1256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50"/>
    </inkml:context>
    <inkml:brush xml:id="br0">
      <inkml:brushProperty name="width" value="0.05" units="cm"/>
      <inkml:brushProperty name="height" value="0.05" units="cm"/>
      <inkml:brushProperty name="color" value="#FFFFFF"/>
    </inkml:brush>
  </inkml:definitions>
  <inkml:trace contextRef="#ctx0" brushRef="#br0">1 1 11056 0 0,'1'0'7474'0'0,"87"5"-3194"0"0,56 1-1944 0 0,24 1-866 0 0,1-1-710 0 0,104-14-359 0 0,-3 0-3331 0 0,-248 8 1236 0 0,-3 3-68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51"/>
    </inkml:context>
    <inkml:brush xml:id="br0">
      <inkml:brushProperty name="width" value="0.05" units="cm"/>
      <inkml:brushProperty name="height" value="0.05" units="cm"/>
      <inkml:brushProperty name="color" value="#CC3300"/>
    </inkml:brush>
  </inkml:definitions>
  <inkml:trace contextRef="#ctx0" brushRef="#br0">0 0 11976 0 0,'0'0'1337'0'0,"6"10"439"0"0,3 4-889 0 0,0 1 1 0 0,10 26-1 0 0,0-3-73 0 0,111 231 2290 0 0,-125-258-3031 0 0,170 378 1512 0 0,-67-141-1464 0 0,31 68-66 0 0,-42-139-2957 0 0,-85-161 1308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52"/>
    </inkml:context>
    <inkml:brush xml:id="br0">
      <inkml:brushProperty name="width" value="0.05" units="cm"/>
      <inkml:brushProperty name="height" value="0.05" units="cm"/>
      <inkml:brushProperty name="color" value="#CC3300"/>
    </inkml:brush>
  </inkml:definitions>
  <inkml:trace contextRef="#ctx0" brushRef="#br0">1 1904 11056 0 0,'1'-8'207'0'0,"0"-1"1"0"0,0 1 0 0 0,1-1-1 0 0,1 1 1 0 0,-1-1 0 0 0,5-8-1 0 0,3-10 1429 0 0,43-121 5538 0 0,43-68-3528 0 0,-58 134-2698 0 0,360-641 1527 0 0,-53 231-4023 0 0,-279 403 26 0 0,-23 31-333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40:30.384"/>
    </inkml:context>
    <inkml:brush xml:id="br0">
      <inkml:brushProperty name="width" value="0.05" units="cm"/>
      <inkml:brushProperty name="height" value="0.05" units="cm"/>
      <inkml:brushProperty name="color" value="#E71224"/>
    </inkml:brush>
  </inkml:definitions>
  <inkml:trace contextRef="#ctx0" brushRef="#br0">14 77 7832 0 0,'0'0'4129'0'0,"16"4"-1338"0"0,-16-3-2692 0 0,1 0 0 0 0,-1 0 1 0 0,1 0-1 0 0,-1 0 0 0 0,0-1 0 0 0,1 1 1 0 0,-1 0-1 0 0,0 0 0 0 0,0 0 1 0 0,0 0-1 0 0,1 0 0 0 0,-1 0 1 0 0,0 0-1 0 0,0 0 0 0 0,0 0 1 0 0,-1-1-1 0 0,1 3 0 0 0,-5 18 1647 0 0,1-8-1280 0 0,1 39 420 0 0,3-38-324 0 0,-1 0-1 0 0,-2 18 1 0 0,-12 38 557 0 0,15-70-1094 0 0,-1 0 1 0 0,1 0-1 0 0,0 1 1 0 0,0-1 0 0 0,0 0-1 0 0,0 0 1 0 0,0 1-1 0 0,0-1 1 0 0,0 0 0 0 0,0 0-1 0 0,0 1 1 0 0,0-1-1 0 0,0 0 1 0 0,0 0-1 0 0,0 1 1 0 0,0-1 0 0 0,0 0-1 0 0,0 0 1 0 0,0 0-1 0 0,0 1 1 0 0,0-1 0 0 0,0 0-1 0 0,0 0 1 0 0,0 1-1 0 0,0-1 1 0 0,0 0 0 0 0,1 0-1 0 0,-1 0 1 0 0,0 1-1 0 0,0-1 1 0 0,0 0-1 0 0,0 0 1 0 0,1 0 0 0 0,-1 0-1 0 0,0 1 1 0 0,0-1-1 0 0,1 0 1 0 0,8-5 233 0 0,8-14-180 0 0,-2-11 5 0 0,17-49 0 0 0,-23 56-38 0 0,3-11-36 0 0,-5 13 10 0 0,14-29 1 0 0,-18 44 29 0 0,0 1 0 0 0,0-1 0 0 0,1 1 0 0 0,0 0 0 0 0,0 0 0 0 0,0 1 0 0 0,0-1-1 0 0,1 1 1 0 0,8-7 0 0 0,-12 10-12 0 0,0 1-1 0 0,1-1 0 0 0,-1 0 1 0 0,0 1-1 0 0,0-1 0 0 0,1 1 1 0 0,-1-1-1 0 0,0 1 0 0 0,1 0 1 0 0,-1 0-1 0 0,1-1 1 0 0,-1 1-1 0 0,0 0 0 0 0,1 0 1 0 0,-1 0-1 0 0,1 0 0 0 0,-1 1 1 0 0,0-1-1 0 0,3 1 0 0 0,-2 0 22 0 0,1 0 0 0 0,-1 0 0 0 0,1 1-1 0 0,-1-1 1 0 0,0 1 0 0 0,0-1-1 0 0,0 1 1 0 0,0 0 0 0 0,3 3 0 0 0,0 0 49 0 0,-2 0 1 0 0,1 0 0 0 0,0 1-1 0 0,-1-1 1 0 0,0 1 0 0 0,0 0-1 0 0,3 11 1 0 0,-2-2 176 0 0,1 28 1 0 0,-3-30-263 0 0,-1 1 0 0 0,2-1 1 0 0,4 18-1 0 0,6 18-183 0 0,-9-31-1106 0 0,0-3-332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53"/>
    </inkml:context>
    <inkml:brush xml:id="br0">
      <inkml:brushProperty name="width" value="0.05" units="cm"/>
      <inkml:brushProperty name="height" value="0.05" units="cm"/>
      <inkml:brushProperty name="color" value="#FFFFFF"/>
    </inkml:brush>
  </inkml:definitions>
  <inkml:trace contextRef="#ctx0" brushRef="#br0">1 516 7568 0 0,'97'-32'1308'0'0,"151"-27"1"0"0,672-113 4106 0 0,-4 39-3112 0 0,-466 90-2089 0 0,-277 27-158 0 0,1027-45 286 0 0,2 82-4 0 0,-35 55 208 0 0,-634-7-1649 0 0,-533-69 1102 0 0,74 12-4445 0 0,-7 2-1507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54"/>
    </inkml:context>
    <inkml:brush xml:id="br0">
      <inkml:brushProperty name="width" value="0.05" units="cm"/>
      <inkml:brushProperty name="height" value="0.05" units="cm"/>
      <inkml:brushProperty name="color" value="#FFFFFF"/>
    </inkml:brush>
  </inkml:definitions>
  <inkml:trace contextRef="#ctx0" brushRef="#br0">359 382 7832 0 0,'-2'-4'8725'0'0,"-3"-6"-5875"0"0,-76-74 4544 0 0,-41-47-6631 0 0,-9-6-3198 0 0,114 121 1185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55"/>
    </inkml:context>
    <inkml:brush xml:id="br0">
      <inkml:brushProperty name="width" value="0.05" units="cm"/>
      <inkml:brushProperty name="height" value="0.05" units="cm"/>
      <inkml:brushProperty name="color" value="#FFFFFF"/>
    </inkml:brush>
  </inkml:definitions>
  <inkml:trace contextRef="#ctx0" brushRef="#br0">392 0 11976 0 0,'0'0'1082'0'0,"-14"8"722"0"0,-29 26 6905 0 0,-1 2-5778 0 0,-18 23-1245 0 0,-62 55-503 0 0,35-47-4573 0 0,74-56-6008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56"/>
    </inkml:context>
    <inkml:brush xml:id="br0">
      <inkml:brushProperty name="width" value="0.05" units="cm"/>
      <inkml:brushProperty name="height" value="0.05" units="cm"/>
      <inkml:brushProperty name="color" value="#FFFFFF"/>
    </inkml:brush>
  </inkml:definitions>
  <inkml:trace contextRef="#ctx0" brushRef="#br0">1 80 10592 0 0,'6'-1'200'0'0,"1"1"0"0"0,0-1 0 0 0,0 1 0 0 0,0 0 1 0 0,10 2-1 0 0,16 0 87 0 0,422-42 4730 0 0,-164 10-2856 0 0,-1 18-1596 0 0,-259 13-1289 0 0,48 6 0 0 0,-50-1-524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57"/>
    </inkml:context>
    <inkml:brush xml:id="br0">
      <inkml:brushProperty name="width" value="0.05" units="cm"/>
      <inkml:brushProperty name="height" value="0.05" units="cm"/>
      <inkml:brushProperty name="color" value="#FFFFFF"/>
    </inkml:brush>
  </inkml:definitions>
  <inkml:trace contextRef="#ctx0" brushRef="#br0">362 390 14976 0 0,'-13'-9'1626'0'0,"-7"-8"-26"0"0,2-1 0 0 0,0-1 0 0 0,1-1-1 0 0,-19-29 1 0 0,7 9-1278 0 0,-9-5-31 0 0,-57-56 0 0 0,33 44-7530 0 0,47 43-603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58"/>
    </inkml:context>
    <inkml:brush xml:id="br0">
      <inkml:brushProperty name="width" value="0.05" units="cm"/>
      <inkml:brushProperty name="height" value="0.05" units="cm"/>
      <inkml:brushProperty name="color" value="#FFFFFF"/>
    </inkml:brush>
  </inkml:definitions>
  <inkml:trace contextRef="#ctx0" brushRef="#br0">430 7 5984 0 0,'0'0'541'0'0,"-15"-7"11481"0"0,-11 12-6460 0 0,14 0-4540 0 0,-1 0 0 0 0,-20 13 0 0 0,-1 4-444 0 0,2 2-1 0 0,1 1 1 0 0,-35 36-1 0 0,24-22-311 0 0,22-21-1181 0 0,1 1 0 0 0,1 1 0 0 0,1 0-1 0 0,-22 34 1 0 0,27-34-8284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59"/>
    </inkml:context>
    <inkml:brush xml:id="br0">
      <inkml:brushProperty name="width" value="0.05" units="cm"/>
      <inkml:brushProperty name="height" value="0.05" units="cm"/>
      <inkml:brushProperty name="color" value="#FFFFFF"/>
    </inkml:brush>
  </inkml:definitions>
  <inkml:trace contextRef="#ctx0" brushRef="#br0">0 202 9528 0 0,'12'-5'136'0'0,"1"1"1"0"0,0 1 0 0 0,-1 0-1 0 0,1 1 1 0 0,14-1 0 0 0,67 2 84 0 0,-49 2-253 0 0,207 3 301 0 0,88-1 222 0 0,-62-7 31 0 0,292-7-37 0 0,-6-6 687 0 0,87-13 420 0 0,-258 9-439 0 0,-30 1-515 0 0,250-9 118 0 0,-391 22-526 0 0,200-3 214 0 0,2 3-142 0 0,220-2 178 0 0,-242 2-469 0 0,-76 1 139 0 0,-199 3-95 0 0,563-4 917 0 0,-599 10-900 0 0,-77-2-56 0 0,-1 1-1 0 0,0 1 0 0 0,-1 0 0 0 0,25 8 0 0 0,-35-10-11 0 0,-1 0-1 0 0,1 0 0 0 0,0 0 1 0 0,0 0-1 0 0,-1 0 1 0 0,1 0-1 0 0,0 0 0 0 0,-1 0 1 0 0,1 1-1 0 0,-1-1 0 0 0,1 0 1 0 0,-1 1-1 0 0,0-1 1 0 0,0 1-1 0 0,0 0 0 0 0,0-1 1 0 0,0 1-1 0 0,2 3 0 0 0,0 5-3 0 0,-2-9 0 0 0,-1 0 0 0 0,1-1 0 0 0,-1 1 0 0 0,0 0 0 0 0,1 0 0 0 0,-1 0 0 0 0,0 0 0 0 0,0-1 0 0 0,0 1 0 0 0,1 0 0 0 0,-1 0 0 0 0,0 0 0 0 0,0 0 0 0 0,0 1 0 0 0,-8 55-4 0 0,2 1 0 0 0,4 86 0 0 0,29 166-69 0 0,-7-25-101 0 0,-12-139 191 0 0,22 521-23 0 0,-24-491-80 0 0,11 379 184 0 0,-2-87-318 0 0,6 274 220 0 0,-6-68 210 0 0,-21-1-236 0 0,-6-391 104 0 0,-3 89-60 0 0,2-87-6 0 0,2-88-208 0 0,-1-20-1534 0 0,6-91-4883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60"/>
    </inkml:context>
    <inkml:brush xml:id="br0">
      <inkml:brushProperty name="width" value="0.05" units="cm"/>
      <inkml:brushProperty name="height" value="0.05" units="cm"/>
      <inkml:brushProperty name="color" value="#FFFFFF"/>
    </inkml:brush>
  </inkml:definitions>
  <inkml:trace contextRef="#ctx0" brushRef="#br0">18 0 4608 0 0,'-1'1'12'0'0,"1"-1"1"0"0,-1 0 0 0 0,0 1-1 0 0,0-1 1 0 0,1 0 0 0 0,-1 1-1 0 0,0-1 1 0 0,1 1 0 0 0,-1-1-1 0 0,1 1 1 0 0,-1-1-1 0 0,0 1 1 0 0,1-1 0 0 0,-1 1-1 0 0,1 0 1 0 0,0-1 0 0 0,-1 1-1 0 0,1 0 1 0 0,-1 0 0 0 0,1-1-1 0 0,0 1 1 0 0,0 0-1 0 0,-1 0 1 0 0,1-1 0 0 0,0 1-1 0 0,0 0 1 0 0,0 0 0 0 0,0-1-1 0 0,0 1 1 0 0,0 0 0 0 0,0 0-1 0 0,0 0 1 0 0,0 1-1 0 0,1 4 7 0 0,-4 7 254 0 0,2-12-220 0 0,1 0-1 0 0,-1 0 1 0 0,1 0 0 0 0,0 1 0 0 0,0-1 0 0 0,-1 0 0 0 0,1 0 0 0 0,0 1 0 0 0,0-1 0 0 0,0 0 0 0 0,0 0 0 0 0,1 2 0 0 0,1 11 716 0 0,0 0-1 0 0,0 19 0 0 0,1 14 894 0 0,11 135-424 0 0,-6-62-795 0 0,-1 35 681 0 0,-2-21-332 0 0,4 103 260 0 0,-2-31-261 0 0,3 55 122 0 0,-2-21-67 0 0,2 58 69 0 0,-2-42-266 0 0,40 624 1267 0 0,21-3-319 0 0,35-2-387 0 0,20 23-1409 0 0,-56-525-59 0 0,-32-216-2313 0 0,-25-114 1230 0 0,0-5-17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48:43.361"/>
    </inkml:context>
    <inkml:brush xml:id="br0">
      <inkml:brushProperty name="width" value="0.05" units="cm"/>
      <inkml:brushProperty name="height" value="0.05" units="cm"/>
      <inkml:brushProperty name="color" value="#FFFFFF"/>
    </inkml:brush>
  </inkml:definitions>
  <inkml:trace contextRef="#ctx0" brushRef="#br0">1 669 9216 0 0,'8'-4'372'0'0,"0"1"1"0"0,1 1-1 0 0,0 0 1 0 0,-1 0-1 0 0,19-2 1 0 0,46 4 1777 0 0,-7 0-1810 0 0,713-81 1671 0 0,680-191 2784 0 0,-955 172-3562 0 0,-366 74-1095 0 0,602-88 70 0 0,-638 101-207 0 0,229-23-870 0 0,-226 27 362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7:49:26.720"/>
    </inkml:context>
    <inkml:brush xml:id="br0">
      <inkml:brushProperty name="width" value="0.05" units="cm"/>
      <inkml:brushProperty name="height" value="0.05" units="cm"/>
      <inkml:brushProperty name="color" value="#849398"/>
    </inkml:brush>
  </inkml:definitions>
  <inkml:trace contextRef="#ctx0" brushRef="#br0">25 1 6448 0 0,'0'0'297'0'0,"0"0"-9"0"0,-5 14 615 0 0,6 57 3243 0 0,6 37-2058 0 0,1 44-1020 0 0,-4-4-176 0 0,0 142-23 0 0,-25 391 248 0 0,-2 132 2305 0 0,31-203-1433 0 0,37 150-1743 0 0,-8-267-182 0 0,-32-416-504 0 0,5 87 912 0 0,-8-55-7728 0 0,-2-84 107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40:31.306"/>
    </inkml:context>
    <inkml:brush xml:id="br0">
      <inkml:brushProperty name="width" value="0.05" units="cm"/>
      <inkml:brushProperty name="height" value="0.05" units="cm"/>
      <inkml:brushProperty name="color" value="#E71224"/>
    </inkml:brush>
  </inkml:definitions>
  <inkml:trace contextRef="#ctx0" brushRef="#br0">148 34 12696 0 0,'1'-18'1490'0'0,"-1"17"-1350"0"0,0 1 0 0 0,0-1-1 0 0,0 0 1 0 0,0 1 0 0 0,0-1-1 0 0,0 0 1 0 0,-1 1 0 0 0,1-1-1 0 0,0 0 1 0 0,-1 1-1 0 0,1-1 1 0 0,0 0 0 0 0,-1 1-1 0 0,1-1 1 0 0,-1 1 0 0 0,1-1-1 0 0,-1 1 1 0 0,1-1 0 0 0,-1 1-1 0 0,1-1 1 0 0,-1 1 0 0 0,1 0-1 0 0,-1-1 1 0 0,0 1 0 0 0,0-1-1 0 0,-1 1 37 0 0,1 0-1 0 0,0 0 0 0 0,0 0 0 0 0,-1 0 1 0 0,1 0-1 0 0,0 0 0 0 0,0 0 0 0 0,-1 0 1 0 0,1 1-1 0 0,0-1 0 0 0,0 0 0 0 0,-1 1 1 0 0,0 0-1 0 0,-3 2 11 0 0,0-1 1 0 0,0 1-1 0 0,0 1 1 0 0,1-1-1 0 0,-7 7 1 0 0,2-1-96 0 0,1 0 0 0 0,0 1 1 0 0,1 0-1 0 0,0 0 0 0 0,0 1 0 0 0,1 0 0 0 0,0 0 0 0 0,1 1 0 0 0,1-1 1 0 0,0 1-1 0 0,0 0 0 0 0,1 0 0 0 0,1 1 0 0 0,0-1 0 0 0,-1 20 1 0 0,3-27-57 0 0,0 0 1 0 0,0 0-1 0 0,1 0 1 0 0,-1-1-1 0 0,1 1 0 0 0,0 0 1 0 0,1 0-1 0 0,-1 0 1 0 0,1 0-1 0 0,0-1 1 0 0,0 1-1 0 0,0-1 1 0 0,1 0-1 0 0,-1 1 1 0 0,1-1-1 0 0,0 0 1 0 0,1-1-1 0 0,-1 1 0 0 0,0 0 1 0 0,1-1-1 0 0,0 0 1 0 0,0 0-1 0 0,0 0 1 0 0,9 4-1 0 0,-5-3-275 0 0,1 0 0 0 0,0-1-1 0 0,1-1 1 0 0,-1 1 0 0 0,0-2 0 0 0,1 1-1 0 0,-1-1 1 0 0,1-1 0 0 0,11 0 0 0 0,-3 0-7445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7:49:28.734"/>
    </inkml:context>
    <inkml:brush xml:id="br0">
      <inkml:brushProperty name="width" value="0.05" units="cm"/>
      <inkml:brushProperty name="height" value="0.05" units="cm"/>
      <inkml:brushProperty name="color" value="#849398"/>
    </inkml:brush>
  </inkml:definitions>
  <inkml:trace contextRef="#ctx0" brushRef="#br0">1 21 2304 0 0,'3'-2'115'0'0,"1"-1"1"0"0,0 1-1 0 0,0 1 1 0 0,-1-1-1 0 0,1 0 1 0 0,0 1-1 0 0,0 0 0 0 0,1 0 1 0 0,-1 0-1 0 0,0 1 1 0 0,0-1-1 0 0,0 1 1 0 0,0 0-1 0 0,1 0 1 0 0,0 0-116 0 0,20-1 1869 0 0,6-1-1059 0 0,0 2-1 0 0,0 1 1 0 0,22 4-810 0 0,-18-2 362 0 0,331 32 2072 0 0,-134-19-1130 0 0,-151-12-1036 0 0,378 7 845 0 0,-146-6-520 0 0,57-3 263 0 0,-78-2-100 0 0,-28 4-379 0 0,279 6 1400 0 0,-21 0-1223 0 0,-133-2-228 0 0,-131-2-301 0 0,193 8 887 0 0,-144-3-2342 0 0,-196-10-4377 0 0,-55-2 301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2:55.731"/>
    </inkml:context>
    <inkml:brush xml:id="br0">
      <inkml:brushProperty name="width" value="0.05" units="cm"/>
      <inkml:brushProperty name="height" value="0.05" units="cm"/>
      <inkml:brushProperty name="color" value="#849398"/>
    </inkml:brush>
  </inkml:definitions>
  <inkml:trace contextRef="#ctx0" brushRef="#br0">228 18 6448 0 0,'0'0'498'0'0,"0"0"-187"0"0,-12 6 4241 0 0,6-2-4148 0 0,0 0-1 0 0,1 1 1 0 0,-1 0-1 0 0,1 1 1 0 0,1-1 0 0 0,-1 1-1 0 0,1 0 1 0 0,-1 2-404 0 0,-1-1 212 0 0,-9 17 182 0 0,1 0 0 0 0,1 1-1 0 0,-8 24-393 0 0,7-18 274 0 0,11-24-215 0 0,-21 47 1393 0 0,-11 40-1452 0 0,29-78 235 0 0,2 0 0 0 0,0 1 0 0 0,1 0 0 0 0,1-1 0 0 0,0 1 0 0 0,1 0-1 0 0,1 0 1 0 0,1 4-235 0 0,0-15 110 0 0,-1 0 0 0 0,2 1 0 0 0,-1-1 0 0 0,1 0 0 0 0,0 0 0 0 0,0 0 0 0 0,0-1 0 0 0,1 1-1 0 0,0 0 1 0 0,0-1 0 0 0,1 1-110 0 0,-2-3 47 0 0,0-1 0 0 0,1 1 0 0 0,-1-1-1 0 0,0 1 1 0 0,1-1 0 0 0,0 0 0 0 0,-1 0-1 0 0,1 0 1 0 0,0-1 0 0 0,0 1 0 0 0,0 0-1 0 0,0-1 1 0 0,0 0 0 0 0,1 0-1 0 0,-1 0 1 0 0,0 0 0 0 0,0 0 0 0 0,1-1-1 0 0,-1 0 1 0 0,1 1 0 0 0,0-1-47 0 0,8-1 92 0 0,0 0-1 0 0,0-1 1 0 0,-1 0-1 0 0,1-1 1 0 0,0-1-1 0 0,-1 1 1 0 0,0-2-1 0 0,0 1 1 0 0,0-2 0 0 0,4-2-92 0 0,22-15 210 0 0,-1-1 1 0 0,7-8-211 0 0,-38 29 15 0 0,18-15 47 0 0,-1 0 0 0 0,-1-2 0 0 0,-1 0 0 0 0,2-5-62 0 0,-12 13 30 0 0,0 0-1 0 0,-2 0 0 0 0,1-1 0 0 0,-2-1 0 0 0,1 1 0 0 0,-2-1 0 0 0,0 0 0 0 0,3-11-29 0 0,-8 19 25 0 0,1-1-1 0 0,-1 0 1 0 0,0 0-1 0 0,0 0 1 0 0,-1 0-1 0 0,0 0 1 0 0,0 0-1 0 0,-1 0 1 0 0,0 1-1 0 0,0-1 1 0 0,-1 0-1 0 0,1 0 1 0 0,-1 1-1 0 0,-1-1 1 0 0,1 1-1 0 0,-1-1 1 0 0,-3-3-25 0 0,0 0 32 0 0,-1 1 0 0 0,1 0 0 0 0,-2 1 0 0 0,1-1-1 0 0,-1 1 1 0 0,0 1 0 0 0,-1 0 0 0 0,0 0 0 0 0,0 0 0 0 0,-8-3-32 0 0,6 4-79 0 0,-16-10 288 0 0,0 1 0 0 0,-22-8-209 0 0,41 19-202 0 0,0 2 1 0 0,1-1-1 0 0,-1 1 1 0 0,-1 0-1 0 0,1 0 1 0 0,0 1-1 0 0,0 1 0 0 0,-1-1 1 0 0,1 1-1 0 0,0 0 1 0 0,-1 1-1 0 0,-5 1 202 0 0,-2 3-5606 0 0,4 5-1787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2:55.732"/>
    </inkml:context>
    <inkml:brush xml:id="br0">
      <inkml:brushProperty name="width" value="0.05" units="cm"/>
      <inkml:brushProperty name="height" value="0.05" units="cm"/>
      <inkml:brushProperty name="color" value="#849398"/>
    </inkml:brush>
  </inkml:definitions>
  <inkml:trace contextRef="#ctx0" brushRef="#br0">19 3 13104 0 0,'0'0'597'0'0,"0"0"-9"0"0,-1 0-474 0 0,1 0 0 0 0,0 0-1 0 0,0 0 1 0 0,0 1 0 0 0,0-1 0 0 0,-1 0 0 0 0,1 0-1 0 0,0 0 1 0 0,0 0 0 0 0,0 0 0 0 0,0 0 0 0 0,-1 1 0 0 0,1-1-1 0 0,0 0 1 0 0,0 0 0 0 0,0 0 0 0 0,0 0 0 0 0,0 1-1 0 0,0-1 1 0 0,0 0 0 0 0,0 0 0 0 0,-1 0 0 0 0,1 1 0 0 0,0-1-1 0 0,0 0 1 0 0,0 0 0 0 0,0 0 0 0 0,0 1 0 0 0,0-1-1 0 0,0 0-113 0 0,2 25 2189 0 0,0 0 0 0 0,5 19-2189 0 0,0 4 842 0 0,41 582 2126 0 0,-41-508-2856 0 0,23 233-212 0 0,-24-327 58 0 0,2-11-3465 0 0,-7-16-4639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2:55.733"/>
    </inkml:context>
    <inkml:brush xml:id="br0">
      <inkml:brushProperty name="width" value="0.05" units="cm"/>
      <inkml:brushProperty name="height" value="0.05" units="cm"/>
      <inkml:brushProperty name="color" value="#849398"/>
    </inkml:brush>
  </inkml:definitions>
  <inkml:trace contextRef="#ctx0" brushRef="#br0">5 121 15288 0 0,'0'-2'127'0'0,"0"1"0"0"0,0-1 1 0 0,1 1-1 0 0,-1-1 1 0 0,1 1-1 0 0,-1 0 1 0 0,1-1-1 0 0,0 1 1 0 0,0-1-1 0 0,-1 1 0 0 0,1 0 1 0 0,0 0-1 0 0,0-1 1 0 0,0 1-1 0 0,1 0 1 0 0,-1 0-1 0 0,0 0 1 0 0,0 0-1 0 0,0 0 0 0 0,1 1 1 0 0,-1-1-1 0 0,0 0 1 0 0,2 0-128 0 0,5-3 732 0 0,0 1 0 0 0,0-1 0 0 0,7 0-732 0 0,-9 2 302 0 0,-1 0-156 0 0,33-11 1289 0 0,1 2 0 0 0,35-5-1435 0 0,-63 15 95 0 0,66-10 1152 0 0,46 0-1247 0 0,-97 10 170 0 0,0 1 0 0 0,0 2 0 0 0,-1 1 0 0 0,1 0 0 0 0,-1 2 0 0 0,20 7-170 0 0,-19-5 144 0 0,-2 2 0 0 0,1 1-1 0 0,-1 1 1 0 0,-1 1 0 0 0,0 1 0 0 0,0 2-144 0 0,-15-10 25 0 0,0 1 0 0 0,0 0 0 0 0,-1 1 0 0 0,0-1 0 0 0,0 2 0 0 0,-1-1 0 0 0,0 1 0 0 0,0 0 0 0 0,-1 0 0 0 0,0 0 0 0 0,0 1 0 0 0,-1 0 0 0 0,0 0 0 0 0,0 0 0 0 0,-1 0 0 0 0,0 0 0 0 0,0 9-25 0 0,0-2 35 0 0,-2-1 0 0 0,0 1 0 0 0,-1-1 0 0 0,-1 1-1 0 0,0-1 1 0 0,-1 0 0 0 0,0 1 0 0 0,-2-1 0 0 0,0 0 0 0 0,0 0-1 0 0,-1-1 1 0 0,-3 4-35 0 0,0-2 82 0 0,0 1 1 0 0,-2-2-1 0 0,0 1 0 0 0,0-2 0 0 0,-2 1 0 0 0,0-1 1 0 0,0-1-1 0 0,-1 0 0 0 0,-1-1 0 0 0,-4 3-82 0 0,-13 6 193 0 0,-1-1 0 0 0,-1-2 0 0 0,0-1 0 0 0,-36 13-193 0 0,5-7 24 0 0,-1-3-1 0 0,-49 8-23 0 0,75-19-95 0 0,11-2-468 0 0,-81 19 198 0 0,37-8-8905 0 0,52-12 1009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2:55.734"/>
    </inkml:context>
    <inkml:brush xml:id="br0">
      <inkml:brushProperty name="width" value="0.05" units="cm"/>
      <inkml:brushProperty name="height" value="0.05" units="cm"/>
      <inkml:brushProperty name="color" value="#849398"/>
    </inkml:brush>
  </inkml:definitions>
  <inkml:trace contextRef="#ctx0" brushRef="#br0">0 69 1840 0 0,'0'0'83'0'0,"0"0"431"0"0,0 0 1772 0 0,-3-1 11622 0 0,3 3-12976 0 0,9 49 860 0 0,3 47-1792 0 0,-6-6 117 0 0,5 155-42 0 0,-11-227-31 0 0,-1-12 27 0 0,1 0 0 0 0,0 0 0 0 0,0 0 0 0 0,1 1 0 0 0,0-1-1 0 0,0 0 1 0 0,3 7-71 0 0,-3-13 64 0 0,-1-2 16 0 0,0 0 68 0 0,-1-2 32 0 0,-2-7-41 0 0,1 0 0 0 0,-1-1-1 0 0,2 1 1 0 0,-1-6-139 0 0,-1-4 109 0 0,-3-26 187 0 0,1 0 0 0 0,3 0 0 0 0,2 0 0 0 0,2 0 0 0 0,1 0 0 0 0,5-11-296 0 0,-6 39 116 0 0,1 1-1 0 0,1 0 0 0 0,1 0 1 0 0,0 1-1 0 0,1-1 0 0 0,0 1 1 0 0,2 0-1 0 0,4-6-115 0 0,-8 13 89 0 0,1 1-1 0 0,0 0 1 0 0,1 1-1 0 0,0 0 1 0 0,0-1 0 0 0,0 2-1 0 0,1-1 1 0 0,0 1 0 0 0,0 0-1 0 0,0 0 1 0 0,0 1-1 0 0,1 0 1 0 0,0 0 0 0 0,0 1-1 0 0,0 0 1 0 0,0 1 0 0 0,2-1-89 0 0,12-2 36 0 0,1 2 1 0 0,0 0 0 0 0,0 2-1 0 0,0 0 1 0 0,0 1 0 0 0,0 2 0 0 0,-1 0-1 0 0,12 4-36 0 0,-11-1-4090 0 0,0 0 0 0 0,20 10 4090 0 0,-30-11-8398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2:55.735"/>
    </inkml:context>
    <inkml:brush xml:id="br0">
      <inkml:brushProperty name="width" value="0.05" units="cm"/>
      <inkml:brushProperty name="height" value="0.05" units="cm"/>
      <inkml:brushProperty name="color" value="#849398"/>
    </inkml:brush>
  </inkml:definitions>
  <inkml:trace contextRef="#ctx0" brushRef="#br0">324 7 9760 0 0,'0'0'446'0'0,"0"0"-10"0"0,0 0-126 0 0,0 0 500 0 0,0 0 249 0 0,0 0 49 0 0,0 0-11 0 0,-3 10 1836 0 0,-65 137 1259 0 0,31-70-3692 0 0,1-6-169 0 0,-15 17-331 0 0,6-11-7 0 0,19-30 48 0 0,-17 30-3214 0 0,42-76 1679 0 0,1-1-240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2:55.736"/>
    </inkml:context>
    <inkml:brush xml:id="br0">
      <inkml:brushProperty name="width" value="0.05" units="cm"/>
      <inkml:brushProperty name="height" value="0.05" units="cm"/>
      <inkml:brushProperty name="color" value="#849398"/>
    </inkml:brush>
  </inkml:definitions>
  <inkml:trace contextRef="#ctx0" brushRef="#br0">8 11 12384 0 0,'-10'-3'1518'0'0,"15"6"1875"0"0,12 8-2178 0 0,-5 1-707 0 0,-1 0 0 0 0,0 1-1 0 0,-1 0 1 0 0,0 0 0 0 0,-1 1 0 0 0,3 8-508 0 0,0-2 418 0 0,30 46 758 0 0,87 138 1102 0 0,-106-174-2027 0 0,1 0 0 0 0,24 21-251 0 0,-31-34 172 0 0,-4-4 188 0 0,0-1 0 0 0,12 7-360 0 0,-4-3-1727 0 0,0 2-4494 0 0,-6-4-1886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2:55.737"/>
    </inkml:context>
    <inkml:brush xml:id="br0">
      <inkml:brushProperty name="width" value="0.05" units="cm"/>
      <inkml:brushProperty name="height" value="0.05" units="cm"/>
      <inkml:brushProperty name="color" value="#849398"/>
    </inkml:brush>
  </inkml:definitions>
  <inkml:trace contextRef="#ctx0" brushRef="#br0">193 110 4608 0 0,'0'0'353'0'0,"0"-15"968"0"0,0-30 6571 0 0,0 44-7394 0 0,-3-3 286 0 0,2 4 2991 0 0,-9 26-3160 0 0,1 1-1 0 0,1 0 0 0 0,1 1 0 0 0,-1 17-614 0 0,2 0 241 0 0,2 1 0 0 0,2 23-241 0 0,3-44 241 0 0,2-1 1 0 0,0 0-1 0 0,6 21-241 0 0,-7-39 30 0 0,0 0 1 0 0,0 1-1 0 0,0-1 1 0 0,1 0-1 0 0,0 0 1 0 0,0 0-1 0 0,0-1 1 0 0,1 1-1 0 0,0-1 0 0 0,0 0 1 0 0,0 0-1 0 0,1 0 1 0 0,-1 0-1 0 0,3 1-30 0 0,-3-3 22 0 0,0-1-1 0 0,0 1 1 0 0,0-1-1 0 0,0 0 1 0 0,0 1-1 0 0,1-2 1 0 0,-1 1 0 0 0,1 0-1 0 0,-1-1 1 0 0,1 0-1 0 0,0 0 1 0 0,-1-1-1 0 0,1 1 1 0 0,0-1-1 0 0,-1 0 1 0 0,1 0 0 0 0,0 0-1 0 0,0-1 1 0 0,-1 0-1 0 0,1 0-21 0 0,6-2 73 0 0,-1 0 0 0 0,0-1 0 0 0,0-1 0 0 0,0 1 0 0 0,0-2 0 0 0,-1 1 0 0 0,0-1 0 0 0,0-1 0 0 0,-1 0 0 0 0,6-5-73 0 0,10-11 351 0 0,-1-2 0 0 0,15-22-351 0 0,-14 13 254 0 0,-1-1 0 0 0,17-36-254 0 0,-36 64 12 0 0,4-11 18 0 0,0 0 0 0 0,-1-1-1 0 0,2-13-29 0 0,3-5 11 0 0,-7 19 9 0 0,-1 1-1 0 0,-1-1 0 0 0,0-3-19 0 0,4-20 56 0 0,-3 6-46 0 0,-4 35-10 0 0,0 0 0 0 0,0 0 0 0 0,0 0 0 0 0,0 0 0 0 0,0 0 0 0 0,0 1 0 0 0,0-1 0 0 0,0 0 0 0 0,0 0 0 0 0,0 0 0 0 0,0 0 0 0 0,0 0 0 0 0,0 0 0 0 0,0 0 0 0 0,0 0 0 0 0,0 0 0 0 0,0 0 0 0 0,0 0 0 0 0,1 0 0 0 0,-1 0 0 0 0,0 0 0 0 0,0 0 0 0 0,0 0 0 0 0,0 0 0 0 0,0 0 0 0 0,0 0 0 0 0,0 0 0 0 0,0 0 0 0 0,0 0 0 0 0,0 0 0 0 0,0 0 0 0 0,0 0 0 0 0,0 0 0 0 0,1 0 0 0 0,-1 0 0 0 0,0 0 0 0 0,0 0 0 0 0,0 0 0 0 0,0 0 0 0 0,0 0 0 0 0,0 0 0 0 0,0 0 0 0 0,0 0 0 0 0,0 0 0 0 0,0 0 0 0 0,0 0 0 0 0,0 0 0 0 0,0 0 0 0 0,0 0 0 0 0,1 0 0 0 0,-1 0 0 0 0,0 0 0 0 0,0 0 0 0 0,1 6 0 0 0,4 35 41 0 0,5 12-41 0 0,1 11 23 0 0,0-1-23 0 0,3 2 0 0 0,11 58 0 0 0,0 89 3 0 0,-23-160 23 0 0,-1-1 0 0 0,-3 1-1 0 0,-2 6-25 0 0,-2-7 305 0 0,-11 42-305 0 0,12-74 135 0 0,0 0 0 0 0,-2 0 0 0 0,0-1 0 0 0,-1 0 0 0 0,0 0 0 0 0,-6 6-135 0 0,9-16 91 0 0,0 0 0 0 0,-1 0 0 0 0,0 0 0 0 0,-1-1 0 0 0,0 0 0 0 0,0-1 0 0 0,0 1 0 0 0,-1-1 0 0 0,0-1 0 0 0,0 1 0 0 0,-2-1-91 0 0,0 1 96 0 0,-1-2-1 0 0,0 0 1 0 0,-1 0 0 0 0,1-1 0 0 0,0 0 0 0 0,-1-1 0 0 0,0 0 0 0 0,-11 0-96 0 0,2-2 42 0 0,1 0 0 0 0,-1-2 1 0 0,0 0-1 0 0,0-1 0 0 0,1-1 1 0 0,0-1-1 0 0,-12-5-42 0 0,-3-3-429 0 0,1-1 1 0 0,0-1-1 0 0,-26-18 429 0 0,-4 0-2161 0 0,18 9-5033 0 0,17 8-839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6:41.638"/>
    </inkml:context>
    <inkml:brush xml:id="br0">
      <inkml:brushProperty name="width" value="0.05" units="cm"/>
      <inkml:brushProperty name="height" value="0.05" units="cm"/>
      <inkml:brushProperty name="color" value="#CC0066"/>
    </inkml:brush>
  </inkml:definitions>
  <inkml:trace contextRef="#ctx0" brushRef="#br0">9364 0 12528 0 0,'-23'7'463'0'0,"-1"1"0"0"0,-40 19 0 0 0,16-6-500 0 0,-299 133 2729 0 0,157-66-1562 0 0,-322 160 432 0 0,229-108-1267 0 0,168-84-183 0 0,-641 320 456 0 0,180-65-86 0 0,386-206-298 0 0,-544 326 401 0 0,14 27-356 0 0,-813 622-137 0 0,1252-867-44 0 0,77-57-27 0 0,-394 292 70 0 0,324-250 5 0 0,-139 123 82 0 0,166-126-94 0 0,-601 493-284 0 0,588-482-2051 0 0,136-111-4947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6:48.183"/>
    </inkml:context>
    <inkml:brush xml:id="br0">
      <inkml:brushProperty name="width" value="0.05" units="cm"/>
      <inkml:brushProperty name="height" value="0.05" units="cm"/>
      <inkml:brushProperty name="color" value="#CC0066"/>
    </inkml:brush>
  </inkml:definitions>
  <inkml:trace contextRef="#ctx0" brushRef="#br0">1 817 8496 0 0,'2'2'2562'0'0,"-1"-3"-2159"0"0,-1 0 0 0 0,1 0-1 0 0,0 0 1 0 0,0 0 0 0 0,0 1-1 0 0,-1-1 1 0 0,1 0 0 0 0,-1 0-1 0 0,1-1 1 0 0,-1 1-1 0 0,1 0 1 0 0,-1 0 0 0 0,1-2-1 0 0,6-22 2396 0 0,-5 18-2092 0 0,28-142 3280 0 0,2-7-3030 0 0,66-145-173 0 0,-49 176-3229 0 0,-33 85 1047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40:35.097"/>
    </inkml:context>
    <inkml:brush xml:id="br0">
      <inkml:brushProperty name="width" value="0.05" units="cm"/>
      <inkml:brushProperty name="height" value="0.05" units="cm"/>
      <inkml:brushProperty name="color" value="#E71224"/>
    </inkml:brush>
  </inkml:definitions>
  <inkml:trace contextRef="#ctx0" brushRef="#br0">126 6 11976 0 0,'0'0'1200'0'0,"-1"0"-1099"0"0,-2 10 354 0 0,-1 0 0 0 0,1 0 0 0 0,1 0 0 0 0,0 0 0 0 0,0 0 0 0 0,1 0 0 0 0,0 1 0 0 0,1-1 0 0 0,0 0 0 0 0,2 14 0 0 0,-1-15-367 0 0,1-1-1 0 0,0 0 0 0 0,0 1 0 0 0,1-1 0 0 0,0 0 0 0 0,0 0 0 0 0,1-1 1 0 0,0 1-1 0 0,0-1 0 0 0,1 0 0 0 0,0 0 0 0 0,7 8 0 0 0,-10-13-45 0 0,0 0 0 0 0,1 0 0 0 0,-1 0 0 0 0,0-1 0 0 0,1 1 0 0 0,-1 0 0 0 0,1-1 0 0 0,0 0 0 0 0,-1 1 0 0 0,1-1-1 0 0,0 0 1 0 0,0-1 0 0 0,0 1 0 0 0,0 0 0 0 0,0-1 0 0 0,0 0 0 0 0,0 1 0 0 0,0-1 0 0 0,0 0 0 0 0,0-1 0 0 0,0 1 0 0 0,0 0-1 0 0,0-1 1 0 0,0 0 0 0 0,-1 0 0 0 0,1 0 0 0 0,0 0 0 0 0,0 0 0 0 0,3-2 0 0 0,2-2-89 0 0,-1 1 1 0 0,0-1-1 0 0,0 0 1 0 0,0-1-1 0 0,-1 1 1 0 0,0-1-1 0 0,0-1 0 0 0,-1 1 1 0 0,6-9-1 0 0,2-4-842 0 0,-2-1-1 0 0,0 0 1 0 0,-1 0-1 0 0,13-39 1 0 0,-11 13-739 0 0,-12 46 1652 0 0,0 0-1 0 0,0 0 1 0 0,0 0 0 0 0,0 0 0 0 0,0 0 0 0 0,0-1 0 0 0,0 1 0 0 0,0 0 0 0 0,0 0 0 0 0,0 0 0 0 0,0 0 0 0 0,0 0 0 0 0,0 0 0 0 0,0-1 0 0 0,0 1 0 0 0,0 0 0 0 0,0 0 0 0 0,0 0 0 0 0,0 0 0 0 0,1 0 0 0 0,-1 0 0 0 0,0-1 0 0 0,0 1 0 0 0,0 0-1 0 0,0 0 1 0 0,0 0 0 0 0,0 0 0 0 0,0 0 0 0 0,0 0 0 0 0,0 0 0 0 0,1 0 0 0 0,-1 0 0 0 0,0-1 0 0 0,0 1 0 0 0,0 0 0 0 0,0 0 0 0 0,0 0 0 0 0,0 0 0 0 0,1 0 0 0 0,-1 0 0 0 0,0 0 0 0 0,0 0 0 0 0,0 0 0 0 0,0 0 0 0 0,0 0 0 0 0,1 0 0 0 0,-1 0-1 0 0,0 0 1 0 0,0 0 0 0 0,0 0 0 0 0,0 0 0 0 0,0 0 0 0 0,0 0 0 0 0,1 0 0 0 0,5 10 809 0 0,5 19 118 0 0,-10-27-818 0 0,21 63 260 0 0,25 65-447 0 0,-39-108-32 0 0,-2 0 0 0 0,7 37 0 0 0,-9-35 94 0 0,3 17 668 0 0,-2-1-1 0 0,-2 1 0 0 0,-1-1 0 0 0,-6 52 0 0 0,2-77-342 0 0,-2-1 0 0 0,0 0 0 0 0,0 0 0 0 0,-2 0-1 0 0,1 0 1 0 0,-11 17 0 0 0,9-18-79 0 0,0 1 77 0 0,0 0 0 0 0,-2-1 0 0 0,1 0 0 0 0,-2 0 1 0 0,0-1-1 0 0,-17 17 0 0 0,18-22-180 0 0,0 1 1 0 0,0-1 0 0 0,-1-1 0 0 0,0 0 0 0 0,0 0 0 0 0,0-1 0 0 0,-1 0-1 0 0,0-1 1 0 0,-17 4 0 0 0,8-3-278 0 0,-1-2-1 0 0,-1 0 1 0 0,1-1-1 0 0,0-1 1 0 0,-32-3-1 0 0,29 0-1506 0 0,0-2 0 0 0,-33-9 0 0 0,32 5-193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6:50.968"/>
    </inkml:context>
    <inkml:brush xml:id="br0">
      <inkml:brushProperty name="width" value="0.05" units="cm"/>
      <inkml:brushProperty name="height" value="0.05" units="cm"/>
      <inkml:brushProperty name="color" value="#CC0066"/>
    </inkml:brush>
  </inkml:definitions>
  <inkml:trace contextRef="#ctx0" brushRef="#br0">1 1 8288 0 0,'24'0'6931'0'0,"4"1"-3585"0"0,98-1-1560 0 0,441 2-667 0 0,-528 1-2302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7:31.875"/>
    </inkml:context>
    <inkml:brush xml:id="br0">
      <inkml:brushProperty name="width" value="0.05" units="cm"/>
      <inkml:brushProperty name="height" value="0.05" units="cm"/>
      <inkml:brushProperty name="color" value="#66CC00"/>
    </inkml:brush>
  </inkml:definitions>
  <inkml:trace contextRef="#ctx0" brushRef="#br0">1 2003 8288 0 0,'0'0'381'0'0,"2"2"-6"0"0,7 6-187 0 0,0 0 0 0 0,1-1 0 0 0,0 0 0 0 0,1 0-1 0 0,0-1 1 0 0,13 6 0 0 0,74 24 2735 0 0,-87-32-2775 0 0,26 7 557 0 0,2-1-1 0 0,48 5 0 0 0,80 1 1062 0 0,-108-11-1018 0 0,-11-2-252 0 0,1-3 1 0 0,-1-1 0 0 0,1-2-1 0 0,-1-3 1 0 0,0-1 0 0 0,-1-3-1 0 0,0-2 1 0 0,0-1 0 0 0,-1-3-1 0 0,-1-2 1 0 0,45-24 0 0 0,-13-2-244 0 0,-2-3 0 0 0,-2-3 0 0 0,-3-3 0 0 0,-1-4 0 0 0,96-102 0 0 0,-3-30 116 0 0,-127 140-231 0 0,-1-1 0 0 0,30-62 0 0 0,-31 48-52 0 0,-4-1-1 0 0,-2-2 1 0 0,32-121 0 0 0,-13-81 74 0 0,-43 249-140 0 0,13-206 26 0 0,-16 196-166 0 0,-8-230-2320 0 0,5 227 504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7:33.380"/>
    </inkml:context>
    <inkml:brush xml:id="br0">
      <inkml:brushProperty name="width" value="0.05" units="cm"/>
      <inkml:brushProperty name="height" value="0.05" units="cm"/>
      <inkml:brushProperty name="color" value="#66CC00"/>
    </inkml:brush>
  </inkml:definitions>
  <inkml:trace contextRef="#ctx0" brushRef="#br0">519 1 6448 0 0,'0'0'2589'0'0,"-1"2"-1537"0"0,-71 107 4932 0 0,9-13-4193 0 0,-100 119 0 0 0,117-159-1253 0 0,-64 105 0 0 0,57-63-2276 0 0,42-77-24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7:44.168"/>
    </inkml:context>
    <inkml:brush xml:id="br0">
      <inkml:brushProperty name="width" value="0.05" units="cm"/>
      <inkml:brushProperty name="height" value="0.05" units="cm"/>
      <inkml:brushProperty name="color" value="#66CC00"/>
    </inkml:brush>
  </inkml:definitions>
  <inkml:trace contextRef="#ctx0" brushRef="#br0">1 9 8704 0 0,'0'-1'269'0'0,"0"1"1"0"0,1-1-1 0 0,-1 1 0 0 0,1-1 1 0 0,-1 1-1 0 0,0-1 0 0 0,1 1 1 0 0,-1-1-1 0 0,1 1 1 0 0,-1 0-1 0 0,1-1 0 0 0,-1 1 1 0 0,1-1-1 0 0,0 1 1 0 0,-1 0-1 0 0,1 0 0 0 0,-1-1 1 0 0,1 1-1 0 0,0 0 1 0 0,-1 0-1 0 0,1 0 0 0 0,0 0 1 0 0,-1 0-1 0 0,1 0 1 0 0,0 0-1 0 0,0 0 0 0 0,1 0-87 0 0,0 1-1 0 0,-1-1 1 0 0,1 1-1 0 0,0-1 0 0 0,-1 1 1 0 0,1 0-1 0 0,-1 0 1 0 0,1 0-1 0 0,-1 0 1 0 0,2 1-1 0 0,4 5-252 0 0,1 0-1 0 0,10 14 1 0 0,-15-18 550 0 0,18 27 177 0 0,0 1 0 0 0,25 52 0 0 0,-6-10 217 0 0,169 305-162 0 0,-125-233-3676 0 0,-69-122-3860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9:22.638"/>
    </inkml:context>
    <inkml:brush xml:id="br0">
      <inkml:brushProperty name="width" value="0.05" units="cm"/>
      <inkml:brushProperty name="height" value="0.05" units="cm"/>
      <inkml:brushProperty name="color" value="#CC0066"/>
    </inkml:brush>
  </inkml:definitions>
  <inkml:trace contextRef="#ctx0" brushRef="#br0">67 51 5672 0 0,'-42'-35'1281'0'0,"17"19"8750"0"0,48 21-8857 0 0,232 107 3108 0 0,-145-60-3256 0 0,29 15-75 0 0,32 15 17 0 0,280 112 370 0 0,-123-59-639 0 0,173 29-430 0 0,-457-152-737 0 0,60 9 0 0 0,-41-17-7776 0 0,-47-4 269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9:23.733"/>
    </inkml:context>
    <inkml:brush xml:id="br0">
      <inkml:brushProperty name="width" value="0.05" units="cm"/>
      <inkml:brushProperty name="height" value="0.05" units="cm"/>
      <inkml:brushProperty name="color" value="#CC0066"/>
    </inkml:brush>
  </inkml:definitions>
  <inkml:trace contextRef="#ctx0" brushRef="#br0">557 806 7832 0 0,'0'0'705'0'0,"-11"-8"-562"0"0,-43-47 2873 0 0,-19-35 7023 0 0,5 6-4484 0 0,19 28-4773 0 0,-66-99 1 0 0,-15-75-488 0 0,82 127-9498 0 0,39 79 608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7:59:24.354"/>
    </inkml:context>
    <inkml:brush xml:id="br0">
      <inkml:brushProperty name="width" value="0.05" units="cm"/>
      <inkml:brushProperty name="height" value="0.05" units="cm"/>
      <inkml:brushProperty name="color" value="#CC0066"/>
    </inkml:brush>
  </inkml:definitions>
  <inkml:trace contextRef="#ctx0" brushRef="#br0">839 1 3680 0 0,'-15'8'8124'0'0,"2"0"-1409"0"0,-39 12-24 0 0,-23 18-3093 0 0,-1 2-2306 0 0,-168 57 200 0 0,191-81-1561 0 0,-1-2-1 0 0,-95 13 0 0 0,97-23-927 0 0,18-5-7258 0 0,12-2-1268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7:50:01.941"/>
    </inkml:context>
    <inkml:brush xml:id="br0">
      <inkml:brushProperty name="width" value="0.05" units="cm"/>
      <inkml:brushProperty name="height" value="0.05" units="cm"/>
      <inkml:brushProperty name="color" value="#849398"/>
    </inkml:brush>
  </inkml:definitions>
  <inkml:trace contextRef="#ctx0" brushRef="#br0">87 1 6448 0 0,'0'0'297'0'0,"0"0"-9"0"0,6 14 615 0 0,-8 57 3243 0 0,-5 37-2058 0 0,-1 44-1020 0 0,4-4-176 0 0,-1 142-23 0 0,28 391 248 0 0,0 132 2305 0 0,-31-203-1433 0 0,-39 150-1743 0 0,8-267-182 0 0,34-416-504 0 0,-6 87 912 0 0,9-55-7728 0 0,2-84 107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7:50:01.942"/>
    </inkml:context>
    <inkml:brush xml:id="br0">
      <inkml:brushProperty name="width" value="0.05" units="cm"/>
      <inkml:brushProperty name="height" value="0.05" units="cm"/>
      <inkml:brushProperty name="color" value="#849398"/>
    </inkml:brush>
  </inkml:definitions>
  <inkml:trace contextRef="#ctx0" brushRef="#br0">5550 21 2304 0 0,'-4'-2'115'0'0,"0"-1"1"0"0,0 1-1 0 0,0 1 1 0 0,0-1-1 0 0,0 0 1 0 0,0 1-1 0 0,0 0 0 0 0,-1 0 1 0 0,1 0-1 0 0,0 1 1 0 0,-1-1-1 0 0,1 1 1 0 0,-1 0-1 0 0,1 0 1 0 0,-2 0-116 0 0,-20-1 1869 0 0,-7-1-1059 0 0,1 2-1 0 0,0 1 1 0 0,-24 4-810 0 0,19-2 362 0 0,-347 32 2072 0 0,140-19-1130 0 0,160-12-1036 0 0,-399 7 845 0 0,154-6-520 0 0,-59-3 263 0 0,81-2-100 0 0,30 4-379 0 0,-293 6 1400 0 0,22 0-1223 0 0,140-2-228 0 0,136-2-301 0 0,-201 8 887 0 0,150-3-2342 0 0,206-10-4377 0 0,59-2 301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7:50:56.131"/>
    </inkml:context>
    <inkml:brush xml:id="br0">
      <inkml:brushProperty name="width" value="0.05" units="cm"/>
      <inkml:brushProperty name="height" value="0.05" units="cm"/>
      <inkml:brushProperty name="color" value="#849398"/>
    </inkml:brush>
  </inkml:definitions>
  <inkml:trace contextRef="#ctx0" brushRef="#br0">228 18 6448 0 0,'0'0'498'0'0,"0"0"-187"0"0,-12 6 4241 0 0,6-2-4148 0 0,0 0-1 0 0,1 1 1 0 0,-1 0-1 0 0,1 1 1 0 0,1-1 0 0 0,-1 1-1 0 0,1 0 1 0 0,-1 2-404 0 0,-1-1 212 0 0,-9 17 182 0 0,1 0 0 0 0,1 1-1 0 0,-8 24-393 0 0,7-18 274 0 0,11-24-215 0 0,-21 47 1393 0 0,-11 40-1452 0 0,29-78 235 0 0,2 0 0 0 0,0 1 0 0 0,1 0 0 0 0,1-1 0 0 0,0 1 0 0 0,1 0-1 0 0,1 0 1 0 0,1 4-235 0 0,0-15 110 0 0,-1 0 0 0 0,2 1 0 0 0,-1-1 0 0 0,1 0 0 0 0,0 0 0 0 0,0 0 0 0 0,0-1 0 0 0,1 1-1 0 0,0 0 1 0 0,0-1 0 0 0,1 1-110 0 0,-2-3 47 0 0,0-1 0 0 0,1 1 0 0 0,-1-1-1 0 0,0 1 1 0 0,1-1 0 0 0,0 0 0 0 0,-1 0-1 0 0,1 0 1 0 0,0-1 0 0 0,0 1 0 0 0,0 0-1 0 0,0-1 1 0 0,0 0 0 0 0,1 0-1 0 0,-1 0 1 0 0,0 0 0 0 0,0 0 0 0 0,1-1-1 0 0,-1 0 1 0 0,1 1 0 0 0,0-1-47 0 0,8-1 92 0 0,0 0-1 0 0,0-1 1 0 0,-1 0-1 0 0,1-1 1 0 0,0-1-1 0 0,-1 1 1 0 0,0-2-1 0 0,0 1 1 0 0,0-2 0 0 0,4-2-92 0 0,22-15 210 0 0,-1-1 1 0 0,7-8-211 0 0,-38 29 15 0 0,18-15 47 0 0,-1 0 0 0 0,-1-2 0 0 0,-1 0 0 0 0,2-5-62 0 0,-12 13 30 0 0,0 0-1 0 0,-2 0 0 0 0,1-1 0 0 0,-2-1 0 0 0,1 1 0 0 0,-2-1 0 0 0,0 0 0 0 0,3-11-29 0 0,-8 19 25 0 0,1-1-1 0 0,-1 0 1 0 0,0 0-1 0 0,0 0 1 0 0,-1 0-1 0 0,0 0 1 0 0,0 0-1 0 0,-1 0 1 0 0,0 1-1 0 0,0-1 1 0 0,-1 0-1 0 0,1 0 1 0 0,-1 1-1 0 0,-1-1 1 0 0,1 1-1 0 0,-1-1 1 0 0,-3-3-25 0 0,0 0 32 0 0,-1 1 0 0 0,1 0 0 0 0,-2 1 0 0 0,1-1-1 0 0,-1 1 1 0 0,0 1 0 0 0,-1 0 0 0 0,0 0 0 0 0,0 0 0 0 0,-8-3-32 0 0,6 4-79 0 0,-16-10 288 0 0,0 1 0 0 0,-22-8-209 0 0,41 19-202 0 0,0 2 1 0 0,1-1-1 0 0,-1 1 1 0 0,-1 0-1 0 0,1 0 1 0 0,0 1-1 0 0,0 1 0 0 0,-1-1 1 0 0,1 1-1 0 0,0 0 1 0 0,-1 1-1 0 0,-5 1 202 0 0,-2 3-5606 0 0,4 5-1787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53:39.575"/>
    </inkml:context>
    <inkml:brush xml:id="br0">
      <inkml:brushProperty name="width" value="0.1" units="cm"/>
      <inkml:brushProperty name="height" value="0.1" units="cm"/>
      <inkml:brushProperty name="color" value="#00A0D7"/>
    </inkml:brush>
  </inkml:definitions>
  <inkml:trace contextRef="#ctx0" brushRef="#br0">30 943 10336 0 0,'1'0'11'0'0,"-1"0"0"0"0,0 0 0 0 0,0 0 0 0 0,1 0 0 0 0,-1 0 0 0 0,0 0 0 0 0,0 0 0 0 0,0 0 0 0 0,1 0 0 0 0,-1-1 0 0 0,0 1 0 0 0,0 0 0 0 0,0 0 0 0 0,0 0 0 0 0,1 0 0 0 0,-1-1 0 0 0,0 1 0 0 0,0 0 0 0 0,0 0 0 0 0,0 0 0 0 0,0-1 0 0 0,0 1 0 0 0,0 0 0 0 0,1 0 0 0 0,-1 0-1 0 0,0-1 1 0 0,0 1 0 0 0,0 0 0 0 0,0 0 0 0 0,0-1 0 0 0,0 1 0 0 0,0 0 0 0 0,0 0 0 0 0,0-1 0 0 0,0 1 0 0 0,0 0 0 0 0,-7-4 362 0 0,4 2-360 0 0,3 2-1 0 0,-1 0 1 0 0,1-1-1 0 0,0 1 1 0 0,-1 0-1 0 0,1-1 1 0 0,0 1 0 0 0,0-1-1 0 0,-1 1 1 0 0,1-1-1 0 0,0 1 1 0 0,0-1-1 0 0,0 1 1 0 0,-1 0 0 0 0,1-1-1 0 0,0 1 1 0 0,0-1-1 0 0,0 1 1 0 0,0-1-1 0 0,0 1 1 0 0,0-1-1 0 0,0 1 1 0 0,0-1 0 0 0,0 0-1 0 0,-1-9-25 0 0,-17-11 151 0 0,18 19 213 0 0,-1 1 0 0 0,1-1-1 0 0,-1 1 1 0 0,2-17 7081 0 0,1 23-6854 0 0,5 6-268 0 0,-1 0 1 0 0,-1 1-1 0 0,0 0 0 0 0,7 24 0 0 0,-6-7 333 0 0,18 50-1 0 0,-2-3-59 0 0,-17-53-388 0 0,2 0 0 0 0,10 24 0 0 0,35 46 375 0 0,-31-58-344 0 0,-19-32-198 0 0,-1 0-1 0 0,1-1 0 0 0,-1 1 1 0 0,1-1-1 0 0,0 0 1 0 0,0 1-1 0 0,0-1 0 0 0,0 0 1 0 0,1 0-1 0 0,-1 0 0 0 0,1-1 1 0 0,-1 1-1 0 0,1 0 1 0 0,-1-1-1 0 0,1 0 0 0 0,0 0 1 0 0,0 0-1 0 0,0 0 1 0 0,0 0-1 0 0,0 0 0 0 0,0-1 1 0 0,0 1-1 0 0,0-1 1 0 0,0 0-1 0 0,0 0 0 0 0,0 0 1 0 0,0 0-1 0 0,0-1 0 0 0,0 1 1 0 0,0-1-1 0 0,-1 1 1 0 0,1-1-1 0 0,0 0 0 0 0,4-2 1 0 0,2-2 52 0 0,0 1 0 0 0,-1-1 0 0 0,0-1 0 0 0,0 1 0 0 0,0-1 0 0 0,0-1 0 0 0,-1 1 0 0 0,0-1 0 0 0,8-11 0 0 0,10-17-28 0 0,38-76 0 0 0,-10 18 0 0 0,-24 40 364 0 0,44-110 0 0 0,-14 28 46 0 0,78-145-327 0 0,1 22-438 0 0,-121 228-317 0 0,35-54-999 0 0,-42 70-2619 0 0,23-24 0 0 0,-11 13-3575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7:50:56.132"/>
    </inkml:context>
    <inkml:brush xml:id="br0">
      <inkml:brushProperty name="width" value="0.05" units="cm"/>
      <inkml:brushProperty name="height" value="0.05" units="cm"/>
      <inkml:brushProperty name="color" value="#849398"/>
    </inkml:brush>
  </inkml:definitions>
  <inkml:trace contextRef="#ctx0" brushRef="#br0">19 3 13104 0 0,'0'0'597'0'0,"0"0"-9"0"0,-1 0-474 0 0,1 0 0 0 0,0 0-1 0 0,0 0 1 0 0,0 1 0 0 0,0-1 0 0 0,-1 0 0 0 0,1 0-1 0 0,0 0 1 0 0,0 0 0 0 0,0 0 0 0 0,0 0 0 0 0,-1 1 0 0 0,1-1-1 0 0,0 0 1 0 0,0 0 0 0 0,0 0 0 0 0,0 0 0 0 0,0 1-1 0 0,0-1 1 0 0,0 0 0 0 0,0 0 0 0 0,-1 0 0 0 0,1 1 0 0 0,0-1-1 0 0,0 0 1 0 0,0 0 0 0 0,0 0 0 0 0,0 1 0 0 0,0-1-1 0 0,0 0-113 0 0,2 25 2189 0 0,0 0 0 0 0,5 19-2189 0 0,0 4 842 0 0,41 582 2126 0 0,-41-508-2856 0 0,23 233-212 0 0,-24-327 58 0 0,2-11-3465 0 0,-7-16-4639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7:50:56.133"/>
    </inkml:context>
    <inkml:brush xml:id="br0">
      <inkml:brushProperty name="width" value="0.05" units="cm"/>
      <inkml:brushProperty name="height" value="0.05" units="cm"/>
      <inkml:brushProperty name="color" value="#849398"/>
    </inkml:brush>
  </inkml:definitions>
  <inkml:trace contextRef="#ctx0" brushRef="#br0">5 121 15288 0 0,'0'-2'127'0'0,"0"1"0"0"0,0-1 1 0 0,1 1-1 0 0,-1-1 1 0 0,1 1-1 0 0,-1 0 1 0 0,1-1-1 0 0,0 1 1 0 0,0-1-1 0 0,-1 1 0 0 0,1 0 1 0 0,0 0-1 0 0,0-1 1 0 0,0 1-1 0 0,1 0 1 0 0,-1 0-1 0 0,0 0 1 0 0,0 0-1 0 0,0 0 0 0 0,1 1 1 0 0,-1-1-1 0 0,0 0 1 0 0,2 0-128 0 0,5-3 732 0 0,0 1 0 0 0,0-1 0 0 0,7 0-732 0 0,-9 2 302 0 0,-1 0-156 0 0,33-11 1289 0 0,1 2 0 0 0,35-5-1435 0 0,-63 15 95 0 0,66-10 1152 0 0,46 0-1247 0 0,-97 10 170 0 0,0 1 0 0 0,0 2 0 0 0,-1 1 0 0 0,1 0 0 0 0,-1 2 0 0 0,20 7-170 0 0,-19-5 144 0 0,-2 2 0 0 0,1 1-1 0 0,-1 1 1 0 0,-1 1 0 0 0,0 1 0 0 0,0 2-144 0 0,-15-10 25 0 0,0 1 0 0 0,0 0 0 0 0,-1 1 0 0 0,0-1 0 0 0,0 2 0 0 0,-1-1 0 0 0,0 1 0 0 0,0 0 0 0 0,-1 0 0 0 0,0 0 0 0 0,0 1 0 0 0,-1 0 0 0 0,0 0 0 0 0,0 0 0 0 0,-1 0 0 0 0,0 0 0 0 0,0 9-25 0 0,0-2 35 0 0,-2-1 0 0 0,0 1 0 0 0,-1-1 0 0 0,-1 1-1 0 0,0-1 1 0 0,-1 0 0 0 0,0 1 0 0 0,-2-1 0 0 0,0 0 0 0 0,0 0-1 0 0,-1-1 1 0 0,-3 4-35 0 0,0-2 82 0 0,0 1 1 0 0,-2-2-1 0 0,0 1 0 0 0,0-2 0 0 0,-2 1 0 0 0,0-1 1 0 0,0-1-1 0 0,-1 0 0 0 0,-1-1 0 0 0,-4 3-82 0 0,-13 6 193 0 0,-1-1 0 0 0,-1-2 0 0 0,0-1 0 0 0,-36 13-193 0 0,5-7 24 0 0,-1-3-1 0 0,-49 8-23 0 0,75-19-95 0 0,11-2-468 0 0,-81 19 198 0 0,37-8-8905 0 0,52-12 1009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7:50:56.134"/>
    </inkml:context>
    <inkml:brush xml:id="br0">
      <inkml:brushProperty name="width" value="0.05" units="cm"/>
      <inkml:brushProperty name="height" value="0.05" units="cm"/>
      <inkml:brushProperty name="color" value="#849398"/>
    </inkml:brush>
  </inkml:definitions>
  <inkml:trace contextRef="#ctx0" brushRef="#br0">0 69 1840 0 0,'0'0'83'0'0,"0"0"431"0"0,0 0 1772 0 0,-3-1 11622 0 0,3 3-12976 0 0,9 49 860 0 0,3 47-1792 0 0,-6-6 117 0 0,5 155-42 0 0,-11-227-31 0 0,-1-12 27 0 0,1 0 0 0 0,0 0 0 0 0,0 0 0 0 0,1 1 0 0 0,0-1-1 0 0,0 0 1 0 0,3 7-71 0 0,-3-13 64 0 0,-1-2 16 0 0,0 0 68 0 0,-1-2 32 0 0,-2-7-41 0 0,1 0 0 0 0,-1-1-1 0 0,2 1 1 0 0,-1-6-139 0 0,-1-4 109 0 0,-3-26 187 0 0,1 0 0 0 0,3 0 0 0 0,2 0 0 0 0,2 0 0 0 0,1 0 0 0 0,5-11-296 0 0,-6 39 116 0 0,1 1-1 0 0,1 0 0 0 0,1 0 1 0 0,0 1-1 0 0,1-1 0 0 0,0 1 1 0 0,2 0-1 0 0,4-6-115 0 0,-8 13 89 0 0,1 1-1 0 0,0 0 1 0 0,1 1-1 0 0,0 0 1 0 0,0-1 0 0 0,0 2-1 0 0,1-1 1 0 0,0 1 0 0 0,0 0-1 0 0,0 0 1 0 0,0 1-1 0 0,1 0 1 0 0,0 0 0 0 0,0 1-1 0 0,0 0 1 0 0,0 1 0 0 0,2-1-89 0 0,12-2 36 0 0,1 2 1 0 0,0 0 0 0 0,0 2-1 0 0,0 0 1 0 0,0 1 0 0 0,0 2 0 0 0,-1 0-1 0 0,12 4-36 0 0,-11-1-4090 0 0,0 0 0 0 0,20 10 4090 0 0,-30-11-8398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7:50:56.135"/>
    </inkml:context>
    <inkml:brush xml:id="br0">
      <inkml:brushProperty name="width" value="0.05" units="cm"/>
      <inkml:brushProperty name="height" value="0.05" units="cm"/>
      <inkml:brushProperty name="color" value="#849398"/>
    </inkml:brush>
  </inkml:definitions>
  <inkml:trace contextRef="#ctx0" brushRef="#br0">324 7 9760 0 0,'0'0'446'0'0,"0"0"-10"0"0,0 0-126 0 0,0 0 500 0 0,0 0 249 0 0,0 0 49 0 0,0 0-11 0 0,-3 10 1836 0 0,-65 137 1259 0 0,31-70-3692 0 0,1-6-169 0 0,-15 17-331 0 0,6-11-7 0 0,19-30 48 0 0,-17 30-3214 0 0,42-76 1679 0 0,1-1-240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7:50:56.136"/>
    </inkml:context>
    <inkml:brush xml:id="br0">
      <inkml:brushProperty name="width" value="0.05" units="cm"/>
      <inkml:brushProperty name="height" value="0.05" units="cm"/>
      <inkml:brushProperty name="color" value="#849398"/>
    </inkml:brush>
  </inkml:definitions>
  <inkml:trace contextRef="#ctx0" brushRef="#br0">8 11 12384 0 0,'-10'-3'1518'0'0,"15"6"1875"0"0,12 8-2178 0 0,-5 1-707 0 0,-1 0 0 0 0,0 1-1 0 0,-1 0 1 0 0,0 0 0 0 0,-1 1 0 0 0,3 8-508 0 0,0-2 418 0 0,30 46 758 0 0,87 138 1102 0 0,-106-174-2027 0 0,1 0 0 0 0,24 21-251 0 0,-31-34 172 0 0,-4-4 188 0 0,0-1 0 0 0,12 7-360 0 0,-4-3-1727 0 0,0 2-4494 0 0,-6-4-1886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3T17:50:56.137"/>
    </inkml:context>
    <inkml:brush xml:id="br0">
      <inkml:brushProperty name="width" value="0.05" units="cm"/>
      <inkml:brushProperty name="height" value="0.05" units="cm"/>
      <inkml:brushProperty name="color" value="#849398"/>
    </inkml:brush>
  </inkml:definitions>
  <inkml:trace contextRef="#ctx0" brushRef="#br0">193 110 4608 0 0,'0'0'353'0'0,"0"-15"968"0"0,0-30 6571 0 0,0 44-7394 0 0,-3-3 286 0 0,2 4 2991 0 0,-9 26-3160 0 0,1 1-1 0 0,1 0 0 0 0,1 1 0 0 0,-1 17-614 0 0,2 0 241 0 0,2 1 0 0 0,2 23-241 0 0,3-44 241 0 0,2-1 1 0 0,0 0-1 0 0,6 21-241 0 0,-7-39 30 0 0,0 0 1 0 0,0 1-1 0 0,0-1 1 0 0,1 0-1 0 0,0 0 1 0 0,0 0-1 0 0,0-1 1 0 0,1 1-1 0 0,0-1 0 0 0,0 0 1 0 0,0 0-1 0 0,1 0 1 0 0,-1 0-1 0 0,3 1-30 0 0,-3-3 22 0 0,0-1-1 0 0,0 1 1 0 0,0-1-1 0 0,0 0 1 0 0,0 1-1 0 0,1-2 1 0 0,-1 1 0 0 0,1 0-1 0 0,-1-1 1 0 0,1 0-1 0 0,0 0 1 0 0,-1-1-1 0 0,1 1 1 0 0,0-1-1 0 0,-1 0 1 0 0,1 0 0 0 0,0 0-1 0 0,0-1 1 0 0,-1 0-1 0 0,1 0-21 0 0,6-2 73 0 0,-1 0 0 0 0,0-1 0 0 0,0-1 0 0 0,0 1 0 0 0,0-2 0 0 0,-1 1 0 0 0,0-1 0 0 0,0-1 0 0 0,-1 0 0 0 0,6-5-73 0 0,10-11 351 0 0,-1-2 0 0 0,15-22-351 0 0,-14 13 254 0 0,-1-1 0 0 0,17-36-254 0 0,-36 64 12 0 0,4-11 18 0 0,0 0 0 0 0,-1-1-1 0 0,2-13-29 0 0,3-5 11 0 0,-7 19 9 0 0,-1 1-1 0 0,-1-1 0 0 0,0-3-19 0 0,4-20 56 0 0,-3 6-46 0 0,-4 35-10 0 0,0 0 0 0 0,0 0 0 0 0,0 0 0 0 0,0 0 0 0 0,0 0 0 0 0,0 1 0 0 0,0-1 0 0 0,0 0 0 0 0,0 0 0 0 0,0 0 0 0 0,0 0 0 0 0,0 0 0 0 0,0 0 0 0 0,0 0 0 0 0,0 0 0 0 0,0 0 0 0 0,0 0 0 0 0,0 0 0 0 0,1 0 0 0 0,-1 0 0 0 0,0 0 0 0 0,0 0 0 0 0,0 0 0 0 0,0 0 0 0 0,0 0 0 0 0,0 0 0 0 0,0 0 0 0 0,0 0 0 0 0,0 0 0 0 0,0 0 0 0 0,0 0 0 0 0,0 0 0 0 0,0 0 0 0 0,1 0 0 0 0,-1 0 0 0 0,0 0 0 0 0,0 0 0 0 0,0 0 0 0 0,0 0 0 0 0,0 0 0 0 0,0 0 0 0 0,0 0 0 0 0,0 0 0 0 0,0 0 0 0 0,0 0 0 0 0,0 0 0 0 0,0 0 0 0 0,0 0 0 0 0,0 0 0 0 0,1 0 0 0 0,-1 0 0 0 0,0 0 0 0 0,0 0 0 0 0,1 6 0 0 0,4 35 41 0 0,5 12-41 0 0,1 11 23 0 0,0-1-23 0 0,3 2 0 0 0,11 58 0 0 0,0 89 3 0 0,-23-160 23 0 0,-1-1 0 0 0,-3 1-1 0 0,-2 6-25 0 0,-2-7 305 0 0,-11 42-305 0 0,12-74 135 0 0,0 0 0 0 0,-2 0 0 0 0,0-1 0 0 0,-1 0 0 0 0,0 0 0 0 0,-6 6-135 0 0,9-16 91 0 0,0 0 0 0 0,-1 0 0 0 0,0 0 0 0 0,-1-1 0 0 0,0 0 0 0 0,0-1 0 0 0,0 1 0 0 0,-1-1 0 0 0,0-1 0 0 0,0 1 0 0 0,-2-1-91 0 0,0 1 96 0 0,-1-2-1 0 0,0 0 1 0 0,-1 0 0 0 0,1-1 0 0 0,0 0 0 0 0,-1-1 0 0 0,0 0 0 0 0,-11 0-96 0 0,2-2 42 0 0,1 0 0 0 0,-1-2 1 0 0,0 0-1 0 0,0-1 0 0 0,1-1 1 0 0,0-1-1 0 0,-12-5-42 0 0,-3-3-429 0 0,1-1 1 0 0,0-1-1 0 0,-26-18 429 0 0,-4 0-2161 0 0,18 9-5033 0 0,17 8-839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37:12.772"/>
    </inkml:context>
    <inkml:brush xml:id="br0">
      <inkml:brushProperty name="width" value="0.1" units="cm"/>
      <inkml:brushProperty name="height" value="0.1" units="cm"/>
      <inkml:brushProperty name="color" value="#CC3300"/>
    </inkml:brush>
  </inkml:definitions>
  <inkml:trace contextRef="#ctx0" brushRef="#br0">0 143 13792 0 0,'0'0'1246'0'0,"8"12"-735"0"0,31 119 2145 0 0,-6 29-1846 0 0,-9-34-355 0 0,2-32 329 0 0,-20-77-500 0 0,0 0 0 0 0,2 0 1 0 0,11 20-1 0 0,-18-35-231 0 0,0-1 0 0 0,0 1 0 0 0,0 0 0 0 0,1 0 0 0 0,-1-1 0 0 0,0 1 0 0 0,1-1 0 0 0,-1 1 0 0 0,1-1 0 0 0,0 0 0 0 0,-1 1 0 0 0,1-1-1 0 0,0 0 1 0 0,0 0 0 0 0,0 0 0 0 0,0 0 0 0 0,0-1 0 0 0,0 1 0 0 0,4 1 0 0 0,-4-3 1 0 0,-1 1-1 0 0,1 0 1 0 0,0 0-1 0 0,0-1 1 0 0,0 1 0 0 0,-1-1-1 0 0,1 0 1 0 0,0 1-1 0 0,-1-1 1 0 0,1 0 0 0 0,-1 0-1 0 0,1 0 1 0 0,-1 0 0 0 0,1 0-1 0 0,-1-1 1 0 0,0 1-1 0 0,1 0 1 0 0,-1 0 0 0 0,0-1-1 0 0,0 1 1 0 0,0-1-1 0 0,0 1 1 0 0,1-4 0 0 0,8-16 326 0 0,-1-1 1 0 0,-1 0-1 0 0,0 0 1 0 0,-2-1-1 0 0,4-27 1 0 0,1 0 86 0 0,-7 34-414 0 0,107-381-119 0 0,-101 369-533 0 0,-1 0-1021 0 0,16-30-1 0 0,-16 40-174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37:13.658"/>
    </inkml:context>
    <inkml:brush xml:id="br0">
      <inkml:brushProperty name="width" value="0.1" units="cm"/>
      <inkml:brushProperty name="height" value="0.1" units="cm"/>
      <inkml:brushProperty name="color" value="#CC3300"/>
    </inkml:brush>
  </inkml:definitions>
  <inkml:trace contextRef="#ctx0" brushRef="#br0">33 87 13824 0 0,'0'0'1246'0'0,"0"0"-1184"0"0,0 0 0 0 0,-1 0 0 0 0,1-1 0 0 0,0 1 1 0 0,0 0-1 0 0,0 0 0 0 0,0 0 0 0 0,-1-1 0 0 0,1 1 0 0 0,0 0 0 0 0,0 0 0 0 0,0 0 0 0 0,0-1 0 0 0,0 1 0 0 0,0 0 0 0 0,0 0 0 0 0,0 0 0 0 0,0-1 1 0 0,0 1-1 0 0,0 0 0 0 0,0 0 0 0 0,0-1 0 0 0,0 1 0 0 0,0 0 0 0 0,0 0 0 0 0,0-1 0 0 0,0 1 0 0 0,0 0 0 0 0,0 0 0 0 0,0 0 0 0 0,0-1 0 0 0,0 1 0 0 0,0 0 1 0 0,0 0-1 0 0,1 0 0 0 0,-1-1 0 0 0,0 1 0 0 0,0 0 0 0 0,0 0 0 0 0,0 0 0 0 0,1 0 0 0 0,-1-1 0 0 0,0 1 0 0 0,9-7 2339 0 0,5-2-1664 0 0,1 1 0 0 0,0 0 0 0 0,0 1 0 0 0,1 1 0 0 0,0 0 0 0 0,22-4 0 0 0,-11 4-627 0 0,-1 2 0 0 0,1 0 0 0 0,34 1 0 0 0,-50 3-69 0 0,-1 0 1 0 0,0 1 0 0 0,0 0 0 0 0,1 1-1 0 0,-1 0 1 0 0,17 5 0 0 0,-24-6-27 0 0,0 1 1 0 0,0-1-1 0 0,0 1 1 0 0,-1 0-1 0 0,1-1 1 0 0,0 1-1 0 0,-1 0 1 0 0,1 1-1 0 0,-1-1 1 0 0,0 0-1 0 0,0 1 1 0 0,0-1-1 0 0,0 1 0 0 0,0 0 1 0 0,0-1-1 0 0,-1 1 1 0 0,1 0-1 0 0,-1 0 1 0 0,0 0-1 0 0,0 0 1 0 0,0 1-1 0 0,0-1 1 0 0,-1 0-1 0 0,1 0 1 0 0,-1 5-1 0 0,1 6-26 0 0,-2 0 1 0 0,0-1-1 0 0,0 1 0 0 0,-1 0 0 0 0,-1 0 1 0 0,-7 20-1 0 0,1-7-185 0 0,-1-1-1 0 0,-19 32 1 0 0,12-28 28 0 0,-2-2-1 0 0,-1 0 1 0 0,-24 26-1 0 0,-77 69-221 0 0,77-84 338 0 0,9-7 2 0 0,-39 44 0 0 0,74-76 75 0 0,-1 1-1 0 0,0 0 1 0 0,0 0-1 0 0,0 0 0 0 0,0 0 1 0 0,1 0-1 0 0,-1 0 1 0 0,0 1-1 0 0,1-1 0 0 0,-1 0 1 0 0,1 0-1 0 0,0 0 1 0 0,-1 1-1 0 0,1-1 0 0 0,0 0 1 0 0,0 0-1 0 0,-1 1 1 0 0,1-1-1 0 0,0 0 1 0 0,0 1-1 0 0,1-1 0 0 0,-1 0 1 0 0,0 2-1 0 0,1-2 4 0 0,0 0-1 0 0,-1-1 1 0 0,1 1-1 0 0,0 0 0 0 0,0 0 1 0 0,0 0-1 0 0,0 0 1 0 0,0-1-1 0 0,0 1 1 0 0,0 0-1 0 0,0-1 1 0 0,0 1-1 0 0,0-1 0 0 0,0 1 1 0 0,0-1-1 0 0,1 0 1 0 0,-1 1-1 0 0,0-1 1 0 0,0 0-1 0 0,0 0 0 0 0,0 0 1 0 0,1 0-1 0 0,-1 0 1 0 0,2 0-1 0 0,93-2 481 0 0,61 1 368 0 0,107 17-4105 0 0,-234-13-5485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39:02.510"/>
    </inkml:context>
    <inkml:brush xml:id="br0">
      <inkml:brushProperty name="width" value="0.05" units="cm"/>
      <inkml:brushProperty name="height" value="0.05" units="cm"/>
      <inkml:brushProperty name="color" value="#FFC114"/>
    </inkml:brush>
  </inkml:definitions>
  <inkml:trace contextRef="#ctx0" brushRef="#br0">19 0 11520 0 0,'-19'23'1040'0'0,"23"-20"-854"0"0,5 7-182 0 0,0 0 0 0 0,-1 0 0 0 0,0 0-1 0 0,7 14 1 0 0,13 18 108 0 0,197 214 2482 0 0,-97-118-1605 0 0,-21-16-314 0 0,324 331 1042 0 0,-194-209-1164 0 0,-165-168-398 0 0,297 306 563 0 0,757 795 1227 0 0,-910-947-1734 0 0,344 338 199 0 0,-217-225-169 0 0,292 290 259 0 0,-56-56-42 0 0,-472-469-400 0 0,395 396 162 0 0,11-15-35 0 0,-287-284-121 0 0,89 81 13 0 0,451 401 62 0 0,-294-300-66 0 0,119 101-17 0 0,-572-472-49 0 0,469 381 46 0 0,-451-371-71 0 0,467 330-692 0 0,-394-278 98 0 0,-10-7-1717 0 0,-32-27-2426 0 0,10 4-2372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39:02.511"/>
    </inkml:context>
    <inkml:brush xml:id="br0">
      <inkml:brushProperty name="width" value="0.05" units="cm"/>
      <inkml:brushProperty name="height" value="0.05" units="cm"/>
      <inkml:brushProperty name="color" value="#FFC114"/>
    </inkml:brush>
  </inkml:definitions>
  <inkml:trace contextRef="#ctx0" brushRef="#br0">239 661 8144 0 0,'0'0'3288'0'0,"-3"-18"1221"0"0,-2-3-1807 0 0,-1 0 1 0 0,-13-32-1 0 0,5 15-1407 0 0,-76-192 1661 0 0,11 33-3268 0 0,66 150-2088 0 0,8 28-3685 0 0,1 2-2305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54:18.024"/>
    </inkml:context>
    <inkml:brush xml:id="br0">
      <inkml:brushProperty name="width" value="0.1" units="cm"/>
      <inkml:brushProperty name="height" value="0.1" units="cm"/>
      <inkml:brushProperty name="color" value="#E71224"/>
    </inkml:brush>
  </inkml:definitions>
  <inkml:trace contextRef="#ctx0" brushRef="#br0">1 898 5784 0 0,'13'-12'10106'0'0,"-13"12"-9954"0"0,5 3 17 0 0,-1 1 0 0 0,1-1 1 0 0,-1 1-1 0 0,0 0 0 0 0,0-1 0 0 0,-1 2 0 0 0,1-1 0 0 0,-1 0 0 0 0,0 1 1 0 0,0 0-1 0 0,0 0 0 0 0,-1 0 0 0 0,3 5 0 0 0,9 17 339 0 0,8 8 80 0 0,16 27 327 0 0,-24-36-539 0 0,2-1 0 0 0,0-1 0 0 0,2-1 1 0 0,33 35-1 0 0,-44-50-286 0 0,0-1-1 0 0,0-1 1 0 0,1 1 0 0 0,1-1-1 0 0,-1-1 1 0 0,1 0 0 0 0,-1 0-1 0 0,2 0 1 0 0,-1-1 0 0 0,0-1-1 0 0,1 1 1 0 0,-1-2 0 0 0,1 1-1 0 0,0-1 1 0 0,0-1 0 0 0,0 0-1 0 0,0 0 1 0 0,0-1 0 0 0,17-1-1 0 0,-16-2-25 0 0,-1 0-1 0 0,0-1 1 0 0,0 0-1 0 0,-1 0 1 0 0,1-1-1 0 0,-1 0 1 0 0,15-12-1 0 0,-13 10-9 0 0,8-7 44 0 0,0 0 0 0 0,-1-1 1 0 0,-1-1-1 0 0,0-1 1 0 0,18-23-1 0 0,124-141 390 0 0,25-64-202 0 0,-110 149-231 0 0,-11 14-33 0 0,-32 40 8 0 0,149-201-875 0 0,-118 159-537 0 0,-4 0-4043 0 0,-53 79 4847 0 0,47-68-7128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39:02.512"/>
    </inkml:context>
    <inkml:brush xml:id="br0">
      <inkml:brushProperty name="width" value="0.05" units="cm"/>
      <inkml:brushProperty name="height" value="0.05" units="cm"/>
      <inkml:brushProperty name="color" value="#FFC114"/>
    </inkml:brush>
  </inkml:definitions>
  <inkml:trace contextRef="#ctx0" brushRef="#br0">698 1 7368 0 0,'0'0'666'0'0,"-9"0"1203"0"0,-2 0 4097 0 0,-13 0-1205 0 0,2-1-2237 0 0,-27 4 0 0 0,-129 12 541 0 0,-91-17-2932 0 0,160-6-4044 0 0,83 6-5174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39:37.601"/>
    </inkml:context>
    <inkml:brush xml:id="br0">
      <inkml:brushProperty name="width" value="0.05" units="cm"/>
      <inkml:brushProperty name="height" value="0.05" units="cm"/>
      <inkml:brushProperty name="color" value="#FFC114"/>
    </inkml:brush>
  </inkml:definitions>
  <inkml:trace contextRef="#ctx0" brushRef="#br0">0 85 2304 0 0,'2'-2'-36'0'0,"4"-6"307"0"0,0 0-1 0 0,14-12 1 0 0,-17 18 432 0 0,0 0 0 0 0,0-1 0 0 0,1 1-1 0 0,-1 0 1 0 0,1 0 0 0 0,0 1 0 0 0,0-1 0 0 0,-1 1 0 0 0,1 0 0 0 0,5-1 0 0 0,2 0 384 0 0,0 1 0 0 0,1 0 1 0 0,13 1-1 0 0,-2 2-717 0 0,43 10 0 0 0,-19-4-337 0 0,65 2 0 0 0,-47-5 56 0 0,413 15 153 0 0,3-27 232 0 0,-308 3-231 0 0,229-10 261 0 0,82-1 183 0 0,575-7 306 0 0,107 6-155 0 0,-765 15-543 0 0,865 11 766 0 0,-513 1-361 0 0,-451-9-450 0 0,214 13 144 0 0,-53-1-164 0 0,672 55-75 0 0,-540 22-3015 0 0,-436-62 1187 0 0,-17-4-21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39:45.311"/>
    </inkml:context>
    <inkml:brush xml:id="br0">
      <inkml:brushProperty name="width" value="0.05" units="cm"/>
      <inkml:brushProperty name="height" value="0.05" units="cm"/>
      <inkml:brushProperty name="color" value="#FFC114"/>
    </inkml:brush>
  </inkml:definitions>
  <inkml:trace contextRef="#ctx0" brushRef="#br0">707 1346 11976 0 0,'-20'-28'2979'0'0,"-21"-30"1912"0"0,-20-28-143 0 0,-38-60-1744 0 0,-80-162-1939 0 0,-28-160-1145 0 0,126 262-4556 0 0,63 160-4119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39:47.057"/>
    </inkml:context>
    <inkml:brush xml:id="br0">
      <inkml:brushProperty name="width" value="0.05" units="cm"/>
      <inkml:brushProperty name="height" value="0.05" units="cm"/>
      <inkml:brushProperty name="color" value="#FFC114"/>
    </inkml:brush>
  </inkml:definitions>
  <inkml:trace contextRef="#ctx0" brushRef="#br0">1480 0 3224 0 0,'-1'2'6844'0'0,"-5"9"-5800"0"0,0-5-640 0 0,-1 0 0 0 0,0-1 0 0 0,0 0 1 0 0,-9 6-1 0 0,-10 6 340 0 0,-166 105 660 0 0,173-111-1301 0 0,-290 158 1908 0 0,-124 75 913 0 0,21 42-3606 0 0,373-256-6347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6T22:21:02.865"/>
    </inkml:context>
    <inkml:brush xml:id="br0">
      <inkml:brushProperty name="width" value="0.05" units="cm"/>
      <inkml:brushProperty name="height" value="0.05" units="cm"/>
      <inkml:brushProperty name="color" value="#FFC114"/>
    </inkml:brush>
  </inkml:definitions>
  <inkml:trace contextRef="#ctx0" brushRef="#br0">0 1189 920 0 0,'150'-36'3069'0'0,"102"-6"-3069"0"0,-152 28 1789 0 0,408-54 1673 0 0,-294 42-2684 0 0,765-76 1514 0 0,-501 58-1378 0 0,434-18 407 0 0,-758 54-1130 0 0,1320 0 972 0 0,-1042 16-1008 0 0,983 54 92 0 0,-533-14-45 0 0,-32 2-18 0 0,-474-22-274 0 0,-342-26-220 0 0,2-4 0 0 0,16 0 310 0 0,32-4-1372 0 0,-44 6 151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41:17.896"/>
    </inkml:context>
    <inkml:brush xml:id="br0">
      <inkml:brushProperty name="width" value="0.05" units="cm"/>
      <inkml:brushProperty name="height" value="0.05" units="cm"/>
      <inkml:brushProperty name="color" value="#FFC114"/>
    </inkml:brush>
  </inkml:definitions>
  <inkml:trace contextRef="#ctx0" brushRef="#br0">1025 4 10944 0 0,'3'-3'8999'0'0,"-8"9"-7857"0"0,-1 1 0 0 0,1 0 0 0 0,-8 16 0 0 0,0-1-647 0 0,-55 78 382 0 0,-101 114-1 0 0,-231 188 391 0 0,232-266-1071 0 0,137-112-326 0 0,-5 3-1576 0 0,-49 27-1 0 0,56-37-21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41:20.090"/>
    </inkml:context>
    <inkml:brush xml:id="br0">
      <inkml:brushProperty name="width" value="0.05" units="cm"/>
      <inkml:brushProperty name="height" value="0.05" units="cm"/>
      <inkml:brushProperty name="color" value="#FFC114"/>
    </inkml:brush>
  </inkml:definitions>
  <inkml:trace contextRef="#ctx0" brushRef="#br0">1153 1007 13560 0 0,'0'0'1364'0'0,"-15"-7"2393"0"0,-74-47 3263 0 0,-36-39-4636 0 0,67 48-1321 0 0,-249-205 387 0 0,251 199-1353 0 0,-187-176 20 0 0,98 75-251 0 0,53 49-4910 0 0,70 78-4350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8T18:42:28.266"/>
    </inkml:context>
    <inkml:brush xml:id="br0">
      <inkml:brushProperty name="width" value="0.05" units="cm"/>
      <inkml:brushProperty name="height" value="0.05" units="cm"/>
      <inkml:brushProperty name="color" value="#FFC114"/>
    </inkml:brush>
  </inkml:definitions>
  <inkml:trace contextRef="#ctx0" brushRef="#br0">927 28 1840 0 0,'2'-10'160'0'0,"0"2"-144"0"0,0 0 437 0 0,-2 6 1902 0 0,0 2 822 0 0,0 0 160 0 0,0 0-325 0 0,-4 12-2279 0 0,0-2 0 0 0,0 0 0 0 0,-2 0 0 0 0,0 0 0 0 0,-4 6-733 0 0,-12 22 631 0 0,-60 112 518 0 0,-6-4 0 0 0,-62 72-1149 0 0,24-36 341 0 0,-128 172 269 0 0,232-328-531 0 0,0-2-1 0 0,-2 0 1 0 0,-4 2-79 0 0,-42 40 108 0 0,60-56 35 0 0,10-10 19 0 0,22-4-11 0 0,-12 2-114 0 0,0 2-1 0 0,0 0 1 0 0,0 2 0 0 0,0-2-1 0 0,0 2 1 0 0,0 0-1 0 0,0 0 1 0 0,-2 2-1 0 0,2-2 1 0 0,6 6-37 0 0,90 44 249 0 0,10 18 386 0 0,62 54-635 0 0,-108-74 180 0 0,16 10-136 0 0,2-6 0 0 0,4-2 1 0 0,92 38-45 0 0,-162-82-150 0 0,34 15-1010 0 0,0-1-1 0 0,56 12 1161 0 0,-68-24-1988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1"/>
    </inkml:context>
    <inkml:brush xml:id="br0">
      <inkml:brushProperty name="width" value="0.05" units="cm"/>
      <inkml:brushProperty name="height" value="0.05" units="cm"/>
      <inkml:brushProperty name="color" value="#849398"/>
    </inkml:brush>
  </inkml:definitions>
  <inkml:trace contextRef="#ctx0" brushRef="#br0">11 1 6448 0 0,'0'0'297'0'0,"0"0"-9"0"0,-3 6 615 0 0,4 24 3243 0 0,2 15-2058 0 0,0 19-1020 0 0,-1-2-176 0 0,0 60-23 0 0,-11 165 248 0 0,-1 55 2305 0 0,13-86-1433 0 0,16 64-1743 0 0,-3-113-182 0 0,-14-174-504 0 0,2 36 912 0 0,-3-23-7728 0 0,-1-36 107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2"/>
    </inkml:context>
    <inkml:brush xml:id="br0">
      <inkml:brushProperty name="width" value="0.05" units="cm"/>
      <inkml:brushProperty name="height" value="0.05" units="cm"/>
      <inkml:brushProperty name="color" value="#849398"/>
    </inkml:brush>
  </inkml:definitions>
  <inkml:trace contextRef="#ctx0" brushRef="#br0">1 9 2304 0 0,'1'0'115'0'0,"1"-2"1"0"0,0 1-1 0 0,-1 1 1 0 0,1-1-1 0 0,-1 0 1 0 0,1 1-1 0 0,0 0 0 0 0,0-1 1 0 0,-1 1-1 0 0,1 0 1 0 0,0-1-1 0 0,-1 1 1 0 0,1 0-1 0 0,0 0 1 0 0,0 0-116 0 0,9 0 1869 0 0,2-1-1059 0 0,0 1-1 0 0,0 0 1 0 0,9 3-810 0 0,-7-2 362 0 0,139 14 2072 0 0,-56-9-1130 0 0,-64-4-1036 0 0,159 3 845 0 0,-62-3-520 0 0,25-2 263 0 0,-33 0-100 0 0,-12 2-379 0 0,117 2 1400 0 0,-8 1-1223 0 0,-57-2-228 0 0,-54-1-301 0 0,81 4 887 0 0,-61-1-2342 0 0,-83-5-4377 0 0,-22 0 301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57:53.979"/>
    </inkml:context>
    <inkml:brush xml:id="br0">
      <inkml:brushProperty name="width" value="0.1" units="cm"/>
      <inkml:brushProperty name="height" value="0.1" units="cm"/>
      <inkml:brushProperty name="color" value="#FFFFFF"/>
    </inkml:brush>
  </inkml:definitions>
  <inkml:trace contextRef="#ctx0" brushRef="#br0">17 1 13560 0 0,'-3'6'171'0'0,"0"1"1"0"0,1-1 0 0 0,0 1 0 0 0,0 0-1 0 0,0 0 1 0 0,1 0 0 0 0,0 0 0 0 0,0 14 0 0 0,3 1-74 0 0,5 34 0 0 0,0-3 796 0 0,35 324 2839 0 0,8 101-1229 0 0,-22 986-211 0 0,-36-937-1976 0 0,6-400-243 0 0,-12 508 389 0 0,13-620-452 0 0,-52 1373 968 0 0,32-885-486 0 0,14-313-339 0 0,0-26-69 0 0,-9 329 20 0 0,15-383-78 0 0,-2 624 76 0 0,34 3-89 0 0,-18-563-125 0 0,30 297-2110 0 0,-25-330-3973 0 0,-4-15-1999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4"/>
    </inkml:context>
    <inkml:brush xml:id="br0">
      <inkml:brushProperty name="width" value="0.05" units="cm"/>
      <inkml:brushProperty name="height" value="0.05" units="cm"/>
      <inkml:brushProperty name="color" value="#849398"/>
    </inkml:brush>
  </inkml:definitions>
  <inkml:trace contextRef="#ctx0" brushRef="#br0">98 9 6448 0 0,'0'0'498'0'0,"0"0"-187"0"0,-5 2 4241 0 0,2 0-4148 0 0,1 0-1 0 0,-1 0 1 0 0,1 0-1 0 0,0 0 1 0 0,0 0 0 0 0,0 1-1 0 0,0-1 1 0 0,0 2-404 0 0,0-1 212 0 0,-5 7 182 0 0,2 0 0 0 0,-1 1-1 0 0,-3 9-393 0 0,3-7 274 0 0,5-10-215 0 0,-9 20 1393 0 0,-5 16-1452 0 0,13-32 235 0 0,0 0 0 0 0,0 0 0 0 0,1 0 0 0 0,0 0 0 0 0,0 0 0 0 0,1 0-1 0 0,0 0 1 0 0,0 2-235 0 0,1-6 110 0 0,-1-1 0 0 0,1 1 0 0 0,-1 0 0 0 0,1-1 0 0 0,0 1 0 0 0,0-1 0 0 0,-1 0 0 0 0,2 1-1 0 0,-1-1 1 0 0,0 0 0 0 0,1 1-110 0 0,-1-2 47 0 0,0 0 0 0 0,0 0 0 0 0,0 0-1 0 0,0 0 1 0 0,0 0 0 0 0,0 0 0 0 0,0 0-1 0 0,0 0 1 0 0,0-1 0 0 0,1 1 0 0 0,-1 0-1 0 0,0-1 1 0 0,0 1 0 0 0,1-1-1 0 0,-1 1 1 0 0,1-1 0 0 0,-1 0 0 0 0,1 0-1 0 0,-1 0 1 0 0,1 1 0 0 0,-1-1-47 0 0,4-1 92 0 0,0 1-1 0 0,0-1 1 0 0,0 0-1 0 0,0 0 1 0 0,0-1-1 0 0,0 1 1 0 0,-1-1-1 0 0,1 0 1 0 0,0 0 0 0 0,1-2-92 0 0,10-5 210 0 0,-1-1 1 0 0,3-4-211 0 0,-16 13 15 0 0,8-7 47 0 0,-1 1 0 0 0,0-2 0 0 0,-1 1 0 0 0,1-3-62 0 0,-5 6 30 0 0,1 0-1 0 0,-2 0 0 0 0,1 0 0 0 0,-1-1 0 0 0,0 1 0 0 0,0-1 0 0 0,-1 0 0 0 0,2-5-29 0 0,-4 9 25 0 0,1-1-1 0 0,0 0 1 0 0,-1 0-1 0 0,1 0 1 0 0,-1 0-1 0 0,0 0 1 0 0,0 0-1 0 0,-1 0 1 0 0,1 1-1 0 0,-1-1 1 0 0,0 0-1 0 0,1 0 1 0 0,-1 0-1 0 0,0 0 1 0 0,0 1-1 0 0,0-1 1 0 0,-2-1-25 0 0,1-1 32 0 0,-1 2 0 0 0,0-1 0 0 0,0 1 0 0 0,0-1-1 0 0,0 0 1 0 0,-1 1 0 0 0,0 0 0 0 0,1 1 0 0 0,-1-1 0 0 0,-3-2-32 0 0,2 3-79 0 0,-6-5 288 0 0,-1 1 0 0 0,-8-4-209 0 0,16 8-202 0 0,1 2 1 0 0,0-2-1 0 0,0 2 1 0 0,-1-1-1 0 0,1 0 1 0 0,-1 0-1 0 0,1 1 0 0 0,-1 0 1 0 0,1 0-1 0 0,-1 0 1 0 0,1 0-1 0 0,-3 1 202 0 0,-1 1-5606 0 0,2 3-1787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5"/>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1 842 0 0,17 245 2126 0 0,-17-214-2856 0 0,9 98-212 0 0,-9-137 58 0 0,0-5-3465 0 0,-2-6-4639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6"/>
    </inkml:context>
    <inkml:brush xml:id="br0">
      <inkml:brushProperty name="width" value="0.05" units="cm"/>
      <inkml:brushProperty name="height" value="0.05" units="cm"/>
      <inkml:brushProperty name="color" value="#849398"/>
    </inkml:brush>
  </inkml:definitions>
  <inkml:trace contextRef="#ctx0" brushRef="#br0">5 56 15288 0 0,'0'-1'127'0'0,"0"1"0"0"0,0-1 1 0 0,0 1-1 0 0,0-1 1 0 0,1 0-1 0 0,-1 1 1 0 0,0-1-1 0 0,1 1 1 0 0,-1-1-1 0 0,0 0 0 0 0,1 1 1 0 0,-1 0-1 0 0,0-1 1 0 0,1 0-1 0 0,0 1 1 0 0,-1-1-1 0 0,0 1 1 0 0,1 0-1 0 0,-1-1 0 0 0,1 1 1 0 0,0 0-1 0 0,-1-1 1 0 0,1 1-128 0 0,3-2 732 0 0,-1 1 0 0 0,0-1 0 0 0,4 1-732 0 0,-5 0 302 0 0,0 0-156 0 0,14-5 1289 0 0,1 2 0 0 0,14-3-1435 0 0,-27 7 95 0 0,29-5 1152 0 0,19 0-1247 0 0,-42 5 170 0 0,1 0 0 0 0,0 1 0 0 0,0 0 0 0 0,0 0 0 0 0,-1 1 0 0 0,9 4-170 0 0,-8-4 144 0 0,-1 2 0 0 0,1 0-1 0 0,-1 1 1 0 0,0 0 0 0 0,-1 1 0 0 0,1 0-144 0 0,-7-4 25 0 0,1 1 0 0 0,-1-1 0 0 0,0 1 0 0 0,0 0 0 0 0,0 0 0 0 0,-1 0 0 0 0,1 0 0 0 0,-1 1 0 0 0,1-1 0 0 0,-1 0 0 0 0,0 1 0 0 0,-1 0 0 0 0,1 0 0 0 0,0-1 0 0 0,-1 1 0 0 0,0 0 0 0 0,1 4-25 0 0,-1-2 35 0 0,-1 1 0 0 0,1-1 0 0 0,-1 1 0 0 0,-1-1-1 0 0,1 1 1 0 0,-1-1 0 0 0,0 1 0 0 0,-1-1 0 0 0,1 0 0 0 0,-1 1-1 0 0,0-1 1 0 0,-1 1-35 0 0,-1 0 82 0 0,1 0 1 0 0,-1-1-1 0 0,-1 1 0 0 0,1-1 0 0 0,-1 0 0 0 0,0 0 1 0 0,0 0-1 0 0,0-1 0 0 0,-1 0 0 0 0,-2 1-82 0 0,-5 3 193 0 0,0 0 0 0 0,-1-2 0 0 0,0 0 0 0 0,-15 6-193 0 0,2-3 24 0 0,0-2-1 0 0,-21 4-23 0 0,31-8-95 0 0,6-1-468 0 0,-35 8 198 0 0,15-4-8905 0 0,23-4 1009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7"/>
    </inkml:context>
    <inkml:brush xml:id="br0">
      <inkml:brushProperty name="width" value="0.05" units="cm"/>
      <inkml:brushProperty name="height" value="0.05" units="cm"/>
      <inkml:brushProperty name="color" value="#849398"/>
    </inkml:brush>
  </inkml:definitions>
  <inkml:trace contextRef="#ctx0" brushRef="#br0">-2 31 1840 0 0,'0'0'83'0'0,"0"0"431"0"0,0 0 1772 0 0,-1-1 11622 0 0,1 2-12976 0 0,4 21 860 0 0,1 19-1792 0 0,-3-2 117 0 0,3 64-42 0 0,-5-94-31 0 0,0-6 27 0 0,0 1 0 0 0,0-1 0 0 0,0 0 0 0 0,0 1 0 0 0,0-1-1 0 0,1 1 1 0 0,1 2-71 0 0,-2-5 64 0 0,0-1 16 0 0,0 0 68 0 0,0-1 32 0 0,-2-3-41 0 0,1 1 0 0 0,0-2-1 0 0,1 2 1 0 0,-1-4-139 0 0,0-1 109 0 0,-2-11 187 0 0,1 0 0 0 0,1 0 0 0 0,1 1 0 0 0,1-1 0 0 0,0 0 0 0 0,3-5-296 0 0,-4 17 116 0 0,2 0-1 0 0,-1 1 0 0 0,2-1 1 0 0,-1 1-1 0 0,0-1 0 0 0,1 0 1 0 0,0 1-1 0 0,2-3-115 0 0,-3 6 89 0 0,0 0-1 0 0,0 0 1 0 0,0 1-1 0 0,1-1 1 0 0,0 0 0 0 0,-1 1-1 0 0,1-1 1 0 0,0 1 0 0 0,0 0-1 0 0,0 0 1 0 0,0 0-1 0 0,0 1 1 0 0,1-1 0 0 0,-1 1-1 0 0,0 0 1 0 0,1 0 0 0 0,0-1-89 0 0,5 0 36 0 0,1 1 1 0 0,-1 0 0 0 0,1 0-1 0 0,0 1 1 0 0,-1 0 0 0 0,1 1 0 0 0,-1 0-1 0 0,6 1-36 0 0,-6 0-4090 0 0,1 0 0 0 0,8 5 4090 0 0,-12-6-8398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8"/>
    </inkml:context>
    <inkml:brush xml:id="br0">
      <inkml:brushProperty name="width" value="0.05" units="cm"/>
      <inkml:brushProperty name="height" value="0.05" units="cm"/>
      <inkml:brushProperty name="color" value="#849398"/>
    </inkml:brush>
  </inkml:definitions>
  <inkml:trace contextRef="#ctx0" brushRef="#br0">144 7 9760 0 0,'0'0'446'0'0,"0"0"-10"0"0,0 0-126 0 0,0 0 500 0 0,0 0 249 0 0,0 0 49 0 0,0 0-11 0 0,-1 4 1836 0 0,-27 58 1259 0 0,12-30-3692 0 0,1-2-169 0 0,-7 7-331 0 0,3-4-7 0 0,9-14 48 0 0,-9 14-3214 0 0,19-33 1679 0 0,0 0-240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79"/>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0-1 0 0,-1 1 1 0 0,0-1 0 0 0,0 1 0 0 0,1 4-508 0 0,0-2 418 0 0,13 20 758 0 0,36 58 1102 0 0,-45-74-2027 0 0,2 1 0 0 0,9 8-251 0 0,-13-14 172 0 0,-2-1 188 0 0,1-1 0 0 0,4 3-360 0 0,-1-1-1727 0 0,0 0-4494 0 0,-3-1-1886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0"/>
    </inkml:context>
    <inkml:brush xml:id="br0">
      <inkml:brushProperty name="width" value="0.05" units="cm"/>
      <inkml:brushProperty name="height" value="0.05" units="cm"/>
      <inkml:brushProperty name="color" value="#849398"/>
    </inkml:brush>
  </inkml:definitions>
  <inkml:trace contextRef="#ctx0" brushRef="#br0">83 49 4608 0 0,'0'0'353'0'0,"0"-7"968"0"0,0-12 6571 0 0,0 19-7394 0 0,-1-2 286 0 0,0 2 2991 0 0,-3 11-3160 0 0,0 1-1 0 0,1-1 0 0 0,0 1 0 0 0,0 7-614 0 0,0 0 241 0 0,1 0 0 0 0,2 10-241 0 0,0-19 241 0 0,1 1 1 0 0,0-1-1 0 0,3 9-241 0 0,-3-17 30 0 0,0 1 1 0 0,0 0-1 0 0,0-1 1 0 0,0 1-1 0 0,0-1 1 0 0,0 1-1 0 0,1-1 1 0 0,-1 0-1 0 0,1 0 0 0 0,0 0 1 0 0,-1 1-1 0 0,1-1 1 0 0,0 0-1 0 0,1 0-30 0 0,-1 0 22 0 0,-1-2-1 0 0,1 2 1 0 0,0-2-1 0 0,0 1 1 0 0,-1 1-1 0 0,1-2 1 0 0,0 1 0 0 0,0 0-1 0 0,0-1 1 0 0,0 1-1 0 0,0-1 1 0 0,0 0-1 0 0,0 0 1 0 0,0 0-1 0 0,0 0 1 0 0,0 0 0 0 0,0 0-1 0 0,0 0 1 0 0,0 0-1 0 0,0-1-21 0 0,2 0 73 0 0,0 0 0 0 0,1-1 0 0 0,-1 0 0 0 0,0 0 0 0 0,0 0 0 0 0,0-1 0 0 0,0 1 0 0 0,0-1 0 0 0,-1 0 0 0 0,3-2-73 0 0,4-5 351 0 0,0 0 0 0 0,6-10-351 0 0,-6 6 254 0 0,-1-1 0 0 0,8-15-254 0 0,-15 27 12 0 0,1-4 18 0 0,1-1 0 0 0,-1 0-1 0 0,0-5-29 0 0,2-3 11 0 0,-2 9 9 0 0,-2-1-1 0 0,1 1 0 0 0,-1-2-19 0 0,2-8 56 0 0,-2 2-46 0 0,-1 15-10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0,2 5-41 0 0,1 5 23 0 0,0 0-23 0 0,1 0 0 0 0,4 25 0 0 0,1 37 3 0 0,-11-67 23 0 0,1-1 0 0 0,-2 1-1 0 0,-1 3-25 0 0,0-4 305 0 0,-5 18-305 0 0,5-31 135 0 0,-1 0 0 0 0,0 0 0 0 0,1 0 0 0 0,-2-1 0 0 0,1 1 0 0 0,-3 2-135 0 0,4-7 91 0 0,0 1 0 0 0,-1-1 0 0 0,1 1 0 0 0,-1-2 0 0 0,0 1 0 0 0,0 0 0 0 0,0 0 0 0 0,0-1 0 0 0,-1 1 0 0 0,1-1 0 0 0,-1 0-91 0 0,-1 1 96 0 0,1-2-1 0 0,-1 1 1 0 0,0 0 0 0 0,0-1 0 0 0,1 0 0 0 0,-1 0 0 0 0,0 0 0 0 0,-5 0-96 0 0,1-1 42 0 0,1 0 0 0 0,-1-1 1 0 0,0 0-1 0 0,0 0 0 0 0,1-1 1 0 0,-1 0-1 0 0,-4-2-42 0 0,-2-2-429 0 0,1 0 1 0 0,0 0-1 0 0,-12-8 429 0 0,0 0-2161 0 0,6 4-5033 0 0,8 4-839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3"/>
    </inkml:context>
    <inkml:brush xml:id="br0">
      <inkml:brushProperty name="width" value="0.05" units="cm"/>
      <inkml:brushProperty name="height" value="0.05" units="cm"/>
      <inkml:brushProperty name="color" value="#66CC00"/>
    </inkml:brush>
  </inkml:definitions>
  <inkml:trace contextRef="#ctx0" brushRef="#br0">1 842 8288 0 0,'0'0'381'0'0,"1"1"-6"0"0,3 3-187 0 0,-1-1 0 0 0,2 0 0 0 0,-1 0 0 0 0,0 0-1 0 0,1-1 1 0 0,5 3 0 0 0,31 11 2735 0 0,-36-15-2775 0 0,11 4 557 0 0,0-1-1 0 0,21 2 0 0 0,33 1 1062 0 0,-45-5-1018 0 0,-5 0-252 0 0,0-2 1 0 0,1-1 0 0 0,-1 0-1 0 0,0-2 1 0 0,1 0 0 0 0,-2-1-1 0 0,1-1 1 0 0,0 0 0 0 0,-1-2-1 0 0,0-1 1 0 0,19-9 0 0 0,-6-2-244 0 0,0-1 0 0 0,-1-1 0 0 0,-2-1 0 0 0,0-2 0 0 0,41-43 0 0 0,-2-12 116 0 0,-54 58-231 0 0,1 0 0 0 0,12-26 0 0 0,-13 20-52 0 0,-2 0-1 0 0,-1-1 1 0 0,14-52 0 0 0,-6-33 74 0 0,-18 105-140 0 0,6-87 26 0 0,-7 82-166 0 0,-3-96-2320 0 0,2 95 504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4"/>
    </inkml:context>
    <inkml:brush xml:id="br0">
      <inkml:brushProperty name="width" value="0.05" units="cm"/>
      <inkml:brushProperty name="height" value="0.05" units="cm"/>
      <inkml:brushProperty name="color" value="#66CC00"/>
    </inkml:brush>
  </inkml:definitions>
  <inkml:trace contextRef="#ctx0" brushRef="#br0">218 1 6448 0 0,'0'0'2589'0'0,"0"1"-1537"0"0,-30 45 4932 0 0,3-6-4193 0 0,-41 50 0 0 0,48-66-1253 0 0,-26 44 0 0 0,24-27-2276 0 0,17-32-24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8:27.385"/>
    </inkml:context>
    <inkml:brush xml:id="br0">
      <inkml:brushProperty name="width" value="0.05" units="cm"/>
      <inkml:brushProperty name="height" value="0.05" units="cm"/>
      <inkml:brushProperty name="color" value="#66CC00"/>
    </inkml:brush>
  </inkml:definitions>
  <inkml:trace contextRef="#ctx0" brushRef="#br0">1 4 8704 0 0,'0'0'269'0'0,"0"0"1"0"0,0 0-1 0 0,0 0 0 0 0,1-1 1 0 0,-1 1-1 0 0,0 0 0 0 0,0 0 1 0 0,0-1-1 0 0,1 1 1 0 0,-1 0-1 0 0,0 0 0 0 0,0 0 1 0 0,1-1-1 0 0,-1 1 1 0 0,0 0-1 0 0,0 0 0 0 0,0 0 1 0 0,1 0-1 0 0,-1 0 1 0 0,0 0-1 0 0,1 0 0 0 0,-1 0 1 0 0,0 0-1 0 0,0 0 1 0 0,1 0-1 0 0,-1 0 0 0 0,1 0-87 0 0,0 0-1 0 0,-1 0 1 0 0,1 1-1 0 0,0-1 0 0 0,0 0 1 0 0,-1 1-1 0 0,1-1 1 0 0,0 1-1 0 0,-1-1 1 0 0,1 1-1 0 0,2 2-252 0 0,1 0-1 0 0,3 6 1 0 0,-6-8 550 0 0,8 11 177 0 0,0 1 0 0 0,10 22 0 0 0,-2-4 217 0 0,71 128-162 0 0,-52-98-3676 0 0,-30-51-3860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57:59.185"/>
    </inkml:context>
    <inkml:brush xml:id="br0">
      <inkml:brushProperty name="width" value="0.1" units="cm"/>
      <inkml:brushProperty name="height" value="0.1" units="cm"/>
      <inkml:brushProperty name="color" value="#FFFFFF"/>
    </inkml:brush>
  </inkml:definitions>
  <inkml:trace contextRef="#ctx0" brushRef="#br0">1 264 18199 0 0,'0'0'1646'0'0,"1"2"-1356"0"0,3 2-262 0 0,-1 1 0 0 0,1-2-1 0 0,0 1 1 0 0,0 0 0 0 0,0-1-1 0 0,0 0 1 0 0,0 0 0 0 0,1 0-1 0 0,5 3 1 0 0,49 20 407 0 0,-34-18-277 0 0,1-1 0 0 0,-1-1 0 0 0,44 4 0 0 0,-61-9-135 0 0,41 4 44 0 0,63-2 0 0 0,49-10-38 0 0,-154 7-31 0 0,166-15 4 0 0,-16 1-20 0 0,129-20-140 0 0,-75 7-4 0 0,245-22-78 0 0,-204 24 142 0 0,-140 14 84 0 0,393-27-53 0 0,-378 29 70 0 0,508-20 8 0 0,-404 20 51 0 0,-72 3-11 0 0,28-1-3 0 0,160-4 140 0 0,371-14-58 0 0,-35 1 172 0 0,-387 15 20 0 0,90-2 162 0 0,-58 8 636 0 0,-29-2-398 0 0,-50 4-722 0 0,-161 0 21 0 0,41 3 33 0 0,143 35 306 0 0,-262-34-325 0 0,0 0 0 0 0,0 0 0 0 0,-1 1 0 0 0,1 0 0 0 0,-1 0 0 0 0,11 8 0 0 0,-18-10 2 0 0,1 0 0 0 0,-1 0 0 0 0,0 1 0 0 0,0-1-1 0 0,0 1 1 0 0,-1-1 0 0 0,1 1 0 0 0,-1 0 0 0 0,1 0 0 0 0,-1 0-1 0 0,0 0 1 0 0,1 3 0 0 0,1 4 146 0 0,-1 0-1 0 0,2 15 1 0 0,-3-18-137 0 0,-1 0 0 0 0,-1 0 0 0 0,0 10 0 0 0,-2 15 71 0 0,-4 68-35 0 0,1-40-30 0 0,-8 358 150 0 0,24 56-244 0 0,-1-170 20 0 0,-5-171 22 0 0,0 87 0 0 0,-4-178 0 0 0,-5 313 0 0 0,-4 60 86 0 0,-23 501 797 0 0,4-215-377 0 0,20-475-463 0 0,-16 679 391 0 0,35-363-268 0 0,-2-210-108 0 0,-6-197-58 0 0,2 91 0 0 0,7 470 64 0 0,-13-565-31 0 0,-1-6 9 0 0,6 314 109 0 0,-4-394-140 0 0,0-1-147 0 0,3 0 0 0 0,7 49 0 0 0,-4-53-41 0 0,-5-28-238 0 0,1 0 0 0 0,0 0 0 0 0,6 18 0 0 0,1-5-4049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7"/>
    </inkml:context>
    <inkml:brush xml:id="br0">
      <inkml:brushProperty name="width" value="0.05" units="cm"/>
      <inkml:brushProperty name="height" value="0.05" units="cm"/>
      <inkml:brushProperty name="color" value="#849398"/>
    </inkml:brush>
  </inkml:definitions>
  <inkml:trace contextRef="#ctx0" brushRef="#br0">11 1 6448 0 0,'0'0'297'0'0,"0"0"-9"0"0,-3 6 615 0 0,4 24 3243 0 0,2 15-2058 0 0,0 19-1020 0 0,-1-2-176 0 0,0 60-23 0 0,-11 165 248 0 0,-1 55 2305 0 0,13-86-1433 0 0,16 64-1743 0 0,-3-113-182 0 0,-14-174-504 0 0,2 36 912 0 0,-3-23-7728 0 0,-1-36 107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8"/>
    </inkml:context>
    <inkml:brush xml:id="br0">
      <inkml:brushProperty name="width" value="0.05" units="cm"/>
      <inkml:brushProperty name="height" value="0.05" units="cm"/>
      <inkml:brushProperty name="color" value="#849398"/>
    </inkml:brush>
  </inkml:definitions>
  <inkml:trace contextRef="#ctx0" brushRef="#br0">1 9 2304 0 0,'1'0'115'0'0,"1"-2"1"0"0,0 1-1 0 0,-1 1 1 0 0,1-1-1 0 0,-1 0 1 0 0,1 1-1 0 0,0 0 0 0 0,0-1 1 0 0,-1 1-1 0 0,1 0 1 0 0,0-1-1 0 0,-1 1 1 0 0,1 0-1 0 0,0 0 1 0 0,0 0-116 0 0,9 0 1869 0 0,2-1-1059 0 0,0 1-1 0 0,0 0 1 0 0,9 3-810 0 0,-7-2 362 0 0,139 14 2072 0 0,-56-9-1130 0 0,-64-4-1036 0 0,159 3 845 0 0,-62-3-520 0 0,25-2 263 0 0,-33 0-100 0 0,-12 2-379 0 0,117 2 1400 0 0,-8 1-1223 0 0,-57-2-228 0 0,-54-1-301 0 0,81 4 887 0 0,-61-1-2342 0 0,-83-5-4377 0 0,-22 0 301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0"/>
    </inkml:context>
    <inkml:brush xml:id="br0">
      <inkml:brushProperty name="width" value="0.05" units="cm"/>
      <inkml:brushProperty name="height" value="0.05" units="cm"/>
      <inkml:brushProperty name="color" value="#849398"/>
    </inkml:brush>
  </inkml:definitions>
  <inkml:trace contextRef="#ctx0" brushRef="#br0">98 9 6448 0 0,'0'0'498'0'0,"0"0"-187"0"0,-5 2 4241 0 0,2 0-4148 0 0,1 0-1 0 0,-1 0 1 0 0,1 0-1 0 0,0 0 1 0 0,0 0 0 0 0,0 1-1 0 0,0-1 1 0 0,0 2-404 0 0,0-1 212 0 0,-5 7 182 0 0,2 0 0 0 0,-1 1-1 0 0,-3 9-393 0 0,3-7 274 0 0,5-10-215 0 0,-9 20 1393 0 0,-5 16-1452 0 0,13-32 235 0 0,0 0 0 0 0,0 0 0 0 0,1 0 0 0 0,0 0 0 0 0,0 0 0 0 0,1 0-1 0 0,0 0 1 0 0,0 2-235 0 0,1-6 110 0 0,-1-1 0 0 0,1 1 0 0 0,-1 0 0 0 0,1-1 0 0 0,0 1 0 0 0,0-1 0 0 0,-1 0 0 0 0,2 1-1 0 0,-1-1 1 0 0,0 0 0 0 0,1 1-110 0 0,-1-2 47 0 0,0 0 0 0 0,0 0 0 0 0,0 0-1 0 0,0 0 1 0 0,0 0 0 0 0,0 0 0 0 0,0 0-1 0 0,0 0 1 0 0,0-1 0 0 0,1 1 0 0 0,-1 0-1 0 0,0-1 1 0 0,0 1 0 0 0,1-1-1 0 0,-1 1 1 0 0,1-1 0 0 0,-1 0 0 0 0,1 0-1 0 0,-1 0 1 0 0,1 1 0 0 0,-1-1-47 0 0,4-1 92 0 0,0 1-1 0 0,0-1 1 0 0,0 0-1 0 0,0 0 1 0 0,0-1-1 0 0,0 1 1 0 0,-1-1-1 0 0,1 0 1 0 0,0 0 0 0 0,1-2-92 0 0,10-5 210 0 0,-1-1 1 0 0,3-4-211 0 0,-16 13 15 0 0,8-7 47 0 0,-1 1 0 0 0,0-2 0 0 0,-1 1 0 0 0,1-3-62 0 0,-5 6 30 0 0,1 0-1 0 0,-2 0 0 0 0,1 0 0 0 0,-1-1 0 0 0,0 1 0 0 0,0-1 0 0 0,-1 0 0 0 0,2-5-29 0 0,-4 9 25 0 0,1-1-1 0 0,0 0 1 0 0,-1 0-1 0 0,1 0 1 0 0,-1 0-1 0 0,0 0 1 0 0,0 0-1 0 0,-1 0 1 0 0,1 1-1 0 0,-1-1 1 0 0,0 0-1 0 0,1 0 1 0 0,-1 0-1 0 0,0 0 1 0 0,0 1-1 0 0,0-1 1 0 0,-2-1-25 0 0,1-1 32 0 0,-1 2 0 0 0,0-1 0 0 0,0 1 0 0 0,0-1-1 0 0,0 0 1 0 0,-1 1 0 0 0,0 0 0 0 0,1 1 0 0 0,-1-1 0 0 0,-3-2-32 0 0,2 3-79 0 0,-6-5 288 0 0,-1 1 0 0 0,-8-4-209 0 0,16 8-202 0 0,1 2 1 0 0,0-2-1 0 0,0 2 1 0 0,-1-1-1 0 0,1 0 1 0 0,-1 0-1 0 0,1 1 0 0 0,-1 0 1 0 0,1 0-1 0 0,-1 0 1 0 0,1 0-1 0 0,-3 1 202 0 0,-1 1-5606 0 0,2 3-1787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1"/>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1 842 0 0,17 245 2126 0 0,-17-214-2856 0 0,9 98-212 0 0,-9-137 58 0 0,0-5-3465 0 0,-2-6-4639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2"/>
    </inkml:context>
    <inkml:brush xml:id="br0">
      <inkml:brushProperty name="width" value="0.05" units="cm"/>
      <inkml:brushProperty name="height" value="0.05" units="cm"/>
      <inkml:brushProperty name="color" value="#849398"/>
    </inkml:brush>
  </inkml:definitions>
  <inkml:trace contextRef="#ctx0" brushRef="#br0">5 56 15288 0 0,'0'-1'127'0'0,"0"1"0"0"0,0-1 1 0 0,0 1-1 0 0,0-1 1 0 0,1 0-1 0 0,-1 1 1 0 0,0-1-1 0 0,1 1 1 0 0,-1-1-1 0 0,0 0 0 0 0,1 1 1 0 0,-1 0-1 0 0,0-1 1 0 0,1 0-1 0 0,0 1 1 0 0,-1-1-1 0 0,0 1 1 0 0,1 0-1 0 0,-1-1 0 0 0,1 1 1 0 0,0 0-1 0 0,-1-1 1 0 0,1 1-128 0 0,3-2 732 0 0,-1 1 0 0 0,0-1 0 0 0,4 1-732 0 0,-5 0 302 0 0,0 0-156 0 0,14-5 1289 0 0,1 2 0 0 0,14-3-1435 0 0,-27 7 95 0 0,29-5 1152 0 0,19 0-1247 0 0,-42 5 170 0 0,1 0 0 0 0,0 1 0 0 0,0 0 0 0 0,0 0 0 0 0,-1 1 0 0 0,9 4-170 0 0,-8-4 144 0 0,-1 2 0 0 0,1 0-1 0 0,-1 1 1 0 0,0 0 0 0 0,-1 1 0 0 0,1 0-144 0 0,-7-4 25 0 0,1 1 0 0 0,-1-1 0 0 0,0 1 0 0 0,0 0 0 0 0,0 0 0 0 0,-1 0 0 0 0,1 0 0 0 0,-1 1 0 0 0,1-1 0 0 0,-1 0 0 0 0,0 1 0 0 0,-1 0 0 0 0,1 0 0 0 0,0-1 0 0 0,-1 1 0 0 0,0 0 0 0 0,1 4-25 0 0,-1-2 35 0 0,-1 1 0 0 0,1-1 0 0 0,-1 1 0 0 0,-1-1-1 0 0,1 1 1 0 0,-1-1 0 0 0,0 1 0 0 0,-1-1 0 0 0,1 0 0 0 0,-1 1-1 0 0,0-1 1 0 0,-1 1-35 0 0,-1 0 82 0 0,1 0 1 0 0,-1-1-1 0 0,-1 1 0 0 0,1-1 0 0 0,-1 0 0 0 0,0 0 1 0 0,0 0-1 0 0,0-1 0 0 0,-1 0 0 0 0,-2 1-82 0 0,-5 3 193 0 0,0 0 0 0 0,-1-2 0 0 0,0 0 0 0 0,-15 6-193 0 0,2-3 24 0 0,0-2-1 0 0,-21 4-23 0 0,31-8-95 0 0,6-1-468 0 0,-35 8 198 0 0,15-4-8905 0 0,23-4 1009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3"/>
    </inkml:context>
    <inkml:brush xml:id="br0">
      <inkml:brushProperty name="width" value="0.05" units="cm"/>
      <inkml:brushProperty name="height" value="0.05" units="cm"/>
      <inkml:brushProperty name="color" value="#849398"/>
    </inkml:brush>
  </inkml:definitions>
  <inkml:trace contextRef="#ctx0" brushRef="#br0">-2 31 1840 0 0,'0'0'83'0'0,"0"0"431"0"0,0 0 1772 0 0,-1-1 11622 0 0,1 2-12976 0 0,4 21 860 0 0,1 19-1792 0 0,-3-2 117 0 0,3 64-42 0 0,-5-94-31 0 0,0-6 27 0 0,0 1 0 0 0,0-1 0 0 0,0 0 0 0 0,0 1 0 0 0,0-1-1 0 0,1 1 1 0 0,1 2-71 0 0,-2-5 64 0 0,0-1 16 0 0,0 0 68 0 0,0-1 32 0 0,-2-3-41 0 0,1 1 0 0 0,0-2-1 0 0,1 2 1 0 0,-1-4-139 0 0,0-1 109 0 0,-2-11 187 0 0,1 0 0 0 0,1 0 0 0 0,1 1 0 0 0,1-1 0 0 0,0 0 0 0 0,3-5-296 0 0,-4 17 116 0 0,2 0-1 0 0,-1 1 0 0 0,2-1 1 0 0,-1 1-1 0 0,0-1 0 0 0,1 0 1 0 0,0 1-1 0 0,2-3-115 0 0,-3 6 89 0 0,0 0-1 0 0,0 0 1 0 0,0 1-1 0 0,1-1 1 0 0,0 0 0 0 0,-1 1-1 0 0,1-1 1 0 0,0 1 0 0 0,0 0-1 0 0,0 0 1 0 0,0 0-1 0 0,0 1 1 0 0,1-1 0 0 0,-1 1-1 0 0,0 0 1 0 0,1 0 0 0 0,0-1-89 0 0,5 0 36 0 0,1 1 1 0 0,-1 0 0 0 0,1 0-1 0 0,0 1 1 0 0,-1 0 0 0 0,1 1 0 0 0,-1 0-1 0 0,6 1-36 0 0,-6 0-4090 0 0,1 0 0 0 0,8 5 4090 0 0,-12-6-8398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4"/>
    </inkml:context>
    <inkml:brush xml:id="br0">
      <inkml:brushProperty name="width" value="0.05" units="cm"/>
      <inkml:brushProperty name="height" value="0.05" units="cm"/>
      <inkml:brushProperty name="color" value="#849398"/>
    </inkml:brush>
  </inkml:definitions>
  <inkml:trace contextRef="#ctx0" brushRef="#br0">144 7 9760 0 0,'0'0'446'0'0,"0"0"-10"0"0,0 0-126 0 0,0 0 500 0 0,0 0 249 0 0,0 0 49 0 0,0 0-11 0 0,-1 4 1836 0 0,-27 58 1259 0 0,12-30-3692 0 0,1-2-169 0 0,-7 7-331 0 0,3-4-7 0 0,9-14 48 0 0,-9 14-3214 0 0,19-33 1679 0 0,0 0-240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5"/>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0-1 0 0,-1 1 1 0 0,0-1 0 0 0,0 1 0 0 0,1 4-508 0 0,0-2 418 0 0,13 20 758 0 0,36 58 1102 0 0,-45-74-2027 0 0,2 1 0 0 0,9 8-251 0 0,-13-14 172 0 0,-2-1 188 0 0,1-1 0 0 0,4 3-360 0 0,-1-1-1727 0 0,0 0-4494 0 0,-3-1-1886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26"/>
    </inkml:context>
    <inkml:brush xml:id="br0">
      <inkml:brushProperty name="width" value="0.05" units="cm"/>
      <inkml:brushProperty name="height" value="0.05" units="cm"/>
      <inkml:brushProperty name="color" value="#849398"/>
    </inkml:brush>
  </inkml:definitions>
  <inkml:trace contextRef="#ctx0" brushRef="#br0">83 49 4608 0 0,'0'0'353'0'0,"0"-7"968"0"0,0-12 6571 0 0,0 19-7394 0 0,-1-2 286 0 0,0 2 2991 0 0,-3 11-3160 0 0,0 1-1 0 0,1-1 0 0 0,0 1 0 0 0,0 7-614 0 0,0 0 241 0 0,1 0 0 0 0,2 10-241 0 0,0-19 241 0 0,1 1 1 0 0,0-1-1 0 0,3 9-241 0 0,-3-17 30 0 0,0 1 1 0 0,0 0-1 0 0,0-1 1 0 0,0 1-1 0 0,0-1 1 0 0,0 1-1 0 0,1-1 1 0 0,-1 0-1 0 0,1 0 0 0 0,0 0 1 0 0,-1 1-1 0 0,1-1 1 0 0,0 0-1 0 0,1 0-30 0 0,-1 0 22 0 0,-1-2-1 0 0,1 2 1 0 0,0-2-1 0 0,0 1 1 0 0,-1 1-1 0 0,1-2 1 0 0,0 1 0 0 0,0 0-1 0 0,0-1 1 0 0,0 1-1 0 0,0-1 1 0 0,0 0-1 0 0,0 0 1 0 0,0 0-1 0 0,0 0 1 0 0,0 0 0 0 0,0 0-1 0 0,0 0 1 0 0,0 0-1 0 0,0-1-21 0 0,2 0 73 0 0,0 0 0 0 0,1-1 0 0 0,-1 0 0 0 0,0 0 0 0 0,0 0 0 0 0,0-1 0 0 0,0 1 0 0 0,0-1 0 0 0,-1 0 0 0 0,3-2-73 0 0,4-5 351 0 0,0 0 0 0 0,6-10-351 0 0,-6 6 254 0 0,-1-1 0 0 0,8-15-254 0 0,-15 27 12 0 0,1-4 18 0 0,1-1 0 0 0,-1 0-1 0 0,0-5-29 0 0,2-3 11 0 0,-2 9 9 0 0,-2-1-1 0 0,1 1 0 0 0,-1-2-19 0 0,2-8 56 0 0,-2 2-46 0 0,-1 15-10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0,2 5-41 0 0,1 5 23 0 0,0 0-23 0 0,1 0 0 0 0,4 25 0 0 0,1 37 3 0 0,-11-67 23 0 0,1-1 0 0 0,-2 1-1 0 0,-1 3-25 0 0,0-4 305 0 0,-5 18-305 0 0,5-31 135 0 0,-1 0 0 0 0,0 0 0 0 0,1 0 0 0 0,-2-1 0 0 0,1 1 0 0 0,-3 2-135 0 0,4-7 91 0 0,0 1 0 0 0,-1-1 0 0 0,1 1 0 0 0,-1-2 0 0 0,0 1 0 0 0,0 0 0 0 0,0 0 0 0 0,0-1 0 0 0,-1 1 0 0 0,1-1 0 0 0,-1 0-91 0 0,-1 1 96 0 0,1-2-1 0 0,-1 1 1 0 0,0 0 0 0 0,0-1 0 0 0,1 0 0 0 0,-1 0 0 0 0,0 0 0 0 0,-5 0-96 0 0,1-1 42 0 0,1 0 0 0 0,-1-1 1 0 0,0 0-1 0 0,0 0 0 0 0,1-1 1 0 0,-1 0-1 0 0,-4-2-42 0 0,-2-2-429 0 0,1 0 1 0 0,0 0-1 0 0,-12-8 429 0 0,0 0-2161 0 0,6 4-5033 0 0,8 4-839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17"/>
    </inkml:context>
    <inkml:brush xml:id="br0">
      <inkml:brushProperty name="width" value="0.05" units="cm"/>
      <inkml:brushProperty name="height" value="0.05" units="cm"/>
      <inkml:brushProperty name="color" value="#66CC00"/>
    </inkml:brush>
  </inkml:definitions>
  <inkml:trace contextRef="#ctx0" brushRef="#br0">1 842 8288 0 0,'0'0'381'0'0,"1"1"-6"0"0,3 3-187 0 0,-1-1 0 0 0,2 0 0 0 0,-1 0 0 0 0,0 0-1 0 0,1-1 1 0 0,5 3 0 0 0,31 11 2735 0 0,-36-15-2775 0 0,11 4 557 0 0,0-1-1 0 0,21 2 0 0 0,33 1 1062 0 0,-45-5-1018 0 0,-5 0-252 0 0,0-2 1 0 0,1-1 0 0 0,-1 0-1 0 0,0-2 1 0 0,1 0 0 0 0,-2-1-1 0 0,1-1 1 0 0,0 0 0 0 0,-1-2-1 0 0,0-1 1 0 0,19-9 0 0 0,-6-2-244 0 0,0-1 0 0 0,-1-1 0 0 0,-2-1 0 0 0,0-2 0 0 0,41-43 0 0 0,-2-12 116 0 0,-54 58-231 0 0,1 0 0 0 0,12-26 0 0 0,-13 20-52 0 0,-2 0-1 0 0,-1-1 1 0 0,14-52 0 0 0,-6-33 74 0 0,-18 105-140 0 0,6-87 26 0 0,-7 82-166 0 0,-3-96-2320 0 0,2 95 504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58:14.941"/>
    </inkml:context>
    <inkml:brush xml:id="br0">
      <inkml:brushProperty name="width" value="0.1" units="cm"/>
      <inkml:brushProperty name="height" value="0.1" units="cm"/>
      <inkml:brushProperty name="color" value="#FFFFFF"/>
    </inkml:brush>
  </inkml:definitions>
  <inkml:trace contextRef="#ctx0" brushRef="#br0">0 685 13648 0 0,'216'-52'1480'0'0,"-19"21"-1185"0"0,-8 2 179 0 0,429-68 3352 0 0,-391 64-2039 0 0,672-73 2957 0 0,-624 78-3947 0 0,1285-108 1907 0 0,-880 86-2044 0 0,-259 21-423 0 0,272-15 61 0 0,-502 35-264 0 0,792-31 197 0 0,-430 47-3330 0 0,-525-7-3851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18"/>
    </inkml:context>
    <inkml:brush xml:id="br0">
      <inkml:brushProperty name="width" value="0.05" units="cm"/>
      <inkml:brushProperty name="height" value="0.05" units="cm"/>
      <inkml:brushProperty name="color" value="#66CC00"/>
    </inkml:brush>
  </inkml:definitions>
  <inkml:trace contextRef="#ctx0" brushRef="#br0">218 1 6448 0 0,'0'0'2589'0'0,"0"1"-1537"0"0,-30 45 4932 0 0,3-6-4193 0 0,-41 50 0 0 0,48-66-1253 0 0,-26 44 0 0 0,24-27-2276 0 0,17-32-24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3.719"/>
    </inkml:context>
    <inkml:brush xml:id="br0">
      <inkml:brushProperty name="width" value="0.05" units="cm"/>
      <inkml:brushProperty name="height" value="0.05" units="cm"/>
      <inkml:brushProperty name="color" value="#66CC00"/>
    </inkml:brush>
  </inkml:definitions>
  <inkml:trace contextRef="#ctx0" brushRef="#br0">1 4 8704 0 0,'0'0'269'0'0,"0"0"1"0"0,0 0-1 0 0,0 0 0 0 0,1-1 1 0 0,-1 1-1 0 0,0 0 0 0 0,0 0 1 0 0,0-1-1 0 0,1 1 1 0 0,-1 0-1 0 0,0 0 0 0 0,0 0 1 0 0,1-1-1 0 0,-1 1 1 0 0,0 0-1 0 0,0 0 0 0 0,0 0 1 0 0,1 0-1 0 0,-1 0 1 0 0,0 0-1 0 0,1 0 0 0 0,-1 0 1 0 0,0 0-1 0 0,0 0 1 0 0,1 0-1 0 0,-1 0 0 0 0,1 0-87 0 0,0 0-1 0 0,-1 0 1 0 0,1 1-1 0 0,0-1 0 0 0,0 0 1 0 0,-1 1-1 0 0,1-1 1 0 0,0 1-1 0 0,-1-1 1 0 0,1 1-1 0 0,2 2-252 0 0,1 0-1 0 0,3 6 1 0 0,-6-8 550 0 0,8 11 177 0 0,0 1 0 0 0,10 22 0 0 0,-2-4 217 0 0,71 128-162 0 0,-52-98-3676 0 0,-30-51-3860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83"/>
    </inkml:context>
    <inkml:brush xml:id="br0">
      <inkml:brushProperty name="width" value="0.05" units="cm"/>
      <inkml:brushProperty name="height" value="0.05" units="cm"/>
      <inkml:brushProperty name="color" value="#849398"/>
    </inkml:brush>
  </inkml:definitions>
  <inkml:trace contextRef="#ctx0" brushRef="#br0">11 1 6448 0 0,'0'0'297'0'0,"0"0"-9"0"0,-3 6 615 0 0,4 24 3243 0 0,2 15-2058 0 0,0 19-1020 0 0,-1-2-176 0 0,0 60-23 0 0,-11 165 248 0 0,-1 55 2305 0 0,13-86-1433 0 0,16 64-1743 0 0,-3-113-182 0 0,-14-174-504 0 0,2 36 912 0 0,-3-23-7728 0 0,-1-36 107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84"/>
    </inkml:context>
    <inkml:brush xml:id="br0">
      <inkml:brushProperty name="width" value="0.05" units="cm"/>
      <inkml:brushProperty name="height" value="0.05" units="cm"/>
      <inkml:brushProperty name="color" value="#849398"/>
    </inkml:brush>
  </inkml:definitions>
  <inkml:trace contextRef="#ctx0" brushRef="#br0">1 9 2304 0 0,'1'0'115'0'0,"1"-2"1"0"0,0 1-1 0 0,-1 1 1 0 0,1-1-1 0 0,-1 0 1 0 0,1 1-1 0 0,0 0 0 0 0,0-1 1 0 0,-1 1-1 0 0,1 0 1 0 0,0-1-1 0 0,-1 1 1 0 0,1 0-1 0 0,0 0 1 0 0,0 0-116 0 0,9 0 1869 0 0,2-1-1059 0 0,0 1-1 0 0,0 0 1 0 0,9 3-810 0 0,-7-2 362 0 0,139 14 2072 0 0,-56-9-1130 0 0,-64-4-1036 0 0,159 3 845 0 0,-62-3-520 0 0,25-2 263 0 0,-33 0-100 0 0,-12 2-379 0 0,117 2 1400 0 0,-8 1-1223 0 0,-57-2-228 0 0,-54-1-301 0 0,81 4 887 0 0,-61-1-2342 0 0,-83-5-4377 0 0,-22 0 301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6"/>
    </inkml:context>
    <inkml:brush xml:id="br0">
      <inkml:brushProperty name="width" value="0.05" units="cm"/>
      <inkml:brushProperty name="height" value="0.05" units="cm"/>
      <inkml:brushProperty name="color" value="#849398"/>
    </inkml:brush>
  </inkml:definitions>
  <inkml:trace contextRef="#ctx0" brushRef="#br0">98 9 6448 0 0,'0'0'498'0'0,"0"0"-187"0"0,-5 2 4241 0 0,2 0-4148 0 0,1 0-1 0 0,-1 0 1 0 0,1 0-1 0 0,0 0 1 0 0,0 0 0 0 0,0 1-1 0 0,0-1 1 0 0,0 2-404 0 0,0-1 212 0 0,-5 7 182 0 0,2 0 0 0 0,-1 1-1 0 0,-3 9-393 0 0,3-7 274 0 0,5-10-215 0 0,-9 20 1393 0 0,-5 16-1452 0 0,13-32 235 0 0,0 0 0 0 0,0 0 0 0 0,1 0 0 0 0,0 0 0 0 0,0 0 0 0 0,1 0-1 0 0,0 0 1 0 0,0 2-235 0 0,1-6 110 0 0,-1-1 0 0 0,1 1 0 0 0,-1 0 0 0 0,1-1 0 0 0,0 1 0 0 0,0-1 0 0 0,-1 0 0 0 0,2 1-1 0 0,-1-1 1 0 0,0 0 0 0 0,1 1-110 0 0,-1-2 47 0 0,0 0 0 0 0,0 0 0 0 0,0 0-1 0 0,0 0 1 0 0,0 0 0 0 0,0 0 0 0 0,0 0-1 0 0,0 0 1 0 0,0-1 0 0 0,1 1 0 0 0,-1 0-1 0 0,0-1 1 0 0,0 1 0 0 0,1-1-1 0 0,-1 1 1 0 0,1-1 0 0 0,-1 0 0 0 0,1 0-1 0 0,-1 0 1 0 0,1 1 0 0 0,-1-1-47 0 0,4-1 92 0 0,0 1-1 0 0,0-1 1 0 0,0 0-1 0 0,0 0 1 0 0,0-1-1 0 0,0 1 1 0 0,-1-1-1 0 0,1 0 1 0 0,0 0 0 0 0,1-2-92 0 0,10-5 210 0 0,-1-1 1 0 0,3-4-211 0 0,-16 13 15 0 0,8-7 47 0 0,-1 1 0 0 0,0-2 0 0 0,-1 1 0 0 0,1-3-62 0 0,-5 6 30 0 0,1 0-1 0 0,-2 0 0 0 0,1 0 0 0 0,-1-1 0 0 0,0 1 0 0 0,0-1 0 0 0,-1 0 0 0 0,2-5-29 0 0,-4 9 25 0 0,1-1-1 0 0,0 0 1 0 0,-1 0-1 0 0,1 0 1 0 0,-1 0-1 0 0,0 0 1 0 0,0 0-1 0 0,-1 0 1 0 0,1 1-1 0 0,-1-1 1 0 0,0 0-1 0 0,1 0 1 0 0,-1 0-1 0 0,0 0 1 0 0,0 1-1 0 0,0-1 1 0 0,-2-1-25 0 0,1-1 32 0 0,-1 2 0 0 0,0-1 0 0 0,0 1 0 0 0,0-1-1 0 0,0 0 1 0 0,-1 1 0 0 0,0 0 0 0 0,1 1 0 0 0,-1-1 0 0 0,-3-2-32 0 0,2 3-79 0 0,-6-5 288 0 0,-1 1 0 0 0,-8-4-209 0 0,16 8-202 0 0,1 2 1 0 0,0-2-1 0 0,0 2 1 0 0,-1-1-1 0 0,1 0 1 0 0,-1 0-1 0 0,1 1 0 0 0,-1 0 1 0 0,1 0-1 0 0,-1 0 1 0 0,1 0-1 0 0,-3 1 202 0 0,-1 1-5606 0 0,2 3-1787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7"/>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1 842 0 0,17 245 2126 0 0,-17-214-2856 0 0,9 98-212 0 0,-9-137 58 0 0,0-5-3465 0 0,-2-6-4639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8"/>
    </inkml:context>
    <inkml:brush xml:id="br0">
      <inkml:brushProperty name="width" value="0.05" units="cm"/>
      <inkml:brushProperty name="height" value="0.05" units="cm"/>
      <inkml:brushProperty name="color" value="#849398"/>
    </inkml:brush>
  </inkml:definitions>
  <inkml:trace contextRef="#ctx0" brushRef="#br0">5 56 15288 0 0,'0'-1'127'0'0,"0"1"0"0"0,0-1 1 0 0,0 1-1 0 0,0-1 1 0 0,1 0-1 0 0,-1 1 1 0 0,0-1-1 0 0,1 1 1 0 0,-1-1-1 0 0,0 0 0 0 0,1 1 1 0 0,-1 0-1 0 0,0-1 1 0 0,1 0-1 0 0,0 1 1 0 0,-1-1-1 0 0,0 1 1 0 0,1 0-1 0 0,-1-1 0 0 0,1 1 1 0 0,0 0-1 0 0,-1-1 1 0 0,1 1-128 0 0,3-2 732 0 0,-1 1 0 0 0,0-1 0 0 0,4 1-732 0 0,-5 0 302 0 0,0 0-156 0 0,14-5 1289 0 0,1 2 0 0 0,14-3-1435 0 0,-27 7 95 0 0,29-5 1152 0 0,19 0-1247 0 0,-42 5 170 0 0,1 0 0 0 0,0 1 0 0 0,0 0 0 0 0,0 0 0 0 0,-1 1 0 0 0,9 4-170 0 0,-8-4 144 0 0,-1 2 0 0 0,1 0-1 0 0,-1 1 1 0 0,0 0 0 0 0,-1 1 0 0 0,1 0-144 0 0,-7-4 25 0 0,1 1 0 0 0,-1-1 0 0 0,0 1 0 0 0,0 0 0 0 0,0 0 0 0 0,-1 0 0 0 0,1 0 0 0 0,-1 1 0 0 0,1-1 0 0 0,-1 0 0 0 0,0 1 0 0 0,-1 0 0 0 0,1 0 0 0 0,0-1 0 0 0,-1 1 0 0 0,0 0 0 0 0,1 4-25 0 0,-1-2 35 0 0,-1 1 0 0 0,1-1 0 0 0,-1 1 0 0 0,-1-1-1 0 0,1 1 1 0 0,-1-1 0 0 0,0 1 0 0 0,-1-1 0 0 0,1 0 0 0 0,-1 1-1 0 0,0-1 1 0 0,-1 1-35 0 0,-1 0 82 0 0,1 0 1 0 0,-1-1-1 0 0,-1 1 0 0 0,1-1 0 0 0,-1 0 0 0 0,0 0 1 0 0,0 0-1 0 0,0-1 0 0 0,-1 0 0 0 0,-2 1-82 0 0,-5 3 193 0 0,0 0 0 0 0,-1-2 0 0 0,0 0 0 0 0,-15 6-193 0 0,2-3 24 0 0,0-2-1 0 0,-21 4-23 0 0,31-8-95 0 0,6-1-468 0 0,-35 8 198 0 0,15-4-8905 0 0,23-4 1009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9"/>
    </inkml:context>
    <inkml:brush xml:id="br0">
      <inkml:brushProperty name="width" value="0.05" units="cm"/>
      <inkml:brushProperty name="height" value="0.05" units="cm"/>
      <inkml:brushProperty name="color" value="#849398"/>
    </inkml:brush>
  </inkml:definitions>
  <inkml:trace contextRef="#ctx0" brushRef="#br0">-2 31 1840 0 0,'0'0'83'0'0,"0"0"431"0"0,0 0 1772 0 0,-1-1 11622 0 0,1 2-12976 0 0,4 21 860 0 0,1 19-1792 0 0,-3-2 117 0 0,3 64-42 0 0,-5-94-31 0 0,0-6 27 0 0,0 1 0 0 0,0-1 0 0 0,0 0 0 0 0,0 1 0 0 0,0-1-1 0 0,1 1 1 0 0,1 2-71 0 0,-2-5 64 0 0,0-1 16 0 0,0 0 68 0 0,0-1 32 0 0,-2-3-41 0 0,1 1 0 0 0,0-2-1 0 0,1 2 1 0 0,-1-4-139 0 0,0-1 109 0 0,-2-11 187 0 0,1 0 0 0 0,1 0 0 0 0,1 1 0 0 0,1-1 0 0 0,0 0 0 0 0,3-5-296 0 0,-4 17 116 0 0,2 0-1 0 0,-1 1 0 0 0,2-1 1 0 0,-1 1-1 0 0,0-1 0 0 0,1 0 1 0 0,0 1-1 0 0,2-3-115 0 0,-3 6 89 0 0,0 0-1 0 0,0 0 1 0 0,0 1-1 0 0,1-1 1 0 0,0 0 0 0 0,-1 1-1 0 0,1-1 1 0 0,0 1 0 0 0,0 0-1 0 0,0 0 1 0 0,0 0-1 0 0,0 1 1 0 0,1-1 0 0 0,-1 1-1 0 0,0 0 1 0 0,1 0 0 0 0,0-1-89 0 0,5 0 36 0 0,1 1 1 0 0,-1 0 0 0 0,1 0-1 0 0,0 1 1 0 0,-1 0 0 0 0,1 1 0 0 0,-1 0-1 0 0,6 1-36 0 0,-6 0-4090 0 0,1 0 0 0 0,8 5 4090 0 0,-12-6-8398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80"/>
    </inkml:context>
    <inkml:brush xml:id="br0">
      <inkml:brushProperty name="width" value="0.05" units="cm"/>
      <inkml:brushProperty name="height" value="0.05" units="cm"/>
      <inkml:brushProperty name="color" value="#849398"/>
    </inkml:brush>
  </inkml:definitions>
  <inkml:trace contextRef="#ctx0" brushRef="#br0">144 7 9760 0 0,'0'0'446'0'0,"0"0"-10"0"0,0 0-126 0 0,0 0 500 0 0,0 0 249 0 0,0 0 49 0 0,0 0-11 0 0,-1 4 1836 0 0,-27 58 1259 0 0,12-30-3692 0 0,1-2-169 0 0,-7 7-331 0 0,3-4-7 0 0,9-14 48 0 0,-9 14-3214 0 0,19-33 1679 0 0,0 0-240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81"/>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0-1 0 0,-1 1 1 0 0,0-1 0 0 0,0 1 0 0 0,1 4-508 0 0,0-2 418 0 0,13 20 758 0 0,36 58 1102 0 0,-45-74-2027 0 0,2 1 0 0 0,9 8-251 0 0,-13-14 172 0 0,-2-1 188 0 0,1-1 0 0 0,4 3-360 0 0,-1-1-1727 0 0,0 0-4494 0 0,-3-1-1886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7T16:04:38.919"/>
    </inkml:context>
    <inkml:brush xml:id="br0">
      <inkml:brushProperty name="width" value="0.05" units="cm"/>
      <inkml:brushProperty name="height" value="0.05" units="cm"/>
      <inkml:brushProperty name="color" value="#E71224"/>
    </inkml:brush>
  </inkml:definitions>
  <inkml:trace contextRef="#ctx0" brushRef="#br0">1 40 7224 0 0,'4'0'330'0'0,"8"0"-236"0"0,0-1-1 0 0,0-1 0 0 0,-1-1 0 0 0,21-6 1 0 0,-17 4-37 0 0,3 0 1 0 0,31-4 0 0 0,25 4 626 0 0,93 5-1 0 0,-53 12 53 0 0,37 2-509 0 0,2-1-506 0 0,-76-11 90 0 0,-14 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58:29.732"/>
    </inkml:context>
    <inkml:brush xml:id="br0">
      <inkml:brushProperty name="width" value="0.05" units="cm"/>
      <inkml:brushProperty name="height" value="0.05" units="cm"/>
      <inkml:brushProperty name="color" value="#FFFFFF"/>
    </inkml:brush>
  </inkml:definitions>
  <inkml:trace contextRef="#ctx0" brushRef="#br0">1 80 12896 0 0,'7'-1'910'0'0,"-1"-1"1"0"0,1 1-1 0 0,0 1 1 0 0,0-1-1 0 0,0 1 1 0 0,6 1-1 0 0,13-1 2626 0 0,14-1-1005 0 0,41-5 119 0 0,201-21 971 0 0,79-13-7041 0 0,-347 38 1432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82"/>
    </inkml:context>
    <inkml:brush xml:id="br0">
      <inkml:brushProperty name="width" value="0.05" units="cm"/>
      <inkml:brushProperty name="height" value="0.05" units="cm"/>
      <inkml:brushProperty name="color" value="#849398"/>
    </inkml:brush>
  </inkml:definitions>
  <inkml:trace contextRef="#ctx0" brushRef="#br0">83 49 4608 0 0,'0'0'353'0'0,"0"-7"968"0"0,0-12 6571 0 0,0 19-7394 0 0,-1-2 286 0 0,0 2 2991 0 0,-3 11-3160 0 0,0 1-1 0 0,1-1 0 0 0,0 1 0 0 0,0 7-614 0 0,0 0 241 0 0,1 0 0 0 0,2 10-241 0 0,0-19 241 0 0,1 1 1 0 0,0-1-1 0 0,3 9-241 0 0,-3-17 30 0 0,0 1 1 0 0,0 0-1 0 0,0-1 1 0 0,0 1-1 0 0,0-1 1 0 0,0 1-1 0 0,1-1 1 0 0,-1 0-1 0 0,1 0 0 0 0,0 0 1 0 0,-1 1-1 0 0,1-1 1 0 0,0 0-1 0 0,1 0-30 0 0,-1 0 22 0 0,-1-2-1 0 0,1 2 1 0 0,0-2-1 0 0,0 1 1 0 0,-1 1-1 0 0,1-2 1 0 0,0 1 0 0 0,0 0-1 0 0,0-1 1 0 0,0 1-1 0 0,0-1 1 0 0,0 0-1 0 0,0 0 1 0 0,0 0-1 0 0,0 0 1 0 0,0 0 0 0 0,0 0-1 0 0,0 0 1 0 0,0 0-1 0 0,0-1-21 0 0,2 0 73 0 0,0 0 0 0 0,1-1 0 0 0,-1 0 0 0 0,0 0 0 0 0,0 0 0 0 0,0-1 0 0 0,0 1 0 0 0,0-1 0 0 0,-1 0 0 0 0,3-2-73 0 0,4-5 351 0 0,0 0 0 0 0,6-10-351 0 0,-6 6 254 0 0,-1-1 0 0 0,8-15-254 0 0,-15 27 12 0 0,1-4 18 0 0,1-1 0 0 0,-1 0-1 0 0,0-5-29 0 0,2-3 11 0 0,-2 9 9 0 0,-2-1-1 0 0,1 1 0 0 0,-1-2-19 0 0,2-8 56 0 0,-2 2-46 0 0,-1 15-10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0,2 5-41 0 0,1 5 23 0 0,0 0-23 0 0,1 0 0 0 0,4 25 0 0 0,1 37 3 0 0,-11-67 23 0 0,1-1 0 0 0,-2 1-1 0 0,-1 3-25 0 0,0-4 305 0 0,-5 18-305 0 0,5-31 135 0 0,-1 0 0 0 0,0 0 0 0 0,1 0 0 0 0,-2-1 0 0 0,1 1 0 0 0,-3 2-135 0 0,4-7 91 0 0,0 1 0 0 0,-1-1 0 0 0,1 1 0 0 0,-1-2 0 0 0,0 1 0 0 0,0 0 0 0 0,0 0 0 0 0,0-1 0 0 0,-1 1 0 0 0,1-1 0 0 0,-1 0-91 0 0,-1 1 96 0 0,1-2-1 0 0,-1 1 1 0 0,0 0 0 0 0,0-1 0 0 0,1 0 0 0 0,-1 0 0 0 0,0 0 0 0 0,-5 0-96 0 0,1-1 42 0 0,1 0 0 0 0,-1-1 1 0 0,0 0-1 0 0,0 0 0 0 0,1-1 1 0 0,-1 0-1 0 0,-4-2-42 0 0,-2-2-429 0 0,1 0 1 0 0,0 0-1 0 0,-12-8 429 0 0,0 0-2161 0 0,6 4-5033 0 0,8 4-839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3"/>
    </inkml:context>
    <inkml:brush xml:id="br0">
      <inkml:brushProperty name="width" value="0.05" units="cm"/>
      <inkml:brushProperty name="height" value="0.05" units="cm"/>
      <inkml:brushProperty name="color" value="#66CC00"/>
    </inkml:brush>
  </inkml:definitions>
  <inkml:trace contextRef="#ctx0" brushRef="#br0">1 842 8288 0 0,'0'0'381'0'0,"1"1"-6"0"0,3 3-187 0 0,-1-1 0 0 0,2 0 0 0 0,-1 0 0 0 0,0 0-1 0 0,1-1 1 0 0,5 3 0 0 0,31 11 2735 0 0,-36-15-2775 0 0,11 4 557 0 0,0-1-1 0 0,21 2 0 0 0,33 1 1062 0 0,-45-5-1018 0 0,-5 0-252 0 0,0-2 1 0 0,1-1 0 0 0,-1 0-1 0 0,0-2 1 0 0,1 0 0 0 0,-2-1-1 0 0,1-1 1 0 0,0 0 0 0 0,-1-2-1 0 0,0-1 1 0 0,19-9 0 0 0,-6-2-244 0 0,0-1 0 0 0,-1-1 0 0 0,-2-1 0 0 0,0-2 0 0 0,41-43 0 0 0,-2-12 116 0 0,-54 58-231 0 0,1 0 0 0 0,12-26 0 0 0,-13 20-52 0 0,-2 0-1 0 0,-1-1 1 0 0,14-52 0 0 0,-6-33 74 0 0,-18 105-140 0 0,6-87 26 0 0,-7 82-166 0 0,-3-96-2320 0 0,2 95 504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4"/>
    </inkml:context>
    <inkml:brush xml:id="br0">
      <inkml:brushProperty name="width" value="0.05" units="cm"/>
      <inkml:brushProperty name="height" value="0.05" units="cm"/>
      <inkml:brushProperty name="color" value="#66CC00"/>
    </inkml:brush>
  </inkml:definitions>
  <inkml:trace contextRef="#ctx0" brushRef="#br0">218 1 6448 0 0,'0'0'2589'0'0,"0"1"-1537"0"0,-30 45 4932 0 0,3-6-4193 0 0,-41 50 0 0 0,48-66-1253 0 0,-26 44 0 0 0,24-27-2276 0 0,17-32-24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0.075"/>
    </inkml:context>
    <inkml:brush xml:id="br0">
      <inkml:brushProperty name="width" value="0.05" units="cm"/>
      <inkml:brushProperty name="height" value="0.05" units="cm"/>
      <inkml:brushProperty name="color" value="#66CC00"/>
    </inkml:brush>
  </inkml:definitions>
  <inkml:trace contextRef="#ctx0" brushRef="#br0">1 4 8704 0 0,'0'0'269'0'0,"0"0"1"0"0,0 0-1 0 0,0 0 0 0 0,1-1 1 0 0,-1 1-1 0 0,0 0 0 0 0,0 0 1 0 0,0-1-1 0 0,1 1 1 0 0,-1 0-1 0 0,0 0 0 0 0,0 0 1 0 0,1-1-1 0 0,-1 1 1 0 0,0 0-1 0 0,0 0 0 0 0,0 0 1 0 0,1 0-1 0 0,-1 0 1 0 0,0 0-1 0 0,1 0 0 0 0,-1 0 1 0 0,0 0-1 0 0,0 0 1 0 0,1 0-1 0 0,-1 0 0 0 0,1 0-87 0 0,0 0-1 0 0,-1 0 1 0 0,1 1-1 0 0,0-1 0 0 0,0 0 1 0 0,-1 1-1 0 0,1-1 1 0 0,0 1-1 0 0,-1-1 1 0 0,1 1-1 0 0,2 2-252 0 0,1 0-1 0 0,3 6 1 0 0,-6-8 550 0 0,8 11 177 0 0,0 1 0 0 0,10 22 0 0 0,-2-4 217 0 0,71 128-162 0 0,-52-98-3676 0 0,-30-51-3860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5"/>
    </inkml:context>
    <inkml:brush xml:id="br0">
      <inkml:brushProperty name="width" value="0.05" units="cm"/>
      <inkml:brushProperty name="height" value="0.05" units="cm"/>
      <inkml:brushProperty name="color" value="#849398"/>
    </inkml:brush>
  </inkml:definitions>
  <inkml:trace contextRef="#ctx0" brushRef="#br0">11 1 6448 0 0,'0'0'297'0'0,"0"0"-9"0"0,-3 6 615 0 0,4 24 3243 0 0,2 15-2058 0 0,0 19-1020 0 0,-1-2-176 0 0,0 60-23 0 0,-11 165 248 0 0,-1 55 2305 0 0,13-86-1433 0 0,16 64-1743 0 0,-3-113-182 0 0,-14-174-504 0 0,2 36 912 0 0,-3-23-7728 0 0,-1-36 107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6"/>
    </inkml:context>
    <inkml:brush xml:id="br0">
      <inkml:brushProperty name="width" value="0.05" units="cm"/>
      <inkml:brushProperty name="height" value="0.05" units="cm"/>
      <inkml:brushProperty name="color" value="#849398"/>
    </inkml:brush>
  </inkml:definitions>
  <inkml:trace contextRef="#ctx0" brushRef="#br0">1 9 2304 0 0,'1'0'115'0'0,"1"-2"1"0"0,0 1-1 0 0,-1 1 1 0 0,1-1-1 0 0,-1 0 1 0 0,1 1-1 0 0,0 0 0 0 0,0-1 1 0 0,-1 1-1 0 0,1 0 1 0 0,0-1-1 0 0,-1 1 1 0 0,1 0-1 0 0,0 0 1 0 0,0 0-116 0 0,9 0 1869 0 0,2-1-1059 0 0,0 1-1 0 0,0 0 1 0 0,9 3-810 0 0,-7-2 362 0 0,139 14 2072 0 0,-56-9-1130 0 0,-64-4-1036 0 0,159 3 845 0 0,-62-3-520 0 0,25-2 263 0 0,-33 0-100 0 0,-12 2-379 0 0,117 2 1400 0 0,-8 1-1223 0 0,-57-2-228 0 0,-54-1-301 0 0,81 4 887 0 0,-61-1-2342 0 0,-83-5-4377 0 0,-22 0 301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68"/>
    </inkml:context>
    <inkml:brush xml:id="br0">
      <inkml:brushProperty name="width" value="0.05" units="cm"/>
      <inkml:brushProperty name="height" value="0.05" units="cm"/>
      <inkml:brushProperty name="color" value="#849398"/>
    </inkml:brush>
  </inkml:definitions>
  <inkml:trace contextRef="#ctx0" brushRef="#br0">98 9 6448 0 0,'0'0'498'0'0,"0"0"-187"0"0,-5 2 4241 0 0,2 0-4148 0 0,1 0-1 0 0,-1 0 1 0 0,1 0-1 0 0,0 0 1 0 0,0 0 0 0 0,0 1-1 0 0,0-1 1 0 0,0 2-404 0 0,0-1 212 0 0,-5 7 182 0 0,2 0 0 0 0,-1 1-1 0 0,-3 9-393 0 0,3-7 274 0 0,5-10-215 0 0,-9 20 1393 0 0,-5 16-1452 0 0,13-32 235 0 0,0 0 0 0 0,0 0 0 0 0,1 0 0 0 0,0 0 0 0 0,0 0 0 0 0,1 0-1 0 0,0 0 1 0 0,0 2-235 0 0,1-6 110 0 0,-1-1 0 0 0,1 1 0 0 0,-1 0 0 0 0,1-1 0 0 0,0 1 0 0 0,0-1 0 0 0,-1 0 0 0 0,2 1-1 0 0,-1-1 1 0 0,0 0 0 0 0,1 1-110 0 0,-1-2 47 0 0,0 0 0 0 0,0 0 0 0 0,0 0-1 0 0,0 0 1 0 0,0 0 0 0 0,0 0 0 0 0,0 0-1 0 0,0 0 1 0 0,0-1 0 0 0,1 1 0 0 0,-1 0-1 0 0,0-1 1 0 0,0 1 0 0 0,1-1-1 0 0,-1 1 1 0 0,1-1 0 0 0,-1 0 0 0 0,1 0-1 0 0,-1 0 1 0 0,1 1 0 0 0,-1-1-47 0 0,4-1 92 0 0,0 1-1 0 0,0-1 1 0 0,0 0-1 0 0,0 0 1 0 0,0-1-1 0 0,0 1 1 0 0,-1-1-1 0 0,1 0 1 0 0,0 0 0 0 0,1-2-92 0 0,10-5 210 0 0,-1-1 1 0 0,3-4-211 0 0,-16 13 15 0 0,8-7 47 0 0,-1 1 0 0 0,0-2 0 0 0,-1 1 0 0 0,1-3-62 0 0,-5 6 30 0 0,1 0-1 0 0,-2 0 0 0 0,1 0 0 0 0,-1-1 0 0 0,0 1 0 0 0,0-1 0 0 0,-1 0 0 0 0,2-5-29 0 0,-4 9 25 0 0,1-1-1 0 0,0 0 1 0 0,-1 0-1 0 0,1 0 1 0 0,-1 0-1 0 0,0 0 1 0 0,0 0-1 0 0,-1 0 1 0 0,1 1-1 0 0,-1-1 1 0 0,0 0-1 0 0,1 0 1 0 0,-1 0-1 0 0,0 0 1 0 0,0 1-1 0 0,0-1 1 0 0,-2-1-25 0 0,1-1 32 0 0,-1 2 0 0 0,0-1 0 0 0,0 1 0 0 0,0-1-1 0 0,0 0 1 0 0,-1 1 0 0 0,0 0 0 0 0,1 1 0 0 0,-1-1 0 0 0,-3-2-32 0 0,2 3-79 0 0,-6-5 288 0 0,-1 1 0 0 0,-8-4-209 0 0,16 8-202 0 0,1 2 1 0 0,0-2-1 0 0,0 2 1 0 0,-1-1-1 0 0,1 0 1 0 0,-1 0-1 0 0,1 1 0 0 0,-1 0 1 0 0,1 0-1 0 0,-1 0 1 0 0,1 0-1 0 0,-3 1 202 0 0,-1 1-5606 0 0,2 3-1787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69"/>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1 842 0 0,17 245 2126 0 0,-17-214-2856 0 0,9 98-212 0 0,-9-137 58 0 0,0-5-3465 0 0,-2-6-4639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0"/>
    </inkml:context>
    <inkml:brush xml:id="br0">
      <inkml:brushProperty name="width" value="0.05" units="cm"/>
      <inkml:brushProperty name="height" value="0.05" units="cm"/>
      <inkml:brushProperty name="color" value="#849398"/>
    </inkml:brush>
  </inkml:definitions>
  <inkml:trace contextRef="#ctx0" brushRef="#br0">5 56 15288 0 0,'0'-1'127'0'0,"0"1"0"0"0,0-1 1 0 0,0 1-1 0 0,0-1 1 0 0,1 0-1 0 0,-1 1 1 0 0,0-1-1 0 0,1 1 1 0 0,-1-1-1 0 0,0 0 0 0 0,1 1 1 0 0,-1 0-1 0 0,0-1 1 0 0,1 0-1 0 0,0 1 1 0 0,-1-1-1 0 0,0 1 1 0 0,1 0-1 0 0,-1-1 0 0 0,1 1 1 0 0,0 0-1 0 0,-1-1 1 0 0,1 1-128 0 0,3-2 732 0 0,-1 1 0 0 0,0-1 0 0 0,4 1-732 0 0,-5 0 302 0 0,0 0-156 0 0,14-5 1289 0 0,1 2 0 0 0,14-3-1435 0 0,-27 7 95 0 0,29-5 1152 0 0,19 0-1247 0 0,-42 5 170 0 0,1 0 0 0 0,0 1 0 0 0,0 0 0 0 0,0 0 0 0 0,-1 1 0 0 0,9 4-170 0 0,-8-4 144 0 0,-1 2 0 0 0,1 0-1 0 0,-1 1 1 0 0,0 0 0 0 0,-1 1 0 0 0,1 0-144 0 0,-7-4 25 0 0,1 1 0 0 0,-1-1 0 0 0,0 1 0 0 0,0 0 0 0 0,0 0 0 0 0,-1 0 0 0 0,1 0 0 0 0,-1 1 0 0 0,1-1 0 0 0,-1 0 0 0 0,0 1 0 0 0,-1 0 0 0 0,1 0 0 0 0,0-1 0 0 0,-1 1 0 0 0,0 0 0 0 0,1 4-25 0 0,-1-2 35 0 0,-1 1 0 0 0,1-1 0 0 0,-1 1 0 0 0,-1-1-1 0 0,1 1 1 0 0,-1-1 0 0 0,0 1 0 0 0,-1-1 0 0 0,1 0 0 0 0,-1 1-1 0 0,0-1 1 0 0,-1 1-35 0 0,-1 0 82 0 0,1 0 1 0 0,-1-1-1 0 0,-1 1 0 0 0,1-1 0 0 0,-1 0 0 0 0,0 0 1 0 0,0 0-1 0 0,0-1 0 0 0,-1 0 0 0 0,-2 1-82 0 0,-5 3 193 0 0,0 0 0 0 0,-1-2 0 0 0,0 0 0 0 0,-15 6-193 0 0,2-3 24 0 0,0-2-1 0 0,-21 4-23 0 0,31-8-95 0 0,6-1-468 0 0,-35 8 198 0 0,15-4-8905 0 0,23-4 1009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1"/>
    </inkml:context>
    <inkml:brush xml:id="br0">
      <inkml:brushProperty name="width" value="0.05" units="cm"/>
      <inkml:brushProperty name="height" value="0.05" units="cm"/>
      <inkml:brushProperty name="color" value="#849398"/>
    </inkml:brush>
  </inkml:definitions>
  <inkml:trace contextRef="#ctx0" brushRef="#br0">-2 31 1840 0 0,'0'0'83'0'0,"0"0"431"0"0,0 0 1772 0 0,-1-1 11622 0 0,1 2-12976 0 0,4 21 860 0 0,1 19-1792 0 0,-3-2 117 0 0,3 64-42 0 0,-5-94-31 0 0,0-6 27 0 0,0 1 0 0 0,0-1 0 0 0,0 0 0 0 0,0 1 0 0 0,0-1-1 0 0,1 1 1 0 0,1 2-71 0 0,-2-5 64 0 0,0-1 16 0 0,0 0 68 0 0,0-1 32 0 0,-2-3-41 0 0,1 1 0 0 0,0-2-1 0 0,1 2 1 0 0,-1-4-139 0 0,0-1 109 0 0,-2-11 187 0 0,1 0 0 0 0,1 0 0 0 0,1 1 0 0 0,1-1 0 0 0,0 0 0 0 0,3-5-296 0 0,-4 17 116 0 0,2 0-1 0 0,-1 1 0 0 0,2-1 1 0 0,-1 1-1 0 0,0-1 0 0 0,1 0 1 0 0,0 1-1 0 0,2-3-115 0 0,-3 6 89 0 0,0 0-1 0 0,0 0 1 0 0,0 1-1 0 0,1-1 1 0 0,0 0 0 0 0,-1 1-1 0 0,1-1 1 0 0,0 1 0 0 0,0 0-1 0 0,0 0 1 0 0,0 0-1 0 0,0 1 1 0 0,1-1 0 0 0,-1 1-1 0 0,0 0 1 0 0,1 0 0 0 0,0-1-89 0 0,5 0 36 0 0,1 1 1 0 0,-1 0 0 0 0,1 0-1 0 0,0 1 1 0 0,-1 0 0 0 0,1 1 0 0 0,-1 0-1 0 0,6 1-36 0 0,-6 0-4090 0 0,1 0 0 0 0,8 5 4090 0 0,-12-6-8398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58:30.789"/>
    </inkml:context>
    <inkml:brush xml:id="br0">
      <inkml:brushProperty name="width" value="0.05" units="cm"/>
      <inkml:brushProperty name="height" value="0.05" units="cm"/>
      <inkml:brushProperty name="color" value="#FFFFFF"/>
    </inkml:brush>
  </inkml:definitions>
  <inkml:trace contextRef="#ctx0" brushRef="#br0">1 0 2760 0 0,'3'6'12269'0'0,"-1"-3"-10968"0"0,11 14 3830 0 0,21 16-4193 0 0,-24-24 769 0 0,21 17 68 0 0,64 41 0 0 0,-87-62-1683 0 0,9 5 11 0 0,1-1 0 0 0,29 11 0 0 0,-17-8-4795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2"/>
    </inkml:context>
    <inkml:brush xml:id="br0">
      <inkml:brushProperty name="width" value="0.05" units="cm"/>
      <inkml:brushProperty name="height" value="0.05" units="cm"/>
      <inkml:brushProperty name="color" value="#849398"/>
    </inkml:brush>
  </inkml:definitions>
  <inkml:trace contextRef="#ctx0" brushRef="#br0">144 7 9760 0 0,'0'0'446'0'0,"0"0"-10"0"0,0 0-126 0 0,0 0 500 0 0,0 0 249 0 0,0 0 49 0 0,0 0-11 0 0,-1 4 1836 0 0,-27 58 1259 0 0,12-30-3692 0 0,1-2-169 0 0,-7 7-331 0 0,3-4-7 0 0,9-14 48 0 0,-9 14-3214 0 0,19-33 1679 0 0,0 0-240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3"/>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0-1 0 0,-1 1 1 0 0,0-1 0 0 0,0 1 0 0 0,1 4-508 0 0,0-2 418 0 0,13 20 758 0 0,36 58 1102 0 0,-45-74-2027 0 0,2 1 0 0 0,9 8-251 0 0,-13-14 172 0 0,-2-1 188 0 0,1-1 0 0 0,4 3-360 0 0,-1-1-1727 0 0,0 0-4494 0 0,-3-1-1886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74"/>
    </inkml:context>
    <inkml:brush xml:id="br0">
      <inkml:brushProperty name="width" value="0.05" units="cm"/>
      <inkml:brushProperty name="height" value="0.05" units="cm"/>
      <inkml:brushProperty name="color" value="#849398"/>
    </inkml:brush>
  </inkml:definitions>
  <inkml:trace contextRef="#ctx0" brushRef="#br0">83 49 4608 0 0,'0'0'353'0'0,"0"-7"968"0"0,0-12 6571 0 0,0 19-7394 0 0,-1-2 286 0 0,0 2 2991 0 0,-3 11-3160 0 0,0 1-1 0 0,1-1 0 0 0,0 1 0 0 0,0 7-614 0 0,0 0 241 0 0,1 0 0 0 0,2 10-241 0 0,0-19 241 0 0,1 1 1 0 0,0-1-1 0 0,3 9-241 0 0,-3-17 30 0 0,0 1 1 0 0,0 0-1 0 0,0-1 1 0 0,0 1-1 0 0,0-1 1 0 0,0 1-1 0 0,1-1 1 0 0,-1 0-1 0 0,1 0 0 0 0,0 0 1 0 0,-1 1-1 0 0,1-1 1 0 0,0 0-1 0 0,1 0-30 0 0,-1 0 22 0 0,-1-2-1 0 0,1 2 1 0 0,0-2-1 0 0,0 1 1 0 0,-1 1-1 0 0,1-2 1 0 0,0 1 0 0 0,0 0-1 0 0,0-1 1 0 0,0 1-1 0 0,0-1 1 0 0,0 0-1 0 0,0 0 1 0 0,0 0-1 0 0,0 0 1 0 0,0 0 0 0 0,0 0-1 0 0,0 0 1 0 0,0 0-1 0 0,0-1-21 0 0,2 0 73 0 0,0 0 0 0 0,1-1 0 0 0,-1 0 0 0 0,0 0 0 0 0,0 0 0 0 0,0-1 0 0 0,0 1 0 0 0,0-1 0 0 0,-1 0 0 0 0,3-2-73 0 0,4-5 351 0 0,0 0 0 0 0,6-10-351 0 0,-6 6 254 0 0,-1-1 0 0 0,8-15-254 0 0,-15 27 12 0 0,1-4 18 0 0,1-1 0 0 0,-1 0-1 0 0,0-5-29 0 0,2-3 11 0 0,-2 9 9 0 0,-2-1-1 0 0,1 1 0 0 0,-1-2-19 0 0,2-8 56 0 0,-2 2-46 0 0,-1 15-10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0,2 5-41 0 0,1 5 23 0 0,0 0-23 0 0,1 0 0 0 0,4 25 0 0 0,1 37 3 0 0,-11-67 23 0 0,1-1 0 0 0,-2 1-1 0 0,-1 3-25 0 0,0-4 305 0 0,-5 18-305 0 0,5-31 135 0 0,-1 0 0 0 0,0 0 0 0 0,1 0 0 0 0,-2-1 0 0 0,1 1 0 0 0,-3 2-135 0 0,4-7 91 0 0,0 1 0 0 0,-1-1 0 0 0,1 1 0 0 0,-1-2 0 0 0,0 1 0 0 0,0 0 0 0 0,0 0 0 0 0,0-1 0 0 0,-1 1 0 0 0,1-1 0 0 0,-1 0-91 0 0,-1 1 96 0 0,1-2-1 0 0,-1 1 1 0 0,0 0 0 0 0,0-1 0 0 0,1 0 0 0 0,-1 0 0 0 0,0 0 0 0 0,-5 0-96 0 0,1-1 42 0 0,1 0 0 0 0,-1-1 1 0 0,0 0-1 0 0,0 0 0 0 0,1-1 1 0 0,-1 0-1 0 0,-4-2-42 0 0,-2-2-429 0 0,1 0 1 0 0,0 0-1 0 0,-12-8 429 0 0,0 0-2161 0 0,6 4-5033 0 0,8 4-839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65"/>
    </inkml:context>
    <inkml:brush xml:id="br0">
      <inkml:brushProperty name="width" value="0.05" units="cm"/>
      <inkml:brushProperty name="height" value="0.05" units="cm"/>
      <inkml:brushProperty name="color" value="#66CC00"/>
    </inkml:brush>
  </inkml:definitions>
  <inkml:trace contextRef="#ctx0" brushRef="#br0">1 842 8288 0 0,'0'0'381'0'0,"1"1"-6"0"0,3 3-187 0 0,-1-1 0 0 0,2 0 0 0 0,-1 0 0 0 0,0 0-1 0 0,1-1 1 0 0,5 3 0 0 0,31 11 2735 0 0,-36-15-2775 0 0,11 4 557 0 0,0-1-1 0 0,21 2 0 0 0,33 1 1062 0 0,-45-5-1018 0 0,-5 0-252 0 0,0-2 1 0 0,1-1 0 0 0,-1 0-1 0 0,0-2 1 0 0,1 0 0 0 0,-2-1-1 0 0,1-1 1 0 0,0 0 0 0 0,-1-2-1 0 0,0-1 1 0 0,19-9 0 0 0,-6-2-244 0 0,0-1 0 0 0,-1-1 0 0 0,-2-1 0 0 0,0-2 0 0 0,41-43 0 0 0,-2-12 116 0 0,-54 58-231 0 0,1 0 0 0 0,12-26 0 0 0,-13 20-52 0 0,-2 0-1 0 0,-1-1 1 0 0,14-52 0 0 0,-6-33 74 0 0,-18 105-140 0 0,6-87 26 0 0,-7 82-166 0 0,-3-96-2320 0 0,2 95 504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66"/>
    </inkml:context>
    <inkml:brush xml:id="br0">
      <inkml:brushProperty name="width" value="0.05" units="cm"/>
      <inkml:brushProperty name="height" value="0.05" units="cm"/>
      <inkml:brushProperty name="color" value="#66CC00"/>
    </inkml:brush>
  </inkml:definitions>
  <inkml:trace contextRef="#ctx0" brushRef="#br0">218 1 6448 0 0,'0'0'2589'0'0,"0"1"-1537"0"0,-30 45 4932 0 0,3-6-4193 0 0,-41 50 0 0 0,48-66-1253 0 0,-26 44 0 0 0,24-27-2276 0 0,17-32-24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7:59:16.167"/>
    </inkml:context>
    <inkml:brush xml:id="br0">
      <inkml:brushProperty name="width" value="0.05" units="cm"/>
      <inkml:brushProperty name="height" value="0.05" units="cm"/>
      <inkml:brushProperty name="color" value="#66CC00"/>
    </inkml:brush>
  </inkml:definitions>
  <inkml:trace contextRef="#ctx0" brushRef="#br0">1 4 8704 0 0,'0'0'269'0'0,"0"0"1"0"0,0 0-1 0 0,0 0 0 0 0,1-1 1 0 0,-1 1-1 0 0,0 0 0 0 0,0 0 1 0 0,0-1-1 0 0,1 1 1 0 0,-1 0-1 0 0,0 0 0 0 0,0 0 1 0 0,1-1-1 0 0,-1 1 1 0 0,0 0-1 0 0,0 0 0 0 0,0 0 1 0 0,1 0-1 0 0,-1 0 1 0 0,0 0-1 0 0,1 0 0 0 0,-1 0 1 0 0,0 0-1 0 0,0 0 1 0 0,1 0-1 0 0,-1 0 0 0 0,1 0-87 0 0,0 0-1 0 0,-1 0 1 0 0,1 1-1 0 0,0-1 0 0 0,0 0 1 0 0,-1 1-1 0 0,1-1 1 0 0,0 1-1 0 0,-1-1 1 0 0,1 1-1 0 0,2 2-252 0 0,1 0-1 0 0,3 6 1 0 0,-6-8 550 0 0,8 11 177 0 0,0 1 0 0 0,10 22 0 0 0,-2-4 217 0 0,71 128-162 0 0,-52-98-3676 0 0,-30-51-3860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28.486"/>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28.487"/>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28.488"/>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23.129"/>
    </inkml:context>
    <inkml:brush xml:id="br0">
      <inkml:brushProperty name="width" value="0.05" units="cm"/>
      <inkml:brushProperty name="height" value="0.05" units="cm"/>
      <inkml:brushProperty name="color" value="#CC0066"/>
    </inkml:brush>
  </inkml:definitions>
  <inkml:trace contextRef="#ctx0" brushRef="#br0">4 0 7368 0 0,'-1'2'8277'0'0,"0"2"-7909"0"0,0 1 1 0 0,1-1-1 0 0,-1 1 0 0 0,1 0 1 0 0,0-1-1 0 0,0 1 0 0 0,1-1 0 0 0,0 1 1 0 0,1 6-1 0 0,1 10 206 0 0,4 42 632 0 0,3 33-267 0 0,-4 30-218 0 0,1 73-124 0 0,1-52-449 0 0,0 0-658 0 0,-8-143 304 0 0,0 0-1 0 0,0 0 1 0 0,1 0-1 0 0,0-1 1 0 0,0 1-1 0 0,2 6 1 0 0,2 5-5648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58:31.246"/>
    </inkml:context>
    <inkml:brush xml:id="br0">
      <inkml:brushProperty name="width" value="0.05" units="cm"/>
      <inkml:brushProperty name="height" value="0.05" units="cm"/>
      <inkml:brushProperty name="color" value="#FFFFFF"/>
    </inkml:brush>
  </inkml:definitions>
  <inkml:trace contextRef="#ctx0" brushRef="#br0">159 0 11520 0 0,'-3'7'1190'0'0,"-11"23"2268"0"0,-25 38-1 0 0,21-38-2738 0 0,-17 37 0 0 0,25-46-1648 0 0,-19 30 0 0 0,18-36-5980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25.864"/>
    </inkml:context>
    <inkml:brush xml:id="br0">
      <inkml:brushProperty name="width" value="0.05" units="cm"/>
      <inkml:brushProperty name="height" value="0.05" units="cm"/>
      <inkml:brushProperty name="color" value="#CC0066"/>
    </inkml:brush>
  </inkml:definitions>
  <inkml:trace contextRef="#ctx0" brushRef="#br0">12 5 5528 0 0,'-12'4'11039'0'0,"14"-4"-10191"0"0,79-7 834 0 0,48 5-724 0 0,-111 3-771 0 0,0 1 1 0 0,-1 1 0 0 0,0 0-1 0 0,0 1 1 0 0,22 9 0 0 0,-10-3-67 0 0,-16-5-75 0 0,0 0 0 0 0,0 0 0 0 0,22 14 0 0 0,-18-8-7 0 0,-2 1 0 0 0,1 1-1 0 0,14 15 1 0 0,-22-19-16 0 0,0 0-1 0 0,-1 0 1 0 0,0 1-1 0 0,0 0 1 0 0,-1 0 0 0 0,7 18-1 0 0,-8-17 6 0 0,1 4 0 0 0,0 0 1 0 0,-1 0 0 0 0,0 0-1 0 0,2 18 1 0 0,-4-7 7 0 0,0-8-18 0 0,-1 1 1 0 0,0 0-1 0 0,-2 0 1 0 0,-2 26-1 0 0,-4 2 38 0 0,5-29-33 0 0,-1 0 0 0 0,-1-1-1 0 0,0 1 1 0 0,-2-1-1 0 0,-9 27 1 0 0,10-36-12 0 0,-3 9 19 0 0,-1 0 0 0 0,-1 0 0 0 0,-21 30 0 0 0,-23 14 99 0 0,45-54-97 0 0,0 0 1 0 0,0 0-1 0 0,-1-1 0 0 0,1 0 0 0 0,-16 7 0 0 0,-31 14-80 0 0,-1-3-1 0 0,-68 20 1 0 0,94-36-313 0 0,2 0-1589 0 0,10-3-2599 0 0,1-2-2221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29.310"/>
    </inkml:context>
    <inkml:brush xml:id="br0">
      <inkml:brushProperty name="width" value="0.05" units="cm"/>
      <inkml:brushProperty name="height" value="0.05" units="cm"/>
      <inkml:brushProperty name="color" value="#CC0066"/>
    </inkml:brush>
  </inkml:definitions>
  <inkml:trace contextRef="#ctx0" brushRef="#br0">450 36 4144 0 0,'0'0'319'0'0,"3"-17"3662"0"0,-3 17-3734 0 0,0-1-1 0 0,0 0 1 0 0,0 0 0 0 0,0 1 0 0 0,-1-1 0 0 0,1 0 0 0 0,0 0-1 0 0,0 1 1 0 0,-1-1 0 0 0,1 0 0 0 0,-1 1 0 0 0,1-1 0 0 0,0 0-1 0 0,-1 1 1 0 0,1-1 0 0 0,-1 1 0 0 0,1-1 0 0 0,-1 1 0 0 0,0-1 0 0 0,1 1-1 0 0,-1-1 1 0 0,1 1 0 0 0,-1-1 0 0 0,0 1 0 0 0,1 0 0 0 0,-1-1-1 0 0,0 1 1 0 0,0 0 0 0 0,1 0 0 0 0,-2-1 0 0 0,0 1-64 0 0,0-1 0 0 0,-1 1 1 0 0,1 0-1 0 0,0 0 1 0 0,0 0-1 0 0,0 0 0 0 0,0 0 1 0 0,-3 1-1 0 0,-11 4 104 0 0,1 0 1 0 0,0 1-1 0 0,0 1 0 0 0,1 1 0 0 0,0 0 1 0 0,0 0-1 0 0,-14 13 0 0 0,-6 7-538 0 0,-41 46 0 0 0,62-60 354 0 0,1 1 1 0 0,0 1-1 0 0,1 0 0 0 0,-15 30 1 0 0,-26 75 383 0 0,37-83-435 0 0,7-19 28 0 0,2 0 0 0 0,0 0 1 0 0,2 1-1 0 0,0-1 0 0 0,1 1 0 0 0,1 0 0 0 0,0 0 1 0 0,2 0-1 0 0,1 0 0 0 0,0 0 0 0 0,1 0 0 0 0,8 30 1 0 0,-8-43-23 0 0,1 1 1 0 0,0-1 0 0 0,1 1-1 0 0,0-1 1 0 0,0 0 0 0 0,0 0-1 0 0,1-1 1 0 0,0 0 0 0 0,0 1-1 0 0,1-2 1 0 0,0 1 0 0 0,0-1-1 0 0,0 1 1 0 0,0-2 0 0 0,11 7-1 0 0,4 1 117 0 0,2 0 0 0 0,-1-2-1 0 0,42 13 1 0 0,-26-13-67 0 0,0-2 1 0 0,1-1-1 0 0,55 1 0 0 0,-75-7-539 0 0,1-1 0 0 0,-1-1-1 0 0,25-4 1 0 0,-14-1-556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30.285"/>
    </inkml:context>
    <inkml:brush xml:id="br0">
      <inkml:brushProperty name="width" value="0.05" units="cm"/>
      <inkml:brushProperty name="height" value="0.05" units="cm"/>
      <inkml:brushProperty name="color" value="#CC0066"/>
    </inkml:brush>
  </inkml:definitions>
  <inkml:trace contextRef="#ctx0" brushRef="#br0">1 200 7832 0 0,'0'0'3350'0'0,"8"3"-655"0"0,-5-3-2511 0 0,1 0 0 0 0,0 0 0 0 0,0-1 0 0 0,-1 1 1 0 0,1-1-1 0 0,-1 1 0 0 0,1-1 0 0 0,0 0 0 0 0,-1-1 0 0 0,1 1 0 0 0,-1 0 0 0 0,0-1 1 0 0,0 0-1 0 0,1 0 0 0 0,-1 0 0 0 0,3-3 0 0 0,7-6-5 0 0,-1 0-1 0 0,15-18 1 0 0,-12 13-156 0 0,21-19-152 0 0,15-18 115 0 0,-20 26 1310 0 0,-30 29-1156 0 0,0 1 0 0 0,0-1-1 0 0,0 0 1 0 0,-1 0 0 0 0,1 0-1 0 0,0 1 1 0 0,-1-1 0 0 0,1 3-1 0 0,0 1 116 0 0,1 13 313 0 0,0 1-1 0 0,-1-1 0 0 0,-2 27 0 0 0,0-6-164 0 0,-6 112 493 0 0,0 1-69 0 0,1-30-661 0 0,0 1-31 0 0,6-24-928 0 0,0-98 474 0 0,4-13-2671 0 0,0-2 1532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30.770"/>
    </inkml:context>
    <inkml:brush xml:id="br0">
      <inkml:brushProperty name="width" value="0.05" units="cm"/>
      <inkml:brushProperty name="height" value="0.05" units="cm"/>
      <inkml:brushProperty name="color" value="#CC0066"/>
    </inkml:brush>
  </inkml:definitions>
  <inkml:trace contextRef="#ctx0" brushRef="#br0">17 89 9216 0 0,'-3'1'228'0'0,"-6"-2"493"0"0,8 1-599 0 0,1 0-1 0 0,0-1 1 0 0,0 1 0 0 0,-1 0 0 0 0,1 0-1 0 0,0 0 1 0 0,0-1 0 0 0,-1 1-1 0 0,1 0 1 0 0,0 0 0 0 0,0-1-1 0 0,0 1 1 0 0,0 0 0 0 0,-1-1 0 0 0,1 1-1 0 0,0 0 1 0 0,0-1 0 0 0,0 1-1 0 0,0 0 1 0 0,0 0 0 0 0,0-1-1 0 0,0 1 1 0 0,0 0 0 0 0,0-1 0 0 0,0 1-1 0 0,0 0 1 0 0,0-1 0 0 0,0 1-1 0 0,0 0 1 0 0,0-1 0 0 0,0 1-1 0 0,0 0 1 0 0,0-1 0 0 0,0 1 0 0 0,1 0-1 0 0,-1-1 1 0 0,0 1 0 0 0,0 0-1 0 0,1-1 1 0 0,6-6 2843 0 0,-7 7-2976 0 0,12-8 624 0 0,1 0 0 0 0,0 1 0 0 0,1 0-1 0 0,-1 1 1 0 0,1 1 0 0 0,1 0 0 0 0,-1 1 0 0 0,22-3-1 0 0,3 1 759 0 0,0 2 0 0 0,43 2 0 0 0,-40 2-1371 0 0,1 2 0 0 0,0 2 0 0 0,76 17 0 0 0,-113-19-11 0 0,15 3-580 0 0,0 1 1 0 0,34 15 0 0 0,-36-13-420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8"/>
    </inkml:context>
    <inkml:brush xml:id="br0">
      <inkml:brushProperty name="width" value="0.05" units="cm"/>
      <inkml:brushProperty name="height" value="0.05" units="cm"/>
      <inkml:brushProperty name="color" value="#849398"/>
    </inkml:brush>
  </inkml:definitions>
  <inkml:trace contextRef="#ctx0" brushRef="#br0">38 1 6448 0 0,'0'0'297'0'0,"0"0"-9"0"0,2 6 615 0 0,-3 24 3243 0 0,-2 16-2058 0 0,0 19-1020 0 0,1-2-176 0 0,0 60-23 0 0,12 167 248 0 0,0 56 2305 0 0,-14-87-1433 0 0,-16 64-1743 0 0,4-113-182 0 0,14-177-504 0 0,-3 37 912 0 0,4-24-7728 0 0,1-35 107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9"/>
    </inkml:context>
    <inkml:brush xml:id="br0">
      <inkml:brushProperty name="width" value="0.05" units="cm"/>
      <inkml:brushProperty name="height" value="0.05" units="cm"/>
      <inkml:brushProperty name="color" value="#849398"/>
    </inkml:brush>
  </inkml:definitions>
  <inkml:trace contextRef="#ctx0" brushRef="#br0">2361 10 2304 0 0,'-2'-1'115'0'0,"0"-1"1"0"0,1 2-1 0 0,-1-1 1 0 0,0 0-1 0 0,1 0 1 0 0,-1 1-1 0 0,0 0 0 0 0,0-1 1 0 0,0 1-1 0 0,1 0 1 0 0,-1-1-1 0 0,0 1 1 0 0,0 0-1 0 0,0 0 1 0 0,0 0-116 0 0,-10 0 1869 0 0,-2-1-1059 0 0,1 1-1 0 0,-1 0 1 0 0,-10 3-810 0 0,9-2 362 0 0,-149 14 2072 0 0,61-8-1130 0 0,67-6-1036 0 0,-170 4 845 0 0,66-3-520 0 0,-25-1 263 0 0,35-1-100 0 0,12 2-379 0 0,-125 2 1400 0 0,10 0-1223 0 0,60-1-228 0 0,57 0-301 0 0,-85 3 887 0 0,63-1-2342 0 0,89-5-4377 0 0,24 0 301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1"/>
    </inkml:context>
    <inkml:brush xml:id="br0">
      <inkml:brushProperty name="width" value="0.05" units="cm"/>
      <inkml:brushProperty name="height" value="0.05" units="cm"/>
      <inkml:brushProperty name="color" value="#849398"/>
    </inkml:brush>
  </inkml:definitions>
  <inkml:trace contextRef="#ctx0" brushRef="#br0">99 9 6448 0 0,'0'0'498'0'0,"0"0"-187"0"0,-5 2 4241 0 0,2 0-4148 0 0,1 0-1 0 0,-1 0 1 0 0,1 0-1 0 0,0 1 1 0 0,0-1 0 0 0,0 0-1 0 0,0 1 1 0 0,0 0-404 0 0,-1 0 212 0 0,-3 7 182 0 0,0 1 0 0 0,1-1-1 0 0,-4 11-393 0 0,3-8 274 0 0,4-10-215 0 0,-8 20 1393 0 0,-5 17-1452 0 0,13-33 235 0 0,0 0 0 0 0,0 0 0 0 0,1 0 0 0 0,0 0 0 0 0,0 0 0 0 0,1 1-1 0 0,0-1 1 0 0,0 2-235 0 0,1-7 110 0 0,-1 1 0 0 0,1 0 0 0 0,-1-1 0 0 0,1 1 0 0 0,0-1 0 0 0,0 1 0 0 0,0-1 0 0 0,0 1-1 0 0,0-1 1 0 0,0 0 0 0 0,1 1-110 0 0,-1-2 47 0 0,0 0 0 0 0,0 0 0 0 0,0 0-1 0 0,0 0 1 0 0,0 0 0 0 0,0 0 0 0 0,0 0-1 0 0,0 0 1 0 0,1-1 0 0 0,-1 1 0 0 0,0 0-1 0 0,1-1 1 0 0,-1 1 0 0 0,1-1-1 0 0,-1 1 1 0 0,0-1 0 0 0,0 1 0 0 0,1-1-1 0 0,-1 0 1 0 0,1 0 0 0 0,0 0-47 0 0,3 0 92 0 0,0-1-1 0 0,0 0 1 0 0,0 0-1 0 0,0 0 1 0 0,0-1-1 0 0,0 1 1 0 0,-1-1-1 0 0,1 0 1 0 0,0 0 0 0 0,1-2-92 0 0,10-5 210 0 0,-1-2 1 0 0,3-2-211 0 0,-16 11 15 0 0,8-5 47 0 0,0-1 0 0 0,-1 0 0 0 0,-1-1 0 0 0,1-1-62 0 0,-4 4 30 0 0,-1 1-1 0 0,-1 0 0 0 0,1 0 0 0 0,-1-1 0 0 0,1 0 0 0 0,-2 0 0 0 0,1 0 0 0 0,0-4-29 0 0,-2 7 25 0 0,0 0-1 0 0,-1 0 1 0 0,1 0-1 0 0,-1 0 1 0 0,0 0-1 0 0,0 0 1 0 0,0 0-1 0 0,0 0 1 0 0,-1 1-1 0 0,1-1 1 0 0,-1 0-1 0 0,0 0 1 0 0,1 0-1 0 0,-2 0 1 0 0,1 1-1 0 0,0-1 1 0 0,-1-2-25 0 0,-1 1 32 0 0,0 0 0 0 0,1 1 0 0 0,-2-1 0 0 0,1 0-1 0 0,0 1 1 0 0,-1 0 0 0 0,1 0 0 0 0,-1 0 0 0 0,0 0 0 0 0,-3-1-32 0 0,2 1-79 0 0,-6-4 288 0 0,-1 1 0 0 0,-9-4-209 0 0,18 9-202 0 0,-1 0 1 0 0,1-1-1 0 0,0 2 1 0 0,-1-1-1 0 0,1 0 1 0 0,-1 0-1 0 0,1 1 0 0 0,-1 0 1 0 0,1 0-1 0 0,-1 0 1 0 0,1 0-1 0 0,-3 1 202 0 0,-1 1-5606 0 0,2 3-1787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2"/>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2 842 0 0,17 247 2126 0 0,-17-217-2856 0 0,10 100-212 0 0,-11-139 58 0 0,2-4-3465 0 0,-4-8-4639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3"/>
    </inkml:context>
    <inkml:brush xml:id="br0">
      <inkml:brushProperty name="width" value="0.05" units="cm"/>
      <inkml:brushProperty name="height" value="0.05" units="cm"/>
      <inkml:brushProperty name="color" value="#849398"/>
    </inkml:brush>
  </inkml:definitions>
  <inkml:trace contextRef="#ctx0" brushRef="#br0">5 57 15288 0 0,'0'-1'127'0'0,"0"0"0"0"0,0 1 1 0 0,0-1-1 0 0,0 0 1 0 0,1 1-1 0 0,-1-1 1 0 0,0 1-1 0 0,1-1 1 0 0,-1 0-1 0 0,0 1 0 0 0,1-1 1 0 0,-1 1-1 0 0,0-1 1 0 0,1 1-1 0 0,0-1 1 0 0,-1 1-1 0 0,1-1 1 0 0,-1 1-1 0 0,0 0 0 0 0,1 0 1 0 0,0-1-1 0 0,-1 1 1 0 0,1-1-128 0 0,3 0 732 0 0,-1-1 0 0 0,1 1 0 0 0,2-1-732 0 0,-3 1 302 0 0,-1 0-156 0 0,14-4 1289 0 0,0 0 0 0 0,16-2-1435 0 0,-27 7 95 0 0,27-5 1152 0 0,21 0-1247 0 0,-42 5 170 0 0,0 0 0 0 0,0 1 0 0 0,-1 0 0 0 0,1 0 0 0 0,0 2 0 0 0,8 2-170 0 0,-8-2 144 0 0,0 0 0 0 0,-1 2-1 0 0,0-1 1 0 0,0 1 0 0 0,0 1 0 0 0,0 0-144 0 0,-7-3 25 0 0,1-1 0 0 0,-1 1 0 0 0,0 0 0 0 0,0-1 0 0 0,0 2 0 0 0,-1-1 0 0 0,1 0 0 0 0,0 0 0 0 0,-1 1 0 0 0,0-1 0 0 0,0 1 0 0 0,0 0 0 0 0,-1 0 0 0 0,1-1 0 0 0,-1 1 0 0 0,1 0 0 0 0,-1 4-25 0 0,0-1 35 0 0,0-1 0 0 0,-1 1 0 0 0,0-1 0 0 0,0 1-1 0 0,-1-1 1 0 0,0 1 0 0 0,0 0 0 0 0,0-1 0 0 0,-1 0 0 0 0,0 1-1 0 0,0-1 1 0 0,-1 1-35 0 0,-1 0 82 0 0,1 0 1 0 0,-1 0-1 0 0,-1-1 0 0 0,1 0 0 0 0,-1 1 0 0 0,0-1 1 0 0,0-1-1 0 0,-1 1 0 0 0,0-1 0 0 0,-1 1-82 0 0,-6 3 193 0 0,-1 0 0 0 0,0-2 0 0 0,0 1 0 0 0,-15 4-193 0 0,1-2 24 0 0,1-1-1 0 0,-22 3-23 0 0,33-9-95 0 0,4 0-468 0 0,-35 8 198 0 0,17-3-8905 0 0,21-5 1009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4"/>
    </inkml:context>
    <inkml:brush xml:id="br0">
      <inkml:brushProperty name="width" value="0.05" units="cm"/>
      <inkml:brushProperty name="height" value="0.05" units="cm"/>
      <inkml:brushProperty name="color" value="#849398"/>
    </inkml:brush>
  </inkml:definitions>
  <inkml:trace contextRef="#ctx0" brushRef="#br0">-2 31 1840 0 0,'0'0'83'0'0,"0"0"431"0"0,0 0 1772 0 0,-1 0 11622 0 0,1 1-12976 0 0,4 20 860 0 0,1 21-1792 0 0,-3-3 117 0 0,3 66-42 0 0,-5-96-31 0 0,0-6 27 0 0,0 0 0 0 0,0 1 0 0 0,0-1 0 0 0,0 1 0 0 0,1-1-1 0 0,-1 1 1 0 0,2 2-71 0 0,-2-5 64 0 0,0-1 16 0 0,0 0 68 0 0,0-1 32 0 0,-2-3-41 0 0,2 1 0 0 0,-2-2-1 0 0,2 1 1 0 0,-1-2-139 0 0,0-2 109 0 0,-2-11 187 0 0,1 0 0 0 0,1 0 0 0 0,1-1 0 0 0,1 1 0 0 0,0 0 0 0 0,3-5-296 0 0,-3 17 116 0 0,0 0-1 0 0,1 1 0 0 0,0-1 1 0 0,0 0-1 0 0,0 1 0 0 0,1-1 1 0 0,0 1-1 0 0,2-3-115 0 0,-3 5 89 0 0,0 1-1 0 0,0 0 1 0 0,1 1-1 0 0,0-1 1 0 0,-1 0 0 0 0,1 1-1 0 0,0 0 1 0 0,0 0 0 0 0,0-1-1 0 0,0 1 1 0 0,0 1-1 0 0,0-1 1 0 0,0 0 0 0 0,1 1-1 0 0,-1 0 1 0 0,1 0 0 0 0,0 0-89 0 0,5-2 36 0 0,1 2 1 0 0,0 0 0 0 0,-1 0-1 0 0,1 1 1 0 0,0 0 0 0 0,0 1 0 0 0,-1 0-1 0 0,6 1-36 0 0,-6 0-4090 0 0,1 1 0 0 0,9 3 4090 0 0,-14-4-8398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59:46.526"/>
    </inkml:context>
    <inkml:brush xml:id="br0">
      <inkml:brushProperty name="width" value="0.05" units="cm"/>
      <inkml:brushProperty name="height" value="0.05" units="cm"/>
      <inkml:brushProperty name="color" value="#FFFFFF"/>
    </inkml:brush>
  </inkml:definitions>
  <inkml:trace contextRef="#ctx0" brushRef="#br0">1 114 18287 0 0,'17'3'659'0'0,"0"-1"0"0"0,0 0 0 0 0,0-2 0 0 0,1 0 0 0 0,26-4 0 0 0,-28 3 365 0 0,426-59 4517 0 0,-252 30-4180 0 0,-149 23-2206 0 0,81-9-8240 0 0,-96 14 368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5"/>
    </inkml:context>
    <inkml:brush xml:id="br0">
      <inkml:brushProperty name="width" value="0.05" units="cm"/>
      <inkml:brushProperty name="height" value="0.05" units="cm"/>
      <inkml:brushProperty name="color" value="#849398"/>
    </inkml:brush>
  </inkml:definitions>
  <inkml:trace contextRef="#ctx0" brushRef="#br0">146 7 9760 0 0,'0'0'446'0'0,"0"0"-10"0"0,0 0-126 0 0,0 0 500 0 0,0 0 249 0 0,0 0 49 0 0,0 0-11 0 0,-1 4 1836 0 0,-28 59 1259 0 0,13-30-3692 0 0,1-3-169 0 0,-7 7-331 0 0,3-4-7 0 0,8-13 48 0 0,-8 13-3214 0 0,19-33 1679 0 0,0 0-240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6"/>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1-1 0 0,-1-1 1 0 0,0 1 0 0 0,0 0 0 0 0,1 3-508 0 0,0 0 418 0 0,13 19 758 0 0,37 58 1102 0 0,-45-73-2027 0 0,0 0 0 0 0,11 9-251 0 0,-14-15 172 0 0,-2-2 188 0 0,1 1 0 0 0,4 2-360 0 0,-1-2-1727 0 0,0 2-4494 0 0,-2-2-1886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7"/>
    </inkml:context>
    <inkml:brush xml:id="br0">
      <inkml:brushProperty name="width" value="0.05" units="cm"/>
      <inkml:brushProperty name="height" value="0.05" units="cm"/>
      <inkml:brushProperty name="color" value="#849398"/>
    </inkml:brush>
  </inkml:definitions>
  <inkml:trace contextRef="#ctx0" brushRef="#br0">84 49 4608 0 0,'0'0'353'0'0,"0"-6"968"0"0,0-13 6571 0 0,0 18-7394 0 0,-1-1 286 0 0,0 2 2991 0 0,-3 12-3160 0 0,0-1-1 0 0,1 0 0 0 0,0 1 0 0 0,-1 8-614 0 0,2-1 241 0 0,0 0 0 0 0,1 11-241 0 0,2-20 241 0 0,0 0 1 0 0,0 1-1 0 0,3 8-241 0 0,-3-17 30 0 0,0 1 1 0 0,0 0-1 0 0,-1-1 1 0 0,2 1-1 0 0,-1 0 1 0 0,0-1-1 0 0,0 0 1 0 0,1 1-1 0 0,0-1 0 0 0,0 0 1 0 0,-1 0-1 0 0,1 0 1 0 0,0 0-1 0 0,1 1-30 0 0,-1-2 22 0 0,-1 0-1 0 0,1 0 1 0 0,0 0-1 0 0,0 0 1 0 0,-1 0-1 0 0,1 0 1 0 0,0 0 0 0 0,0-1-1 0 0,0 1 1 0 0,0-1-1 0 0,0 1 1 0 0,0-1-1 0 0,0 0 1 0 0,0 0-1 0 0,0 0 1 0 0,0 0 0 0 0,0 0-1 0 0,0 0 1 0 0,0-1-1 0 0,0 1-21 0 0,3-1 73 0 0,-1-1 0 0 0,0 1 0 0 0,1-2 0 0 0,-1 2 0 0 0,0-2 0 0 0,0 1 0 0 0,0 0 0 0 0,-1-1 0 0 0,1 0 0 0 0,2-2-73 0 0,4-5 351 0 0,0-1 0 0 0,6-9-351 0 0,-6 6 254 0 0,0-1 0 0 0,7-15-254 0 0,-15 27 12 0 0,1-5 18 0 0,1 0 0 0 0,-1 0-1 0 0,0-5-29 0 0,2-3 11 0 0,-2 8 9 0 0,-2 1-1 0 0,1-1 0 0 0,-1-1-19 0 0,2-8 56 0 0,-1 2-46 0 0,-2 15-10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0,3 6-41 0 0,-1 4 23 0 0,1 0-23 0 0,1 1 0 0 0,5 24 0 0 0,-1 38 3 0 0,-9-68 23 0 0,-1 0 0 0 0,0 0-1 0 0,-2 3-25 0 0,-1-4 305 0 0,-4 19-305 0 0,5-32 135 0 0,0 0 0 0 0,-1 0 0 0 0,0 0 0 0 0,-1 0 0 0 0,1-1 0 0 0,-3 3-135 0 0,4-6 91 0 0,0-1 0 0 0,-1 1 0 0 0,1-1 0 0 0,-1 0 0 0 0,0 0 0 0 0,0 0 0 0 0,0 0 0 0 0,-1-1 0 0 0,1 0 0 0 0,0 1 0 0 0,-2-1-91 0 0,1 0 96 0 0,-1 0-1 0 0,1 0 1 0 0,-1 0 0 0 0,0-1 0 0 0,0 0 0 0 0,0 0 0 0 0,0 0 0 0 0,-5 0-96 0 0,1-1 42 0 0,1 0 0 0 0,-1-1 1 0 0,0 0-1 0 0,0 0 0 0 0,1-1 1 0 0,-1 0-1 0 0,-5-2-42 0 0,0-2-429 0 0,-1 0 1 0 0,1 0-1 0 0,-12-8 429 0 0,-1 0-2161 0 0,7 3-5033 0 0,8 5-839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38"/>
    </inkml:context>
    <inkml:brush xml:id="br0">
      <inkml:brushProperty name="width" value="0.05" units="cm"/>
      <inkml:brushProperty name="height" value="0.05" units="cm"/>
      <inkml:brushProperty name="color" value="#66CC00"/>
    </inkml:brush>
  </inkml:definitions>
  <inkml:trace contextRef="#ctx0" brushRef="#br0">1255 808 7832 0 0,'-9'6'427'0'0,"0"-1"0"0"0,-1 1 1 0 0,-14 4-1 0 0,-32 8 7165 0 0,55-18-7482 0 0,-36 10 1878 0 0,-2-2-1 0 0,0-1 1 0 0,-41 1-1 0 0,-120-4-797 0 0,181-4-966 0 0,-46 0 241 0 0,-109-17-1 0 0,137 11-400 0 0,-1-3 0 0 0,2-1 0 0 0,-1-1-1 0 0,-44-21 1 0 0,64 23-68 0 0,1 1 0 0 0,-1-2 0 0 0,2 0 0 0 0,-1-1 1 0 0,2-1-1 0 0,-1 0 0 0 0,2-1 0 0 0,0 0 0 0 0,0-1 0 0 0,1-1 0 0 0,1 0 0 0 0,0-1 0 0 0,1 0 0 0 0,2 0 0 0 0,-1-1 0 0 0,-11-31 0 0 0,11 15 25 0 0,1 0-1 0 0,2-1 0 0 0,1 0 1 0 0,-1-41-1 0 0,9-139-977 0 0,1 131-766 0 0,-4 61-786 0 0,2 1-5808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39"/>
    </inkml:context>
    <inkml:brush xml:id="br0">
      <inkml:brushProperty name="width" value="0.05" units="cm"/>
      <inkml:brushProperty name="height" value="0.05" units="cm"/>
      <inkml:brushProperty name="color" value="#66CC00"/>
    </inkml:brush>
  </inkml:definitions>
  <inkml:trace contextRef="#ctx0" brushRef="#br0">288 0 1376 0 0,'0'0'11257'0'0,"-1"3"-9261"0"0,-1 3-1219 0 0,0-2 1 0 0,-1 1 0 0 0,1 0-1 0 0,-1-1 1 0 0,-3 5-1 0 0,-3 5 207 0 0,-75 102 2178 0 0,58-83-2556 0 0,-9 10-352 0 0,-5 6-51 0 0,20-23-119 0 0,-20 29 72 0 0,28-35-2226 0 0,10-17 916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1.040"/>
    </inkml:context>
    <inkml:brush xml:id="br0">
      <inkml:brushProperty name="width" value="0.05" units="cm"/>
      <inkml:brushProperty name="height" value="0.05" units="cm"/>
      <inkml:brushProperty name="color" value="#66CC00"/>
    </inkml:brush>
  </inkml:definitions>
  <inkml:trace contextRef="#ctx0" brushRef="#br0">1 1 2760 0 0,'0'0'125'0'0,"3"6"5478"0"0,4 3 1012 0 0,5 4-3481 0 0,1 2-1829 0 0,126 160 3680 0 0,-105-135-4429 0 0,29 32 344 0 0,-45-54-874 0 0,0-2-1 0 0,1 0 1 0 0,1-2 0 0 0,42 25-1 0 0,-56-36-1035 0 0,10 3-1 0 0,-6-2-1040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40"/>
    </inkml:context>
    <inkml:brush xml:id="br0">
      <inkml:brushProperty name="width" value="0.05" units="cm"/>
      <inkml:brushProperty name="height" value="0.05" units="cm"/>
      <inkml:brushProperty name="color" value="#849398"/>
    </inkml:brush>
  </inkml:definitions>
  <inkml:trace contextRef="#ctx0" brushRef="#br0">38 1 6448 0 0,'0'0'297'0'0,"0"0"-9"0"0,2 6 615 0 0,-3 24 3243 0 0,-2 16-2058 0 0,0 19-1020 0 0,1-2-176 0 0,0 60-23 0 0,12 167 248 0 0,0 56 2305 0 0,-14-87-1433 0 0,-16 64-1743 0 0,4-113-182 0 0,14-177-504 0 0,-3 37 912 0 0,4-24-7728 0 0,1-35 107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41"/>
    </inkml:context>
    <inkml:brush xml:id="br0">
      <inkml:brushProperty name="width" value="0.05" units="cm"/>
      <inkml:brushProperty name="height" value="0.05" units="cm"/>
      <inkml:brushProperty name="color" value="#849398"/>
    </inkml:brush>
  </inkml:definitions>
  <inkml:trace contextRef="#ctx0" brushRef="#br0">2361 10 2304 0 0,'-2'-1'115'0'0,"0"-1"1"0"0,1 2-1 0 0,-1-1 1 0 0,0 0-1 0 0,1 0 1 0 0,-1 1-1 0 0,0 0 0 0 0,0-1 1 0 0,0 1-1 0 0,1 0 1 0 0,-1-1-1 0 0,0 1 1 0 0,0 0-1 0 0,0 0 1 0 0,0 0-116 0 0,-10 0 1869 0 0,-2-1-1059 0 0,1 1-1 0 0,-1 0 1 0 0,-10 3-810 0 0,9-2 362 0 0,-149 14 2072 0 0,61-8-1130 0 0,67-6-1036 0 0,-170 4 845 0 0,66-3-520 0 0,-25-1 263 0 0,35-1-100 0 0,12 2-379 0 0,-125 2 1400 0 0,10 0-1223 0 0,60-1-228 0 0,57 0-301 0 0,-85 3 887 0 0,63-1-2342 0 0,89-5-4377 0 0,24 0 301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3"/>
    </inkml:context>
    <inkml:brush xml:id="br0">
      <inkml:brushProperty name="width" value="0.05" units="cm"/>
      <inkml:brushProperty name="height" value="0.05" units="cm"/>
      <inkml:brushProperty name="color" value="#849398"/>
    </inkml:brush>
  </inkml:definitions>
  <inkml:trace contextRef="#ctx0" brushRef="#br0">99 9 6448 0 0,'0'0'498'0'0,"0"0"-187"0"0,-5 2 4241 0 0,2 0-4148 0 0,1 0-1 0 0,-1 0 1 0 0,1 0-1 0 0,0 1 1 0 0,0-1 0 0 0,0 0-1 0 0,0 1 1 0 0,0 0-404 0 0,-1 0 212 0 0,-3 7 182 0 0,0 1 0 0 0,1-1-1 0 0,-4 11-393 0 0,3-8 274 0 0,4-10-215 0 0,-8 20 1393 0 0,-5 17-1452 0 0,13-33 235 0 0,0 0 0 0 0,0 0 0 0 0,1 0 0 0 0,0 0 0 0 0,0 0 0 0 0,1 1-1 0 0,0-1 1 0 0,0 2-235 0 0,1-7 110 0 0,-1 1 0 0 0,1 0 0 0 0,-1-1 0 0 0,1 1 0 0 0,0-1 0 0 0,0 1 0 0 0,0-1 0 0 0,0 1-1 0 0,0-1 1 0 0,0 0 0 0 0,1 1-110 0 0,-1-2 47 0 0,0 0 0 0 0,0 0 0 0 0,0 0-1 0 0,0 0 1 0 0,0 0 0 0 0,0 0 0 0 0,0 0-1 0 0,0 0 1 0 0,1-1 0 0 0,-1 1 0 0 0,0 0-1 0 0,1-1 1 0 0,-1 1 0 0 0,1-1-1 0 0,-1 1 1 0 0,0-1 0 0 0,0 1 0 0 0,1-1-1 0 0,-1 0 1 0 0,1 0 0 0 0,0 0-47 0 0,3 0 92 0 0,0-1-1 0 0,0 0 1 0 0,0 0-1 0 0,0 0 1 0 0,0-1-1 0 0,0 1 1 0 0,-1-1-1 0 0,1 0 1 0 0,0 0 0 0 0,1-2-92 0 0,10-5 210 0 0,-1-2 1 0 0,3-2-211 0 0,-16 11 15 0 0,8-5 47 0 0,0-1 0 0 0,-1 0 0 0 0,-1-1 0 0 0,1-1-62 0 0,-4 4 30 0 0,-1 1-1 0 0,-1 0 0 0 0,1 0 0 0 0,-1-1 0 0 0,1 0 0 0 0,-2 0 0 0 0,1 0 0 0 0,0-4-29 0 0,-2 7 25 0 0,0 0-1 0 0,-1 0 1 0 0,1 0-1 0 0,-1 0 1 0 0,0 0-1 0 0,0 0 1 0 0,0 0-1 0 0,0 0 1 0 0,-1 1-1 0 0,1-1 1 0 0,-1 0-1 0 0,0 0 1 0 0,1 0-1 0 0,-2 0 1 0 0,1 1-1 0 0,0-1 1 0 0,-1-2-25 0 0,-1 1 32 0 0,0 0 0 0 0,1 1 0 0 0,-2-1 0 0 0,1 0-1 0 0,0 1 1 0 0,-1 0 0 0 0,1 0 0 0 0,-1 0 0 0 0,0 0 0 0 0,-3-1-32 0 0,2 1-79 0 0,-6-4 288 0 0,-1 1 0 0 0,-9-4-209 0 0,18 9-202 0 0,-1 0 1 0 0,1-1-1 0 0,0 2 1 0 0,-1-1-1 0 0,1 0 1 0 0,-1 0-1 0 0,1 1 0 0 0,-1 0 1 0 0,1 0-1 0 0,-1 0 1 0 0,1 0-1 0 0,-3 1 202 0 0,-1 1-5606 0 0,2 3-1787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4"/>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2 842 0 0,17 247 2126 0 0,-17-217-2856 0 0,10 100-212 0 0,-11-139 58 0 0,2-4-3465 0 0,-4-8-4639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59:47.442"/>
    </inkml:context>
    <inkml:brush xml:id="br0">
      <inkml:brushProperty name="width" value="0.05" units="cm"/>
      <inkml:brushProperty name="height" value="0.05" units="cm"/>
      <inkml:brushProperty name="color" value="#FFFFFF"/>
    </inkml:brush>
  </inkml:definitions>
  <inkml:trace contextRef="#ctx0" brushRef="#br0">312 202 9672 0 0,'-15'-8'1945'0'0,"9"5"2831"0"0,-19-12 3557 0 0,-10-13-4655 0 0,-12-7-2756 0 0,-5-1-502 0 0,-25-16-109 0 0,65 46-1466 0 0,0 0 0 0 0,-19-7-1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5"/>
    </inkml:context>
    <inkml:brush xml:id="br0">
      <inkml:brushProperty name="width" value="0.05" units="cm"/>
      <inkml:brushProperty name="height" value="0.05" units="cm"/>
      <inkml:brushProperty name="color" value="#849398"/>
    </inkml:brush>
  </inkml:definitions>
  <inkml:trace contextRef="#ctx0" brushRef="#br0">5 57 15288 0 0,'0'-1'127'0'0,"0"0"0"0"0,0 1 1 0 0,0-1-1 0 0,0 0 1 0 0,1 1-1 0 0,-1-1 1 0 0,0 1-1 0 0,1-1 1 0 0,-1 0-1 0 0,0 1 0 0 0,1-1 1 0 0,-1 1-1 0 0,0-1 1 0 0,1 1-1 0 0,0-1 1 0 0,-1 1-1 0 0,1-1 1 0 0,-1 1-1 0 0,0 0 0 0 0,1 0 1 0 0,0-1-1 0 0,-1 1 1 0 0,1-1-128 0 0,3 0 732 0 0,-1-1 0 0 0,1 1 0 0 0,2-1-732 0 0,-3 1 302 0 0,-1 0-156 0 0,14-4 1289 0 0,0 0 0 0 0,16-2-1435 0 0,-27 7 95 0 0,27-5 1152 0 0,21 0-1247 0 0,-42 5 170 0 0,0 0 0 0 0,0 1 0 0 0,-1 0 0 0 0,1 0 0 0 0,0 2 0 0 0,8 2-170 0 0,-8-2 144 0 0,0 0 0 0 0,-1 2-1 0 0,0-1 1 0 0,0 1 0 0 0,0 1 0 0 0,0 0-144 0 0,-7-3 25 0 0,1-1 0 0 0,-1 1 0 0 0,0 0 0 0 0,0-1 0 0 0,0 2 0 0 0,-1-1 0 0 0,1 0 0 0 0,0 0 0 0 0,-1 1 0 0 0,0-1 0 0 0,0 1 0 0 0,0 0 0 0 0,-1 0 0 0 0,1-1 0 0 0,-1 1 0 0 0,1 0 0 0 0,-1 4-25 0 0,0-1 35 0 0,0-1 0 0 0,-1 1 0 0 0,0-1 0 0 0,0 1-1 0 0,-1-1 1 0 0,0 1 0 0 0,0 0 0 0 0,0-1 0 0 0,-1 0 0 0 0,0 1-1 0 0,0-1 1 0 0,-1 1-35 0 0,-1 0 82 0 0,1 0 1 0 0,-1 0-1 0 0,-1-1 0 0 0,1 0 0 0 0,-1 1 0 0 0,0-1 1 0 0,0-1-1 0 0,-1 1 0 0 0,0-1 0 0 0,-1 1-82 0 0,-6 3 193 0 0,-1 0 0 0 0,0-2 0 0 0,0 1 0 0 0,-15 4-193 0 0,1-2 24 0 0,1-1-1 0 0,-22 3-23 0 0,33-9-95 0 0,4 0-468 0 0,-35 8 198 0 0,17-3-8905 0 0,21-5 1009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6"/>
    </inkml:context>
    <inkml:brush xml:id="br0">
      <inkml:brushProperty name="width" value="0.05" units="cm"/>
      <inkml:brushProperty name="height" value="0.05" units="cm"/>
      <inkml:brushProperty name="color" value="#849398"/>
    </inkml:brush>
  </inkml:definitions>
  <inkml:trace contextRef="#ctx0" brushRef="#br0">-2 31 1840 0 0,'0'0'83'0'0,"0"0"431"0"0,0 0 1772 0 0,-1 0 11622 0 0,1 1-12976 0 0,4 20 860 0 0,1 21-1792 0 0,-3-3 117 0 0,3 66-42 0 0,-5-96-31 0 0,0-6 27 0 0,0 0 0 0 0,0 1 0 0 0,0-1 0 0 0,0 1 0 0 0,1-1-1 0 0,-1 1 1 0 0,2 2-71 0 0,-2-5 64 0 0,0-1 16 0 0,0 0 68 0 0,0-1 32 0 0,-2-3-41 0 0,2 1 0 0 0,-2-2-1 0 0,2 1 1 0 0,-1-2-139 0 0,0-2 109 0 0,-2-11 187 0 0,1 0 0 0 0,1 0 0 0 0,1-1 0 0 0,1 1 0 0 0,0 0 0 0 0,3-5-296 0 0,-3 17 116 0 0,0 0-1 0 0,1 1 0 0 0,0-1 1 0 0,0 0-1 0 0,0 1 0 0 0,1-1 1 0 0,0 1-1 0 0,2-3-115 0 0,-3 5 89 0 0,0 1-1 0 0,0 0 1 0 0,1 1-1 0 0,0-1 1 0 0,-1 0 0 0 0,1 1-1 0 0,0 0 1 0 0,0 0 0 0 0,0-1-1 0 0,0 1 1 0 0,0 1-1 0 0,0-1 1 0 0,0 0 0 0 0,1 1-1 0 0,-1 0 1 0 0,1 0 0 0 0,0 0-89 0 0,5-2 36 0 0,1 2 1 0 0,0 0 0 0 0,-1 0-1 0 0,1 1 1 0 0,0 0 0 0 0,0 1 0 0 0,-1 0-1 0 0,6 1-36 0 0,-6 0-4090 0 0,1 1 0 0 0,9 3 4090 0 0,-14-4-8398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7"/>
    </inkml:context>
    <inkml:brush xml:id="br0">
      <inkml:brushProperty name="width" value="0.05" units="cm"/>
      <inkml:brushProperty name="height" value="0.05" units="cm"/>
      <inkml:brushProperty name="color" value="#849398"/>
    </inkml:brush>
  </inkml:definitions>
  <inkml:trace contextRef="#ctx0" brushRef="#br0">146 7 9760 0 0,'0'0'446'0'0,"0"0"-10"0"0,0 0-126 0 0,0 0 500 0 0,0 0 249 0 0,0 0 49 0 0,0 0-11 0 0,-1 4 1836 0 0,-28 59 1259 0 0,13-30-3692 0 0,1-3-169 0 0,-7 7-331 0 0,3-4-7 0 0,8-13 48 0 0,-8 13-3214 0 0,19-33 1679 0 0,0 0-240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8"/>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1-1 0 0,-1-1 1 0 0,0 1 0 0 0,0 0 0 0 0,1 3-508 0 0,0 0 418 0 0,13 19 758 0 0,37 58 1102 0 0,-45-73-2027 0 0,0 0 0 0 0,11 9-251 0 0,-14-15 172 0 0,-2-2 188 0 0,1 1 0 0 0,4 2-360 0 0,-1-2-1727 0 0,0 2-4494 0 0,-2-2-1886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39"/>
    </inkml:context>
    <inkml:brush xml:id="br0">
      <inkml:brushProperty name="width" value="0.05" units="cm"/>
      <inkml:brushProperty name="height" value="0.05" units="cm"/>
      <inkml:brushProperty name="color" value="#849398"/>
    </inkml:brush>
  </inkml:definitions>
  <inkml:trace contextRef="#ctx0" brushRef="#br0">84 49 4608 0 0,'0'0'353'0'0,"0"-6"968"0"0,0-13 6571 0 0,0 18-7394 0 0,-1-1 286 0 0,0 2 2991 0 0,-3 12-3160 0 0,0-1-1 0 0,1 0 0 0 0,0 1 0 0 0,-1 8-614 0 0,2-1 241 0 0,0 0 0 0 0,1 11-241 0 0,2-20 241 0 0,0 0 1 0 0,0 1-1 0 0,3 8-241 0 0,-3-17 30 0 0,0 1 1 0 0,0 0-1 0 0,-1-1 1 0 0,2 1-1 0 0,-1 0 1 0 0,0-1-1 0 0,0 0 1 0 0,1 1-1 0 0,0-1 0 0 0,0 0 1 0 0,-1 0-1 0 0,1 0 1 0 0,0 0-1 0 0,1 1-30 0 0,-1-2 22 0 0,-1 0-1 0 0,1 0 1 0 0,0 0-1 0 0,0 0 1 0 0,-1 0-1 0 0,1 0 1 0 0,0 0 0 0 0,0-1-1 0 0,0 1 1 0 0,0-1-1 0 0,0 1 1 0 0,0-1-1 0 0,0 0 1 0 0,0 0-1 0 0,0 0 1 0 0,0 0 0 0 0,0 0-1 0 0,0 0 1 0 0,0-1-1 0 0,0 1-21 0 0,3-1 73 0 0,-1-1 0 0 0,0 1 0 0 0,1-2 0 0 0,-1 2 0 0 0,0-2 0 0 0,0 1 0 0 0,0 0 0 0 0,-1-1 0 0 0,1 0 0 0 0,2-3-73 0 0,4-3 351 0 0,0-2 0 0 0,6-9-351 0 0,-6 6 254 0 0,0-1 0 0 0,7-15-254 0 0,-15 27 12 0 0,1-5 18 0 0,1 0 0 0 0,-1 0-1 0 0,0-5-29 0 0,2-3 11 0 0,-2 8 9 0 0,-2 1-1 0 0,1-1 0 0 0,-1-1-19 0 0,2-8 56 0 0,-1 2-46 0 0,-2 15-10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0,3 6-41 0 0,-1 4 23 0 0,1 0-23 0 0,1 1 0 0 0,5 24 0 0 0,-1 38 3 0 0,-9-68 23 0 0,-1 0 0 0 0,0 0-1 0 0,-2 3-25 0 0,-1-4 305 0 0,-4 19-305 0 0,5-32 135 0 0,0 0 0 0 0,-1 0 0 0 0,0 0 0 0 0,-1 0 0 0 0,1-1 0 0 0,-3 3-135 0 0,4-6 91 0 0,0-1 0 0 0,-1 1 0 0 0,1-1 0 0 0,-1 0 0 0 0,0 0 0 0 0,0 0 0 0 0,0 0 0 0 0,-1-1 0 0 0,1 0 0 0 0,0 1 0 0 0,-2-1-91 0 0,1 0 96 0 0,-1 0-1 0 0,1 0 1 0 0,-1 0 0 0 0,0-1 0 0 0,0 0 0 0 0,0 0 0 0 0,0 0 0 0 0,-5 0-96 0 0,1-1 42 0 0,1 0 0 0 0,-1-1 1 0 0,0 0-1 0 0,0 0 0 0 0,1-1 1 0 0,-1 0-1 0 0,-5-2-42 0 0,0-2-429 0 0,-1 0 1 0 0,1 0-1 0 0,-12-8 429 0 0,-1 0-2161 0 0,7 3-5033 0 0,8 5-839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42"/>
    </inkml:context>
    <inkml:brush xml:id="br0">
      <inkml:brushProperty name="width" value="0.05" units="cm"/>
      <inkml:brushProperty name="height" value="0.05" units="cm"/>
      <inkml:brushProperty name="color" value="#66CC00"/>
    </inkml:brush>
  </inkml:definitions>
  <inkml:trace contextRef="#ctx0" brushRef="#br0">1255 808 7832 0 0,'-9'6'427'0'0,"0"-1"0"0"0,-1 1 1 0 0,-14 4-1 0 0,-32 8 7165 0 0,55-18-7482 0 0,-36 10 1878 0 0,-2-2-1 0 0,0-1 1 0 0,-41 1-1 0 0,-120-4-797 0 0,181-4-966 0 0,-46 0 241 0 0,-109-17-1 0 0,137 11-400 0 0,-1-3 0 0 0,2-1 0 0 0,-1-1-1 0 0,-44-21 1 0 0,64 23-68 0 0,1 1 0 0 0,-1-2 0 0 0,2 0 0 0 0,-1-1 1 0 0,2-1-1 0 0,-1 0 0 0 0,2-1 0 0 0,0 0 0 0 0,0-1 0 0 0,1-1 0 0 0,1 0 0 0 0,0-1 0 0 0,1 0 0 0 0,2 0 0 0 0,-1-1 0 0 0,-11-31 0 0 0,11 15 25 0 0,1 0-1 0 0,2-1 0 0 0,1 0 1 0 0,-1-41-1 0 0,9-139-977 0 0,1 131-766 0 0,-4 61-786 0 0,2 1-5808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43"/>
    </inkml:context>
    <inkml:brush xml:id="br0">
      <inkml:brushProperty name="width" value="0.05" units="cm"/>
      <inkml:brushProperty name="height" value="0.05" units="cm"/>
      <inkml:brushProperty name="color" value="#66CC00"/>
    </inkml:brush>
  </inkml:definitions>
  <inkml:trace contextRef="#ctx0" brushRef="#br0">288 0 1376 0 0,'0'0'11257'0'0,"-1"3"-9261"0"0,-1 3-1219 0 0,0-2 1 0 0,-1 1 0 0 0,1 0-1 0 0,-1-1 1 0 0,-3 5-1 0 0,-3 5 207 0 0,-75 102 2178 0 0,58-83-2556 0 0,-9 10-352 0 0,-5 6-51 0 0,20-23-119 0 0,-20 29 72 0 0,28-35-2226 0 0,10-17 916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11.144"/>
    </inkml:context>
    <inkml:brush xml:id="br0">
      <inkml:brushProperty name="width" value="0.05" units="cm"/>
      <inkml:brushProperty name="height" value="0.05" units="cm"/>
      <inkml:brushProperty name="color" value="#66CC00"/>
    </inkml:brush>
  </inkml:definitions>
  <inkml:trace contextRef="#ctx0" brushRef="#br0">1 1 2760 0 0,'0'0'125'0'0,"3"6"5478"0"0,4 3 1012 0 0,5 4-3481 0 0,1 2-1829 0 0,126 160 3680 0 0,-105-135-4429 0 0,29 32 344 0 0,-45-54-874 0 0,0-2-1 0 0,1 0 1 0 0,1-2 0 0 0,42 25-1 0 0,-56-36-1035 0 0,10 3-1 0 0,-6-2-1040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4"/>
    </inkml:context>
    <inkml:brush xml:id="br0">
      <inkml:brushProperty name="width" value="0.05" units="cm"/>
      <inkml:brushProperty name="height" value="0.05" units="cm"/>
      <inkml:brushProperty name="color" value="#849398"/>
    </inkml:brush>
  </inkml:definitions>
  <inkml:trace contextRef="#ctx0" brushRef="#br0">38 1 6448 0 0,'0'0'297'0'0,"0"0"-9"0"0,2 6 615 0 0,-3 24 3243 0 0,-2 16-2058 0 0,0 19-1020 0 0,1-2-176 0 0,0 60-23 0 0,12 167 248 0 0,0 56 2305 0 0,-14-87-1433 0 0,-16 64-1743 0 0,4-113-182 0 0,14-177-504 0 0,-3 37 912 0 0,4-24-7728 0 0,1-35 107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5"/>
    </inkml:context>
    <inkml:brush xml:id="br0">
      <inkml:brushProperty name="width" value="0.05" units="cm"/>
      <inkml:brushProperty name="height" value="0.05" units="cm"/>
      <inkml:brushProperty name="color" value="#849398"/>
    </inkml:brush>
  </inkml:definitions>
  <inkml:trace contextRef="#ctx0" brushRef="#br0">2361 10 2304 0 0,'-2'-1'115'0'0,"0"-1"1"0"0,1 2-1 0 0,-1-1 1 0 0,0 0-1 0 0,1 0 1 0 0,-1 1-1 0 0,0 0 0 0 0,0-1 1 0 0,0 1-1 0 0,1 0 1 0 0,-1-1-1 0 0,0 1 1 0 0,0 0-1 0 0,0 0 1 0 0,0 0-116 0 0,-10 0 1869 0 0,-2-1-1059 0 0,1 1-1 0 0,-1 0 1 0 0,-10 3-810 0 0,9-2 362 0 0,-149 14 2072 0 0,61-8-1130 0 0,67-6-1036 0 0,-170 4 845 0 0,66-3-520 0 0,-25-1 263 0 0,35-1-100 0 0,12 2-379 0 0,-125 2 1400 0 0,10 0-1223 0 0,60-1-228 0 0,57 0-301 0 0,-85 3 887 0 0,63-1-2342 0 0,89-5-4377 0 0,24 0 301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1:59:55.468"/>
    </inkml:context>
    <inkml:brush xml:id="br0">
      <inkml:brushProperty name="width" value="0.05" units="cm"/>
      <inkml:brushProperty name="height" value="0.05" units="cm"/>
      <inkml:brushProperty name="color" value="#FFFFFF"/>
    </inkml:brush>
  </inkml:definitions>
  <inkml:trace contextRef="#ctx0" brushRef="#br0">266 0 6448 0 0,'0'0'585'0'0,"-10"12"-72"0"0,-12 8 8653 0 0,1 0-4872 0 0,-40 42-3750 0 0,47-48 233 0 0,-108 104-1942 0 0,107-105 410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7"/>
    </inkml:context>
    <inkml:brush xml:id="br0">
      <inkml:brushProperty name="width" value="0.05" units="cm"/>
      <inkml:brushProperty name="height" value="0.05" units="cm"/>
      <inkml:brushProperty name="color" value="#849398"/>
    </inkml:brush>
  </inkml:definitions>
  <inkml:trace contextRef="#ctx0" brushRef="#br0">99 9 6448 0 0,'0'0'498'0'0,"0"0"-187"0"0,-5 2 4241 0 0,2 0-4148 0 0,1 0-1 0 0,-1 0 1 0 0,1 0-1 0 0,0 1 1 0 0,0-1 0 0 0,0 0-1 0 0,0 1 1 0 0,0 0-404 0 0,-1 0 212 0 0,-3 7 182 0 0,0 1 0 0 0,1-1-1 0 0,-4 11-393 0 0,3-8 274 0 0,4-10-215 0 0,-8 20 1393 0 0,-5 17-1452 0 0,13-33 235 0 0,0 0 0 0 0,0 0 0 0 0,1 0 0 0 0,0 0 0 0 0,0 0 0 0 0,1 1-1 0 0,0-1 1 0 0,0 2-235 0 0,1-7 110 0 0,-1 1 0 0 0,1 0 0 0 0,-1-1 0 0 0,1 1 0 0 0,0-1 0 0 0,0 1 0 0 0,0-1 0 0 0,0 1-1 0 0,0-1 1 0 0,0 0 0 0 0,1 1-110 0 0,-1-2 47 0 0,0 0 0 0 0,0 0 0 0 0,0 0-1 0 0,0 0 1 0 0,0 0 0 0 0,0 0 0 0 0,0 0-1 0 0,0 0 1 0 0,1-1 0 0 0,-1 1 0 0 0,0 0-1 0 0,1-1 1 0 0,-1 1 0 0 0,1-1-1 0 0,-1 1 1 0 0,0-1 0 0 0,0 1 0 0 0,1-1-1 0 0,-1 0 1 0 0,1 0 0 0 0,0 0-47 0 0,3 0 92 0 0,0-1-1 0 0,0 0 1 0 0,0 0-1 0 0,0 0 1 0 0,0-1-1 0 0,0 1 1 0 0,-1-1-1 0 0,1 0 1 0 0,0 0 0 0 0,1-2-92 0 0,10-5 210 0 0,-1-2 1 0 0,3-2-211 0 0,-16 11 15 0 0,8-5 47 0 0,0-1 0 0 0,-1 0 0 0 0,-1-1 0 0 0,1-1-62 0 0,-4 4 30 0 0,-1 1-1 0 0,-1 0 0 0 0,1 0 0 0 0,-1-1 0 0 0,1 0 0 0 0,-2 0 0 0 0,1 0 0 0 0,0-4-29 0 0,-2 7 25 0 0,0 0-1 0 0,-1 0 1 0 0,1 0-1 0 0,-1 0 1 0 0,0 0-1 0 0,0 0 1 0 0,0 0-1 0 0,0 0 1 0 0,-1 1-1 0 0,1-1 1 0 0,-1 0-1 0 0,0 0 1 0 0,1 0-1 0 0,-2 0 1 0 0,1 1-1 0 0,0-1 1 0 0,-1-2-25 0 0,-1 1 32 0 0,0 0 0 0 0,1 1 0 0 0,-2-1 0 0 0,1 0-1 0 0,0 1 1 0 0,-1 0 0 0 0,1 0 0 0 0,-1 0 0 0 0,0 0 0 0 0,-3-1-32 0 0,2 1-79 0 0,-6-4 288 0 0,-1 1 0 0 0,-9-4-209 0 0,18 9-202 0 0,-1 0 1 0 0,1-1-1 0 0,0 2 1 0 0,-1-1-1 0 0,1 0 1 0 0,-1 0-1 0 0,1 1 0 0 0,-1 0 1 0 0,1 0-1 0 0,-1 0 1 0 0,1 0-1 0 0,-3 1 202 0 0,-1 1-5606 0 0,2 3-1787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8"/>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2 842 0 0,17 247 2126 0 0,-17-217-2856 0 0,10 100-212 0 0,-11-139 58 0 0,2-4-3465 0 0,-4-8-4639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9"/>
    </inkml:context>
    <inkml:brush xml:id="br0">
      <inkml:brushProperty name="width" value="0.05" units="cm"/>
      <inkml:brushProperty name="height" value="0.05" units="cm"/>
      <inkml:brushProperty name="color" value="#849398"/>
    </inkml:brush>
  </inkml:definitions>
  <inkml:trace contextRef="#ctx0" brushRef="#br0">5 57 15288 0 0,'0'-1'127'0'0,"0"0"0"0"0,0 1 1 0 0,0-1-1 0 0,0 0 1 0 0,1 1-1 0 0,-1-1 1 0 0,0 1-1 0 0,1-1 1 0 0,-1 0-1 0 0,0 1 0 0 0,1-1 1 0 0,-1 1-1 0 0,0-1 1 0 0,1 1-1 0 0,0-1 1 0 0,-1 1-1 0 0,1-1 1 0 0,-1 1-1 0 0,0 0 0 0 0,1 0 1 0 0,0-1-1 0 0,-1 1 1 0 0,1-1-128 0 0,3 0 732 0 0,-1-1 0 0 0,1 1 0 0 0,2-1-732 0 0,-3 1 302 0 0,-1 0-156 0 0,14-4 1289 0 0,0 0 0 0 0,16-2-1435 0 0,-27 7 95 0 0,27-5 1152 0 0,21 0-1247 0 0,-42 5 170 0 0,0 0 0 0 0,0 1 0 0 0,-1 0 0 0 0,1 0 0 0 0,0 2 0 0 0,8 2-170 0 0,-8-2 144 0 0,0 0 0 0 0,-1 2-1 0 0,0-1 1 0 0,0 1 0 0 0,0 1 0 0 0,0 0-144 0 0,-7-3 25 0 0,1-1 0 0 0,-1 1 0 0 0,0 0 0 0 0,0-1 0 0 0,0 2 0 0 0,-1-1 0 0 0,1 0 0 0 0,0 0 0 0 0,-1 1 0 0 0,0-1 0 0 0,0 1 0 0 0,0 0 0 0 0,-1 0 0 0 0,1-1 0 0 0,-1 1 0 0 0,1 0 0 0 0,-1 4-25 0 0,0-1 35 0 0,0-1 0 0 0,-1 1 0 0 0,0-1 0 0 0,0 1-1 0 0,-1-1 1 0 0,0 1 0 0 0,0 0 0 0 0,0-1 0 0 0,-1 0 0 0 0,0 1-1 0 0,0-1 1 0 0,-1 1-35 0 0,-1 0 82 0 0,1 0 1 0 0,-1 0-1 0 0,-1-1 0 0 0,1 0 0 0 0,-1 1 0 0 0,0-1 1 0 0,0-1-1 0 0,-1 1 0 0 0,0-1 0 0 0,-1 1-82 0 0,-6 3 193 0 0,-1 0 0 0 0,0-2 0 0 0,0 1 0 0 0,-15 4-193 0 0,1-2 24 0 0,1-1-1 0 0,-22 3-23 0 0,33-9-95 0 0,4 0-468 0 0,-35 8 198 0 0,17-3-8905 0 0,21-5 1009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0"/>
    </inkml:context>
    <inkml:brush xml:id="br0">
      <inkml:brushProperty name="width" value="0.05" units="cm"/>
      <inkml:brushProperty name="height" value="0.05" units="cm"/>
      <inkml:brushProperty name="color" value="#849398"/>
    </inkml:brush>
  </inkml:definitions>
  <inkml:trace contextRef="#ctx0" brushRef="#br0">-2 31 1840 0 0,'0'0'83'0'0,"0"0"431"0"0,0 0 1772 0 0,-1 0 11622 0 0,1 1-12976 0 0,4 20 860 0 0,1 21-1792 0 0,-3-3 117 0 0,3 66-42 0 0,-5-96-31 0 0,0-6 27 0 0,0 0 0 0 0,0 1 0 0 0,0-1 0 0 0,0 1 0 0 0,1-1-1 0 0,-1 1 1 0 0,2 2-71 0 0,-2-5 64 0 0,0-1 16 0 0,0 0 68 0 0,0-1 32 0 0,-2-3-41 0 0,2 1 0 0 0,-2-2-1 0 0,2 1 1 0 0,-1-2-139 0 0,0-2 109 0 0,-2-11 187 0 0,1 0 0 0 0,1 0 0 0 0,1-1 0 0 0,1 1 0 0 0,0 0 0 0 0,3-5-296 0 0,-3 17 116 0 0,0 0-1 0 0,1 1 0 0 0,0-1 1 0 0,0 0-1 0 0,0 1 0 0 0,1-1 1 0 0,0 1-1 0 0,2-3-115 0 0,-3 5 89 0 0,0 1-1 0 0,0 0 1 0 0,1 1-1 0 0,0-1 1 0 0,-1 0 0 0 0,1 1-1 0 0,0 0 1 0 0,0 0 0 0 0,0-1-1 0 0,0 1 1 0 0,0 1-1 0 0,0-1 1 0 0,0 0 0 0 0,1 1-1 0 0,-1 0 1 0 0,1 0 0 0 0,0 0-89 0 0,5-2 36 0 0,1 2 1 0 0,0 0 0 0 0,-1 0-1 0 0,1 1 1 0 0,0 0 0 0 0,0 1 0 0 0,-1 0-1 0 0,6 1-36 0 0,-6 0-4090 0 0,1 1 0 0 0,9 3 4090 0 0,-14-4-8398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1"/>
    </inkml:context>
    <inkml:brush xml:id="br0">
      <inkml:brushProperty name="width" value="0.05" units="cm"/>
      <inkml:brushProperty name="height" value="0.05" units="cm"/>
      <inkml:brushProperty name="color" value="#849398"/>
    </inkml:brush>
  </inkml:definitions>
  <inkml:trace contextRef="#ctx0" brushRef="#br0">146 7 9760 0 0,'0'0'446'0'0,"0"0"-10"0"0,0 0-126 0 0,0 0 500 0 0,0 0 249 0 0,0 0 49 0 0,0 0-11 0 0,-1 4 1836 0 0,-28 59 1259 0 0,13-30-3692 0 0,1-3-169 0 0,-7 7-331 0 0,3-4-7 0 0,8-13 48 0 0,-8 13-3214 0 0,19-33 1679 0 0,0 0-240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2"/>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1-1 0 0,-1-1 1 0 0,0 1 0 0 0,0 0 0 0 0,1 3-508 0 0,0 0 418 0 0,13 19 758 0 0,37 58 1102 0 0,-45-73-2027 0 0,0 0 0 0 0,11 9-251 0 0,-14-15 172 0 0,-2-2 188 0 0,1 1 0 0 0,4 2-360 0 0,-1-2-1727 0 0,0 2-4494 0 0,-2-2-1886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43"/>
    </inkml:context>
    <inkml:brush xml:id="br0">
      <inkml:brushProperty name="width" value="0.05" units="cm"/>
      <inkml:brushProperty name="height" value="0.05" units="cm"/>
      <inkml:brushProperty name="color" value="#849398"/>
    </inkml:brush>
  </inkml:definitions>
  <inkml:trace contextRef="#ctx0" brushRef="#br0">84 49 4608 0 0,'0'0'353'0'0,"0"-6"968"0"0,0-13 6571 0 0,0 18-7394 0 0,-1-1 286 0 0,0 2 2991 0 0,-3 12-3160 0 0,0-1-1 0 0,1 0 0 0 0,0 1 0 0 0,-1 8-614 0 0,2-1 241 0 0,0 0 0 0 0,1 11-241 0 0,2-20 241 0 0,0 0 1 0 0,0 1-1 0 0,3 8-241 0 0,-3-17 30 0 0,0 1 1 0 0,0 0-1 0 0,-1-1 1 0 0,2 1-1 0 0,-1 0 1 0 0,0-1-1 0 0,0 0 1 0 0,1 1-1 0 0,0-1 0 0 0,0 0 1 0 0,-1 0-1 0 0,1 0 1 0 0,0 0-1 0 0,1 1-30 0 0,-1-2 22 0 0,-1 0-1 0 0,1 0 1 0 0,0 0-1 0 0,0 0 1 0 0,-1 0-1 0 0,1 0 1 0 0,0 0 0 0 0,0-1-1 0 0,0 1 1 0 0,0-1-1 0 0,0 1 1 0 0,0-1-1 0 0,0 0 1 0 0,0 0-1 0 0,0 0 1 0 0,0 0 0 0 0,0 0-1 0 0,0 0 1 0 0,0-1-1 0 0,0 1-21 0 0,3-1 73 0 0,-1-1 0 0 0,0 1 0 0 0,1-2 0 0 0,-1 2 0 0 0,0-2 0 0 0,0 1 0 0 0,0 0 0 0 0,-1-1 0 0 0,1 0 0 0 0,2-3-73 0 0,4-3 351 0 0,0-2 0 0 0,6-9-351 0 0,-6 6 254 0 0,0-1 0 0 0,7-15-254 0 0,-15 27 12 0 0,1-5 18 0 0,1 0 0 0 0,-1 0-1 0 0,0-5-29 0 0,2-3 11 0 0,-2 8 9 0 0,-2 1-1 0 0,1-1 0 0 0,-1-1-19 0 0,2-8 56 0 0,-1 2-46 0 0,-2 15-10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0,3 6-41 0 0,-1 4 23 0 0,1 0-23 0 0,1 1 0 0 0,5 24 0 0 0,-1 38 3 0 0,-9-68 23 0 0,-1 0 0 0 0,0 0-1 0 0,-2 3-25 0 0,-1-4 305 0 0,-4 19-305 0 0,5-32 135 0 0,0 0 0 0 0,-1 0 0 0 0,0 0 0 0 0,-1 0 0 0 0,1-1 0 0 0,-3 3-135 0 0,4-6 91 0 0,0-1 0 0 0,-1 1 0 0 0,1-1 0 0 0,-1 0 0 0 0,0 0 0 0 0,0 0 0 0 0,0 0 0 0 0,-1-1 0 0 0,1 0 0 0 0,0 1 0 0 0,-2-1-91 0 0,1 0 96 0 0,-1 0-1 0 0,1 0 1 0 0,-1 0 0 0 0,0-1 0 0 0,0 0 0 0 0,0 0 0 0 0,0 0 0 0 0,-5 0-96 0 0,1-1 42 0 0,1 0 0 0 0,-1-1 1 0 0,0 0-1 0 0,0 0 0 0 0,1-1 1 0 0,-1 0-1 0 0,-5-2-42 0 0,0-2-429 0 0,-1 0 1 0 0,1 0-1 0 0,-12-8 429 0 0,-1 0-2161 0 0,7 3-5033 0 0,8 5-839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4"/>
    </inkml:context>
    <inkml:brush xml:id="br0">
      <inkml:brushProperty name="width" value="0.05" units="cm"/>
      <inkml:brushProperty name="height" value="0.05" units="cm"/>
      <inkml:brushProperty name="color" value="#66CC00"/>
    </inkml:brush>
  </inkml:definitions>
  <inkml:trace contextRef="#ctx0" brushRef="#br0">1255 808 7832 0 0,'-9'6'427'0'0,"0"-1"0"0"0,-1 1 1 0 0,-14 4-1 0 0,-32 8 7165 0 0,55-18-7482 0 0,-36 10 1878 0 0,-2-2-1 0 0,0-1 1 0 0,-41 1-1 0 0,-120-4-797 0 0,181-4-966 0 0,-46 0 241 0 0,-109-17-1 0 0,137 11-400 0 0,-1-3 0 0 0,2-1 0 0 0,-1-1-1 0 0,-44-21 1 0 0,64 23-68 0 0,1 1 0 0 0,-1-2 0 0 0,2 0 0 0 0,-1-1 1 0 0,2-1-1 0 0,-1 0 0 0 0,2-1 0 0 0,0 0 0 0 0,0-1 0 0 0,1-1 0 0 0,1 0 0 0 0,0-1 0 0 0,1 0 0 0 0,2 0 0 0 0,-1-1 0 0 0,-11-31 0 0 0,11 15 25 0 0,1 0-1 0 0,2-1 0 0 0,1 0 1 0 0,-1-41-1 0 0,9-139-977 0 0,1 131-766 0 0,-4 61-786 0 0,2 1-5808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5"/>
    </inkml:context>
    <inkml:brush xml:id="br0">
      <inkml:brushProperty name="width" value="0.05" units="cm"/>
      <inkml:brushProperty name="height" value="0.05" units="cm"/>
      <inkml:brushProperty name="color" value="#66CC00"/>
    </inkml:brush>
  </inkml:definitions>
  <inkml:trace contextRef="#ctx0" brushRef="#br0">288 0 1376 0 0,'0'0'11257'0'0,"-1"3"-9261"0"0,-1 3-1219 0 0,0-2 1 0 0,-1 1 0 0 0,1 0-1 0 0,-1-1 1 0 0,-3 5-1 0 0,-3 5 207 0 0,-75 102 2178 0 0,58-83-2556 0 0,-9 10-352 0 0,-5 6-51 0 0,20-23-119 0 0,-20 29 72 0 0,28-35-2226 0 0,10-17 916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2.136"/>
    </inkml:context>
    <inkml:brush xml:id="br0">
      <inkml:brushProperty name="width" value="0.05" units="cm"/>
      <inkml:brushProperty name="height" value="0.05" units="cm"/>
      <inkml:brushProperty name="color" value="#66CC00"/>
    </inkml:brush>
  </inkml:definitions>
  <inkml:trace contextRef="#ctx0" brushRef="#br0">1 1 2760 0 0,'0'0'125'0'0,"3"6"5478"0"0,4 3 1012 0 0,5 4-3481 0 0,1 2-1829 0 0,126 160 3680 0 0,-105-135-4429 0 0,29 32 344 0 0,-45-54-874 0 0,0-2-1 0 0,1 0 1 0 0,1-2 0 0 0,42 25-1 0 0,-56-36-1035 0 0,10 3-1 0 0,-6-2-1040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00:02.918"/>
    </inkml:context>
    <inkml:brush xml:id="br0">
      <inkml:brushProperty name="width" value="0.05" units="cm"/>
      <inkml:brushProperty name="height" value="0.05" units="cm"/>
      <inkml:brushProperty name="color" value="#FFFFFF"/>
    </inkml:brush>
  </inkml:definitions>
  <inkml:trace contextRef="#ctx0" brushRef="#br0">0 221 11720 0 0,'262'-51'1250'0'0,"6"17"-1227"0"0,-170 23 22 0 0,925-76 1949 0 0,-353 53-711 0 0,3 31-559 0 0,-430 7-711 0 0,153 6-648 0 0,-70 2-752 0 0,-179-11 677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8"/>
    </inkml:context>
    <inkml:brush xml:id="br0">
      <inkml:brushProperty name="width" value="0.05" units="cm"/>
      <inkml:brushProperty name="height" value="0.05" units="cm"/>
      <inkml:brushProperty name="color" value="#849398"/>
    </inkml:brush>
  </inkml:definitions>
  <inkml:trace contextRef="#ctx0" brushRef="#br0">38 1 6448 0 0,'0'0'297'0'0,"0"0"-9"0"0,2 6 615 0 0,-3 24 3243 0 0,-2 16-2058 0 0,0 19-1020 0 0,1-2-176 0 0,0 60-23 0 0,12 167 248 0 0,0 56 2305 0 0,-14-87-1433 0 0,-16 64-1743 0 0,4-113-182 0 0,14-177-504 0 0,-3 37 912 0 0,4-24-7728 0 0,1-35 107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9"/>
    </inkml:context>
    <inkml:brush xml:id="br0">
      <inkml:brushProperty name="width" value="0.05" units="cm"/>
      <inkml:brushProperty name="height" value="0.05" units="cm"/>
      <inkml:brushProperty name="color" value="#849398"/>
    </inkml:brush>
  </inkml:definitions>
  <inkml:trace contextRef="#ctx0" brushRef="#br0">2361 10 2304 0 0,'-2'-1'115'0'0,"0"-1"1"0"0,1 2-1 0 0,-1-1 1 0 0,0 0-1 0 0,1 0 1 0 0,-1 1-1 0 0,0 0 0 0 0,0-1 1 0 0,0 1-1 0 0,1 0 1 0 0,-1-1-1 0 0,0 1 1 0 0,0 0-1 0 0,0 0 1 0 0,0 0-116 0 0,-10 0 1869 0 0,-2-1-1059 0 0,1 1-1 0 0,-1 0 1 0 0,-10 3-810 0 0,9-2 362 0 0,-149 14 2072 0 0,61-8-1130 0 0,67-6-1036 0 0,-170 4 845 0 0,66-3-520 0 0,-25-1 263 0 0,35-1-100 0 0,12 2-379 0 0,-125 2 1400 0 0,10 0-1223 0 0,60-1-228 0 0,57 0-301 0 0,-85 3 887 0 0,63-1-2342 0 0,89-5-4377 0 0,24 0 301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1"/>
    </inkml:context>
    <inkml:brush xml:id="br0">
      <inkml:brushProperty name="width" value="0.05" units="cm"/>
      <inkml:brushProperty name="height" value="0.05" units="cm"/>
      <inkml:brushProperty name="color" value="#849398"/>
    </inkml:brush>
  </inkml:definitions>
  <inkml:trace contextRef="#ctx0" brushRef="#br0">99 9 6448 0 0,'0'0'498'0'0,"0"0"-187"0"0,-5 2 4241 0 0,2 0-4148 0 0,1 0-1 0 0,-1 0 1 0 0,1 0-1 0 0,0 1 1 0 0,0-1 0 0 0,0 0-1 0 0,0 1 1 0 0,0 0-404 0 0,-1 0 212 0 0,-3 7 182 0 0,0 1 0 0 0,1-1-1 0 0,-4 11-393 0 0,3-8 274 0 0,4-10-215 0 0,-8 20 1393 0 0,-5 17-1452 0 0,13-33 235 0 0,0 0 0 0 0,0 0 0 0 0,1 0 0 0 0,0 0 0 0 0,0 0 0 0 0,1 1-1 0 0,0-1 1 0 0,0 2-235 0 0,1-7 110 0 0,-1 1 0 0 0,1 0 0 0 0,-1-1 0 0 0,1 1 0 0 0,0-1 0 0 0,0 1 0 0 0,0-1 0 0 0,0 1-1 0 0,0-1 1 0 0,0 0 0 0 0,1 1-110 0 0,-1-2 47 0 0,0 0 0 0 0,0 0 0 0 0,0 0-1 0 0,0 0 1 0 0,0 0 0 0 0,0 0 0 0 0,0 0-1 0 0,0 0 1 0 0,1-1 0 0 0,-1 1 0 0 0,0 0-1 0 0,1-1 1 0 0,-1 1 0 0 0,1-1-1 0 0,-1 1 1 0 0,0-1 0 0 0,0 1 0 0 0,1-1-1 0 0,-1 0 1 0 0,1 0 0 0 0,0 0-47 0 0,3 0 92 0 0,0-1-1 0 0,0 0 1 0 0,0 0-1 0 0,0 0 1 0 0,0-1-1 0 0,0 1 1 0 0,-1-1-1 0 0,1 0 1 0 0,0 0 0 0 0,1-2-92 0 0,10-5 210 0 0,-1-2 1 0 0,3-2-211 0 0,-16 11 15 0 0,8-5 47 0 0,0-1 0 0 0,-1 0 0 0 0,-1-1 0 0 0,1-1-62 0 0,-4 4 30 0 0,-1 1-1 0 0,-1 0 0 0 0,1 0 0 0 0,-1-1 0 0 0,1 0 0 0 0,-2 0 0 0 0,1 0 0 0 0,0-4-29 0 0,-2 7 25 0 0,0 0-1 0 0,-1 0 1 0 0,1 0-1 0 0,-1 0 1 0 0,0 0-1 0 0,0 0 1 0 0,0 0-1 0 0,0 0 1 0 0,-1 1-1 0 0,1-1 1 0 0,-1 0-1 0 0,0 0 1 0 0,1 0-1 0 0,-2 0 1 0 0,1 1-1 0 0,0-1 1 0 0,-1-2-25 0 0,-1 1 32 0 0,0 0 0 0 0,1 1 0 0 0,-2-1 0 0 0,1 0-1 0 0,0 1 1 0 0,-1 0 0 0 0,1 0 0 0 0,-1 0 0 0 0,0 0 0 0 0,-3-1-32 0 0,2 1-79 0 0,-6-4 288 0 0,-1 1 0 0 0,-9-4-209 0 0,18 9-202 0 0,-1 0 1 0 0,1-1-1 0 0,0 2 1 0 0,-1-1-1 0 0,1 0 1 0 0,-1 0-1 0 0,1 1 0 0 0,-1 0 1 0 0,1 0-1 0 0,-1 0 1 0 0,1 0-1 0 0,-3 1 202 0 0,-1 1-5606 0 0,2 3-1787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2"/>
    </inkml:context>
    <inkml:brush xml:id="br0">
      <inkml:brushProperty name="width" value="0.05" units="cm"/>
      <inkml:brushProperty name="height" value="0.05" units="cm"/>
      <inkml:brushProperty name="color" value="#849398"/>
    </inkml:brush>
  </inkml:definitions>
  <inkml:trace contextRef="#ctx0" brushRef="#br0">17 3 13104 0 0,'0'0'597'0'0,"0"0"-9"0"0,-1 0-474 0 0,1 0 0 0 0,0 0-1 0 0,0 0 1 0 0,0 0 0 0 0,0 0 0 0 0,0 0 0 0 0,0 0-1 0 0,0 0 1 0 0,0 0 0 0 0,0 0 0 0 0,0 0 0 0 0,-1 1 0 0 0,1-1-1 0 0,0 0 1 0 0,0 0 0 0 0,0 0 0 0 0,0 0 0 0 0,0 0-1 0 0,0 0 1 0 0,0 0 0 0 0,0 0 0 0 0,0 0 0 0 0,0 1 0 0 0,0-1-1 0 0,0 0 1 0 0,0 0 0 0 0,0 0 0 0 0,0 0 0 0 0,0 0-1 0 0,0 0-113 0 0,1 11 2189 0 0,0-1 0 0 0,2 9-2189 0 0,0 2 842 0 0,17 247 2126 0 0,-17-217-2856 0 0,10 100-212 0 0,-11-139 58 0 0,2-4-3465 0 0,-4-8-4639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3"/>
    </inkml:context>
    <inkml:brush xml:id="br0">
      <inkml:brushProperty name="width" value="0.05" units="cm"/>
      <inkml:brushProperty name="height" value="0.05" units="cm"/>
      <inkml:brushProperty name="color" value="#849398"/>
    </inkml:brush>
  </inkml:definitions>
  <inkml:trace contextRef="#ctx0" brushRef="#br0">5 57 15288 0 0,'0'-1'127'0'0,"0"0"0"0"0,0 1 1 0 0,0-1-1 0 0,0 0 1 0 0,1 1-1 0 0,-1-1 1 0 0,0 1-1 0 0,1-1 1 0 0,-1 0-1 0 0,0 1 0 0 0,1-1 1 0 0,-1 1-1 0 0,0-1 1 0 0,1 1-1 0 0,0-1 1 0 0,-1 1-1 0 0,1-1 1 0 0,-1 1-1 0 0,0 0 0 0 0,1 0 1 0 0,0-1-1 0 0,-1 1 1 0 0,1-1-128 0 0,3 0 732 0 0,-1-1 0 0 0,1 1 0 0 0,2-1-732 0 0,-3 1 302 0 0,-1 0-156 0 0,14-4 1289 0 0,0 0 0 0 0,16-2-1435 0 0,-27 7 95 0 0,27-5 1152 0 0,21 0-1247 0 0,-42 5 170 0 0,0 0 0 0 0,0 1 0 0 0,-1 0 0 0 0,1 0 0 0 0,0 2 0 0 0,8 2-170 0 0,-8-2 144 0 0,0 0 0 0 0,-1 2-1 0 0,0-1 1 0 0,0 1 0 0 0,0 1 0 0 0,0 0-144 0 0,-7-3 25 0 0,1-1 0 0 0,-1 1 0 0 0,0 0 0 0 0,0-1 0 0 0,0 2 0 0 0,-1-1 0 0 0,1 0 0 0 0,0 0 0 0 0,-1 1 0 0 0,0-1 0 0 0,0 1 0 0 0,0 0 0 0 0,-1 0 0 0 0,1-1 0 0 0,-1 1 0 0 0,1 0 0 0 0,-1 4-25 0 0,0-1 35 0 0,0-1 0 0 0,-1 1 0 0 0,0-1 0 0 0,0 1-1 0 0,-1-1 1 0 0,0 1 0 0 0,0 0 0 0 0,0-1 0 0 0,-1 0 0 0 0,0 1-1 0 0,0-1 1 0 0,-1 1-35 0 0,-1 0 82 0 0,1 0 1 0 0,-1 0-1 0 0,-1 0 0 0 0,1-2 0 0 0,-1 2 0 0 0,0-1 1 0 0,0-1-1 0 0,-1 1 0 0 0,0-1 0 0 0,-1 1-82 0 0,-6 3 193 0 0,-1 0 0 0 0,0-2 0 0 0,0 1 0 0 0,-15 4-193 0 0,1-2 24 0 0,1-1-1 0 0,-22 3-23 0 0,33-9-95 0 0,4 0-468 0 0,-35 8 198 0 0,17-3-8905 0 0,21-5 1009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4"/>
    </inkml:context>
    <inkml:brush xml:id="br0">
      <inkml:brushProperty name="width" value="0.05" units="cm"/>
      <inkml:brushProperty name="height" value="0.05" units="cm"/>
      <inkml:brushProperty name="color" value="#849398"/>
    </inkml:brush>
  </inkml:definitions>
  <inkml:trace contextRef="#ctx0" brushRef="#br0">-2 31 1840 0 0,'0'0'83'0'0,"0"0"431"0"0,0 0 1772 0 0,-1 0 11622 0 0,1 1-12976 0 0,4 20 860 0 0,1 21-1792 0 0,-3-3 117 0 0,3 66-42 0 0,-5-96-31 0 0,0-6 27 0 0,0 0 0 0 0,0 1 0 0 0,0-1 0 0 0,0 1 0 0 0,1-1-1 0 0,-1 1 1 0 0,2 2-71 0 0,-2-5 64 0 0,0-1 16 0 0,0 0 68 0 0,0-1 32 0 0,-2-3-41 0 0,2 1 0 0 0,-2-2-1 0 0,2 1 1 0 0,-1-2-139 0 0,0-2 109 0 0,-2-11 187 0 0,1 0 0 0 0,1 0 0 0 0,1-1 0 0 0,1 1 0 0 0,0 0 0 0 0,3-5-296 0 0,-3 17 116 0 0,0 0-1 0 0,1 1 0 0 0,0-1 1 0 0,0 0-1 0 0,0 1 0 0 0,1-1 1 0 0,0 1-1 0 0,2-3-115 0 0,-3 5 89 0 0,0 1-1 0 0,0 0 1 0 0,1 1-1 0 0,0-1 1 0 0,-1 0 0 0 0,1 1-1 0 0,0 0 1 0 0,0 0 0 0 0,0-1-1 0 0,0 1 1 0 0,0 1-1 0 0,0-1 1 0 0,0 0 0 0 0,1 1-1 0 0,-1 0 1 0 0,1 0 0 0 0,0 0-89 0 0,5-2 36 0 0,1 2 1 0 0,0 0 0 0 0,-1 0-1 0 0,1 1 1 0 0,0 0 0 0 0,0 1 0 0 0,-1 0-1 0 0,6 1-36 0 0,-6 0-4090 0 0,1 1 0 0 0,9 3 4090 0 0,-14-4-8398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5"/>
    </inkml:context>
    <inkml:brush xml:id="br0">
      <inkml:brushProperty name="width" value="0.05" units="cm"/>
      <inkml:brushProperty name="height" value="0.05" units="cm"/>
      <inkml:brushProperty name="color" value="#849398"/>
    </inkml:brush>
  </inkml:definitions>
  <inkml:trace contextRef="#ctx0" brushRef="#br0">146 7 9760 0 0,'0'0'446'0'0,"0"0"-10"0"0,0 0-126 0 0,0 0 500 0 0,0 0 249 0 0,0 0 49 0 0,0 0-11 0 0,-1 4 1836 0 0,-28 59 1259 0 0,13-30-3692 0 0,1-3-169 0 0,-7 7-331 0 0,3-4-7 0 0,8-13 48 0 0,-8 13-3214 0 0,19-33 1679 0 0,0 0-240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6"/>
    </inkml:context>
    <inkml:brush xml:id="br0">
      <inkml:brushProperty name="width" value="0.05" units="cm"/>
      <inkml:brushProperty name="height" value="0.05" units="cm"/>
      <inkml:brushProperty name="color" value="#849398"/>
    </inkml:brush>
  </inkml:definitions>
  <inkml:trace contextRef="#ctx0" brushRef="#br0">2 9 12384 0 0,'-4'-1'1518'0'0,"6"2"1875"0"0,5 4-2178 0 0,-2 0-707 0 0,0 0 0 0 0,0 1-1 0 0,-1-1 1 0 0,0 1 0 0 0,0 0 0 0 0,1 3-508 0 0,0 0 418 0 0,13 19 758 0 0,37 58 1102 0 0,-45-73-2027 0 0,0 0 0 0 0,11 9-251 0 0,-14-15 172 0 0,-2-2 188 0 0,1 1 0 0 0,4 2-360 0 0,-1-2-1727 0 0,0 2-4494 0 0,-2-2-1886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7"/>
    </inkml:context>
    <inkml:brush xml:id="br0">
      <inkml:brushProperty name="width" value="0.05" units="cm"/>
      <inkml:brushProperty name="height" value="0.05" units="cm"/>
      <inkml:brushProperty name="color" value="#849398"/>
    </inkml:brush>
  </inkml:definitions>
  <inkml:trace contextRef="#ctx0" brushRef="#br0">84 49 4608 0 0,'0'0'353'0'0,"0"-6"968"0"0,0-13 6571 0 0,0 18-7394 0 0,-1-1 286 0 0,0 2 2991 0 0,-3 12-3160 0 0,0-1-1 0 0,1 0 0 0 0,0 1 0 0 0,-1 8-614 0 0,2-1 241 0 0,0 0 0 0 0,1 11-241 0 0,2-20 241 0 0,0 0 1 0 0,0 1-1 0 0,3 8-241 0 0,-3-17 30 0 0,0 1 1 0 0,0 0-1 0 0,-1-1 1 0 0,2 1-1 0 0,-1 0 1 0 0,0-1-1 0 0,0 0 1 0 0,1 1-1 0 0,0-1 0 0 0,0 0 1 0 0,-1 0-1 0 0,1 0 1 0 0,0 0-1 0 0,1 1-30 0 0,-1-2 22 0 0,-1 0-1 0 0,1 0 1 0 0,0 0-1 0 0,0 0 1 0 0,-1 0-1 0 0,1 0 1 0 0,0 0 0 0 0,0-1-1 0 0,0 1 1 0 0,0-1-1 0 0,0 1 1 0 0,0-1-1 0 0,0 0 1 0 0,0 0-1 0 0,0 0 1 0 0,0 0 0 0 0,0 0-1 0 0,0 0 1 0 0,0-1-1 0 0,0 1-21 0 0,3-1 73 0 0,-1-1 0 0 0,0 1 0 0 0,1-2 0 0 0,-1 2 0 0 0,0-2 0 0 0,0 1 0 0 0,0 0 0 0 0,-1-1 0 0 0,1 0 0 0 0,2-2-73 0 0,4-5 351 0 0,0-1 0 0 0,6-9-351 0 0,-6 6 254 0 0,0-1 0 0 0,7-15-254 0 0,-15 27 12 0 0,1-5 18 0 0,1 0 0 0 0,-1 0-1 0 0,0-5-29 0 0,2-3 11 0 0,-2 8 9 0 0,-2 1-1 0 0,1-1 0 0 0,-1-1-19 0 0,2-8 56 0 0,-1 2-46 0 0,-2 15-10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3 0 0 0,2 14 41 0 0,3 6-41 0 0,-1 4 23 0 0,1 0-23 0 0,1 1 0 0 0,5 24 0 0 0,-1 38 3 0 0,-9-68 23 0 0,-1 0 0 0 0,0 0-1 0 0,-2 3-25 0 0,-1-4 305 0 0,-4 19-305 0 0,5-32 135 0 0,0 0 0 0 0,-1 0 0 0 0,0 0 0 0 0,-1 0 0 0 0,1-1 0 0 0,-3 3-135 0 0,4-6 91 0 0,0-1 0 0 0,-1 1 0 0 0,1-1 0 0 0,-1 0 0 0 0,0 0 0 0 0,0 0 0 0 0,0 0 0 0 0,-1-1 0 0 0,1 0 0 0 0,0 1 0 0 0,-2-1-91 0 0,1 0 96 0 0,-1 0-1 0 0,1 0 1 0 0,-1 0 0 0 0,0-1 0 0 0,0 0 0 0 0,0 0 0 0 0,0 0 0 0 0,-5 0-96 0 0,1-1 42 0 0,1 0 0 0 0,-1-1 1 0 0,0 0-1 0 0,0 0 0 0 0,1-1 1 0 0,-1 0-1 0 0,-5-2-42 0 0,0-2-429 0 0,-1 0 1 0 0,1 0-1 0 0,-12-8 429 0 0,-1 0-2161 0 0,7 3-5033 0 0,8 5-839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88"/>
    </inkml:context>
    <inkml:brush xml:id="br0">
      <inkml:brushProperty name="width" value="0.05" units="cm"/>
      <inkml:brushProperty name="height" value="0.05" units="cm"/>
      <inkml:brushProperty name="color" value="#66CC00"/>
    </inkml:brush>
  </inkml:definitions>
  <inkml:trace contextRef="#ctx0" brushRef="#br0">1255 808 7832 0 0,'-9'6'427'0'0,"0"-1"0"0"0,-1 1 1 0 0,-14 4-1 0 0,-32 8 7165 0 0,55-18-7482 0 0,-36 10 1878 0 0,-2-2-1 0 0,0-1 1 0 0,-41 1-1 0 0,-120-4-797 0 0,181-4-966 0 0,-46 0 241 0 0,-109-17-1 0 0,137 11-400 0 0,-1-3 0 0 0,2-1 0 0 0,-1-1-1 0 0,-44-21 1 0 0,64 23-68 0 0,1 1 0 0 0,-1-2 0 0 0,2 0 0 0 0,-1-1 1 0 0,2-1-1 0 0,-1 0 0 0 0,2-1 0 0 0,0 0 0 0 0,0-1 0 0 0,1-1 0 0 0,1 0 0 0 0,0-1 0 0 0,1 0 0 0 0,2 0 0 0 0,-1-1 0 0 0,-11-31 0 0 0,11 15 25 0 0,1 0-1 0 0,2-1 0 0 0,1 0 1 0 0,-1-41-1 0 0,9-139-977 0 0,1 131-766 0 0,-4 61-786 0 0,2 1-5808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00:03.401"/>
    </inkml:context>
    <inkml:brush xml:id="br0">
      <inkml:brushProperty name="width" value="0.05" units="cm"/>
      <inkml:brushProperty name="height" value="0.05" units="cm"/>
      <inkml:brushProperty name="color" value="#FFFFFF"/>
    </inkml:brush>
  </inkml:definitions>
  <inkml:trace contextRef="#ctx0" brushRef="#br0">0 400 3224 0 0,'35'-18'43'0'0,"-3"1"37"0"0,1 1 0 0 0,37-11 0 0 0,131-25-119 0 0,8 16 1017 0 0,-121 22 793 0 0,234-32 5195 0 0,3 8-3315 0 0,-41 5-2984 0 0,357-34 261 0 0,4 35-2026 0 0,-515 29-5073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89"/>
    </inkml:context>
    <inkml:brush xml:id="br0">
      <inkml:brushProperty name="width" value="0.05" units="cm"/>
      <inkml:brushProperty name="height" value="0.05" units="cm"/>
      <inkml:brushProperty name="color" value="#66CC00"/>
    </inkml:brush>
  </inkml:definitions>
  <inkml:trace contextRef="#ctx0" brushRef="#br0">288 0 1376 0 0,'0'0'11257'0'0,"-1"3"-9261"0"0,-1 3-1219 0 0,0-2 1 0 0,-1 1 0 0 0,1 0-1 0 0,-1-1 1 0 0,-3 5-1 0 0,-3 5 207 0 0,-75 102 2178 0 0,58-83-2556 0 0,-9 10-352 0 0,-5 6-51 0 0,20-23-119 0 0,-20 29 72 0 0,28-35-2226 0 0,10-17 916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1:33.990"/>
    </inkml:context>
    <inkml:brush xml:id="br0">
      <inkml:brushProperty name="width" value="0.05" units="cm"/>
      <inkml:brushProperty name="height" value="0.05" units="cm"/>
      <inkml:brushProperty name="color" value="#66CC00"/>
    </inkml:brush>
  </inkml:definitions>
  <inkml:trace contextRef="#ctx0" brushRef="#br0">1 1 2760 0 0,'0'0'125'0'0,"3"6"5478"0"0,4 3 1012 0 0,5 4-3481 0 0,1 2-1829 0 0,126 160 3680 0 0,-105-135-4429 0 0,29 32 344 0 0,-45-54-874 0 0,0-2-1 0 0,1 0 1 0 0,1-2 0 0 0,42 25-1 0 0,-56-36-1035 0 0,10 3-1 0 0,-6-2-1040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03.455"/>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03.456"/>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4:03.457"/>
    </inkml:context>
    <inkml:brush xml:id="br0">
      <inkml:brushProperty name="width" value="0.05" units="cm"/>
      <inkml:brushProperty name="height" value="0.05" units="cm"/>
      <inkml:brushProperty name="color" value="#FFFFFF"/>
    </inkml:brush>
  </inkml:definitions>
  <inkml:trace contextRef="#ctx0" brushRef="#br0">1082 578 10680 0 0,'0'-3'232'0'0,"1"-1"0"0"0,-1 0 0 0 0,0 1 0 0 0,1-1 0 0 0,0-2-232 0 0,1 1 20 0 0,0 0 1 0 0,0 1 0 0 0,1-1-1 0 0,0 0 1 0 0,0 1 0 0 0,0 0-1 0 0,0-1 1 0 0,3-2-21 0 0,25-24 107 0 0,-13 14-70 0 0,-9 8 9 0 0,1 1 0 0 0,2-1-46 0 0,2-2 55 0 0,32-21 5 0 0,-14 9-40 0 0,-10 7-20 0 0,142-99 0 0 0,-70 62 0 0 0,-66 38 18 0 0,15-7 366 0 0,0 3-1 0 0,2 1 1 0 0,40-10-384 0 0,-33 12 330 0 0,2-1-133 0 0,21-2-197 0 0,-51 14 0 0 0,22-4 0 0 0,38-3 0 0 0,-33 8-27 0 0,0 3 0 0 0,0 2 1 0 0,29 5 26 0 0,-62-3-16 0 0,7 2 16 0 0,6 1-12 0 0,86 21 157 0 0,-93-20-175 0 0,0 0 1 0 0,-1 2-1 0 0,-1 1 1 0 0,0 1-1 0 0,5 4 30 0 0,-19-11-13 0 0,1 1-16 0 0,0 1 0 0 0,0 0 0 0 0,0 1 29 0 0,1 0-27 0 0,-1 0-1 0 0,2 1 28 0 0,14 9 2 0 0,38 39 166 0 0,-60-53-165 0 0,-1 1 1 0 0,1-1-1 0 0,0 0 1 0 0,-1 0 0 0 0,0 2-4 0 0,9 10-17 0 0,-1 0 40 0 0,1 1-1 0 0,-2 1 1 0 0,6 12-23 0 0,-13-24 11 0 0,0 0 0 0 0,0 0 0 0 0,-1 0-1 0 0,0 0 1 0 0,0 1 0 0 0,0-1 0 0 0,-1 0 0 0 0,0 0 0 0 0,0 0 0 0 0,0 1-1 0 0,0-1 1 0 0,-1 0 0 0 0,0 0-11 0 0,-1 16 61 0 0,2-15 22 0 0,-1 1 0 0 0,0-1 0 0 0,0 3-83 0 0,-1 0 163 0 0,0 1 0 0 0,0 3-163 0 0,1-10 45 0 0,1 1-1 0 0,-1 0 0 0 0,-1 1-44 0 0,-1 9 77 0 0,2-13-69 0 0,1 0 0 0 0,0 0 1 0 0,0 0-1 0 0,-1 0 1 0 0,1 0-1 0 0,-1 0 1 0 0,1 0-1 0 0,0 0 1 0 0,-1 0-9 0 0,0 0 12 0 0,0 0 0 0 0,1 0 0 0 0,0 0 0 0 0,-1 0 0 0 0,1 0 0 0 0,-1 0 0 0 0,1 0 0 0 0,-1 0 0 0 0,1 0-12 0 0,0 1 75 0 0,0 1 1 0 0,-1-1-1 0 0,0 0 1 0 0,0 0-1 0 0,1 0 1 0 0,-1 0-1 0 0,0 0 1 0 0,-2 2-76 0 0,3-3 97 0 0,0-1-22 0 0,0 0-3 0 0,0 0-67 0 0,1 0 1 0 0,-1 0-1 0 0,1 1 1 0 0,-1-1 0 0 0,0 0-1 0 0,0 0 1 0 0,1 1 0 0 0,-1-1-1 0 0,0 1 1 0 0,1-1 0 0 0,-1 0-1 0 0,1 0-5 0 0,-1 2 5 0 0,1-2 0 0 0,-1 1 1 0 0,1-1 0 0 0,0 1 0 0 0,-1 0 0 0 0,1-1-1 0 0,0 1 1 0 0,0-1 0 0 0,0 1 0 0 0,0-1 0 0 0,0 1-1 0 0,-1-1 1 0 0,1 0 0 0 0,0 1 0 0 0,0-1 0 0 0,0 0 0 0 0,0 0-1 0 0,0 0 1 0 0,0 0 0 0 0,0 0 0 0 0,-1 0 0 0 0,1 0-1 0 0,1 0 1 0 0,-2 0 0 0 0,1 0 0 0 0,1-1-6 0 0,27-4 254 0 0,4-2-57 0 0,-20 4-145 0 0,1-1-1 0 0,4-1-51 0 0,14-5 50 0 0,2 1-1 0 0,-1 1 0 0 0,17 0-49 0 0,-29 4 0 0 0,1 1 0 0 0,-1 0 0 0 0,18 0 0 0 0,-26 3-1 0 0,17 0 34 0 0,0 1-1 0 0,8 3-32 0 0,-26-3 0 0 0,0 2 0 0 0,0 0 0 0 0,1 0 0 0 0,96 27 0 0 0,-3-1 0 0 0,-95-25 0 0 0,13 3 0 0 0,5 4 0 0 0,4 4-32 0 0,-1 1 0 0 0,-1 2 0 0 0,13 9 32 0 0,-30-18 0 0 0,-2-1 0 0 0,8 6 0 0 0,8 8 0 0 0,-10-9 0 0 0,10 10 0 0 0,-7-4 0 0 0,-9-9 0 0 0,-1 0 0 0 0,1 2 0 0 0,29 35 0 0 0,-32-35 0 0 0,0 0 0 0 0,-1 1 0 0 0,1 3 0 0 0,31 66 0 0 0,-32-64 0 0 0,4 9 0 0 0,-2-1 0 0 0,5 23 0 0 0,-11-37 2 0 0,-1 0-1 0 0,-1 0 0 0 0,0 0 1 0 0,-1 0-1 0 0,0 1 0 0 0,-1-1 1 0 0,-1 0-1 0 0,-1 11-1 0 0,1-18 10 0 0,-2 14 65 0 0,-2 8-75 0 0,3-21 9 0 0,1 0 0 0 0,-2 0-1 0 0,1 0 1 0 0,-1 0 0 0 0,0-1-1 0 0,-1 3-8 0 0,-1-1 45 0 0,0 0 0 0 0,0-1 0 0 0,0 1-1 0 0,-1-1 1 0 0,0 0 0 0 0,0 0 0 0 0,-1-1-1 0 0,0 0 1 0 0,0 0 0 0 0,0 0-1 0 0,-5 1-44 0 0,-7 3 623 0 0,-5 0-623 0 0,4 0 575 0 0,13-6-308 0 0,1-1-1 0 0,0 1 1 0 0,-3 0-267 0 0,0 0 258 0 0,0 0 0 0 0,1 1 1 0 0,-1 0-259 0 0,-7 3 235 0 0,13-6-173 0 0,2-1-45 0 0,0 1 1 0 0,0-1 0 0 0,0 0-1 0 0,0 0 1 0 0,0 1-1 0 0,0-1 1 0 0,0 1 0 0 0,0 0-1 0 0,1-1 1 0 0,-1 1-1 0 0,0-1 1 0 0,0 1 0 0 0,1 0-1 0 0,-1-1 1 0 0,0 2-18 0 0,-1 1 88 0 0,1-2-8 0 0,6 2-14 0 0,-4-2-66 0 0,1 0 0 0 0,-1-1 0 0 0,1 1 0 0 0,-1-1 0 0 0,1 1 0 0 0,-1-1 0 0 0,1 1 0 0 0,-1-1 0 0 0,1 0 0 0 0,-1 0 0 0 0,1 0 0 0 0,17-1 0 0 0,-14 0 0 0 0,11 0 40 0 0,0 0 0 0 0,0 1 0 0 0,1 0-1 0 0,-1 1 1 0 0,3 2-40 0 0,-6-2-88 0 0,6 1 88 0 0,6-1 1 0 0,-9 1-1 0 0,-10-2 0 0 0,1 1 0 0 0,0 0 0 0 0,1 0 0 0 0,13 5-61 0 0,1 1 0 0 0,0 1-1 0 0,13 8 62 0 0,-18-10 0 0 0,-12-4 15 0 0,0 0 0 0 0,-1 0 0 0 0,1 1 0 0 0,1 0-15 0 0,30 22 12 0 0,-17-10-12 0 0,-14-11 0 0 0,0 0 0 0 0,3 2 0 0 0,13 7 0 0 0,3 4 0 0 0,-17-11 0 0 0,-1-1 0 0 0,0 1 0 0 0,0 0 0 0 0,0 0 0 0 0,2 4 0 0 0,3 6 0 0 0,2-2 0 0 0,-5-5 0 0 0,0 1 0 0 0,-1-1 0 0 0,0 1 0 0 0,0 1 0 0 0,-5-6 0 0 0,2 1 0 0 0,-1 0 0 0 0,-1 0 0 0 0,2 4 0 0 0,3 8 0 0 0,3 13 0 0 0,-3-6 0 0 0,-1 0 0 0 0,-1 0 0 0 0,0 23 0 0 0,-2-14 0 0 0,-3 1 0 0 0,-2 2 0 0 0,-1-4 0 0 0,-1 0 0 0 0,-9 30 0 0 0,8-44 0 0 0,-2-1 0 0 0,-5 9 0 0 0,2-3 0 0 0,3-7 0 0 0,0-2 0 0 0,-1 1 0 0 0,-9 12 0 0 0,11-21 0 0 0,1 1 0 0 0,-2 0 0 0 0,1-2 0 0 0,-4 5 0 0 0,-12 12-1 0 0,5-5 13 0 0,5-7 31 0 0,0-1 0 0 0,-1 0 1 0 0,0-1-1 0 0,-7 3-43 0 0,-55 27 188 0 0,36-20-78 0 0,3-2 209 0 0,0 0 0 0 0,-32 7-319 0 0,-17 7 139 0 0,59-22-95 0 0,6-2 45 0 0,-6 1-89 0 0,12-4 15 0 0,-86 20 82 0 0,86-21-97 0 0,-3 1 0 0 0,-11 0 0 0 0,4-2 12 0 0,11 0 9 0 0,-1 0 0 0 0,0-2 0 0 0,1 0 1 0 0,-1 0-1 0 0,-4-2-21 0 0,-3 0 9 0 0,-6-2 46 0 0,23 3-39 0 0,-1 0 1 0 0,1 0 0 0 0,-1 0 0 0 0,1-1-1 0 0,-1 0 1 0 0,1 1 0 0 0,0-1 0 0 0,-1-1-1 0 0,-1-1-16 0 0,-8-7 71 0 0,8 5-82 0 0,6 7-42 0 0,-4 3 32 0 0,0 2-33 0 0,3-3 47 0 0,0 0 0 0 0,1 0 0 0 0,-1 0 0 0 0,1 0 0 0 0,0 1 0 0 0,0-1 0 0 0,0 0 0 0 0,0 0 0 0 0,1 2 7 0 0,0 12-1 0 0,0 9 1 0 0,0-14 0 0 0,-1 1 0 0 0,0 4 0 0 0,-1-7 0 0 0,0 0 0 0 0,-1 0 0 0 0,0 0 0 0 0,-1 0 0 0 0,1 0 0 0 0,-2 0 0 0 0,0-1 0 0 0,-1 3 0 0 0,-25 42 0 0 0,27-49 0 0 0,0-1 0 0 0,0 1 0 0 0,0-1 0 0 0,-3 2 0 0 0,-2 5 0 0 0,-1-1 0 0 0,-10 17 0 0 0,15-21 0 0 0,-1-1 0 0 0,1 0 0 0 0,-1 0 0 0 0,0-1 0 0 0,-2 2 0 0 0,-9 9 0 0 0,5-4 0 0 0,-1-1 0 0 0,-1-1 0 0 0,1 0 0 0 0,-13 7 0 0 0,19-13 0 0 0,-1 2 0 0 0,-2 3 0 0 0,4-4 0 0 0,-1 0 0 0 0,1 0 0 0 0,-4 2 0 0 0,-25 12 0 0 0,-4 3 0 0 0,-5-1 0 0 0,15-7 30 0 0,15-6-13 0 0,-1-1 0 0 0,-2 1-17 0 0,-15 5 0 0 0,20-7 0 0 0,-1 0 0 0 0,-11 2 0 0 0,-66 18 0 0 0,55-16 30 0 0,1-3-1 0 0,-1 0 0 0 0,-8-1-29 0 0,37-5 0 0 0,4 0 0 0 0,-45 5 37 0 0,37-5-28 0 0,1 0 0 0 0,-1-1-1 0 0,1 0 1 0 0,-4 0-9 0 0,-24-6-4 0 0,7 3 31 0 0,-23-9-27 0 0,13 2 237 0 0,-21-6 94 0 0,43 11-281 0 0,5 2 4 0 0,1 0-1 0 0,-7-4-53 0 0,1 0 73 0 0,9 5-30 0 0,1-1 1 0 0,-1 1 0 0 0,-3-5-44 0 0,-34-28 75 0 0,30 23-37 0 0,0 1 0 0 0,-1 1-1 0 0,-10-6-37 0 0,-3 0 97 0 0,-31-16 290 0 0,44 24-236 0 0,11 6-89 0 0,-1 0 0 0 0,1 0 1 0 0,0 0-1 0 0,-5 0-62 0 0,-5-4 0 0 0,12 5 0 0 0,-1 1 0 0 0,1-1 0 0 0,-1 1 0 0 0,-1-1 0 0 0,-4 0 0 0 0,-14-3 0 0 0,21 5 0 0 0,0 0 0 0 0,-1 0 0 0 0,0 0 0 0 0,1 0 0 0 0,0 0 0 0 0,0 1 0 0 0,-1-1 0 0 0,-1 1 0 0 0,-8 2-23 0 0,8-2 6 0 0,1 0 0 0 0,-1 0 0 0 0,1 0 0 0 0,0 1 0 0 0,-1-1 0 0 0,-2 3 17 0 0,-3 2-2 0 0,0 1 1 0 0,0 1-1 0 0,0 0 1 0 0,1 0-1 0 0,0 1 1 0 0,0 0-1 0 0,1 1 2 0 0,-13 22 0 0 0,8-16 0 0 0,-8 8 0 0 0,-5 6 0 0 0,3-8 0 0 0,-1-2 0 0 0,-13 9 0 0 0,24-20 0 0 0,0-2 0 0 0,-1 0 0 0 0,-6 5 0 0 0,9-6 0 0 0,0-1 0 0 0,0-1 0 0 0,-2 1 0 0 0,-2 1 0 0 0,-6 3 0 0 0,9-4 0 0 0,-1 0 0 0 0,1-1 0 0 0,-1 0 0 0 0,-1-1 0 0 0,-6 2 0 0 0,-2 1 2 0 0,0-1 0 0 0,-14 0-2 0 0,-43 3 96 0 0,71-8-78 0 0,-17 1 21 0 0,-6 1-4 0 0,21-1-40 0 0,0-1 0 0 0,0 0 0 0 0,0-1 1 0 0,-4 0 4 0 0,-36-8-34 0 0,15 3 23 0 0,11 2 14 0 0,-8-4-3 0 0,22 5 8 0 0,-3-1 41 0 0,-10-4-49 0 0,10 3 15 0 0,-7-2-15 0 0,-6-1 44 0 0,0-1 0 0 0,-11-6-44 0 0,-46-27 197 0 0,68 34-153 0 0,0-1 0 0 0,0 0-1 0 0,2 0 1 0 0,-1-2 0 0 0,-6-6-44 0 0,-1-4 71 0 0,1 0 0 0 0,1-2 0 0 0,-8-14-71 0 0,19 24 74 0 0,0 0-1 0 0,1 1 1 0 0,1-2 0 0 0,0 0-74 0 0,3 8 4 0 0,-2-5 21 0 0,0 0 1 0 0,1 0 0 0 0,1-1-1 0 0,-1 1 1 0 0,2-3-26 0 0,-2-10 54 0 0,2 15-43 0 0,0 1-1 0 0,0-1 1 0 0,1 0-1 0 0,0 0 1 0 0,1 1-1 0 0,1-7-10 0 0,1 0 0 0 0,1 1 0 0 0,0 0 0 0 0,1 0 0 0 0,3-5 0 0 0,-5 13 0 0 0,-1 1 0 0 0,1 0 0 0 0,0 0 0 0 0,0 0 0 0 0,1 1 0 0 0,1-3 0 0 0,2-1-22 0 0,-4 5 12 0 0,-1 1 0 0 0,1-1 0 0 0,-1 0 0 0 0,1 1 0 0 0,1-1 10 0 0,8-6 0 0 0,-8 8-10 0 0,-3 0 4 0 0,0 1 0 0 0,0 0 0 0 0,0 0 0 0 0,-1 0 1 0 0,1 0-1 0 0,1 0 0 0 0,-2 0 0 0 0,1 0 1 0 0,1 0 5 0 0,0 0-12 0 0,-1 0-42 0 0,-2 1 1 0 0,0-1 52 0 0,0 1 0 0 0,0 0 1 0 0,-1-1-1 0 0,1 1 0 0 0,-1-1 0 0 0,1 1 0 0 0,0-1 1 0 0,-1 0-1 0 0,1 0 0 0 0,0 1 0 0 0,-1-1 0 0 0,1 0 1 0 0,-1 0-1 0 0,1-1 0 0 0,-1 1 0 0 0,1 0 1 0 0,-1-1 0 0 0,-3 1 0 0 0,1-2 1 0 0,-1 1-1 0 0,1-1 1 0 0,-1 1-1 0 0,1-2 0 0 0,-15-3 0 0 0,14 5 0 0 0,1-1 0 0 0,-6-2 0 0 0,-42-17 37 0 0,8 3-10 0 0,20 8-27 0 0,-14-3 0 0 0,15 6 0 0 0,1 0 0 0 0,-8-6 0 0 0,-94-48 138 0 0,116 56-131 0 0,0 1 1 0 0,-6-6-8 0 0,-5-4-1 0 0,-13-7-68 0 0,-1-3 69 0 0,22 16 0 0 0,1-1-1 0 0,-1 0 0 0 0,2-1 0 0 0,-8-8 1 0 0,-5-9 0 0 0,12 15 0 0 0,0 0 0 0 0,-2-4 0 0 0,-70-114 64 0 0,75 119-57 0 0,1-1 0 0 0,1 1 1 0 0,0-1-1 0 0,1 0 0 0 0,0 0 0 0 0,0-1 0 0 0,1 0 0 0 0,1 1 0 0 0,0-6-7 0 0,1 5 0 0 0,0 0 0 0 0,1-1 0 0 0,0 1 0 0 0,1 0 0 0 0,3-12 0 0 0,5-9 38 0 0,2 0-1 0 0,13-30-37 0 0,-23 63 0 0 0,4-10-10 0 0,1 1 0 0 0,0-1 0 0 0,0 1 0 0 0,6-7 10 0 0,0 4 16 0 0,-9 9-23 0 0,0 1 0 0 0,0 0 1 0 0,0-2 6 0 0,2-1-23 0 0,0 0 1 0 0,0 1 0 0 0,1 0-1 0 0,-1 0 1 0 0,1 0-1 0 0,0 0 1 0 0,4-2 22 0 0,11-8-2 0 0,-14 11 2 0 0,-1 0 0 0 0,1 0 0 0 0,0 1 0 0 0,0 0 0 0 0,7-2 0 0 0,-11 4 0 0 0,29-15 0 0 0,-18 10 1 0 0,4-2-12 0 0,1 1-23 0 0,2-2 34 0 0,-4 1-20 0 0,10-1 20 0 0,-11 0 71 0 0,-15 9-32 0 0,-1-1-93 0 0,3-2 50 0 0,-3 3 6 0 0,0 0 0 0 0,0 0 0 0 0,0 0-1 0 0,0 0 1 0 0,1-1 0 0 0,-1 1 0 0 0,0 0 0 0 0,0 0 0 0 0,0 0-1 0 0,0 0 1 0 0,0 0 0 0 0,-1-1 0 0 0,1 1 0 0 0,0 0-1 0 0,0 0 1 0 0,0 0 0 0 0,0 0 0 0 0,0-1 0 0 0,0 1 0 0 0,0 0-1 0 0,0 0 1 0 0,0 0 0 0 0,0 0 0 0 0,0-1 0 0 0,0 1-1 0 0,0 0 1 0 0,0 0 0 0 0,0 0 0 0 0,-1 0 0 0 0,1 0 0 0 0,0 0-1 0 0,0 0-1 0 0,0 0 2 0 0,-2-1-2 0 0,1 1 0 0 0,-1-1 0 0 0,0 1 0 0 0,1 0 0 0 0,-1 0 0 0 0,0 0 0 0 0,1 0 0 0 0,-1 0 0 0 0,1 0 0 0 0,-1 0 0 0 0,0 1 0 0 0,-5-1 0 0 0,-20 3 0 0 0,18-4 0 0 0,1 0 0 0 0,-1 1 0 0 0,-1-3 0 0 0,-10 0 0 0 0,17 3 0 0 0,0-1 0 0 0,1-1 0 0 0,-1 2 0 0 0,0-2 0 0 0,1 1 0 0 0,-1-1 0 0 0,0 1 0 0 0,1-1 0 0 0,0 0 0 0 0,-1 0 0 0 0,-5-4 0 0 0,-10-5 0 0 0,9 5 0 0 0,-1-1 0 0 0,1 0 0 0 0,1 1 0 0 0,-1-3 0 0 0,0 1 2 0 0,-7-9 33 0 0,-3-4-35 0 0,14 15 6 0 0,0 0-1 0 0,1 0 0 0 0,0 0 1 0 0,0-1-1 0 0,-2-6-5 0 0,-2-4 0 0 0,3 7 0 0 0,1 0 0 0 0,0-1 0 0 0,-1-5 0 0 0,4 13 0 0 0,-4-17 16 0 0,1 0 0 0 0,1-1 0 0 0,0 1 0 0 0,1-7-16 0 0,2 13-3 0 0,0-11 36 0 0,1 1 1 0 0,3-18-34 0 0,-2 27 0 0 0,1 0 0 0 0,1 0 0 0 0,0 0 0 0 0,1 1 0 0 0,4-9 0 0 0,4-4 1 0 0,16-24-1 0 0,-22 39-13 0 0,2 1 0 0 0,-1 0 0 0 0,1 0 0 0 0,1 1 0 0 0,3-3 13 0 0,35-29 0 0 0,-33 30 0 0 0,3-2 0 0 0,4-3 0 0 0,-9 8 0 0 0,12-8 0 0 0,-2 3 0 0 0,-11 6-16 0 0,1 0 0 0 0,0 1 0 0 0,0 0 0 0 0,13-4 16 0 0,-2 2 2 0 0,-2 2-8 0 0,-1-1 0 0 0,14 0 6 0 0,1-1-54 0 0,-17 4 54 0 0,14-1 0 0 0,104-5 0 0 0,-120 11-18 0 0,0 1-1 0 0,0 1 0 0 0,0 0 1 0 0,3 2 18 0 0,-12-2-37 0 0,0 0 0 0 0,-1 0 1 0 0,1 1-1 0 0,-1 0 1 0 0,4 3 36 0 0,2 1-324 0 0,-1 0 1 0 0,7 6 323 0 0,-15-10-402 0 0,-1 0 0 0 0,0 0 0 0 0,0 1 0 0 0,0-1 0 0 0,2 3 402 0 0,5 5-1990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39.038"/>
    </inkml:context>
    <inkml:brush xml:id="br0">
      <inkml:brushProperty name="width" value="0.05" units="cm"/>
      <inkml:brushProperty name="height" value="0.05" units="cm"/>
      <inkml:brushProperty name="color" value="#CC0066"/>
    </inkml:brush>
  </inkml:definitions>
  <inkml:trace contextRef="#ctx0" brushRef="#br0">1 1 7832 0 0,'0'1'6858'0'0,"15"32"-2371"0"0,6 88-958 0 0,-6 65-2743 0 0,-13-161-759 0 0,5 192 637 0 0,-9 34-113 0 0,-3-94-499 0 0,7-62-236 0 0,-1-5-3240 0 0,-1-88 2093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39.607"/>
    </inkml:context>
    <inkml:brush xml:id="br0">
      <inkml:brushProperty name="width" value="0.05" units="cm"/>
      <inkml:brushProperty name="height" value="0.05" units="cm"/>
      <inkml:brushProperty name="color" value="#CC0066"/>
    </inkml:brush>
  </inkml:definitions>
  <inkml:trace contextRef="#ctx0" brushRef="#br0">15 50 10592 0 0,'0'0'4328'0'0,"2"-1"-2566"0"0,89-23 3841 0 0,52 1-3035 0 0,-121 22-2517 0 0,0 1 1 0 0,0 0-1 0 0,0 2 1 0 0,0 0 0 0 0,-1 1-1 0 0,1 2 1 0 0,-1 0 0 0 0,0 1-1 0 0,0 1 1 0 0,-1 1-1 0 0,0 1 1 0 0,0 1 0 0 0,20 13-1 0 0,-21-10-51 0 0,-2 1 0 0 0,1 1 0 0 0,-2 0 0 0 0,0 1 0 0 0,19 26 0 0 0,-22-26 89 0 0,-2 1 0 0 0,1 0 0 0 0,-2 1 0 0 0,0 0 0 0 0,-2 0-1 0 0,0 1 1 0 0,8 27 0 0 0,-8-18-38 0 0,-2 0-1 0 0,-1 1 1 0 0,-1 0 0 0 0,0 46-1 0 0,-5-55-29 0 0,-1 0-1 0 0,0-1 1 0 0,-9 32 0 0 0,-22 55 246 0 0,26-89-221 0 0,0-1 0 0 0,-1 0 0 0 0,-1 0 0 0 0,0-1 0 0 0,-1 0 0 0 0,-1-1 0 0 0,-1 0 0 0 0,0-1 0 0 0,0 0 0 0 0,-1 0 1 0 0,-1-2-1 0 0,0 0 0 0 0,0 0 0 0 0,-1-1 0 0 0,-1-1 0 0 0,-22 10 0 0 0,6-6-107 0 0,-1-1 0 0 0,0-1 0 0 0,-1-2 0 0 0,0-1 0 0 0,-1-2-1 0 0,0-1 1 0 0,-48 0 0 0 0,-99-5-3843 0 0,150 0 2560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40.599"/>
    </inkml:context>
    <inkml:brush xml:id="br0">
      <inkml:brushProperty name="width" value="0.05" units="cm"/>
      <inkml:brushProperty name="height" value="0.05" units="cm"/>
      <inkml:brushProperty name="color" value="#CC0066"/>
    </inkml:brush>
  </inkml:definitions>
  <inkml:trace contextRef="#ctx0" brushRef="#br0">553 27 5984 0 0,'0'0'5202'0'0,"2"-6"-2396"0"0,-1 5-2558 0 0,-1 0 1 0 0,0 0 0 0 0,0 0-1 0 0,0 0 1 0 0,0 0 0 0 0,0 0-1 0 0,0-1 1 0 0,0 1 0 0 0,0 0-1 0 0,0 0 1 0 0,-1 0 0 0 0,0-1-1 0 0,1 1-137 0 0,0 1 0 0 0,-1 0 0 0 0,1-1-1 0 0,0 1 1 0 0,-1 0 0 0 0,1 0 0 0 0,0-1 0 0 0,-1 1-1 0 0,1 0 1 0 0,-1 0 0 0 0,1 0 0 0 0,0 0-1 0 0,-1-1 1 0 0,1 1 0 0 0,-1 0 0 0 0,1 0-1 0 0,-1 0 1 0 0,1 0 0 0 0,-1 0 0 0 0,1 0-1 0 0,0 0 1 0 0,-1 0 0 0 0,1 0 0 0 0,-1 0-1 0 0,1 1 1 0 0,-1-1 0 0 0,1 0 0 0 0,0 0-1 0 0,-1 0 1 0 0,1 0 0 0 0,-1 1 0 0 0,0-1 3 0 0,0 0 0 0 0,0 1 1 0 0,-1-1-1 0 0,1 0 0 0 0,0 0 1 0 0,0 0-1 0 0,0-1 0 0 0,0 1 1 0 0,0 0-1 0 0,0 0 0 0 0,0-1 1 0 0,-1 1-1 0 0,0-1-13 0 0,1 1 1 0 0,0-1-1 0 0,-1 1 0 0 0,1 0 1 0 0,-1-1-1 0 0,1 1 1 0 0,0 0-1 0 0,-1 0 0 0 0,1 0 1 0 0,-1 0-1 0 0,-2 1 0 0 0,-19 7 330 0 0,1 1 0 0 0,0 1 0 0 0,0 1 1 0 0,-36 25-1 0 0,26-13-361 0 0,1 2 1 0 0,-34 34 0 0 0,30-23-25 0 0,-43 57 0 0 0,63-72-59 0 0,0 1 0 0 0,2 0 0 0 0,0 1 0 0 0,-14 39 0 0 0,20-41 3 0 0,0 0-1 0 0,1 0 1 0 0,2 1 0 0 0,0 0-1 0 0,1 0 1 0 0,0 39 0 0 0,3-48 4 0 0,2 1 0 0 0,-1-1 0 0 0,1 0 0 0 0,1 1 0 0 0,1-1 0 0 0,0 0 0 0 0,0-1 0 0 0,1 1 0 0 0,1-1 0 0 0,0 0 0 0 0,1 0 0 0 0,9 13 1 0 0,-8-16 1 0 0,-1 0 1 0 0,1 0 0 0 0,0-1 0 0 0,1 0-1 0 0,0-1 1 0 0,0 0 0 0 0,1 0-1 0 0,-1-1 1 0 0,2 0 0 0 0,-1-1 0 0 0,0 0-1 0 0,1-1 1 0 0,0 0 0 0 0,0 0 0 0 0,22 3-1 0 0,-17-5-2 0 0,0-1 0 0 0,1 0 0 0 0,-1-1 0 0 0,0-1 0 0 0,1-1-1 0 0,-1 0 1 0 0,0-1 0 0 0,0-1 0 0 0,0 0 0 0 0,24-11 0 0 0,-6 0-189 0 0,52-31 0 0 0,-11-4-2907 0 0,-44 29-4931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5:41.589"/>
    </inkml:context>
    <inkml:brush xml:id="br0">
      <inkml:brushProperty name="width" value="0.05" units="cm"/>
      <inkml:brushProperty name="height" value="0.05" units="cm"/>
      <inkml:brushProperty name="color" value="#CC0066"/>
    </inkml:brush>
  </inkml:definitions>
  <inkml:trace contextRef="#ctx0" brushRef="#br0">16 17 12440 0 0,'0'0'10949'0'0,"8"-4"-9061"0"0,1 2-1617 0 0,0 0 0 0 0,1 0 1 0 0,-1 1-1 0 0,1 0 1 0 0,12 1-1 0 0,0-1-65 0 0,205-2 581 0 0,-218 4-777 0 0,0 0 1 0 0,0 0-1 0 0,0 1 1 0 0,16 6-1 0 0,-21-7-7 0 0,-1 0-1 0 0,0 1 0 0 0,1 0 0 0 0,-1-1 0 0 0,0 1 1 0 0,0 0-1 0 0,0 1 0 0 0,0-1 0 0 0,0 1 0 0 0,-1-1 0 0 0,1 1 1 0 0,-1 0-1 0 0,0 0 0 0 0,4 5 0 0 0,-3-2-49 0 0,-1 0 0 0 0,1-1-1 0 0,-1 1 1 0 0,0 1 0 0 0,-1-1 0 0 0,1 0-1 0 0,-1 0 1 0 0,0 1 0 0 0,-1-1-1 0 0,0 0 1 0 0,0 1 0 0 0,0-1 0 0 0,-1 0-1 0 0,0 1 1 0 0,0-1 0 0 0,0 0 0 0 0,-1 0-1 0 0,0 0 1 0 0,-4 8 0 0 0,-6 15-395 0 0,-2 0 0 0 0,-1-1 0 0 0,-1-1 0 0 0,-37 47 0 0 0,-95 87-975 0 0,101-113 1141 0 0,-66 87 0 0 0,108-127 317 0 0,0 1 0 0 0,1 0-1 0 0,0-1 1 0 0,0 1 0 0 0,0 1-1 0 0,2-1 1 0 0,-3 10 0 0 0,4-17 24 0 0,1 1 0 0 0,0-1 0 0 0,0 0 0 0 0,0 1 0 0 0,0-1 0 0 0,0 0 0 0 0,0 1 0 0 0,0-1 0 0 0,1 0 0 0 0,-1 1 0 0 0,1-1 0 0 0,0 0 0 0 0,0 0 0 0 0,0 1 0 0 0,0-1 0 0 0,0 0 0 0 0,0 0 0 0 0,0 0 0 0 0,1 0 0 0 0,-1-1 0 0 0,1 1 0 0 0,-1 0 0 0 0,1 0 0 0 0,0-1 0 0 0,0 1 0 0 0,-1-1 0 0 0,5 2 0 0 0,2 2 174 0 0,0-1 0 0 0,0 0 0 0 0,0-1 1 0 0,1 1-1 0 0,-1-2 0 0 0,10 3 0 0 0,147 25 1615 0 0,-151-28-1753 0 0,10 1 80 0 0,31-1 1 0 0,2 1-47 0 0,-14-1-282 0 0,1-2 0 0 0,51-7-1 0 0,-25 2-7931 0 0,-35 1-780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12.983"/>
    </inkml:context>
    <inkml:brush xml:id="br0">
      <inkml:brushProperty name="width" value="0.05" units="cm"/>
      <inkml:brushProperty name="height" value="0.05" units="cm"/>
      <inkml:brushProperty name="color" value="#CC0066"/>
    </inkml:brush>
  </inkml:definitions>
  <inkml:trace contextRef="#ctx0" brushRef="#br0">0 254 5384 0 0,'3'0'241'0'0,"12"1"-156"0"0,-1 1-1 0 0,18 3 0 0 0,24 4 6 0 0,56-9 115 0 0,-47-1-33 0 0,205 6 557 0 0,59-17 273 0 0,-187 3-629 0 0,483-35 1070 0 0,-87 5-143 0 0,-268 22-794 0 0,495-24-140 0 0,411 2-220 0 0,-204 8-92 0 0,-355 14-21 0 0,881-9 123 0 0,-1210 29-105 0 0,1304 24 221 0 0,-1163-13-57 0 0,323 14 146 0 0,-1 22-43 0 0,353 43 58 0 0,-746-67-321 0 0,152 24 2 0 0,-342-33-23 0 0,649 77-20 0 0,-661-75-12 0 0,448 60-2 0 0,125 30-1 0 0,-417-59 12 0 0,593 113 43 0 0,-516-87-54 0 0,-204-39 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00:03.912"/>
    </inkml:context>
    <inkml:brush xml:id="br0">
      <inkml:brushProperty name="width" value="0.05" units="cm"/>
      <inkml:brushProperty name="height" value="0.05" units="cm"/>
      <inkml:brushProperty name="color" value="#FFFFFF"/>
    </inkml:brush>
  </inkml:definitions>
  <inkml:trace contextRef="#ctx0" brushRef="#br0">1 266 11376 0 0,'124'-23'504'0'0,"-55"16"104"0"0,18-3-488 0 0,20-3-120 0 0,18-6 0 0 0,20-1 0 0 0,21-2 432 0 0,4 8 64 0 0,15-9 16 0 0,12 10 0 0 0,15-6-104 0 0,6 2-24 0 0,4-3 0 0 0,-10 7 0 0 0,-10 4-280 0 0,-5-1-104 0 0,-12 0 72 0 0,-9 7-72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26.676"/>
    </inkml:context>
    <inkml:brush xml:id="br0">
      <inkml:brushProperty name="width" value="0.05" units="cm"/>
      <inkml:brushProperty name="height" value="0.05" units="cm"/>
      <inkml:brushProperty name="color" value="#CC0066"/>
    </inkml:brush>
  </inkml:definitions>
  <inkml:trace contextRef="#ctx0" brushRef="#br0">0 260 10136 0 0,'0'0'918'0'0,"9"-9"-532"0"0,-2 4 833 0 0,0 0 0 0 0,1 1 0 0 0,0 0 0 0 0,12-5 0 0 0,6-4 417 0 0,84-48 2203 0 0,-25 12-3356 0 0,93-38 1 0 0,-147 74-2342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27.352"/>
    </inkml:context>
    <inkml:brush xml:id="br0">
      <inkml:brushProperty name="width" value="0.05" units="cm"/>
      <inkml:brushProperty name="height" value="0.05" units="cm"/>
      <inkml:brushProperty name="color" value="#CC0066"/>
    </inkml:brush>
  </inkml:definitions>
  <inkml:trace contextRef="#ctx0" brushRef="#br0">0 0 9672 0 0,'0'0'748'0'0,"11"9"1365"0"0,0-1 534 0 0,45 29 4260 0 0,-29-20-5687 0 0,35 16 0 0 0,63 25-257 0 0,330 171-1662 0 0,-425-210-301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09.931"/>
    </inkml:context>
    <inkml:brush xml:id="br0">
      <inkml:brushProperty name="width" value="0.05" units="cm"/>
      <inkml:brushProperty name="height" value="0.05" units="cm"/>
      <inkml:brushProperty name="color" value="#CC0066"/>
    </inkml:brush>
  </inkml:definitions>
  <inkml:trace contextRef="#ctx0" brushRef="#br0">1 150 5008 0 0,'8'-3'34'0'0,"-1"1"12"0"0,0 0-1 0 0,0 0 1 0 0,0 0-1 0 0,0 1 1 0 0,1 0-1 0 0,-1 0 1 0 0,0 1-1 0 0,13 0 1 0 0,11 5 3 0 0,-13-2-51 0 0,33 1-1 0 0,219-8 499 0 0,-207 4-215 0 0,366 6 1350 0 0,-10-2-855 0 0,-1-20-87 0 0,-350 13-578 0 0,448-12 673 0 0,84-7 165 0 0,-114-6 110 0 0,-86 4-234 0 0,340 0 615 0 0,-289 14-821 0 0,158-1 62 0 0,215 17-574 0 0,337 22-107 0 0,-603-10 0 0 0,-166-8 0 0 0,639 24 0 0 0,-168 5 13 0 0,-248-3 156 0 0,-375-19-95 0 0,842 63 289 0 0,-270-23 193 0 0,-391-31-412 0 0,-82-9-144 0 0,10-1 0 0 0,-167-1 8 0 0,88 4 44 0 0,130-5 40 0 0,34 1 156 0 0,-7 25 10 0 0,-74 11-236 0 0,265 60-1964 0 0,-475-79 829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11.804"/>
    </inkml:context>
    <inkml:brush xml:id="br0">
      <inkml:brushProperty name="width" value="0.05" units="cm"/>
      <inkml:brushProperty name="height" value="0.05" units="cm"/>
      <inkml:brushProperty name="color" value="#CC0066"/>
    </inkml:brush>
  </inkml:definitions>
  <inkml:trace contextRef="#ctx0" brushRef="#br0">0 472 3224 0 0,'3'-1'240'0'0,"27"-6"338"0"0,-18 4-80 0 0,0 1 1 0 0,17-8-1 0 0,-13 4-96 0 0,1 0 0 0 0,0 2 0 0 0,31-6-1 0 0,58 0 714 0 0,-23 3-533 0 0,189-20 411 0 0,113-15-243 0 0,712-72 841 0 0,-663 73-1158 0 0,544-35 675 0 0,2 25-370 0 0,-919 48-712 0 0,855-32 206 0 0,-7 20-232 0 0,-790 14 0 0 0,570 1 0 0 0,-304 1 0 0 0,315 7 17 0 0,673 30 222 0 0,-1005-29-176 0 0,292 12 34 0 0,-314-2-60 0 0,677 43 104 0 0,-937-55-116 0 0,1123 106 326 0 0,-299-6-153 0 0,-50 2-68 0 0,-763-97-122 0 0,346 45 75 0 0,67 30 0 0 0,780 176-161 0 0,-1220-246-151 0 0,237 53-1350 0 0,-40-17 503 0 0,-27-7-10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19.325"/>
    </inkml:context>
    <inkml:brush xml:id="br0">
      <inkml:brushProperty name="width" value="0.05" units="cm"/>
      <inkml:brushProperty name="height" value="0.05" units="cm"/>
      <inkml:brushProperty name="color" value="#CC0066"/>
    </inkml:brush>
  </inkml:definitions>
  <inkml:trace contextRef="#ctx0" brushRef="#br0">1 478 3680 0 0,'1'-3'6606'0'0,"8"-8"-3231"0"0,35-38 3384 0 0,-12 15-4660 0 0,24-31 253 0 0,134-150 437 0 0,-171 195-2833 0 0,24-18 0 0 0,2 3-4534 0 0,-33 28-3864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19.922"/>
    </inkml:context>
    <inkml:brush xml:id="br0">
      <inkml:brushProperty name="width" value="0.05" units="cm"/>
      <inkml:brushProperty name="height" value="0.05" units="cm"/>
      <inkml:brushProperty name="color" value="#CC0066"/>
    </inkml:brush>
  </inkml:definitions>
  <inkml:trace contextRef="#ctx0" brushRef="#br0">0 1 4144 0 0,'2'-1'13950'0'0,"-1"2"-14081"0"0,15 17 2335 0 0,0 0 0 0 0,35 28 0 0 0,-23-24-961 0 0,41 23-1 0 0,143 60-756 0 0,-191-95-297 0 0,75 26-1017 0 0,-78-30-192 0 0,7 3-788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21.189"/>
    </inkml:context>
    <inkml:brush xml:id="br0">
      <inkml:brushProperty name="width" value="0.05" units="cm"/>
      <inkml:brushProperty name="height" value="0.05" units="cm"/>
      <inkml:brushProperty name="color" value="#CC0066"/>
    </inkml:brush>
  </inkml:definitions>
  <inkml:trace contextRef="#ctx0" brushRef="#br0">1 518 5064 0 0,'0'-3'596'0'0,"0"1"1"0"0,1-1-1 0 0,0 0 0 0 0,-1 1 1 0 0,1-1-1 0 0,0 1 0 0 0,0 0 1 0 0,0-1-1 0 0,0 1 1 0 0,1 0-1 0 0,-1-1 0 0 0,3-2 1 0 0,25-26 5157 0 0,-10 10-4035 0 0,202-225 5069 0 0,-108 138-6163 0 0,-31 46-3157 0 0,-60 48 504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21.726"/>
    </inkml:context>
    <inkml:brush xml:id="br0">
      <inkml:brushProperty name="width" value="0.05" units="cm"/>
      <inkml:brushProperty name="height" value="0.05" units="cm"/>
      <inkml:brushProperty name="color" value="#CC0066"/>
    </inkml:brush>
  </inkml:definitions>
  <inkml:trace contextRef="#ctx0" brushRef="#br0">0 1 4144 0 0,'10'5'7695'0'0,"19"12"-3168"0"0,80 51 1576 0 0,-79-51-5424 0 0,1-2-1 0 0,1-1 1 0 0,52 14-1 0 0,26 2-104 0 0,16 3-3609 0 0,-90-23-5191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31.214"/>
    </inkml:context>
    <inkml:brush xml:id="br0">
      <inkml:brushProperty name="width" value="0.05" units="cm"/>
      <inkml:brushProperty name="height" value="0.05" units="cm"/>
      <inkml:brushProperty name="color" value="#CC0066"/>
    </inkml:brush>
  </inkml:definitions>
  <inkml:trace contextRef="#ctx0" brushRef="#br0">455 598 15344 0 0,'0'0'1393'0'0,"-5"-11"1983"0"0,-16-35 1155 0 0,11 21-3695 0 0,-2 0 0 0 0,0 1 0 0 0,-24-33 0 0 0,-6 1-497 0 0,-5-8 333 0 0,-62-64 0 0 0,59 75-2272 0 0,-43-41-6840 0 0,75 80-15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31.853"/>
    </inkml:context>
    <inkml:brush xml:id="br0">
      <inkml:brushProperty name="width" value="0.05" units="cm"/>
      <inkml:brushProperty name="height" value="0.05" units="cm"/>
      <inkml:brushProperty name="color" value="#CC0066"/>
    </inkml:brush>
  </inkml:definitions>
  <inkml:trace contextRef="#ctx0" brushRef="#br0">658 0 10592 0 0,'-5'1'9746'0'0,"-7"1"-6965"0"0,2 0-1945 0 0,0 1-1 0 0,1 0 0 0 0,-1 1 0 0 0,1 0 1 0 0,-9 5-1 0 0,-25 10 70 0 0,-1-5-453 0 0,-308 116-1241 0 0,331-120-536 0 0,0 1-1 0 0,1 0 0 0 0,-33 26 1 0 0,32-20-905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30T22:00:04.699"/>
    </inkml:context>
    <inkml:brush xml:id="br0">
      <inkml:brushProperty name="width" value="0.05" units="cm"/>
      <inkml:brushProperty name="height" value="0.05" units="cm"/>
      <inkml:brushProperty name="color" value="#FFFFFF"/>
    </inkml:brush>
  </inkml:definitions>
  <inkml:trace contextRef="#ctx0" brushRef="#br0">0 267 13448 0 0,'144'-37'592'0'0,"-60"24"128"0"0,19-6-576 0 0,25 2-144 0 0,17-6 0 0 0,21 4 0 0 0,20-4 640 0 0,10 0 104 0 0,7 4 23 0 0,9 1 1 0 0,10-1-488 0 0,-5 0-96 0 0,5 12-24 0 0,-21-3 0 0 0,-14 10-584 0 0,-11 4-120 0 0,129 5-32 0 0,-89-9 0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35.140"/>
    </inkml:context>
    <inkml:brush xml:id="br0">
      <inkml:brushProperty name="width" value="0.05" units="cm"/>
      <inkml:brushProperty name="height" value="0.05" units="cm"/>
      <inkml:brushProperty name="color" value="#CC0066"/>
    </inkml:brush>
  </inkml:definitions>
  <inkml:trace contextRef="#ctx0" brushRef="#br0">362 718 5064 0 0,'0'0'232'0'0,"-5"-4"2436"0"0,2 1-1397 0 0,0 0 0 0 0,1-1 1 0 0,-1 1-1 0 0,1-1 0 0 0,-3-5 1 0 0,-16-39 2436 0 0,15 31-2779 0 0,-104-252 3345 0 0,78 198-4144 0 0,-3 2 0 0 0,-56-83 0 0 0,69 120-1246 0 0,0 2-62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42.364"/>
    </inkml:context>
    <inkml:brush xml:id="br0">
      <inkml:brushProperty name="width" value="0.05" units="cm"/>
      <inkml:brushProperty name="height" value="0.05" units="cm"/>
      <inkml:brushProperty name="color" value="#CC0066"/>
    </inkml:brush>
  </inkml:definitions>
  <inkml:trace contextRef="#ctx0" brushRef="#br0">705 0 8840 0 0,'0'0'800'0'0,"-16"2"3809"0"0,5 3-3081 0 0,0 0 0 0 0,0 0 0 0 0,0 2 1 0 0,0-1-1 0 0,-15 14 0 0 0,-45 45 271 0 0,22-18-1234 0 0,-120 92-266 0 0,142-120-606 0 0,-1-2 1 0 0,-1 0 0 0 0,-1-2-1 0 0,-49 19 1 0 0,66-31-485 0 0,1 1 1 0 0,-20 1 0 0 0,-6-1-5244 0 0,8-5-934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43.400"/>
    </inkml:context>
    <inkml:brush xml:id="br0">
      <inkml:brushProperty name="width" value="0.05" units="cm"/>
      <inkml:brushProperty name="height" value="0.05" units="cm"/>
      <inkml:brushProperty name="color" value="#CC0066"/>
    </inkml:brush>
  </inkml:definitions>
  <inkml:trace contextRef="#ctx0" brushRef="#br0">685 704 10136 0 0,'0'0'777'0'0,"-9"-15"1190"0"0,-46-52 7224 0 0,-35-28-6279 0 0,40 43-2352 0 0,-154-154 188 0 0,179 180-909 0 0,-45-50-284 0 0,59 63 423 0 0,3 2 20 0 0,0 0-1 0 0,-1 1 1 0 0,0 0 0 0 0,-1 1 0 0 0,0 0-1 0 0,-14-9 1 0 0,-26-19-1060 0 0,20 10-2477 0 0,18 15-4211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6:46.907"/>
    </inkml:context>
    <inkml:brush xml:id="br0">
      <inkml:brushProperty name="width" value="0.05" units="cm"/>
      <inkml:brushProperty name="height" value="0.05" units="cm"/>
      <inkml:brushProperty name="color" value="#CC0066"/>
    </inkml:brush>
  </inkml:definitions>
  <inkml:trace contextRef="#ctx0" brushRef="#br0">647 1 9672 0 0,'0'0'874'0'0,"-13"5"-370"0"0,8-3 844 0 0,0 0-1 0 0,0 1 0 0 0,1 0 1 0 0,-1 0-1 0 0,1 0 0 0 0,-8 7 0 0 0,-22 27 500 0 0,19-20-1181 0 0,-29 32 319 0 0,-70 69 699 0 0,75-84-1420 0 0,-3-2 0 0 0,-79 48 1 0 0,82-59-1540 0 0,-73 29 0 0 0,78-37 96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19.195"/>
    </inkml:context>
    <inkml:brush xml:id="br0">
      <inkml:brushProperty name="width" value="0.05" units="cm"/>
      <inkml:brushProperty name="height" value="0.05" units="cm"/>
      <inkml:brushProperty name="color" value="#FFC114"/>
    </inkml:brush>
  </inkml:definitions>
  <inkml:trace contextRef="#ctx0" brushRef="#br0">1 1 5552 0 0,'16'4'117'0'0,"-9"-3"-20"0"0,0 1 0 0 0,0 0 0 0 0,13 6 0 0 0,-13-4-66 0 0,1 0-19 0 0,0 1 0 0 0,1-2 0 0 0,-1 1 0 0 0,1-1 0 0 0,12 3 0 0 0,172 43 484 0 0,-19-2-315 0 0,-62-18-197 0 0,77 12 49 0 0,-75-19 74 0 0,414 97 210 0 0,-325-68-246 0 0,34 7-2 0 0,546 102 45 0 0,-708-145-97 0 0,399 67 20 0 0,-349-62-3 0 0,198 28 16 0 0,26 4 8 0 0,373 61 158 0 0,-492-79-191 0 0,559 79 14 0 0,-653-96-39 0 0,518 72 0 0 0,-444-54 4 0 0,113 18-30 0 0,-233-40-2 0 0,373 60-137 0 0,389 66 97 0 0,320 65 699 0 0,-719-112-204 0 0,-7-2-10 0 0,-222-48-236 0 0,164 33 118 0 0,1379 269 697 0 0,-1348-261-850 0 0,66 12 8 0 0,-45-20 1 0 0,43 9 66 0 0,395 79 261 0 0,121 35 311 0 0,-39-7 214 0 0,-82-9-295 0 0,-688-140-573 0 0,570 126 104 0 0,-404-83-155 0 0,28 6-32 0 0,24 5 16 0 0,119 24 0 0 0,-438-102-72 0 0,292 62 0 0 0,245 77 0 0 0,-198-70 36 0 0,-58-15-8 0 0,-25 8-28 0 0,56 13 0 0 0,145 37-26 0 0,-15 39-22 0 0,-404-117-969 0 0,-7 1-3996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24.755"/>
    </inkml:context>
    <inkml:brush xml:id="br0">
      <inkml:brushProperty name="width" value="0.05" units="cm"/>
      <inkml:brushProperty name="height" value="0.05" units="cm"/>
      <inkml:brushProperty name="color" value="#FFC114"/>
    </inkml:brush>
  </inkml:definitions>
  <inkml:trace contextRef="#ctx0" brushRef="#br0">0 9 7568 0 0,'3'-1'166'0'0,"0"0"-143"0"0,-1 0-1 0 0,1 0 0 0 0,-1 0 0 0 0,1 0 0 0 0,0 0 1 0 0,0 1-1 0 0,-1-1 0 0 0,1 1 0 0 0,0 0 0 0 0,5 0 1 0 0,35 5 268 0 0,-15-1-201 0 0,14-2-98 0 0,-23-2 28 0 0,24 4 0 0 0,-2 4 166 0 0,1 2 0 0 0,-2 2 1 0 0,62 26-1 0 0,-82-30-117 0 0,170 82 613 0 0,162 74-127 0 0,-223-107-454 0 0,580 230-85 0 0,-651-265-16 0 0,253 81 30 0 0,-162-56-7 0 0,374 119 86 0 0,-428-137-97 0 0,381 123 30 0 0,384 135 22 0 0,-212-75-105 0 0,143 48-14 0 0,-464-153 55 0 0,94 32 0 0 0,310 123 117 0 0,-227-66 132 0 0,-11-1 217 0 0,1038 335 68 0 0,-763-248-35 0 0,-264-92-132 0 0,-393-150-288 0 0,304 115 222 0 0,-385-144-283 0 0,1199 465 732 0 0,44 33-307 0 0,-1042-414-338 0 0,563 204 70 0 0,-269-106-84 0 0,183 75-17 0 0,-135-35-2 0 0,-226-89-2 0 0,85 38-13 0 0,235 92-36 0 0,-98-80 45 0 0,-498-171-68 0 0,122 37 2 0 0,35 12 0 0 0,282 119-4 0 0,-75-27 81 0 0,-319-124-61 0 0,153 57 80 0 0,-109-31 44 0 0,61 22 88 0 0,706 265 874 0 0,-399-153-671 0 0,-285-118-304 0 0,26 11 359 0 0,255 92 926 0 0,-426-149-1469 0 0,301 101-966 0 0,265 78 561 0 0,-217-67 532 0 0,-213-79-147 0 0,-48-16 74 0 0,-22-4 37 0 0,148 46 76 0 0,-8 22-219 0 0,-170-56-406 0 0,-81-30 227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50.703"/>
    </inkml:context>
    <inkml:brush xml:id="br0">
      <inkml:brushProperty name="width" value="0.05" units="cm"/>
      <inkml:brushProperty name="height" value="0.05" units="cm"/>
      <inkml:brushProperty name="color" value="#FFC114"/>
    </inkml:brush>
  </inkml:definitions>
  <inkml:trace contextRef="#ctx0" brushRef="#br0">27187 117 6912 0 0,'2'-7'256'0'0,"0"4"-185"0"0,-1-1-1 0 0,1 1 1 0 0,0 0-1 0 0,0 0 1 0 0,0 0-1 0 0,0 0 1 0 0,1 0-1 0 0,4-4 0 0 0,-6 5 75 0 0,0 0-1 0 0,0 0 0 0 0,0 0 0 0 0,0 0 0 0 0,0 0 1 0 0,0 0-1 0 0,-1 0 0 0 0,1 0 0 0 0,-1-1 0 0 0,1 1 1 0 0,-1 0-1 0 0,0-5 0 0 0,0 4 980 0 0,-2 0-91 0 0,0 0-947 0 0,0 0 1 0 0,0 1-1 0 0,0-1 0 0 0,0 1 0 0 0,-1-1 0 0 0,1 1 1 0 0,-1 0-1 0 0,0 0 0 0 0,0 0 0 0 0,0 0 0 0 0,0 0 0 0 0,0 1 1 0 0,0-1-1 0 0,0 1 0 0 0,0 0 0 0 0,-1 0 0 0 0,1 0 1 0 0,-4 0-1 0 0,-7-1 0 0 0,-1 1 1 0 0,1 0 0 0 0,-18 2-1 0 0,2 0-18 0 0,-342 8 126 0 0,-42 22-194 0 0,-15-4 39 0 0,131-10-6 0 0,-134 22-33 0 0,203-13 0 0 0,-280 14 0 0 0,-173 23 0 0 0,-287 25 0 0 0,428-35-50 0 0,183-17 10 0 0,148-16 21 0 0,-818 85-48 0 0,496-46 67 0 0,104-12 0 0 0,-541 73-3 0 0,686-81 83 0 0,-405 65 135 0 0,546-78-175 0 0,-344 58 76 0 0,-827 132 94 0 0,736-126-143 0 0,180-30-40 0 0,-1719 258 188 0 0,1775-268-174 0 0,-271 48-41 0 0,316-42 25 0 0,7-12 116 0 0,-619 118 561 0 0,-600 137-658 0 0,1019-204-47 0 0,-199 41 104 0 0,62-17 52 0 0,-178 40-88 0 0,-43 41-5 0 0,236-54-31 0 0,-43 9 133 0 0,38-10-32 0 0,356-82-131 0 0,-52 2 0 0 0,42-9 1 0 0,268-55 0 0 0,-576 124-10 0 0,330-75-80 0 0,-186 36-225 0 0,-37 18-1247 0 0,281-62 310 0 0,-41 10-1678 0 0,31-1 986 0 0,29-10-8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19:54.809"/>
    </inkml:context>
    <inkml:brush xml:id="br0">
      <inkml:brushProperty name="width" value="0.05" units="cm"/>
      <inkml:brushProperty name="height" value="0.05" units="cm"/>
      <inkml:brushProperty name="color" value="#FFC114"/>
    </inkml:brush>
  </inkml:definitions>
  <inkml:trace contextRef="#ctx0" brushRef="#br0">26596 3 3224 0 0,'0'0'143'0'0,"-2"0"-3"0"0,-27-2-100 0 0,20 2 140 0 0,-1-1 1 0 0,1 1 0 0 0,-1 0-1 0 0,1 1 1 0 0,-17 3 0 0 0,10 2 650 0 0,0 0 0 0 0,-17 10 0 0 0,-11 4 331 0 0,-66 26-86 0 0,-41 16-364 0 0,99-37-590 0 0,-76 32 34 0 0,-254 107 28 0 0,176-71-184 0 0,-63 30 0 0 0,82-34 0 0 0,-769 322 66 0 0,410-203 19 0 0,253-99-60 0 0,-617 196-25 0 0,445-154 108 0 0,-20 5 72 0 0,325-108-116 0 0,-321 99 160 0 0,-176 46 416 0 0,654-193-637 0 0,-683 182 676 0 0,-631 220-104 0 0,830-251-443 0 0,-339 116 12 0 0,537-172-104 0 0,-273 83 20 0 0,26-8 3 0 0,68-15 6 0 0,-173 56-46 0 0,-89 35 47 0 0,-874 286 88 0 0,817-277-81 0 0,390-126-67 0 0,-520 176-20 0 0,158-42-46 0 0,-4-18 59 0 0,-382 124 87 0 0,950-298-65 0 0,-164 57 4 0 0,-1471 522-29 0 0,1312-479 0 0 0,-36 10 0 0 0,372-120 0 0 0,-288 102 72 0 0,1 2 72 0 0,-577 208 10 0 0,373-146-90 0 0,321-107-244 0 0,93-31-250 0 0,138-45 206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0:10.135"/>
    </inkml:context>
    <inkml:brush xml:id="br0">
      <inkml:brushProperty name="width" value="0.05" units="cm"/>
      <inkml:brushProperty name="height" value="0.05" units="cm"/>
      <inkml:brushProperty name="color" value="#FFC114"/>
    </inkml:brush>
  </inkml:definitions>
  <inkml:trace contextRef="#ctx0" brushRef="#br0">0 4601 3768 0 0,'129'-13'368'0'0,"-114"10"-410"0"0,274-55 1636 0 0,4-17 62 0 0,521-120 1326 0 0,-496 124-2297 0 0,74-15 20 0 0,237-41 224 0 0,71-14-192 0 0,-87 16-349 0 0,-462 93-358 0 0,2066-411-20 0 0,-1326 286 190 0 0,37 10-186 0 0,-21 2 0 0 0,615-130 185 0 0,-1136 205-186 0 0,102-21-15 0 0,-233 35 2 0 0,57-11 0 0 0,542-87 0 0 0,-583 107 0 0 0,256-40 0 0 0,-230 39 0 0 0,322-45 0 0 0,103-18 0 0 0,74-23 160 0 0,-18-3 176 0 0,-640 109-260 0 0,243-47 146 0 0,-330 67-185 0 0,404-76 348 0 0,-188 25-141 0 0,215-43 50 0 0,1386-242-83 0 0,-1596 294-153 0 0,121-20 28 0 0,223-29 71 0 0,-406 55-65 0 0,-43 9 7 0 0,48-1 41 0 0,-41 8-26 0 0,123-19 11 0 0,-39 6-122 0 0,202-32 64 0 0,-261 43 205 0 0,520-55 287 0 0,-676 80-561 0 0,193-27-56 0 0,-44 5-1559 0 0,-105 17-4251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3T18:20:16.221"/>
    </inkml:context>
    <inkml:brush xml:id="br0">
      <inkml:brushProperty name="width" value="0.05" units="cm"/>
      <inkml:brushProperty name="height" value="0.05" units="cm"/>
      <inkml:brushProperty name="color" value="#FFC114"/>
    </inkml:brush>
  </inkml:definitions>
  <inkml:trace contextRef="#ctx0" brushRef="#br0">0 1 1376 0 0,'31'15'42'0'0,"-15"-7"-28"0"0,0 0 1 0 0,1-1-1 0 0,-1-1 0 0 0,1-1 1 0 0,18 4-1 0 0,125 16 74 0 0,41 13 924 0 0,57 12 263 0 0,341 68 498 0 0,-189-39-945 0 0,361 85 179 0 0,0 0-633 0 0,838 174 349 0 0,-382-83-104 0 0,14-26 354 0 0,-829-162-608 0 0,-116-20-106 0 0,57 16 61 0 0,-175-31-150 0 0,316 59 277 0 0,-322-56-337 0 0,361 70 145 0 0,-472-94-229 0 0,593 115 244 0 0,1114 262 213 0 0,469 60 300 0 0,-2148-431-749 0 0,563 108 84 0 0,-240-39-110 0 0,1018 224 48 0 0,-181-30-160 0 0,-1018-230 82 0 0,651 130-6 0 0,-692-143 84 0 0,427 81 175 0 0,169 34 173 0 0,-510-98-218 0 0,418 95 308 0 0,179 82 57 0 0,-836-222-525 0 0,458 123 136 0 0,-46-3-97 0 0,273 81-402 0 0,-522-152-873 0 0,-5-4-3960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762"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4"/>
        <p:cNvGrpSpPr/>
        <p:nvPr/>
      </p:nvGrpSpPr>
      <p:grpSpPr>
        <a:xfrm>
          <a:off x="0" y="0"/>
          <a:ext cx="0" cy="0"/>
          <a:chOff x="0" y="0"/>
          <a:chExt cx="0" cy="0"/>
        </a:xfrm>
      </p:grpSpPr>
      <p:sp>
        <p:nvSpPr>
          <p:cNvPr id="6315" name="Google Shape;6315;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6" name="Google Shape;6316;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5890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 typeface="Arial" panose="020B0604020202020204" pitchFamily="34" charset="0"/>
              <a:buChar char="•"/>
            </a:pPr>
            <a:r>
              <a:rPr lang="en-US" dirty="0"/>
              <a:t>Identity is stable across boundaries!</a:t>
            </a:r>
          </a:p>
          <a:p>
            <a:pPr marL="571500" indent="-342900">
              <a:buFont typeface="Arial" panose="020B0604020202020204" pitchFamily="34" charset="0"/>
              <a:buChar char="•"/>
            </a:pPr>
            <a:endParaRPr lang="en-US" dirty="0"/>
          </a:p>
          <a:p>
            <a:pPr marL="571500" indent="-342900">
              <a:buFont typeface="Arial" panose="020B0604020202020204" pitchFamily="34" charset="0"/>
              <a:buChar char="•"/>
            </a:pPr>
            <a:endParaRPr lang="en-US" dirty="0"/>
          </a:p>
          <a:p>
            <a:pPr marL="571500" indent="-342900">
              <a:buFont typeface="Arial" panose="020B0604020202020204" pitchFamily="34" charset="0"/>
              <a:buChar char="•"/>
            </a:pPr>
            <a:r>
              <a:rPr lang="en-US" dirty="0"/>
              <a:t>Developer velocity. Don’t trade one for the other. </a:t>
            </a:r>
          </a:p>
          <a:p>
            <a:pPr marL="571500" indent="-342900">
              <a:buFont typeface="Arial" panose="020B0604020202020204" pitchFamily="34" charset="0"/>
              <a:buChar char="•"/>
            </a:pPr>
            <a:endParaRPr lang="en-US" dirty="0"/>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We add some fluffy clouds and extend our network to essentially create a “super network”.</a:t>
            </a:r>
          </a:p>
          <a:p>
            <a:pPr rtl="0" fontAlgn="ctr"/>
            <a:endParaRPr lang="en-US" sz="2400" b="0" i="0" u="none" strike="noStrike" cap="none" dirty="0">
              <a:solidFill>
                <a:srgbClr val="000000"/>
              </a:solidFill>
              <a:effectLst/>
              <a:latin typeface="Helvetica Neue"/>
              <a:ea typeface="Helvetica Neue"/>
              <a:cs typeface="Helvetica Neue"/>
              <a:sym typeface="Helvetica Neue"/>
            </a:endParaRPr>
          </a:p>
          <a:p>
            <a:pPr rtl="0" fontAlgn="ctr"/>
            <a:r>
              <a:rPr lang="en-US" sz="2400" b="0" i="0" u="none" strike="noStrike" cap="none" dirty="0">
                <a:solidFill>
                  <a:srgbClr val="000000"/>
                </a:solidFill>
                <a:effectLst/>
                <a:latin typeface="Helvetica Neue"/>
                <a:ea typeface="Helvetica Neue"/>
                <a:cs typeface="Helvetica Neue"/>
                <a:sym typeface="Helvetica Neue"/>
              </a:rPr>
              <a:t>Bridge these networks with other technologies somehow:</a:t>
            </a:r>
          </a:p>
          <a:p>
            <a:pPr lvl="1" rtl="0" fontAlgn="ctr"/>
            <a:r>
              <a:rPr lang="en-US" sz="2400" b="0" i="0" u="none" strike="noStrike" cap="none" dirty="0">
                <a:solidFill>
                  <a:srgbClr val="000000"/>
                </a:solidFill>
                <a:effectLst/>
                <a:latin typeface="Helvetica Neue"/>
                <a:ea typeface="Helvetica Neue"/>
                <a:cs typeface="Helvetica Neue"/>
                <a:sym typeface="Helvetica Neue"/>
              </a:rPr>
              <a:t>VPN overlay</a:t>
            </a:r>
          </a:p>
          <a:p>
            <a:pPr lvl="1" rtl="0" fontAlgn="ctr"/>
            <a:r>
              <a:rPr lang="en-US" sz="2400" b="0" i="0" u="none" strike="noStrike" cap="none" dirty="0">
                <a:solidFill>
                  <a:srgbClr val="000000"/>
                </a:solidFill>
                <a:effectLst/>
                <a:latin typeface="Helvetica Neue"/>
                <a:ea typeface="Helvetica Neue"/>
                <a:cs typeface="Helvetica Neue"/>
                <a:sym typeface="Helvetica Neue"/>
              </a:rPr>
              <a:t>SD WAN</a:t>
            </a:r>
          </a:p>
          <a:p>
            <a:pPr lvl="1" rtl="0" fontAlgn="ctr"/>
            <a:r>
              <a:rPr lang="en-US" sz="2400" b="0" i="0" u="none" strike="noStrike" cap="none" dirty="0">
                <a:solidFill>
                  <a:srgbClr val="000000"/>
                </a:solidFill>
                <a:effectLst/>
                <a:latin typeface="Helvetica Neue"/>
                <a:ea typeface="Helvetica Neue"/>
                <a:cs typeface="Helvetica Neue"/>
                <a:sym typeface="Helvetica Neue"/>
              </a:rPr>
              <a:t>Express routes</a:t>
            </a:r>
          </a:p>
          <a:p>
            <a:pPr lvl="1" rtl="0" fontAlgn="ctr"/>
            <a:r>
              <a:rPr lang="en-US" sz="2400" b="0" i="0" u="none" strike="noStrike" cap="none" dirty="0">
                <a:solidFill>
                  <a:srgbClr val="000000"/>
                </a:solidFill>
                <a:effectLst/>
                <a:latin typeface="Helvetica Neue"/>
                <a:ea typeface="Helvetica Neue"/>
                <a:cs typeface="Helvetica Neue"/>
                <a:sym typeface="Helvetica Neue"/>
              </a:rPr>
              <a:t>VPC peering</a:t>
            </a:r>
          </a:p>
          <a:p>
            <a:pPr lvl="1" rtl="0" fontAlgn="ctr"/>
            <a:r>
              <a:rPr lang="en-US" sz="2400" b="0" i="0" u="none" strike="noStrike" cap="none" dirty="0">
                <a:solidFill>
                  <a:srgbClr val="000000"/>
                </a:solidFill>
                <a:effectLst/>
                <a:latin typeface="Helvetica Neue"/>
                <a:ea typeface="Helvetica Neue"/>
                <a:cs typeface="Helvetica Neue"/>
                <a:sym typeface="Helvetica Neue"/>
              </a:rPr>
              <a:t>…</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In the physical world, we were limited to a physical cable. If someone asked you to move a cable to bypass the firewall, and let the public internet access their service, the team would probably hang up on you. </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In the cloud world, as long as you have the right permissions, you can do whatever you want. (make this s3 bucket public – amazon says OKAY!)</a:t>
            </a:r>
          </a:p>
          <a:p>
            <a:pPr marL="228600" indent="0">
              <a:buFont typeface="Arial" panose="020B0604020202020204" pitchFamily="34" charset="0"/>
              <a:buNone/>
            </a:pPr>
            <a:endParaRPr lang="en-US" dirty="0"/>
          </a:p>
          <a:p>
            <a:pPr rtl="0" fontAlgn="ctr"/>
            <a:r>
              <a:rPr lang="en-US" sz="2400" b="0" i="0" u="none" strike="noStrike" cap="none" dirty="0">
                <a:solidFill>
                  <a:srgbClr val="000000"/>
                </a:solidFill>
                <a:effectLst/>
                <a:latin typeface="Helvetica Neue"/>
                <a:ea typeface="Helvetica Neue"/>
                <a:cs typeface="Helvetica Neue"/>
                <a:sym typeface="Helvetica Neue"/>
              </a:rPr>
              <a:t>Perimeters in the cloud are logical, not physical.</a:t>
            </a:r>
          </a:p>
          <a:p>
            <a:pPr lvl="1" rtl="0" fontAlgn="ctr"/>
            <a:r>
              <a:rPr lang="en-US" sz="2400" b="0" i="0" u="none" strike="noStrike" cap="none" dirty="0">
                <a:solidFill>
                  <a:srgbClr val="000000"/>
                </a:solidFill>
                <a:effectLst/>
                <a:latin typeface="Helvetica Neue"/>
                <a:ea typeface="Helvetica Neue"/>
                <a:cs typeface="Helvetica Neue"/>
                <a:sym typeface="Helvetica Neue"/>
              </a:rPr>
              <a:t>What you say is public, is public. </a:t>
            </a:r>
          </a:p>
          <a:p>
            <a:pPr lvl="1" rtl="0" fontAlgn="ctr"/>
            <a:r>
              <a:rPr lang="en-US" sz="2400" b="0" i="0" u="none" strike="noStrike" cap="none" dirty="0">
                <a:solidFill>
                  <a:srgbClr val="000000"/>
                </a:solidFill>
                <a:effectLst/>
                <a:latin typeface="Helvetica Neue"/>
                <a:ea typeface="Helvetica Neue"/>
                <a:cs typeface="Helvetica Neue"/>
                <a:sym typeface="Helvetica Neue"/>
              </a:rPr>
              <a:t>what you say is private, is private.</a:t>
            </a:r>
          </a:p>
          <a:p>
            <a:pPr lvl="1" rtl="0" fontAlgn="ctr"/>
            <a:r>
              <a:rPr lang="en-US" sz="2400" b="0" i="0" u="none" strike="noStrike" cap="none" dirty="0">
                <a:solidFill>
                  <a:srgbClr val="000000"/>
                </a:solidFill>
                <a:effectLst/>
                <a:latin typeface="Helvetica Neue"/>
                <a:ea typeface="Helvetica Neue"/>
                <a:cs typeface="Helvetica Neue"/>
                <a:sym typeface="Helvetica Neue"/>
              </a:rPr>
              <a:t>The cloud can’t distinguish one from the other. There are no topology constraints.</a:t>
            </a:r>
          </a:p>
          <a:p>
            <a:pPr lvl="0" rtl="0" fontAlgn="ctr"/>
            <a:endParaRPr lang="en-US" sz="2400" b="0" i="0" u="none" strike="noStrike" cap="none" dirty="0">
              <a:solidFill>
                <a:srgbClr val="000000"/>
              </a:solidFill>
              <a:effectLst/>
              <a:latin typeface="Helvetica Neue"/>
              <a:ea typeface="Helvetica Neue"/>
              <a:cs typeface="Helvetica Neue"/>
              <a:sym typeface="Helvetica Neue"/>
            </a:endParaRPr>
          </a:p>
          <a:p>
            <a:pPr lvl="0" rtl="0" fontAlgn="ctr"/>
            <a:r>
              <a:rPr lang="en-US" sz="2400" b="0" i="0" u="none" strike="noStrike" cap="none" dirty="0">
                <a:solidFill>
                  <a:srgbClr val="000000"/>
                </a:solidFill>
                <a:effectLst/>
                <a:latin typeface="Helvetica Neue"/>
                <a:ea typeface="Helvetica Neue"/>
                <a:cs typeface="Helvetica Neue"/>
                <a:sym typeface="Helvetica Neue"/>
              </a:rPr>
              <a:t>We can debate how risky cloud permissions are based on your IAM controls. </a:t>
            </a:r>
          </a:p>
          <a:p>
            <a:pPr lvl="0" rtl="0" fontAlgn="ctr"/>
            <a:endParaRPr lang="en-US" sz="2400" b="0" i="0" u="none" strike="noStrike" cap="none" dirty="0">
              <a:solidFill>
                <a:srgbClr val="000000"/>
              </a:solidFill>
              <a:effectLst/>
              <a:latin typeface="Helvetica Neue"/>
              <a:ea typeface="Helvetica Neue"/>
              <a:cs typeface="Helvetica Neue"/>
              <a:sym typeface="Helvetica Neue"/>
            </a:endParaRPr>
          </a:p>
          <a:p>
            <a:pPr lvl="0" rtl="0" fontAlgn="ctr"/>
            <a:r>
              <a:rPr lang="en-US" sz="2400" b="0" i="0" u="none" strike="noStrike" cap="none" dirty="0">
                <a:solidFill>
                  <a:srgbClr val="000000"/>
                </a:solidFill>
                <a:effectLst/>
                <a:latin typeface="Helvetica Neue"/>
                <a:ea typeface="Helvetica Neue"/>
                <a:cs typeface="Helvetica Neue"/>
                <a:sym typeface="Helvetica Neue"/>
              </a:rPr>
              <a:t>How do we get back to the good old days of the perimeter model? It was NEVER good to begin with. The cloud may be the straw that broke the camel’s back, but we should use this as an opportunity to improve our security posture, instead of moving backwards toward a model that was always broken.</a:t>
            </a:r>
          </a:p>
          <a:p>
            <a:pPr lvl="0" rtl="0" fontAlgn="ctr"/>
            <a:endParaRPr lang="en-US" sz="2400" b="0" i="0" u="none" strike="noStrike" cap="none" dirty="0">
              <a:solidFill>
                <a:srgbClr val="000000"/>
              </a:solidFill>
              <a:effectLst/>
              <a:latin typeface="Helvetica Neue"/>
              <a:ea typeface="Helvetica Neue"/>
              <a:cs typeface="Helvetica Neue"/>
              <a:sym typeface="Helvetica Neue"/>
            </a:endParaRPr>
          </a:p>
          <a:p>
            <a:pPr lvl="0" rtl="0" fontAlgn="ctr"/>
            <a:r>
              <a:rPr lang="en-US" sz="2400" b="0" i="0" u="none" strike="noStrike" cap="none" dirty="0">
                <a:solidFill>
                  <a:srgbClr val="000000"/>
                </a:solidFill>
                <a:effectLst/>
                <a:latin typeface="Helvetica Neue"/>
                <a:ea typeface="Helvetica Neue"/>
                <a:cs typeface="Helvetica Neue"/>
                <a:sym typeface="Helvetica Neue"/>
              </a:rPr>
              <a:t>How was is always broken?</a:t>
            </a:r>
          </a:p>
          <a:p>
            <a:pPr marL="571500" lvl="0" indent="-342900" rtl="0" fontAlgn="ctr">
              <a:buFont typeface="Arial" panose="020B0604020202020204" pitchFamily="34" charset="0"/>
              <a:buChar char="•"/>
            </a:pPr>
            <a:r>
              <a:rPr lang="en-US" sz="2400" b="0" i="0" u="none" strike="noStrike" cap="none" dirty="0">
                <a:solidFill>
                  <a:srgbClr val="000000"/>
                </a:solidFill>
                <a:effectLst/>
                <a:latin typeface="Helvetica Neue"/>
                <a:ea typeface="Helvetica Neue"/>
                <a:cs typeface="Helvetica Neue"/>
                <a:sym typeface="Helvetica Neue"/>
              </a:rPr>
              <a:t>The 100% assumption that your perimeter keeps you safe from risk.</a:t>
            </a:r>
          </a:p>
          <a:p>
            <a:pPr lvl="1" rtl="0" fontAlgn="ctr"/>
            <a:r>
              <a:rPr lang="en-US" sz="2400" b="0" i="0" u="none" strike="noStrike" cap="none" dirty="0">
                <a:solidFill>
                  <a:srgbClr val="000000"/>
                </a:solidFill>
                <a:effectLst/>
                <a:latin typeface="Helvetica Neue"/>
                <a:ea typeface="Helvetica Neue"/>
                <a:cs typeface="Helvetica Neue"/>
                <a:sym typeface="Helvetica Neue"/>
              </a:rPr>
              <a:t>Never make a mistake in configuration</a:t>
            </a:r>
          </a:p>
          <a:p>
            <a:pPr lvl="1" rtl="0" fontAlgn="ctr"/>
            <a:r>
              <a:rPr lang="en-US" sz="2400" b="0" i="0" u="none" strike="noStrike" cap="none" dirty="0">
                <a:solidFill>
                  <a:srgbClr val="000000"/>
                </a:solidFill>
                <a:effectLst/>
                <a:latin typeface="Helvetica Neue"/>
                <a:ea typeface="Helvetica Neue"/>
                <a:cs typeface="Helvetica Neue"/>
                <a:sym typeface="Helvetica Neue"/>
              </a:rPr>
              <a:t>Never have unpatched vulnerabilities</a:t>
            </a:r>
          </a:p>
          <a:p>
            <a:pPr lvl="1" rtl="0" fontAlgn="ctr"/>
            <a:r>
              <a:rPr lang="en-US" sz="2400" b="0" i="0" u="none" strike="noStrike" cap="none" dirty="0">
                <a:solidFill>
                  <a:srgbClr val="000000"/>
                </a:solidFill>
                <a:effectLst/>
                <a:latin typeface="Helvetica Neue"/>
                <a:ea typeface="Helvetica Neue"/>
                <a:cs typeface="Helvetica Neue"/>
                <a:sym typeface="Helvetica Neue"/>
              </a:rPr>
              <a:t>Never have zero days against any of the platforms we use.</a:t>
            </a:r>
          </a:p>
          <a:p>
            <a:pPr marL="571500" lvl="0" indent="-342900" rtl="0" fontAlgn="ctr">
              <a:buFont typeface="Arial" panose="020B0604020202020204" pitchFamily="34" charset="0"/>
              <a:buChar char="•"/>
            </a:pPr>
            <a:r>
              <a:rPr lang="en-US" sz="2400" b="0" i="0" u="none" strike="noStrike" cap="none" dirty="0">
                <a:solidFill>
                  <a:srgbClr val="000000"/>
                </a:solidFill>
                <a:effectLst/>
                <a:latin typeface="Helvetica Neue"/>
                <a:ea typeface="Helvetica Neue"/>
                <a:cs typeface="Helvetica Neue"/>
                <a:sym typeface="Helvetica Neue"/>
              </a:rPr>
              <a:t>Insider threats.</a:t>
            </a:r>
          </a:p>
          <a:p>
            <a:pPr marL="685800" lvl="1" indent="0" rtl="0" fontAlgn="ctr">
              <a:buFont typeface="Arial" panose="020B0604020202020204" pitchFamily="34" charset="0"/>
              <a:buNone/>
            </a:pPr>
            <a:r>
              <a:rPr lang="en-US" sz="2400" b="0" i="0" u="none" strike="noStrike" cap="none" dirty="0">
                <a:solidFill>
                  <a:srgbClr val="000000"/>
                </a:solidFill>
                <a:effectLst/>
                <a:latin typeface="Helvetica Neue"/>
                <a:ea typeface="Helvetica Neue"/>
                <a:cs typeface="Helvetica Neue"/>
                <a:sym typeface="Helvetica Neue"/>
              </a:rPr>
              <a:t>It doesn’t matter how big or perfect your wall is, if the threat is on the inside.</a:t>
            </a:r>
          </a:p>
          <a:p>
            <a:pPr lvl="1" rtl="0" fontAlgn="ctr"/>
            <a:endParaRPr lang="en-US" sz="2400" b="0" i="0" u="none" strike="noStrike" cap="none" dirty="0">
              <a:solidFill>
                <a:srgbClr val="000000"/>
              </a:solidFill>
              <a:effectLst/>
              <a:latin typeface="Helvetica Neue"/>
              <a:ea typeface="Helvetica Neue"/>
              <a:cs typeface="Helvetica Neue"/>
              <a:sym typeface="Helvetica Neue"/>
            </a:endParaRPr>
          </a:p>
          <a:p>
            <a:pPr lvl="1" rtl="0" fontAlgn="ctr"/>
            <a:endParaRPr lang="en-US" sz="2400" b="0" i="0" u="none" strike="noStrike" cap="none" dirty="0">
              <a:solidFill>
                <a:srgbClr val="000000"/>
              </a:solidFill>
              <a:effectLst/>
              <a:latin typeface="Helvetica Neue"/>
              <a:ea typeface="Helvetica Neue"/>
              <a:cs typeface="Helvetica Neue"/>
              <a:sym typeface="Helvetica Neue"/>
            </a:endParaRPr>
          </a:p>
          <a:p>
            <a:pPr marL="571500" lvl="0" indent="-342900" rtl="0" fontAlgn="ctr">
              <a:buFont typeface="Arial" panose="020B0604020202020204" pitchFamily="34" charset="0"/>
              <a:buChar char="•"/>
            </a:pPr>
            <a:endParaRPr lang="en-US" sz="2400" b="0" i="0" u="none" strike="noStrike" cap="none" dirty="0">
              <a:solidFill>
                <a:srgbClr val="000000"/>
              </a:solidFill>
              <a:effectLst/>
              <a:latin typeface="Helvetica Neue"/>
              <a:ea typeface="Helvetica Neue"/>
              <a:cs typeface="Helvetica Neue"/>
              <a:sym typeface="Helvetica Neue"/>
            </a:endParaRPr>
          </a:p>
          <a:p>
            <a:pPr marL="1028700" lvl="1" indent="-342900" rtl="0" fontAlgn="ctr">
              <a:buFont typeface="Arial" panose="020B0604020202020204" pitchFamily="34" charset="0"/>
              <a:buChar char="•"/>
            </a:pPr>
            <a:endParaRPr lang="en-US" sz="2400" b="0" i="0" u="none" strike="noStrike" cap="none" dirty="0">
              <a:solidFill>
                <a:srgbClr val="000000"/>
              </a:solidFill>
              <a:effectLst/>
              <a:latin typeface="Helvetica Neue"/>
              <a:ea typeface="Helvetica Neue"/>
              <a:cs typeface="Helvetica Neue"/>
              <a:sym typeface="Helvetica Neue"/>
            </a:endParaRPr>
          </a:p>
          <a:p>
            <a:pPr marL="228600" indent="0">
              <a:buFont typeface="Arial" panose="020B0604020202020204" pitchFamily="34" charset="0"/>
              <a:buNone/>
            </a:pPr>
            <a:endParaRPr lang="en-US" dirty="0"/>
          </a:p>
          <a:p>
            <a:pPr marL="228600" indent="0">
              <a:buFont typeface="Arial" panose="020B0604020202020204" pitchFamily="34" charset="0"/>
              <a:buNone/>
            </a:pPr>
            <a:endParaRPr lang="en-US" dirty="0"/>
          </a:p>
        </p:txBody>
      </p:sp>
    </p:spTree>
    <p:extLst>
      <p:ext uri="{BB962C8B-B14F-4D97-AF65-F5344CB8AC3E}">
        <p14:creationId xmlns:p14="http://schemas.microsoft.com/office/powerpoint/2010/main" val="73591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 typeface="Arial" panose="020B0604020202020204" pitchFamily="34" charset="0"/>
              <a:buChar char="•"/>
            </a:pPr>
            <a:r>
              <a:rPr lang="en-US" dirty="0"/>
              <a:t>Identity is stable across boundaries!</a:t>
            </a:r>
          </a:p>
          <a:p>
            <a:pPr marL="571500" indent="-342900">
              <a:buFont typeface="Arial" panose="020B0604020202020204" pitchFamily="34" charset="0"/>
              <a:buChar char="•"/>
            </a:pPr>
            <a:endParaRPr lang="en-US" dirty="0"/>
          </a:p>
          <a:p>
            <a:pPr marL="571500" indent="-342900">
              <a:buFont typeface="Arial" panose="020B0604020202020204" pitchFamily="34" charset="0"/>
              <a:buChar char="•"/>
            </a:pPr>
            <a:endParaRPr lang="en-US" dirty="0"/>
          </a:p>
          <a:p>
            <a:pPr marL="571500" indent="-342900">
              <a:buFont typeface="Arial" panose="020B0604020202020204" pitchFamily="34" charset="0"/>
              <a:buChar char="•"/>
            </a:pPr>
            <a:r>
              <a:rPr lang="en-US" dirty="0"/>
              <a:t>Developer velocity. Don’t trade one for the other. </a:t>
            </a:r>
          </a:p>
          <a:p>
            <a:pPr marL="571500" indent="-342900">
              <a:buFont typeface="Arial" panose="020B0604020202020204" pitchFamily="34" charset="0"/>
              <a:buChar char="•"/>
            </a:pPr>
            <a:endParaRPr lang="en-US" dirty="0"/>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We add some fluffy clouds and extend our network to essentially create a “super network”.</a:t>
            </a:r>
          </a:p>
          <a:p>
            <a:pPr rtl="0" fontAlgn="ctr"/>
            <a:endParaRPr lang="en-US" sz="2400" b="0" i="0" u="none" strike="noStrike" cap="none" dirty="0">
              <a:solidFill>
                <a:srgbClr val="000000"/>
              </a:solidFill>
              <a:effectLst/>
              <a:latin typeface="Helvetica Neue"/>
              <a:ea typeface="Helvetica Neue"/>
              <a:cs typeface="Helvetica Neue"/>
              <a:sym typeface="Helvetica Neue"/>
            </a:endParaRPr>
          </a:p>
          <a:p>
            <a:pPr rtl="0" fontAlgn="ctr"/>
            <a:r>
              <a:rPr lang="en-US" sz="2400" b="0" i="0" u="none" strike="noStrike" cap="none" dirty="0">
                <a:solidFill>
                  <a:srgbClr val="000000"/>
                </a:solidFill>
                <a:effectLst/>
                <a:latin typeface="Helvetica Neue"/>
                <a:ea typeface="Helvetica Neue"/>
                <a:cs typeface="Helvetica Neue"/>
                <a:sym typeface="Helvetica Neue"/>
              </a:rPr>
              <a:t>Bridge these networks with other technologies somehow:</a:t>
            </a:r>
          </a:p>
          <a:p>
            <a:pPr lvl="1" rtl="0" fontAlgn="ctr"/>
            <a:r>
              <a:rPr lang="en-US" sz="2400" b="0" i="0" u="none" strike="noStrike" cap="none" dirty="0">
                <a:solidFill>
                  <a:srgbClr val="000000"/>
                </a:solidFill>
                <a:effectLst/>
                <a:latin typeface="Helvetica Neue"/>
                <a:ea typeface="Helvetica Neue"/>
                <a:cs typeface="Helvetica Neue"/>
                <a:sym typeface="Helvetica Neue"/>
              </a:rPr>
              <a:t>VPN overlay</a:t>
            </a:r>
          </a:p>
          <a:p>
            <a:pPr lvl="1" rtl="0" fontAlgn="ctr"/>
            <a:r>
              <a:rPr lang="en-US" sz="2400" b="0" i="0" u="none" strike="noStrike" cap="none" dirty="0">
                <a:solidFill>
                  <a:srgbClr val="000000"/>
                </a:solidFill>
                <a:effectLst/>
                <a:latin typeface="Helvetica Neue"/>
                <a:ea typeface="Helvetica Neue"/>
                <a:cs typeface="Helvetica Neue"/>
                <a:sym typeface="Helvetica Neue"/>
              </a:rPr>
              <a:t>SD WAN</a:t>
            </a:r>
          </a:p>
          <a:p>
            <a:pPr lvl="1" rtl="0" fontAlgn="ctr"/>
            <a:r>
              <a:rPr lang="en-US" sz="2400" b="0" i="0" u="none" strike="noStrike" cap="none" dirty="0">
                <a:solidFill>
                  <a:srgbClr val="000000"/>
                </a:solidFill>
                <a:effectLst/>
                <a:latin typeface="Helvetica Neue"/>
                <a:ea typeface="Helvetica Neue"/>
                <a:cs typeface="Helvetica Neue"/>
                <a:sym typeface="Helvetica Neue"/>
              </a:rPr>
              <a:t>Express routes</a:t>
            </a:r>
          </a:p>
          <a:p>
            <a:pPr lvl="1" rtl="0" fontAlgn="ctr"/>
            <a:r>
              <a:rPr lang="en-US" sz="2400" b="0" i="0" u="none" strike="noStrike" cap="none" dirty="0">
                <a:solidFill>
                  <a:srgbClr val="000000"/>
                </a:solidFill>
                <a:effectLst/>
                <a:latin typeface="Helvetica Neue"/>
                <a:ea typeface="Helvetica Neue"/>
                <a:cs typeface="Helvetica Neue"/>
                <a:sym typeface="Helvetica Neue"/>
              </a:rPr>
              <a:t>VPC peering</a:t>
            </a:r>
          </a:p>
          <a:p>
            <a:pPr lvl="1" rtl="0" fontAlgn="ctr"/>
            <a:r>
              <a:rPr lang="en-US" sz="2400" b="0" i="0" u="none" strike="noStrike" cap="none" dirty="0">
                <a:solidFill>
                  <a:srgbClr val="000000"/>
                </a:solidFill>
                <a:effectLst/>
                <a:latin typeface="Helvetica Neue"/>
                <a:ea typeface="Helvetica Neue"/>
                <a:cs typeface="Helvetica Neue"/>
                <a:sym typeface="Helvetica Neue"/>
              </a:rPr>
              <a:t>…</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In the physical world, we were limited to a physical cable. If someone asked you to move a cable to bypass the firewall, and let the public internet access their service, the team would probably hang up on you. </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In the cloud world, as long as you have the right permissions, you can do whatever you want. (make this s3 bucket public – amazon says OKAY!)</a:t>
            </a:r>
          </a:p>
          <a:p>
            <a:pPr marL="228600" indent="0">
              <a:buFont typeface="Arial" panose="020B0604020202020204" pitchFamily="34" charset="0"/>
              <a:buNone/>
            </a:pPr>
            <a:endParaRPr lang="en-US" dirty="0"/>
          </a:p>
          <a:p>
            <a:pPr rtl="0" fontAlgn="ctr"/>
            <a:r>
              <a:rPr lang="en-US" sz="2400" b="0" i="0" u="none" strike="noStrike" cap="none" dirty="0">
                <a:solidFill>
                  <a:srgbClr val="000000"/>
                </a:solidFill>
                <a:effectLst/>
                <a:latin typeface="Helvetica Neue"/>
                <a:ea typeface="Helvetica Neue"/>
                <a:cs typeface="Helvetica Neue"/>
                <a:sym typeface="Helvetica Neue"/>
              </a:rPr>
              <a:t>Perimeters in the cloud are logical, not physical.</a:t>
            </a:r>
          </a:p>
          <a:p>
            <a:pPr lvl="1" rtl="0" fontAlgn="ctr"/>
            <a:r>
              <a:rPr lang="en-US" sz="2400" b="0" i="0" u="none" strike="noStrike" cap="none" dirty="0">
                <a:solidFill>
                  <a:srgbClr val="000000"/>
                </a:solidFill>
                <a:effectLst/>
                <a:latin typeface="Helvetica Neue"/>
                <a:ea typeface="Helvetica Neue"/>
                <a:cs typeface="Helvetica Neue"/>
                <a:sym typeface="Helvetica Neue"/>
              </a:rPr>
              <a:t>What you say is public, is public. </a:t>
            </a:r>
          </a:p>
          <a:p>
            <a:pPr lvl="1" rtl="0" fontAlgn="ctr"/>
            <a:r>
              <a:rPr lang="en-US" sz="2400" b="0" i="0" u="none" strike="noStrike" cap="none" dirty="0">
                <a:solidFill>
                  <a:srgbClr val="000000"/>
                </a:solidFill>
                <a:effectLst/>
                <a:latin typeface="Helvetica Neue"/>
                <a:ea typeface="Helvetica Neue"/>
                <a:cs typeface="Helvetica Neue"/>
                <a:sym typeface="Helvetica Neue"/>
              </a:rPr>
              <a:t>what you say is private, is private.</a:t>
            </a:r>
          </a:p>
          <a:p>
            <a:pPr lvl="1" rtl="0" fontAlgn="ctr"/>
            <a:r>
              <a:rPr lang="en-US" sz="2400" b="0" i="0" u="none" strike="noStrike" cap="none" dirty="0">
                <a:solidFill>
                  <a:srgbClr val="000000"/>
                </a:solidFill>
                <a:effectLst/>
                <a:latin typeface="Helvetica Neue"/>
                <a:ea typeface="Helvetica Neue"/>
                <a:cs typeface="Helvetica Neue"/>
                <a:sym typeface="Helvetica Neue"/>
              </a:rPr>
              <a:t>The cloud can’t distinguish one from the other. There are no topology constraints.</a:t>
            </a:r>
          </a:p>
          <a:p>
            <a:pPr lvl="0" rtl="0" fontAlgn="ctr"/>
            <a:endParaRPr lang="en-US" sz="2400" b="0" i="0" u="none" strike="noStrike" cap="none" dirty="0">
              <a:solidFill>
                <a:srgbClr val="000000"/>
              </a:solidFill>
              <a:effectLst/>
              <a:latin typeface="Helvetica Neue"/>
              <a:ea typeface="Helvetica Neue"/>
              <a:cs typeface="Helvetica Neue"/>
              <a:sym typeface="Helvetica Neue"/>
            </a:endParaRPr>
          </a:p>
          <a:p>
            <a:pPr lvl="0" rtl="0" fontAlgn="ctr"/>
            <a:r>
              <a:rPr lang="en-US" sz="2400" b="0" i="0" u="none" strike="noStrike" cap="none" dirty="0">
                <a:solidFill>
                  <a:srgbClr val="000000"/>
                </a:solidFill>
                <a:effectLst/>
                <a:latin typeface="Helvetica Neue"/>
                <a:ea typeface="Helvetica Neue"/>
                <a:cs typeface="Helvetica Neue"/>
                <a:sym typeface="Helvetica Neue"/>
              </a:rPr>
              <a:t>We can debate how risky cloud permissions are based on your IAM controls. </a:t>
            </a:r>
          </a:p>
          <a:p>
            <a:pPr lvl="0" rtl="0" fontAlgn="ctr"/>
            <a:endParaRPr lang="en-US" sz="2400" b="0" i="0" u="none" strike="noStrike" cap="none" dirty="0">
              <a:solidFill>
                <a:srgbClr val="000000"/>
              </a:solidFill>
              <a:effectLst/>
              <a:latin typeface="Helvetica Neue"/>
              <a:ea typeface="Helvetica Neue"/>
              <a:cs typeface="Helvetica Neue"/>
              <a:sym typeface="Helvetica Neue"/>
            </a:endParaRPr>
          </a:p>
          <a:p>
            <a:pPr lvl="0" rtl="0" fontAlgn="ctr"/>
            <a:r>
              <a:rPr lang="en-US" sz="2400" b="0" i="0" u="none" strike="noStrike" cap="none" dirty="0">
                <a:solidFill>
                  <a:srgbClr val="000000"/>
                </a:solidFill>
                <a:effectLst/>
                <a:latin typeface="Helvetica Neue"/>
                <a:ea typeface="Helvetica Neue"/>
                <a:cs typeface="Helvetica Neue"/>
                <a:sym typeface="Helvetica Neue"/>
              </a:rPr>
              <a:t>How do we get back to the good old days of the perimeter model? It was NEVER good to begin with. The cloud may be the straw that broke the camel’s back, but we should use this as an opportunity to improve our security posture, instead of moving backwards toward a model that was always broken.</a:t>
            </a:r>
          </a:p>
          <a:p>
            <a:pPr lvl="0" rtl="0" fontAlgn="ctr"/>
            <a:endParaRPr lang="en-US" sz="2400" b="0" i="0" u="none" strike="noStrike" cap="none" dirty="0">
              <a:solidFill>
                <a:srgbClr val="000000"/>
              </a:solidFill>
              <a:effectLst/>
              <a:latin typeface="Helvetica Neue"/>
              <a:ea typeface="Helvetica Neue"/>
              <a:cs typeface="Helvetica Neue"/>
              <a:sym typeface="Helvetica Neue"/>
            </a:endParaRPr>
          </a:p>
          <a:p>
            <a:pPr lvl="0" rtl="0" fontAlgn="ctr"/>
            <a:r>
              <a:rPr lang="en-US" sz="2400" b="0" i="0" u="none" strike="noStrike" cap="none" dirty="0">
                <a:solidFill>
                  <a:srgbClr val="000000"/>
                </a:solidFill>
                <a:effectLst/>
                <a:latin typeface="Helvetica Neue"/>
                <a:ea typeface="Helvetica Neue"/>
                <a:cs typeface="Helvetica Neue"/>
                <a:sym typeface="Helvetica Neue"/>
              </a:rPr>
              <a:t>How was is always broken?</a:t>
            </a:r>
          </a:p>
          <a:p>
            <a:pPr marL="571500" lvl="0" indent="-342900" rtl="0" fontAlgn="ctr">
              <a:buFont typeface="Arial" panose="020B0604020202020204" pitchFamily="34" charset="0"/>
              <a:buChar char="•"/>
            </a:pPr>
            <a:r>
              <a:rPr lang="en-US" sz="2400" b="0" i="0" u="none" strike="noStrike" cap="none" dirty="0">
                <a:solidFill>
                  <a:srgbClr val="000000"/>
                </a:solidFill>
                <a:effectLst/>
                <a:latin typeface="Helvetica Neue"/>
                <a:ea typeface="Helvetica Neue"/>
                <a:cs typeface="Helvetica Neue"/>
                <a:sym typeface="Helvetica Neue"/>
              </a:rPr>
              <a:t>The 100% assumption that your perimeter keeps you safe from risk.</a:t>
            </a:r>
          </a:p>
          <a:p>
            <a:pPr lvl="1" rtl="0" fontAlgn="ctr"/>
            <a:r>
              <a:rPr lang="en-US" sz="2400" b="0" i="0" u="none" strike="noStrike" cap="none" dirty="0">
                <a:solidFill>
                  <a:srgbClr val="000000"/>
                </a:solidFill>
                <a:effectLst/>
                <a:latin typeface="Helvetica Neue"/>
                <a:ea typeface="Helvetica Neue"/>
                <a:cs typeface="Helvetica Neue"/>
                <a:sym typeface="Helvetica Neue"/>
              </a:rPr>
              <a:t>Never make a mistake in configuration</a:t>
            </a:r>
          </a:p>
          <a:p>
            <a:pPr lvl="1" rtl="0" fontAlgn="ctr"/>
            <a:r>
              <a:rPr lang="en-US" sz="2400" b="0" i="0" u="none" strike="noStrike" cap="none" dirty="0">
                <a:solidFill>
                  <a:srgbClr val="000000"/>
                </a:solidFill>
                <a:effectLst/>
                <a:latin typeface="Helvetica Neue"/>
                <a:ea typeface="Helvetica Neue"/>
                <a:cs typeface="Helvetica Neue"/>
                <a:sym typeface="Helvetica Neue"/>
              </a:rPr>
              <a:t>Never have unpatched vulnerabilities</a:t>
            </a:r>
          </a:p>
          <a:p>
            <a:pPr lvl="1" rtl="0" fontAlgn="ctr"/>
            <a:r>
              <a:rPr lang="en-US" sz="2400" b="0" i="0" u="none" strike="noStrike" cap="none" dirty="0">
                <a:solidFill>
                  <a:srgbClr val="000000"/>
                </a:solidFill>
                <a:effectLst/>
                <a:latin typeface="Helvetica Neue"/>
                <a:ea typeface="Helvetica Neue"/>
                <a:cs typeface="Helvetica Neue"/>
                <a:sym typeface="Helvetica Neue"/>
              </a:rPr>
              <a:t>Never have zero days against any of the platforms we use.</a:t>
            </a:r>
          </a:p>
          <a:p>
            <a:pPr marL="571500" lvl="0" indent="-342900" rtl="0" fontAlgn="ctr">
              <a:buFont typeface="Arial" panose="020B0604020202020204" pitchFamily="34" charset="0"/>
              <a:buChar char="•"/>
            </a:pPr>
            <a:r>
              <a:rPr lang="en-US" sz="2400" b="0" i="0" u="none" strike="noStrike" cap="none" dirty="0">
                <a:solidFill>
                  <a:srgbClr val="000000"/>
                </a:solidFill>
                <a:effectLst/>
                <a:latin typeface="Helvetica Neue"/>
                <a:ea typeface="Helvetica Neue"/>
                <a:cs typeface="Helvetica Neue"/>
                <a:sym typeface="Helvetica Neue"/>
              </a:rPr>
              <a:t>Insider threats.</a:t>
            </a:r>
          </a:p>
          <a:p>
            <a:pPr marL="685800" lvl="1" indent="0" rtl="0" fontAlgn="ctr">
              <a:buFont typeface="Arial" panose="020B0604020202020204" pitchFamily="34" charset="0"/>
              <a:buNone/>
            </a:pPr>
            <a:r>
              <a:rPr lang="en-US" sz="2400" b="0" i="0" u="none" strike="noStrike" cap="none" dirty="0">
                <a:solidFill>
                  <a:srgbClr val="000000"/>
                </a:solidFill>
                <a:effectLst/>
                <a:latin typeface="Helvetica Neue"/>
                <a:ea typeface="Helvetica Neue"/>
                <a:cs typeface="Helvetica Neue"/>
                <a:sym typeface="Helvetica Neue"/>
              </a:rPr>
              <a:t>It doesn’t matter how big or perfect your wall is, if the threat is on the inside.</a:t>
            </a:r>
          </a:p>
          <a:p>
            <a:pPr lvl="1" rtl="0" fontAlgn="ctr"/>
            <a:endParaRPr lang="en-US" sz="2400" b="0" i="0" u="none" strike="noStrike" cap="none" dirty="0">
              <a:solidFill>
                <a:srgbClr val="000000"/>
              </a:solidFill>
              <a:effectLst/>
              <a:latin typeface="Helvetica Neue"/>
              <a:ea typeface="Helvetica Neue"/>
              <a:cs typeface="Helvetica Neue"/>
              <a:sym typeface="Helvetica Neue"/>
            </a:endParaRPr>
          </a:p>
          <a:p>
            <a:pPr lvl="1" rtl="0" fontAlgn="ctr"/>
            <a:endParaRPr lang="en-US" sz="2400" b="0" i="0" u="none" strike="noStrike" cap="none" dirty="0">
              <a:solidFill>
                <a:srgbClr val="000000"/>
              </a:solidFill>
              <a:effectLst/>
              <a:latin typeface="Helvetica Neue"/>
              <a:ea typeface="Helvetica Neue"/>
              <a:cs typeface="Helvetica Neue"/>
              <a:sym typeface="Helvetica Neue"/>
            </a:endParaRPr>
          </a:p>
          <a:p>
            <a:pPr marL="571500" lvl="0" indent="-342900" rtl="0" fontAlgn="ctr">
              <a:buFont typeface="Arial" panose="020B0604020202020204" pitchFamily="34" charset="0"/>
              <a:buChar char="•"/>
            </a:pPr>
            <a:endParaRPr lang="en-US" sz="2400" b="0" i="0" u="none" strike="noStrike" cap="none" dirty="0">
              <a:solidFill>
                <a:srgbClr val="000000"/>
              </a:solidFill>
              <a:effectLst/>
              <a:latin typeface="Helvetica Neue"/>
              <a:ea typeface="Helvetica Neue"/>
              <a:cs typeface="Helvetica Neue"/>
              <a:sym typeface="Helvetica Neue"/>
            </a:endParaRPr>
          </a:p>
          <a:p>
            <a:pPr marL="1028700" lvl="1" indent="-342900" rtl="0" fontAlgn="ctr">
              <a:buFont typeface="Arial" panose="020B0604020202020204" pitchFamily="34" charset="0"/>
              <a:buChar char="•"/>
            </a:pPr>
            <a:endParaRPr lang="en-US" sz="2400" b="0" i="0" u="none" strike="noStrike" cap="none" dirty="0">
              <a:solidFill>
                <a:srgbClr val="000000"/>
              </a:solidFill>
              <a:effectLst/>
              <a:latin typeface="Helvetica Neue"/>
              <a:ea typeface="Helvetica Neue"/>
              <a:cs typeface="Helvetica Neue"/>
              <a:sym typeface="Helvetica Neue"/>
            </a:endParaRPr>
          </a:p>
          <a:p>
            <a:pPr marL="228600" indent="0">
              <a:buFont typeface="Arial" panose="020B0604020202020204" pitchFamily="34" charset="0"/>
              <a:buNone/>
            </a:pPr>
            <a:endParaRPr lang="en-US" dirty="0"/>
          </a:p>
          <a:p>
            <a:pPr marL="228600" indent="0">
              <a:buFont typeface="Arial" panose="020B0604020202020204" pitchFamily="34" charset="0"/>
              <a:buNone/>
            </a:pPr>
            <a:endParaRPr lang="en-US" dirty="0"/>
          </a:p>
        </p:txBody>
      </p:sp>
    </p:spTree>
    <p:extLst>
      <p:ext uri="{BB962C8B-B14F-4D97-AF65-F5344CB8AC3E}">
        <p14:creationId xmlns:p14="http://schemas.microsoft.com/office/powerpoint/2010/main" val="3319116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Great! Customer agrees with us! They care about zero-trust across these vectors.</a:t>
            </a:r>
          </a:p>
          <a:p>
            <a:pPr marL="228600" indent="0">
              <a:buFont typeface="Arial" panose="020B0604020202020204" pitchFamily="34" charset="0"/>
              <a:buNone/>
            </a:pPr>
            <a:r>
              <a:rPr lang="en-US" dirty="0"/>
              <a:t>What are the controls that we can use to achieve these goals. </a:t>
            </a:r>
          </a:p>
          <a:p>
            <a:pPr marL="228600" indent="0">
              <a:buFont typeface="Arial" panose="020B0604020202020204" pitchFamily="34" charset="0"/>
              <a:buNone/>
            </a:pPr>
            <a:r>
              <a:rPr lang="en-US" dirty="0"/>
              <a:t>The customer cares about the whole puzzle, not just the individual pieces!</a:t>
            </a:r>
          </a:p>
          <a:p>
            <a:pPr marL="228600" indent="0">
              <a:buFont typeface="Arial" panose="020B0604020202020204" pitchFamily="34" charset="0"/>
              <a:buNone/>
            </a:pPr>
            <a:r>
              <a:rPr lang="en-US" dirty="0"/>
              <a:t>Yet we keep focusing on the pieces.</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in order to embrace these zero trust principles, you must be platform agnostic. You must scale across your entire enterprise.</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how can you look at a point solution like Istio, when you have these goals. </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If they’re not talking to you to solve this problem? Who are they talking to?</a:t>
            </a:r>
          </a:p>
        </p:txBody>
      </p:sp>
    </p:spTree>
    <p:extLst>
      <p:ext uri="{BB962C8B-B14F-4D97-AF65-F5344CB8AC3E}">
        <p14:creationId xmlns:p14="http://schemas.microsoft.com/office/powerpoint/2010/main" val="64544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b95f26775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b95f26775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 typeface="Arial" panose="020B0604020202020204" pitchFamily="34" charset="0"/>
              <a:buChar char="•"/>
            </a:pPr>
            <a:r>
              <a:rPr lang="en-US" dirty="0"/>
              <a:t>Identity is stable across boundaries!</a:t>
            </a:r>
          </a:p>
          <a:p>
            <a:pPr marL="571500" indent="-342900">
              <a:buFont typeface="Arial" panose="020B0604020202020204" pitchFamily="34" charset="0"/>
              <a:buChar char="•"/>
            </a:pPr>
            <a:endParaRPr lang="en-US" dirty="0"/>
          </a:p>
          <a:p>
            <a:pPr marL="571500" indent="-342900">
              <a:buFont typeface="Arial" panose="020B0604020202020204" pitchFamily="34" charset="0"/>
              <a:buChar char="•"/>
            </a:pPr>
            <a:endParaRPr lang="en-US" dirty="0"/>
          </a:p>
          <a:p>
            <a:pPr marL="571500" indent="-342900">
              <a:buFont typeface="Arial" panose="020B0604020202020204" pitchFamily="34" charset="0"/>
              <a:buChar char="•"/>
            </a:pPr>
            <a:r>
              <a:rPr lang="en-US" dirty="0"/>
              <a:t>Developer velocity. Don’t trade one for the other. </a:t>
            </a:r>
          </a:p>
          <a:p>
            <a:pPr marL="571500" indent="-342900">
              <a:buFont typeface="Arial" panose="020B0604020202020204" pitchFamily="34" charset="0"/>
              <a:buChar char="•"/>
            </a:pPr>
            <a:endParaRPr lang="en-US" dirty="0"/>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We add some fluffy clouds and extend our network to essentially create a “super network”.</a:t>
            </a:r>
          </a:p>
          <a:p>
            <a:pPr rtl="0" fontAlgn="ctr"/>
            <a:endParaRPr lang="en-US" sz="2400" b="0" i="0" u="none" strike="noStrike" cap="none" dirty="0">
              <a:solidFill>
                <a:srgbClr val="000000"/>
              </a:solidFill>
              <a:effectLst/>
              <a:latin typeface="Helvetica Neue"/>
              <a:ea typeface="Helvetica Neue"/>
              <a:cs typeface="Helvetica Neue"/>
              <a:sym typeface="Helvetica Neue"/>
            </a:endParaRPr>
          </a:p>
          <a:p>
            <a:pPr rtl="0" fontAlgn="ctr"/>
            <a:r>
              <a:rPr lang="en-US" sz="2400" b="0" i="0" u="none" strike="noStrike" cap="none" dirty="0">
                <a:solidFill>
                  <a:srgbClr val="000000"/>
                </a:solidFill>
                <a:effectLst/>
                <a:latin typeface="Helvetica Neue"/>
                <a:ea typeface="Helvetica Neue"/>
                <a:cs typeface="Helvetica Neue"/>
                <a:sym typeface="Helvetica Neue"/>
              </a:rPr>
              <a:t>Bridge these networks with other technologies somehow:</a:t>
            </a:r>
          </a:p>
          <a:p>
            <a:pPr lvl="1" rtl="0" fontAlgn="ctr"/>
            <a:r>
              <a:rPr lang="en-US" sz="2400" b="0" i="0" u="none" strike="noStrike" cap="none" dirty="0">
                <a:solidFill>
                  <a:srgbClr val="000000"/>
                </a:solidFill>
                <a:effectLst/>
                <a:latin typeface="Helvetica Neue"/>
                <a:ea typeface="Helvetica Neue"/>
                <a:cs typeface="Helvetica Neue"/>
                <a:sym typeface="Helvetica Neue"/>
              </a:rPr>
              <a:t>VPN overlay</a:t>
            </a:r>
          </a:p>
          <a:p>
            <a:pPr lvl="1" rtl="0" fontAlgn="ctr"/>
            <a:r>
              <a:rPr lang="en-US" sz="2400" b="0" i="0" u="none" strike="noStrike" cap="none" dirty="0">
                <a:solidFill>
                  <a:srgbClr val="000000"/>
                </a:solidFill>
                <a:effectLst/>
                <a:latin typeface="Helvetica Neue"/>
                <a:ea typeface="Helvetica Neue"/>
                <a:cs typeface="Helvetica Neue"/>
                <a:sym typeface="Helvetica Neue"/>
              </a:rPr>
              <a:t>SD WAN</a:t>
            </a:r>
          </a:p>
          <a:p>
            <a:pPr lvl="1" rtl="0" fontAlgn="ctr"/>
            <a:r>
              <a:rPr lang="en-US" sz="2400" b="0" i="0" u="none" strike="noStrike" cap="none" dirty="0">
                <a:solidFill>
                  <a:srgbClr val="000000"/>
                </a:solidFill>
                <a:effectLst/>
                <a:latin typeface="Helvetica Neue"/>
                <a:ea typeface="Helvetica Neue"/>
                <a:cs typeface="Helvetica Neue"/>
                <a:sym typeface="Helvetica Neue"/>
              </a:rPr>
              <a:t>Express routes</a:t>
            </a:r>
          </a:p>
          <a:p>
            <a:pPr lvl="1" rtl="0" fontAlgn="ctr"/>
            <a:r>
              <a:rPr lang="en-US" sz="2400" b="0" i="0" u="none" strike="noStrike" cap="none" dirty="0">
                <a:solidFill>
                  <a:srgbClr val="000000"/>
                </a:solidFill>
                <a:effectLst/>
                <a:latin typeface="Helvetica Neue"/>
                <a:ea typeface="Helvetica Neue"/>
                <a:cs typeface="Helvetica Neue"/>
                <a:sym typeface="Helvetica Neue"/>
              </a:rPr>
              <a:t>VPC peering</a:t>
            </a:r>
          </a:p>
          <a:p>
            <a:pPr lvl="1" rtl="0" fontAlgn="ctr"/>
            <a:r>
              <a:rPr lang="en-US" sz="2400" b="0" i="0" u="none" strike="noStrike" cap="none" dirty="0">
                <a:solidFill>
                  <a:srgbClr val="000000"/>
                </a:solidFill>
                <a:effectLst/>
                <a:latin typeface="Helvetica Neue"/>
                <a:ea typeface="Helvetica Neue"/>
                <a:cs typeface="Helvetica Neue"/>
                <a:sym typeface="Helvetica Neue"/>
              </a:rPr>
              <a:t>…</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In the physical world, we were limited to a physical cable. If someone asked you to move a cable to bypass the firewall, and let the public internet access their service, the team would probably hang up on you. </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In the cloud world, as long as you have the right permissions, you can do whatever you want. (make this s3 bucket public – amazon says OKAY!)</a:t>
            </a:r>
          </a:p>
          <a:p>
            <a:pPr marL="228600" indent="0">
              <a:buFont typeface="Arial" panose="020B0604020202020204" pitchFamily="34" charset="0"/>
              <a:buNone/>
            </a:pPr>
            <a:endParaRPr lang="en-US" dirty="0"/>
          </a:p>
          <a:p>
            <a:pPr rtl="0" fontAlgn="ctr"/>
            <a:r>
              <a:rPr lang="en-US" sz="2400" b="0" i="0" u="none" strike="noStrike" cap="none" dirty="0">
                <a:solidFill>
                  <a:srgbClr val="000000"/>
                </a:solidFill>
                <a:effectLst/>
                <a:latin typeface="Helvetica Neue"/>
                <a:ea typeface="Helvetica Neue"/>
                <a:cs typeface="Helvetica Neue"/>
                <a:sym typeface="Helvetica Neue"/>
              </a:rPr>
              <a:t>Perimeters in the cloud are logical, not physical.</a:t>
            </a:r>
          </a:p>
          <a:p>
            <a:pPr lvl="1" rtl="0" fontAlgn="ctr"/>
            <a:r>
              <a:rPr lang="en-US" sz="2400" b="0" i="0" u="none" strike="noStrike" cap="none" dirty="0">
                <a:solidFill>
                  <a:srgbClr val="000000"/>
                </a:solidFill>
                <a:effectLst/>
                <a:latin typeface="Helvetica Neue"/>
                <a:ea typeface="Helvetica Neue"/>
                <a:cs typeface="Helvetica Neue"/>
                <a:sym typeface="Helvetica Neue"/>
              </a:rPr>
              <a:t>What you say is public, is public. </a:t>
            </a:r>
          </a:p>
          <a:p>
            <a:pPr lvl="1" rtl="0" fontAlgn="ctr"/>
            <a:r>
              <a:rPr lang="en-US" sz="2400" b="0" i="0" u="none" strike="noStrike" cap="none" dirty="0">
                <a:solidFill>
                  <a:srgbClr val="000000"/>
                </a:solidFill>
                <a:effectLst/>
                <a:latin typeface="Helvetica Neue"/>
                <a:ea typeface="Helvetica Neue"/>
                <a:cs typeface="Helvetica Neue"/>
                <a:sym typeface="Helvetica Neue"/>
              </a:rPr>
              <a:t>what you say is private, is private.</a:t>
            </a:r>
          </a:p>
          <a:p>
            <a:pPr lvl="1" rtl="0" fontAlgn="ctr"/>
            <a:r>
              <a:rPr lang="en-US" sz="2400" b="0" i="0" u="none" strike="noStrike" cap="none" dirty="0">
                <a:solidFill>
                  <a:srgbClr val="000000"/>
                </a:solidFill>
                <a:effectLst/>
                <a:latin typeface="Helvetica Neue"/>
                <a:ea typeface="Helvetica Neue"/>
                <a:cs typeface="Helvetica Neue"/>
                <a:sym typeface="Helvetica Neue"/>
              </a:rPr>
              <a:t>The cloud can’t distinguish one from the other. There are no topology constraints.</a:t>
            </a:r>
          </a:p>
          <a:p>
            <a:pPr lvl="0" rtl="0" fontAlgn="ctr"/>
            <a:endParaRPr lang="en-US" sz="2400" b="0" i="0" u="none" strike="noStrike" cap="none" dirty="0">
              <a:solidFill>
                <a:srgbClr val="000000"/>
              </a:solidFill>
              <a:effectLst/>
              <a:latin typeface="Helvetica Neue"/>
              <a:ea typeface="Helvetica Neue"/>
              <a:cs typeface="Helvetica Neue"/>
              <a:sym typeface="Helvetica Neue"/>
            </a:endParaRPr>
          </a:p>
          <a:p>
            <a:pPr lvl="0" rtl="0" fontAlgn="ctr"/>
            <a:r>
              <a:rPr lang="en-US" sz="2400" b="0" i="0" u="none" strike="noStrike" cap="none" dirty="0">
                <a:solidFill>
                  <a:srgbClr val="000000"/>
                </a:solidFill>
                <a:effectLst/>
                <a:latin typeface="Helvetica Neue"/>
                <a:ea typeface="Helvetica Neue"/>
                <a:cs typeface="Helvetica Neue"/>
                <a:sym typeface="Helvetica Neue"/>
              </a:rPr>
              <a:t>We can debate how risky cloud permissions are based on your IAM controls. </a:t>
            </a:r>
          </a:p>
          <a:p>
            <a:pPr lvl="0" rtl="0" fontAlgn="ctr"/>
            <a:endParaRPr lang="en-US" sz="2400" b="0" i="0" u="none" strike="noStrike" cap="none" dirty="0">
              <a:solidFill>
                <a:srgbClr val="000000"/>
              </a:solidFill>
              <a:effectLst/>
              <a:latin typeface="Helvetica Neue"/>
              <a:ea typeface="Helvetica Neue"/>
              <a:cs typeface="Helvetica Neue"/>
              <a:sym typeface="Helvetica Neue"/>
            </a:endParaRPr>
          </a:p>
          <a:p>
            <a:pPr lvl="0" rtl="0" fontAlgn="ctr"/>
            <a:r>
              <a:rPr lang="en-US" sz="2400" b="0" i="0" u="none" strike="noStrike" cap="none" dirty="0">
                <a:solidFill>
                  <a:srgbClr val="000000"/>
                </a:solidFill>
                <a:effectLst/>
                <a:latin typeface="Helvetica Neue"/>
                <a:ea typeface="Helvetica Neue"/>
                <a:cs typeface="Helvetica Neue"/>
                <a:sym typeface="Helvetica Neue"/>
              </a:rPr>
              <a:t>How do we get back to the good old days of the perimeter model? It was NEVER good to begin with. The cloud may be the straw that broke the camel’s back, but we should use this as an opportunity to improve our security posture, instead of moving backwards toward a model that was always broken.</a:t>
            </a:r>
          </a:p>
          <a:p>
            <a:pPr lvl="0" rtl="0" fontAlgn="ctr"/>
            <a:endParaRPr lang="en-US" sz="2400" b="0" i="0" u="none" strike="noStrike" cap="none" dirty="0">
              <a:solidFill>
                <a:srgbClr val="000000"/>
              </a:solidFill>
              <a:effectLst/>
              <a:latin typeface="Helvetica Neue"/>
              <a:ea typeface="Helvetica Neue"/>
              <a:cs typeface="Helvetica Neue"/>
              <a:sym typeface="Helvetica Neue"/>
            </a:endParaRPr>
          </a:p>
          <a:p>
            <a:pPr lvl="0" rtl="0" fontAlgn="ctr"/>
            <a:r>
              <a:rPr lang="en-US" sz="2400" b="0" i="0" u="none" strike="noStrike" cap="none" dirty="0">
                <a:solidFill>
                  <a:srgbClr val="000000"/>
                </a:solidFill>
                <a:effectLst/>
                <a:latin typeface="Helvetica Neue"/>
                <a:ea typeface="Helvetica Neue"/>
                <a:cs typeface="Helvetica Neue"/>
                <a:sym typeface="Helvetica Neue"/>
              </a:rPr>
              <a:t>How was is always broken?</a:t>
            </a:r>
          </a:p>
          <a:p>
            <a:pPr marL="571500" lvl="0" indent="-342900" rtl="0" fontAlgn="ctr">
              <a:buFont typeface="Arial" panose="020B0604020202020204" pitchFamily="34" charset="0"/>
              <a:buChar char="•"/>
            </a:pPr>
            <a:r>
              <a:rPr lang="en-US" sz="2400" b="0" i="0" u="none" strike="noStrike" cap="none" dirty="0">
                <a:solidFill>
                  <a:srgbClr val="000000"/>
                </a:solidFill>
                <a:effectLst/>
                <a:latin typeface="Helvetica Neue"/>
                <a:ea typeface="Helvetica Neue"/>
                <a:cs typeface="Helvetica Neue"/>
                <a:sym typeface="Helvetica Neue"/>
              </a:rPr>
              <a:t>The 100% assumption that your perimeter keeps you safe from risk.</a:t>
            </a:r>
          </a:p>
          <a:p>
            <a:pPr lvl="1" rtl="0" fontAlgn="ctr"/>
            <a:r>
              <a:rPr lang="en-US" sz="2400" b="0" i="0" u="none" strike="noStrike" cap="none" dirty="0">
                <a:solidFill>
                  <a:srgbClr val="000000"/>
                </a:solidFill>
                <a:effectLst/>
                <a:latin typeface="Helvetica Neue"/>
                <a:ea typeface="Helvetica Neue"/>
                <a:cs typeface="Helvetica Neue"/>
                <a:sym typeface="Helvetica Neue"/>
              </a:rPr>
              <a:t>Never make a mistake in configuration</a:t>
            </a:r>
          </a:p>
          <a:p>
            <a:pPr lvl="1" rtl="0" fontAlgn="ctr"/>
            <a:r>
              <a:rPr lang="en-US" sz="2400" b="0" i="0" u="none" strike="noStrike" cap="none" dirty="0">
                <a:solidFill>
                  <a:srgbClr val="000000"/>
                </a:solidFill>
                <a:effectLst/>
                <a:latin typeface="Helvetica Neue"/>
                <a:ea typeface="Helvetica Neue"/>
                <a:cs typeface="Helvetica Neue"/>
                <a:sym typeface="Helvetica Neue"/>
              </a:rPr>
              <a:t>Never have unpatched vulnerabilities</a:t>
            </a:r>
          </a:p>
          <a:p>
            <a:pPr lvl="1" rtl="0" fontAlgn="ctr"/>
            <a:r>
              <a:rPr lang="en-US" sz="2400" b="0" i="0" u="none" strike="noStrike" cap="none" dirty="0">
                <a:solidFill>
                  <a:srgbClr val="000000"/>
                </a:solidFill>
                <a:effectLst/>
                <a:latin typeface="Helvetica Neue"/>
                <a:ea typeface="Helvetica Neue"/>
                <a:cs typeface="Helvetica Neue"/>
                <a:sym typeface="Helvetica Neue"/>
              </a:rPr>
              <a:t>Never have zero days against any of the platforms we use.</a:t>
            </a:r>
          </a:p>
          <a:p>
            <a:pPr marL="571500" lvl="0" indent="-342900" rtl="0" fontAlgn="ctr">
              <a:buFont typeface="Arial" panose="020B0604020202020204" pitchFamily="34" charset="0"/>
              <a:buChar char="•"/>
            </a:pPr>
            <a:r>
              <a:rPr lang="en-US" sz="2400" b="0" i="0" u="none" strike="noStrike" cap="none" dirty="0">
                <a:solidFill>
                  <a:srgbClr val="000000"/>
                </a:solidFill>
                <a:effectLst/>
                <a:latin typeface="Helvetica Neue"/>
                <a:ea typeface="Helvetica Neue"/>
                <a:cs typeface="Helvetica Neue"/>
                <a:sym typeface="Helvetica Neue"/>
              </a:rPr>
              <a:t>Insider threats.</a:t>
            </a:r>
          </a:p>
          <a:p>
            <a:pPr marL="685800" lvl="1" indent="0" rtl="0" fontAlgn="ctr">
              <a:buFont typeface="Arial" panose="020B0604020202020204" pitchFamily="34" charset="0"/>
              <a:buNone/>
            </a:pPr>
            <a:r>
              <a:rPr lang="en-US" sz="2400" b="0" i="0" u="none" strike="noStrike" cap="none" dirty="0">
                <a:solidFill>
                  <a:srgbClr val="000000"/>
                </a:solidFill>
                <a:effectLst/>
                <a:latin typeface="Helvetica Neue"/>
                <a:ea typeface="Helvetica Neue"/>
                <a:cs typeface="Helvetica Neue"/>
                <a:sym typeface="Helvetica Neue"/>
              </a:rPr>
              <a:t>It doesn’t matter how big or perfect your wall is, if the threat is on the inside.</a:t>
            </a:r>
          </a:p>
          <a:p>
            <a:pPr lvl="1" rtl="0" fontAlgn="ctr"/>
            <a:endParaRPr lang="en-US" sz="2400" b="0" i="0" u="none" strike="noStrike" cap="none" dirty="0">
              <a:solidFill>
                <a:srgbClr val="000000"/>
              </a:solidFill>
              <a:effectLst/>
              <a:latin typeface="Helvetica Neue"/>
              <a:ea typeface="Helvetica Neue"/>
              <a:cs typeface="Helvetica Neue"/>
              <a:sym typeface="Helvetica Neue"/>
            </a:endParaRPr>
          </a:p>
          <a:p>
            <a:pPr lvl="1" rtl="0" fontAlgn="ctr"/>
            <a:endParaRPr lang="en-US" sz="2400" b="0" i="0" u="none" strike="noStrike" cap="none" dirty="0">
              <a:solidFill>
                <a:srgbClr val="000000"/>
              </a:solidFill>
              <a:effectLst/>
              <a:latin typeface="Helvetica Neue"/>
              <a:ea typeface="Helvetica Neue"/>
              <a:cs typeface="Helvetica Neue"/>
              <a:sym typeface="Helvetica Neue"/>
            </a:endParaRPr>
          </a:p>
          <a:p>
            <a:pPr marL="571500" lvl="0" indent="-342900" rtl="0" fontAlgn="ctr">
              <a:buFont typeface="Arial" panose="020B0604020202020204" pitchFamily="34" charset="0"/>
              <a:buChar char="•"/>
            </a:pPr>
            <a:endParaRPr lang="en-US" sz="2400" b="0" i="0" u="none" strike="noStrike" cap="none" dirty="0">
              <a:solidFill>
                <a:srgbClr val="000000"/>
              </a:solidFill>
              <a:effectLst/>
              <a:latin typeface="Helvetica Neue"/>
              <a:ea typeface="Helvetica Neue"/>
              <a:cs typeface="Helvetica Neue"/>
              <a:sym typeface="Helvetica Neue"/>
            </a:endParaRPr>
          </a:p>
          <a:p>
            <a:pPr marL="1028700" lvl="1" indent="-342900" rtl="0" fontAlgn="ctr">
              <a:buFont typeface="Arial" panose="020B0604020202020204" pitchFamily="34" charset="0"/>
              <a:buChar char="•"/>
            </a:pPr>
            <a:endParaRPr lang="en-US" sz="2400" b="0" i="0" u="none" strike="noStrike" cap="none" dirty="0">
              <a:solidFill>
                <a:srgbClr val="000000"/>
              </a:solidFill>
              <a:effectLst/>
              <a:latin typeface="Helvetica Neue"/>
              <a:ea typeface="Helvetica Neue"/>
              <a:cs typeface="Helvetica Neue"/>
              <a:sym typeface="Helvetica Neue"/>
            </a:endParaRPr>
          </a:p>
          <a:p>
            <a:pPr marL="228600" indent="0">
              <a:buFont typeface="Arial" panose="020B0604020202020204" pitchFamily="34" charset="0"/>
              <a:buNone/>
            </a:pPr>
            <a:endParaRPr lang="en-US" dirty="0"/>
          </a:p>
          <a:p>
            <a:pPr marL="228600" indent="0">
              <a:buFont typeface="Arial" panose="020B0604020202020204" pitchFamily="34" charset="0"/>
              <a:buNone/>
            </a:pPr>
            <a:endParaRPr lang="en-US" dirty="0"/>
          </a:p>
        </p:txBody>
      </p:sp>
    </p:spTree>
    <p:extLst>
      <p:ext uri="{BB962C8B-B14F-4D97-AF65-F5344CB8AC3E}">
        <p14:creationId xmlns:p14="http://schemas.microsoft.com/office/powerpoint/2010/main" val="3998448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 typeface="Arial" panose="020B0604020202020204" pitchFamily="34" charset="0"/>
              <a:buChar char="•"/>
            </a:pPr>
            <a:r>
              <a:rPr lang="en-US"/>
              <a:t>Identity is stable across boundaries!</a:t>
            </a:r>
          </a:p>
          <a:p>
            <a:pPr marL="571500" indent="-342900">
              <a:buFont typeface="Arial" panose="020B0604020202020204" pitchFamily="34" charset="0"/>
              <a:buChar char="•"/>
            </a:pPr>
            <a:endParaRPr lang="en-US"/>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Developer velocity. Don’t trade one for the other. </a:t>
            </a:r>
          </a:p>
          <a:p>
            <a:pPr marL="571500" indent="-342900">
              <a:buFont typeface="Arial" panose="020B0604020202020204" pitchFamily="34" charset="0"/>
              <a:buChar char="•"/>
            </a:pPr>
            <a:endParaRPr lang="en-US"/>
          </a:p>
          <a:p>
            <a:pPr marL="228600" indent="0">
              <a:buFont typeface="Arial" panose="020B0604020202020204" pitchFamily="34" charset="0"/>
              <a:buNone/>
            </a:pPr>
            <a:endParaRPr lang="en-US"/>
          </a:p>
          <a:p>
            <a:pPr marL="228600" indent="0">
              <a:buFont typeface="Arial" panose="020B0604020202020204" pitchFamily="34" charset="0"/>
              <a:buNone/>
            </a:pPr>
            <a:r>
              <a:rPr lang="en-US"/>
              <a:t>We add some fluffy clouds and extend our network to essentially create a “super network”.</a:t>
            </a:r>
          </a:p>
          <a:p>
            <a:pPr rtl="0" fontAlgn="ctr"/>
            <a:endParaRPr lang="en-US" sz="2400" b="0" i="0" u="none" strike="noStrike" cap="none">
              <a:solidFill>
                <a:srgbClr val="000000"/>
              </a:solidFill>
              <a:effectLst/>
              <a:latin typeface="Helvetica Neue"/>
              <a:ea typeface="Helvetica Neue"/>
              <a:cs typeface="Helvetica Neue"/>
              <a:sym typeface="Helvetica Neue"/>
            </a:endParaRPr>
          </a:p>
          <a:p>
            <a:pPr rtl="0" fontAlgn="ctr"/>
            <a:r>
              <a:rPr lang="en-US" sz="2400" b="0" i="0" u="none" strike="noStrike" cap="none">
                <a:solidFill>
                  <a:srgbClr val="000000"/>
                </a:solidFill>
                <a:effectLst/>
                <a:latin typeface="Helvetica Neue"/>
                <a:ea typeface="Helvetica Neue"/>
                <a:cs typeface="Helvetica Neue"/>
                <a:sym typeface="Helvetica Neue"/>
              </a:rPr>
              <a:t>Bridge these networks with other technologies somehow:</a:t>
            </a:r>
          </a:p>
          <a:p>
            <a:pPr lvl="1" rtl="0" fontAlgn="ctr"/>
            <a:r>
              <a:rPr lang="en-US" sz="2400" b="0" i="0" u="none" strike="noStrike" cap="none">
                <a:solidFill>
                  <a:srgbClr val="000000"/>
                </a:solidFill>
                <a:effectLst/>
                <a:latin typeface="Helvetica Neue"/>
                <a:ea typeface="Helvetica Neue"/>
                <a:cs typeface="Helvetica Neue"/>
                <a:sym typeface="Helvetica Neue"/>
              </a:rPr>
              <a:t>VPN overlay</a:t>
            </a:r>
          </a:p>
          <a:p>
            <a:pPr lvl="1" rtl="0" fontAlgn="ctr"/>
            <a:r>
              <a:rPr lang="en-US" sz="2400" b="0" i="0" u="none" strike="noStrike" cap="none">
                <a:solidFill>
                  <a:srgbClr val="000000"/>
                </a:solidFill>
                <a:effectLst/>
                <a:latin typeface="Helvetica Neue"/>
                <a:ea typeface="Helvetica Neue"/>
                <a:cs typeface="Helvetica Neue"/>
                <a:sym typeface="Helvetica Neue"/>
              </a:rPr>
              <a:t>SD WAN</a:t>
            </a:r>
          </a:p>
          <a:p>
            <a:pPr lvl="1" rtl="0" fontAlgn="ctr"/>
            <a:r>
              <a:rPr lang="en-US" sz="2400" b="0" i="0" u="none" strike="noStrike" cap="none">
                <a:solidFill>
                  <a:srgbClr val="000000"/>
                </a:solidFill>
                <a:effectLst/>
                <a:latin typeface="Helvetica Neue"/>
                <a:ea typeface="Helvetica Neue"/>
                <a:cs typeface="Helvetica Neue"/>
                <a:sym typeface="Helvetica Neue"/>
              </a:rPr>
              <a:t>Express routes</a:t>
            </a:r>
          </a:p>
          <a:p>
            <a:pPr lvl="1" rtl="0" fontAlgn="ctr"/>
            <a:r>
              <a:rPr lang="en-US" sz="2400" b="0" i="0" u="none" strike="noStrike" cap="none">
                <a:solidFill>
                  <a:srgbClr val="000000"/>
                </a:solidFill>
                <a:effectLst/>
                <a:latin typeface="Helvetica Neue"/>
                <a:ea typeface="Helvetica Neue"/>
                <a:cs typeface="Helvetica Neue"/>
                <a:sym typeface="Helvetica Neue"/>
              </a:rPr>
              <a:t>VPC peering</a:t>
            </a:r>
          </a:p>
          <a:p>
            <a:pPr lvl="1" rtl="0" fontAlgn="ctr"/>
            <a:r>
              <a:rPr lang="en-US" sz="2400" b="0" i="0" u="none" strike="noStrike" cap="none">
                <a:solidFill>
                  <a:srgbClr val="000000"/>
                </a:solidFill>
                <a:effectLst/>
                <a:latin typeface="Helvetica Neue"/>
                <a:ea typeface="Helvetica Neue"/>
                <a:cs typeface="Helvetica Neue"/>
                <a:sym typeface="Helvetica Neue"/>
              </a:rPr>
              <a:t>…</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physical world, we were limited to a physical cable. If someone asked you to move a cable to bypass the firewall, and let the public internet access their service, the team would probably hang up on you. </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cloud world, as long as you have the right permissions, you can do whatever you want. (make this s3 bucket public – amazon says OKAY!)</a:t>
            </a:r>
          </a:p>
          <a:p>
            <a:pPr marL="228600" indent="0">
              <a:buFont typeface="Arial" panose="020B0604020202020204" pitchFamily="34" charset="0"/>
              <a:buNone/>
            </a:pPr>
            <a:endParaRPr lang="en-US"/>
          </a:p>
          <a:p>
            <a:pPr rtl="0" fontAlgn="ctr"/>
            <a:r>
              <a:rPr lang="en-US" sz="2400" b="0" i="0" u="none" strike="noStrike" cap="none">
                <a:solidFill>
                  <a:srgbClr val="000000"/>
                </a:solidFill>
                <a:effectLst/>
                <a:latin typeface="Helvetica Neue"/>
                <a:ea typeface="Helvetica Neue"/>
                <a:cs typeface="Helvetica Neue"/>
                <a:sym typeface="Helvetica Neue"/>
              </a:rPr>
              <a:t>Perimeters in the cloud are logical, not physical.</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public, is public. </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private, is private.</a:t>
            </a:r>
          </a:p>
          <a:p>
            <a:pPr lvl="1" rtl="0" fontAlgn="ctr"/>
            <a:r>
              <a:rPr lang="en-US" sz="2400" b="0" i="0" u="none" strike="noStrike" cap="none">
                <a:solidFill>
                  <a:srgbClr val="000000"/>
                </a:solidFill>
                <a:effectLst/>
                <a:latin typeface="Helvetica Neue"/>
                <a:ea typeface="Helvetica Neue"/>
                <a:cs typeface="Helvetica Neue"/>
                <a:sym typeface="Helvetica Neue"/>
              </a:rPr>
              <a:t>The cloud can’t distinguish one from the other. There are no topology constraints.</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We can debate how risky cloud permissions are based on your IAM controls. </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do we get back to the good old days of the perimeter model? It was NEVER good to begin with. The cloud may be the straw that broke the camel’s back, but we should use this as an opportunity to improve our security posture, instead of moving backwards toward a model that was always broken.</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was is always broken?</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The 100% assumption that your perimeter keeps you safe from risk.</a:t>
            </a:r>
          </a:p>
          <a:p>
            <a:pPr lvl="1" rtl="0" fontAlgn="ctr"/>
            <a:r>
              <a:rPr lang="en-US" sz="2400" b="0" i="0" u="none" strike="noStrike" cap="none">
                <a:solidFill>
                  <a:srgbClr val="000000"/>
                </a:solidFill>
                <a:effectLst/>
                <a:latin typeface="Helvetica Neue"/>
                <a:ea typeface="Helvetica Neue"/>
                <a:cs typeface="Helvetica Neue"/>
                <a:sym typeface="Helvetica Neue"/>
              </a:rPr>
              <a:t>Never make a mistake in configuration</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unpatched vulnerabilities</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zero days against any of the platforms we use.</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Insider threats.</a:t>
            </a:r>
          </a:p>
          <a:p>
            <a:pPr marL="685800" lvl="1" indent="0" rtl="0" fontAlgn="ctr">
              <a:buFont typeface="Arial" panose="020B0604020202020204" pitchFamily="34" charset="0"/>
              <a:buNone/>
            </a:pPr>
            <a:r>
              <a:rPr lang="en-US" sz="2400" b="0" i="0" u="none" strike="noStrike" cap="none">
                <a:solidFill>
                  <a:srgbClr val="000000"/>
                </a:solidFill>
                <a:effectLst/>
                <a:latin typeface="Helvetica Neue"/>
                <a:ea typeface="Helvetica Neue"/>
                <a:cs typeface="Helvetica Neue"/>
                <a:sym typeface="Helvetica Neue"/>
              </a:rPr>
              <a:t>It doesn’t matter how big or perfect your wall is, if the threat is on the inside.</a:t>
            </a: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marL="571500" lvl="0"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1028700" lvl="1"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228600" indent="0">
              <a:buFont typeface="Arial" panose="020B0604020202020204" pitchFamily="34" charset="0"/>
              <a:buNone/>
            </a:pPr>
            <a:endParaRPr lang="en-US"/>
          </a:p>
          <a:p>
            <a:pPr marL="228600" indent="0">
              <a:buFont typeface="Arial" panose="020B0604020202020204" pitchFamily="34" charset="0"/>
              <a:buNone/>
            </a:pPr>
            <a:endParaRPr lang="en-US"/>
          </a:p>
        </p:txBody>
      </p:sp>
    </p:spTree>
    <p:extLst>
      <p:ext uri="{BB962C8B-B14F-4D97-AF65-F5344CB8AC3E}">
        <p14:creationId xmlns:p14="http://schemas.microsoft.com/office/powerpoint/2010/main" val="3968568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E5A926-48D9-4ED8-8074-E9C09A577D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965050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We already do these principles for Vault. Now we’re going to apply them to Consul.</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How do you repeatedly frame the problem statement with your customers. </a:t>
            </a:r>
          </a:p>
          <a:p>
            <a:pPr marL="228600" indent="0">
              <a:buFont typeface="Arial" panose="020B0604020202020204" pitchFamily="34" charset="0"/>
              <a:buNone/>
            </a:pPr>
            <a:endParaRPr lang="en-US" dirty="0"/>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Who gives these services their identity? Where does consul get the services’ identity from? Vault.</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If you ingrain these principles and goals into your mind: you will stumble upon Consul opportunities.</a:t>
            </a:r>
          </a:p>
          <a:p>
            <a:pPr marL="228600" indent="0">
              <a:buFont typeface="Arial" panose="020B0604020202020204" pitchFamily="34" charset="0"/>
              <a:buNone/>
            </a:pPr>
            <a:endParaRPr lang="en-US" dirty="0"/>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You need to apply these principles to both!</a:t>
            </a:r>
          </a:p>
          <a:p>
            <a:pPr marL="571500" indent="-342900">
              <a:buFont typeface="Arial" panose="020B0604020202020204" pitchFamily="34" charset="0"/>
              <a:buChar char="•"/>
            </a:pPr>
            <a:r>
              <a:rPr lang="en-US" dirty="0"/>
              <a:t>Access</a:t>
            </a:r>
          </a:p>
          <a:p>
            <a:pPr marL="571500" indent="-342900">
              <a:buFont typeface="Arial" panose="020B0604020202020204" pitchFamily="34" charset="0"/>
              <a:buChar char="•"/>
            </a:pPr>
            <a:r>
              <a:rPr lang="en-US" dirty="0"/>
              <a:t>Communication</a:t>
            </a:r>
          </a:p>
          <a:p>
            <a:pPr marL="571500" indent="-342900">
              <a:buFont typeface="Arial" panose="020B0604020202020204" pitchFamily="34" charset="0"/>
              <a:buChar char="•"/>
            </a:pPr>
            <a:endParaRPr lang="en-US" dirty="0"/>
          </a:p>
          <a:p>
            <a:pPr marL="228600" marR="0" lvl="0" indent="0" algn="l" defTabSz="914400" rtl="0" eaLnBrk="1" fontAlgn="auto" latinLnBrk="0" hangingPunct="1">
              <a:lnSpc>
                <a:spcPct val="117999"/>
              </a:lnSpc>
              <a:spcBef>
                <a:spcPts val="0"/>
              </a:spcBef>
              <a:spcAft>
                <a:spcPts val="0"/>
              </a:spcAft>
              <a:buClr>
                <a:srgbClr val="000000"/>
              </a:buClr>
              <a:buSzPts val="1400"/>
              <a:buFont typeface="Arial" panose="020B0604020202020204" pitchFamily="34" charset="0"/>
              <a:buNone/>
              <a:tabLst/>
              <a:defRPr/>
            </a:pPr>
            <a:r>
              <a:rPr lang="en-US" dirty="0"/>
              <a:t>Your customers are actively solving this challenges, with or without you. </a:t>
            </a:r>
          </a:p>
          <a:p>
            <a:pPr marL="228600" indent="0">
              <a:buFont typeface="Arial" panose="020B0604020202020204" pitchFamily="34" charset="0"/>
              <a:buNone/>
            </a:pPr>
            <a:endParaRPr lang="en-US" dirty="0"/>
          </a:p>
        </p:txBody>
      </p:sp>
    </p:spTree>
    <p:extLst>
      <p:ext uri="{BB962C8B-B14F-4D97-AF65-F5344CB8AC3E}">
        <p14:creationId xmlns:p14="http://schemas.microsoft.com/office/powerpoint/2010/main" val="3111854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E5A926-48D9-4ED8-8074-E9C09A577D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797090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first stage, is to have Service Discovery. </a:t>
            </a:r>
          </a:p>
          <a:p>
            <a:endParaRPr lang="en-US"/>
          </a:p>
          <a:p>
            <a:r>
              <a:rPr lang="en-US"/>
              <a:t>------------------------------------------ </a:t>
            </a:r>
          </a:p>
          <a:p>
            <a:endParaRPr lang="en-US"/>
          </a:p>
          <a:p>
            <a:r>
              <a:rPr lang="en-US"/>
              <a:t>At the most basic level, we have two applications that need to talk to each other, Application A and Application B. </a:t>
            </a:r>
          </a:p>
          <a:p>
            <a:endParaRPr lang="en-US"/>
          </a:p>
          <a:p>
            <a:r>
              <a:rPr lang="en-US"/>
              <a:t>------------------------------------------ </a:t>
            </a:r>
          </a:p>
          <a:p>
            <a:endParaRPr lang="en-US"/>
          </a:p>
          <a:p>
            <a:r>
              <a:rPr lang="en-US"/>
              <a:t>And today, we constrain them to flow through a firewall that will provide </a:t>
            </a:r>
            <a:r>
              <a:rPr lang="en-US" b="1"/>
              <a:t>authorization</a:t>
            </a:r>
            <a:r>
              <a:rPr lang="en-US"/>
              <a:t>. </a:t>
            </a:r>
          </a:p>
          <a:p>
            <a:endParaRPr lang="en-US"/>
          </a:p>
          <a:p>
            <a:r>
              <a:rPr lang="en-US"/>
              <a:t>------------------------------------------ </a:t>
            </a:r>
          </a:p>
          <a:p>
            <a:endParaRPr lang="en-US"/>
          </a:p>
          <a:p>
            <a:r>
              <a:rPr lang="en-US"/>
              <a:t>And a </a:t>
            </a:r>
            <a:r>
              <a:rPr lang="en-US" err="1"/>
              <a:t>loadbalancer</a:t>
            </a:r>
            <a:r>
              <a:rPr lang="en-US"/>
              <a:t> that provides Naming.</a:t>
            </a:r>
          </a:p>
          <a:p>
            <a:endParaRPr lang="en-US"/>
          </a:p>
          <a:p>
            <a:r>
              <a:rPr lang="en-US"/>
              <a:t>------------------------------------------ </a:t>
            </a:r>
          </a:p>
          <a:p>
            <a:endParaRPr lang="en-US"/>
          </a:p>
          <a:p>
            <a:r>
              <a:rPr lang="en-US"/>
              <a:t>And the application is going to transit something like this. </a:t>
            </a:r>
          </a:p>
          <a:p>
            <a:endParaRPr lang="en-US"/>
          </a:p>
          <a:p>
            <a:r>
              <a:rPr lang="en-US"/>
              <a:t>------------------------------------------ </a:t>
            </a:r>
          </a:p>
          <a:p>
            <a:endParaRPr lang="en-US"/>
          </a:p>
          <a:p>
            <a:r>
              <a:rPr lang="en-US"/>
              <a:t>Application A knows where App B lives , because it has the IP address of App B or the </a:t>
            </a:r>
            <a:r>
              <a:rPr lang="en-US" err="1"/>
              <a:t>loadbalancer</a:t>
            </a:r>
            <a:r>
              <a:rPr lang="en-US"/>
              <a:t>, hard-coded in it. </a:t>
            </a:r>
          </a:p>
          <a:p>
            <a:endParaRPr lang="en-US"/>
          </a:p>
          <a:p>
            <a:r>
              <a:rPr lang="en-US"/>
              <a:t>------------------------------------------ </a:t>
            </a:r>
          </a:p>
          <a:p>
            <a:endParaRPr lang="en-US"/>
          </a:p>
          <a:p>
            <a:r>
              <a:rPr lang="en-US"/>
              <a:t>The first level challenge in this journey is : “How do we stand up Consul to act as a central Registry?”</a:t>
            </a:r>
          </a:p>
          <a:p>
            <a:r>
              <a:rPr lang="en-US"/>
              <a:t>As these services get deployed, they get registered. </a:t>
            </a:r>
          </a:p>
          <a:p>
            <a:endParaRPr lang="en-US"/>
          </a:p>
          <a:p>
            <a:r>
              <a:rPr lang="en-US"/>
              <a:t>It might be that A is running on a physical machine and B is running in a container on Kubernetes in the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It doesn’t really matter. Consul has a birds eye view of all the applications in our infrastructure and where they’re running.</a:t>
            </a:r>
          </a:p>
          <a:p>
            <a:endParaRPr lang="en-US"/>
          </a:p>
          <a:p>
            <a:endParaRPr lang="en-US"/>
          </a:p>
          <a:p>
            <a:r>
              <a:rPr lang="en-US"/>
              <a:t>And this registry can be queried via:</a:t>
            </a:r>
          </a:p>
          <a:p>
            <a:r>
              <a:rPr lang="en-US"/>
              <a:t>------------------------------------------ </a:t>
            </a:r>
          </a:p>
          <a:p>
            <a:endParaRPr lang="en-US"/>
          </a:p>
          <a:p>
            <a:pPr marL="171450" indent="-171450">
              <a:buFont typeface="Arial" panose="020B0604020202020204" pitchFamily="34" charset="0"/>
              <a:buChar char="•"/>
            </a:pPr>
            <a:r>
              <a:rPr lang="en-US"/>
              <a:t>DNS</a:t>
            </a:r>
          </a:p>
          <a:p>
            <a:pPr marL="171450" indent="-171450">
              <a:buFont typeface="Arial" panose="020B0604020202020204" pitchFamily="34" charset="0"/>
              <a:buChar char="•"/>
            </a:pPr>
            <a:r>
              <a:rPr lang="en-US"/>
              <a:t>Or </a:t>
            </a:r>
            <a:r>
              <a:rPr lang="en-US" err="1"/>
              <a:t>RestAPI</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So instead of the Application A hard coding IP2</a:t>
            </a:r>
          </a:p>
          <a:p>
            <a:pPr marL="0" indent="0">
              <a:buFont typeface="Arial" panose="020B0604020202020204" pitchFamily="34" charset="0"/>
              <a:buNone/>
            </a:pPr>
            <a:endParaRPr lang="en-US"/>
          </a:p>
          <a:p>
            <a:pPr marL="0" indent="0">
              <a:buFont typeface="Arial" panose="020B0604020202020204" pitchFamily="34" charset="0"/>
              <a:buNone/>
            </a:pPr>
            <a:r>
              <a:rPr lang="en-US"/>
              <a:t>------------------------------------------ </a:t>
            </a:r>
          </a:p>
          <a:p>
            <a:pPr marL="0" indent="0">
              <a:buFont typeface="Arial" panose="020B0604020202020204" pitchFamily="34" charset="0"/>
              <a:buNone/>
            </a:pPr>
            <a:endParaRPr lang="en-US"/>
          </a:p>
          <a:p>
            <a:pPr marL="0" indent="0">
              <a:buFont typeface="Arial" panose="020B0604020202020204" pitchFamily="34" charset="0"/>
              <a:buNone/>
            </a:pPr>
            <a:r>
              <a:rPr lang="en-US"/>
              <a:t>It can hard code a name:</a:t>
            </a:r>
          </a:p>
          <a:p>
            <a:pPr marL="0" indent="0">
              <a:buFont typeface="Arial" panose="020B0604020202020204" pitchFamily="34" charset="0"/>
              <a:buNone/>
            </a:pPr>
            <a:endParaRPr lang="en-US"/>
          </a:p>
          <a:p>
            <a:pPr marL="0" indent="0">
              <a:buFont typeface="Arial" panose="020B0604020202020204" pitchFamily="34" charset="0"/>
              <a:buNone/>
            </a:pPr>
            <a:r>
              <a:rPr lang="en-US"/>
              <a:t>------------------------------------------ </a:t>
            </a:r>
          </a:p>
          <a:p>
            <a:pPr marL="0" indent="0">
              <a:buFont typeface="Arial" panose="020B0604020202020204" pitchFamily="34" charset="0"/>
              <a:buNone/>
            </a:pPr>
            <a:endParaRPr lang="en-US"/>
          </a:p>
          <a:p>
            <a:pPr marL="0" indent="0">
              <a:buFont typeface="Arial" panose="020B0604020202020204" pitchFamily="34" charset="0"/>
              <a:buNone/>
            </a:pPr>
            <a:r>
              <a:rPr lang="en-US" err="1"/>
              <a:t>svcB.service.consul</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This will be resolved via DNS to the IP. </a:t>
            </a:r>
          </a:p>
          <a:p>
            <a:pPr marL="0" indent="0">
              <a:buFont typeface="Arial" panose="020B0604020202020204" pitchFamily="34" charset="0"/>
              <a:buNone/>
            </a:pPr>
            <a:endParaRPr lang="en-US"/>
          </a:p>
          <a:p>
            <a:pPr marL="0" indent="0">
              <a:buFont typeface="Arial" panose="020B0604020202020204" pitchFamily="34" charset="0"/>
              <a:buNone/>
            </a:pPr>
            <a:r>
              <a:rPr lang="en-US"/>
              <a:t>------------------------------------------ </a:t>
            </a:r>
          </a:p>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And now we no longer need to use a </a:t>
            </a:r>
            <a:r>
              <a:rPr lang="en-US" err="1"/>
              <a:t>loadbalancer</a:t>
            </a:r>
            <a:r>
              <a:rPr lang="en-US"/>
              <a:t> as a naming construct. </a:t>
            </a:r>
          </a:p>
          <a:p>
            <a:pPr marL="0" indent="0">
              <a:buFont typeface="Arial" panose="020B0604020202020204" pitchFamily="34" charset="0"/>
              <a:buNone/>
            </a:pPr>
            <a:endParaRPr lang="en-US"/>
          </a:p>
          <a:p>
            <a:pPr marL="0" indent="0">
              <a:buFont typeface="Arial" panose="020B0604020202020204" pitchFamily="34" charset="0"/>
              <a:buNone/>
            </a:pPr>
            <a:r>
              <a:rPr lang="en-US"/>
              <a:t>------------------------------------------ </a:t>
            </a:r>
          </a:p>
          <a:p>
            <a:pPr marL="0" indent="0">
              <a:buFont typeface="Arial" panose="020B0604020202020204" pitchFamily="34" charset="0"/>
              <a:buNone/>
            </a:pPr>
            <a:endParaRPr lang="en-US"/>
          </a:p>
          <a:p>
            <a:pPr marL="0" indent="0">
              <a:buFont typeface="Arial" panose="020B0604020202020204" pitchFamily="34" charset="0"/>
              <a:buNone/>
            </a:pPr>
            <a:r>
              <a:rPr lang="en-US"/>
              <a:t>When B scales Up or Down, Consul maintains an up-to-date registry</a:t>
            </a:r>
          </a:p>
          <a:p>
            <a:pPr marL="0" indent="0">
              <a:buFont typeface="Arial" panose="020B0604020202020204" pitchFamily="34" charset="0"/>
              <a:buNone/>
            </a:pPr>
            <a:endParaRPr lang="en-US"/>
          </a:p>
          <a:p>
            <a:pPr marL="0" indent="0">
              <a:buFont typeface="Arial" panose="020B0604020202020204" pitchFamily="34" charset="0"/>
              <a:buNone/>
            </a:pPr>
            <a:r>
              <a:rPr lang="en-US"/>
              <a:t>------------------------------------------ </a:t>
            </a:r>
          </a:p>
          <a:p>
            <a:pPr marL="0" indent="0">
              <a:buFont typeface="Arial" panose="020B0604020202020204" pitchFamily="34" charset="0"/>
              <a:buNone/>
            </a:pPr>
            <a:endParaRPr lang="en-US"/>
          </a:p>
          <a:p>
            <a:pPr marL="0" indent="0">
              <a:buFont typeface="Arial" panose="020B0604020202020204" pitchFamily="34" charset="0"/>
              <a:buNone/>
            </a:pPr>
            <a:r>
              <a:rPr lang="en-US"/>
              <a:t>And if an instance fails:</a:t>
            </a:r>
          </a:p>
          <a:p>
            <a:pPr marL="0" indent="0">
              <a:buFont typeface="Arial" panose="020B0604020202020204" pitchFamily="34" charset="0"/>
              <a:buNone/>
            </a:pPr>
            <a:endParaRPr lang="en-US"/>
          </a:p>
          <a:p>
            <a:pPr marL="0" indent="0">
              <a:buFont typeface="Arial" panose="020B0604020202020204" pitchFamily="34" charset="0"/>
              <a:buNone/>
            </a:pPr>
            <a:r>
              <a:rPr lang="en-US"/>
              <a:t>------------------------------------------ </a:t>
            </a:r>
          </a:p>
          <a:p>
            <a:pPr marL="0" indent="0">
              <a:buFont typeface="Arial" panose="020B0604020202020204" pitchFamily="34" charset="0"/>
              <a:buNone/>
            </a:pPr>
            <a:endParaRPr lang="en-US"/>
          </a:p>
          <a:p>
            <a:pPr marL="0" indent="0">
              <a:buFont typeface="Arial" panose="020B0604020202020204" pitchFamily="34" charset="0"/>
              <a:buNone/>
            </a:pPr>
            <a:r>
              <a:rPr lang="en-US"/>
              <a:t>Consul is able to dynamically mask all of this. </a:t>
            </a:r>
          </a:p>
          <a:p>
            <a:pPr marL="0" indent="0">
              <a:buFont typeface="Arial" panose="020B0604020202020204" pitchFamily="34" charset="0"/>
              <a:buNone/>
            </a:pPr>
            <a:endParaRPr lang="en-US"/>
          </a:p>
          <a:p>
            <a:pPr marL="0" indent="0">
              <a:buFont typeface="Arial" panose="020B0604020202020204" pitchFamily="34" charset="0"/>
              <a:buNone/>
            </a:pPr>
            <a:r>
              <a:rPr lang="en-US"/>
              <a:t>…</a:t>
            </a:r>
          </a:p>
          <a:p>
            <a:pPr marL="0" indent="0">
              <a:buFont typeface="Arial" panose="020B0604020202020204" pitchFamily="34" charset="0"/>
              <a:buNone/>
            </a:pPr>
            <a:endParaRPr lang="en-US"/>
          </a:p>
          <a:p>
            <a:pPr marL="0" indent="0">
              <a:buFont typeface="Arial" panose="020B0604020202020204" pitchFamily="34" charset="0"/>
              <a:buNone/>
            </a:pPr>
            <a:r>
              <a:rPr lang="en-US"/>
              <a:t>So we start to move away from using a </a:t>
            </a:r>
            <a:r>
              <a:rPr lang="en-US" err="1"/>
              <a:t>loadbalancer</a:t>
            </a:r>
            <a:r>
              <a:rPr lang="en-US"/>
              <a:t> as a fixed naming device, and really only use it in the case where we have tons of requests a second and we need to have </a:t>
            </a:r>
            <a:r>
              <a:rPr lang="en-US" err="1"/>
              <a:t>loadbalancing</a:t>
            </a:r>
            <a:r>
              <a:rPr lang="en-US"/>
              <a:t> capability.</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E5A926-48D9-4ED8-8074-E9C09A577D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953138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We already do these principles for Vault. Now we’re going to apply them to Consul.</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How do you repeatedly frame the problem statement with your customers. </a:t>
            </a:r>
          </a:p>
          <a:p>
            <a:pPr marL="228600" indent="0">
              <a:buFont typeface="Arial" panose="020B0604020202020204" pitchFamily="34" charset="0"/>
              <a:buNone/>
            </a:pPr>
            <a:endParaRPr lang="en-US" dirty="0"/>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Who gives these services their identity? Where does consul get the services’ identity from? Vault.</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If you ingrain these principles and goals into your mind: you will stumble upon Consul opportunities.</a:t>
            </a:r>
          </a:p>
          <a:p>
            <a:pPr marL="228600" indent="0">
              <a:buFont typeface="Arial" panose="020B0604020202020204" pitchFamily="34" charset="0"/>
              <a:buNone/>
            </a:pPr>
            <a:endParaRPr lang="en-US" dirty="0"/>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You need to apply these principles to both!</a:t>
            </a:r>
          </a:p>
          <a:p>
            <a:pPr marL="571500" indent="-342900">
              <a:buFont typeface="Arial" panose="020B0604020202020204" pitchFamily="34" charset="0"/>
              <a:buChar char="•"/>
            </a:pPr>
            <a:r>
              <a:rPr lang="en-US" dirty="0"/>
              <a:t>Access</a:t>
            </a:r>
          </a:p>
          <a:p>
            <a:pPr marL="571500" indent="-342900">
              <a:buFont typeface="Arial" panose="020B0604020202020204" pitchFamily="34" charset="0"/>
              <a:buChar char="•"/>
            </a:pPr>
            <a:r>
              <a:rPr lang="en-US" dirty="0"/>
              <a:t>Communication</a:t>
            </a:r>
          </a:p>
          <a:p>
            <a:pPr marL="571500" indent="-342900">
              <a:buFont typeface="Arial" panose="020B0604020202020204" pitchFamily="34" charset="0"/>
              <a:buChar char="•"/>
            </a:pPr>
            <a:endParaRPr lang="en-US" dirty="0"/>
          </a:p>
          <a:p>
            <a:pPr marL="228600" marR="0" lvl="0" indent="0" algn="l" defTabSz="914400" rtl="0" eaLnBrk="1" fontAlgn="auto" latinLnBrk="0" hangingPunct="1">
              <a:lnSpc>
                <a:spcPct val="117999"/>
              </a:lnSpc>
              <a:spcBef>
                <a:spcPts val="0"/>
              </a:spcBef>
              <a:spcAft>
                <a:spcPts val="0"/>
              </a:spcAft>
              <a:buClr>
                <a:srgbClr val="000000"/>
              </a:buClr>
              <a:buSzPts val="1400"/>
              <a:buFont typeface="Arial" panose="020B0604020202020204" pitchFamily="34" charset="0"/>
              <a:buNone/>
              <a:tabLst/>
              <a:defRPr/>
            </a:pPr>
            <a:r>
              <a:rPr lang="en-US" dirty="0"/>
              <a:t>Your customers are actively solving this challenges, with or without you. </a:t>
            </a:r>
          </a:p>
          <a:p>
            <a:pPr marL="228600" indent="0">
              <a:buFont typeface="Arial" panose="020B0604020202020204" pitchFamily="34" charset="0"/>
              <a:buNone/>
            </a:pPr>
            <a:endParaRPr lang="en-US" dirty="0"/>
          </a:p>
        </p:txBody>
      </p:sp>
    </p:spTree>
    <p:extLst>
      <p:ext uri="{BB962C8B-B14F-4D97-AF65-F5344CB8AC3E}">
        <p14:creationId xmlns:p14="http://schemas.microsoft.com/office/powerpoint/2010/main" val="3037149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E5A926-48D9-4ED8-8074-E9C09A577D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48022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way this works</a:t>
            </a:r>
          </a:p>
          <a:p>
            <a:endParaRPr lang="en-US"/>
          </a:p>
          <a:p>
            <a:r>
              <a:rPr lang="en-US"/>
              <a:t>------------------------------------------ </a:t>
            </a:r>
          </a:p>
          <a:p>
            <a:endParaRPr lang="en-US"/>
          </a:p>
          <a:p>
            <a:r>
              <a:rPr lang="en-US"/>
              <a:t>Is that alongside our applications, we deploy a side-car proxy</a:t>
            </a:r>
          </a:p>
          <a:p>
            <a:endParaRPr lang="en-US"/>
          </a:p>
          <a:p>
            <a:r>
              <a:rPr lang="en-US"/>
              <a:t>------------------------------------------ </a:t>
            </a:r>
          </a:p>
          <a:p>
            <a:endParaRPr lang="en-US"/>
          </a:p>
          <a:p>
            <a:r>
              <a:rPr lang="en-US"/>
              <a:t>So when A wants to talk to B, it actually talks outward through this proxy. </a:t>
            </a:r>
          </a:p>
          <a:p>
            <a:endParaRPr lang="en-US"/>
          </a:p>
          <a:p>
            <a:r>
              <a:rPr lang="en-US"/>
              <a:t>------------------------------------------ </a:t>
            </a:r>
          </a:p>
          <a:p>
            <a:endParaRPr lang="en-US"/>
          </a:p>
          <a:p>
            <a:r>
              <a:rPr lang="en-US"/>
              <a:t>The outbound proxy is responsible for the Service Discovery, as well as the </a:t>
            </a:r>
            <a:r>
              <a:rPr lang="en-US" err="1"/>
              <a:t>LoadBalancing</a:t>
            </a:r>
            <a:r>
              <a:rPr lang="en-US"/>
              <a:t>. </a:t>
            </a:r>
          </a:p>
          <a:p>
            <a:r>
              <a:rPr lang="en-US"/>
              <a:t>The proxy will do the work to discover which instance of Service B we should actually send traffic to. </a:t>
            </a:r>
          </a:p>
          <a:p>
            <a:endParaRPr lang="en-US"/>
          </a:p>
          <a:p>
            <a:r>
              <a:rPr lang="en-US"/>
              <a:t>------------------------------------------ </a:t>
            </a:r>
          </a:p>
          <a:p>
            <a:endParaRPr lang="en-US"/>
          </a:p>
          <a:p>
            <a:r>
              <a:rPr lang="en-US"/>
              <a:t>And then it initiates the connection. </a:t>
            </a:r>
          </a:p>
          <a:p>
            <a:endParaRPr lang="en-US"/>
          </a:p>
          <a:p>
            <a:r>
              <a:rPr lang="en-US"/>
              <a:t>The receiving end is going to upgrade this connection to Mutual TLS.</a:t>
            </a:r>
          </a:p>
          <a:p>
            <a:endParaRPr lang="en-US"/>
          </a:p>
          <a:p>
            <a:r>
              <a:rPr lang="en-US"/>
              <a:t>------------------------------------------ </a:t>
            </a:r>
          </a:p>
          <a:p>
            <a:endParaRPr lang="en-US"/>
          </a:p>
          <a:p>
            <a:r>
              <a:rPr lang="en-US"/>
              <a:t>Both sides have to present a certificate to identify themselves. </a:t>
            </a:r>
          </a:p>
          <a:p>
            <a:r>
              <a:rPr lang="en-US"/>
              <a:t>This enables us to do Authorization, so A knows for certain it’s talking to B, and vice versa.</a:t>
            </a:r>
          </a:p>
          <a:p>
            <a:endParaRPr lang="en-US"/>
          </a:p>
          <a:p>
            <a:r>
              <a:rPr lang="en-US"/>
              <a:t>------------------------------------------ </a:t>
            </a:r>
          </a:p>
          <a:p>
            <a:endParaRPr lang="en-US"/>
          </a:p>
          <a:p>
            <a:r>
              <a:rPr lang="en-US"/>
              <a:t>Another benefit mutual TLS gives us is that we are now employing a zero trust network model. We can assume the network is hostile, and as such all of the data is being end-to-end encrypted. </a:t>
            </a:r>
          </a:p>
          <a:p>
            <a:endParaRPr lang="en-US"/>
          </a:p>
          <a:p>
            <a:r>
              <a:rPr lang="en-US"/>
              <a:t>You may recall a few years back, that one of Google’s data centers was effectively compromised and snooped on via a government agency and as a result, they started forcing encrypting on their applications internally. </a:t>
            </a:r>
          </a:p>
          <a:p>
            <a:endParaRPr lang="en-US"/>
          </a:p>
          <a:p>
            <a:r>
              <a:rPr lang="en-US"/>
              <a:t>This Consul architecture would have prevented this type of attack. </a:t>
            </a:r>
          </a:p>
          <a:p>
            <a:endParaRPr lang="en-US"/>
          </a:p>
          <a:p>
            <a:r>
              <a:rPr lang="en-US"/>
              <a:t>------------------------------------------ </a:t>
            </a:r>
          </a:p>
          <a:p>
            <a:endParaRPr lang="en-US"/>
          </a:p>
          <a:p>
            <a:r>
              <a:rPr lang="en-US"/>
              <a:t>And we can tie this authorization back to rules in the Consul registry, via our Service Access Graph, that we call “intentions”. </a:t>
            </a:r>
          </a:p>
          <a:p>
            <a:endParaRPr lang="en-US"/>
          </a:p>
          <a:p>
            <a:r>
              <a:rPr lang="en-US"/>
              <a:t>We can say: App A can talk to B, but B cannot talk to D, and so forth.</a:t>
            </a:r>
          </a:p>
          <a:p>
            <a:endParaRPr lang="en-US"/>
          </a:p>
          <a:p>
            <a:r>
              <a:rPr lang="en-US"/>
              <a:t>------------------------------------------ </a:t>
            </a:r>
          </a:p>
          <a:p>
            <a:endParaRPr lang="en-US"/>
          </a:p>
          <a:p>
            <a:r>
              <a:rPr lang="en-US"/>
              <a:t>This removes the requirement of having firewalls between all of our applications. </a:t>
            </a:r>
          </a:p>
          <a:p>
            <a:endParaRPr lang="en-US"/>
          </a:p>
          <a:p>
            <a:r>
              <a:rPr lang="en-US"/>
              <a:t>And it’s key to understand that unlike a firewall rule, Consul rules pertain to logical names, not IPs. </a:t>
            </a:r>
          </a:p>
          <a:p>
            <a:endParaRPr lang="en-US"/>
          </a:p>
          <a:p>
            <a:r>
              <a:rPr lang="en-US"/>
              <a:t>If you had 50 Web servers and 5 Databases, this single intention rule in Consul, could turn into 250 allow rules in a firewall. </a:t>
            </a:r>
          </a:p>
          <a:p>
            <a:endParaRPr lang="en-US"/>
          </a:p>
          <a:p>
            <a:r>
              <a:rPr lang="en-US"/>
              <a:t>This results in a massively lower firewall complexity at scale. </a:t>
            </a:r>
          </a:p>
          <a:p>
            <a:endParaRPr lang="en-US"/>
          </a:p>
          <a:p>
            <a:r>
              <a:rPr lang="en-US"/>
              <a:t>…</a:t>
            </a:r>
          </a:p>
          <a:p>
            <a:endParaRPr lang="en-US"/>
          </a:p>
          <a:p>
            <a:r>
              <a:rPr lang="en-US"/>
              <a:t>To recap: </a:t>
            </a:r>
          </a:p>
          <a:p>
            <a:endParaRPr lang="en-US"/>
          </a:p>
          <a:p>
            <a:r>
              <a:rPr lang="en-US"/>
              <a:t>The crawl phase is about making the service registry process more dynamic, so we don’t have to hardcode IPs as we scale a bunch of services. We don’t want to have to worry about static things breaking as we’re moving quickly. </a:t>
            </a:r>
          </a:p>
          <a:p>
            <a:endParaRPr lang="en-US"/>
          </a:p>
          <a:p>
            <a:r>
              <a:rPr lang="en-US"/>
              <a:t>The walk phase is about automating changes to our networking components, using the Consul registry.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Run phase is about simplifying and removing network middleware from the east/west network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However, there is still a need for firewalls and loadbalancers in the North / South path.</a:t>
            </a:r>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E5A926-48D9-4ED8-8074-E9C09A577D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803981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E5A926-48D9-4ED8-8074-E9C09A577D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406937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E5A926-48D9-4ED8-8074-E9C09A577D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495959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E5A926-48D9-4ED8-8074-E9C09A577D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495959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E5A926-48D9-4ED8-8074-E9C09A577D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054511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E5A926-48D9-4ED8-8074-E9C09A577D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700767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E5A926-48D9-4ED8-8074-E9C09A577D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814236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 typeface="Arial" panose="020B0604020202020204" pitchFamily="34" charset="0"/>
              <a:buChar char="•"/>
            </a:pPr>
            <a:r>
              <a:rPr lang="en-US"/>
              <a:t>Identity is stable across boundaries!</a:t>
            </a:r>
          </a:p>
          <a:p>
            <a:pPr marL="571500" indent="-342900">
              <a:buFont typeface="Arial" panose="020B0604020202020204" pitchFamily="34" charset="0"/>
              <a:buChar char="•"/>
            </a:pPr>
            <a:endParaRPr lang="en-US"/>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Developer velocity. Don’t trade one for the other. </a:t>
            </a:r>
          </a:p>
          <a:p>
            <a:pPr marL="571500" indent="-342900">
              <a:buFont typeface="Arial" panose="020B0604020202020204" pitchFamily="34" charset="0"/>
              <a:buChar char="•"/>
            </a:pPr>
            <a:endParaRPr lang="en-US"/>
          </a:p>
          <a:p>
            <a:pPr marL="228600" indent="0">
              <a:buFont typeface="Arial" panose="020B0604020202020204" pitchFamily="34" charset="0"/>
              <a:buNone/>
            </a:pPr>
            <a:endParaRPr lang="en-US"/>
          </a:p>
          <a:p>
            <a:pPr marL="228600" indent="0">
              <a:buFont typeface="Arial" panose="020B0604020202020204" pitchFamily="34" charset="0"/>
              <a:buNone/>
            </a:pPr>
            <a:r>
              <a:rPr lang="en-US"/>
              <a:t>We add some fluffy clouds and extend our network to essentially create a “super network”.</a:t>
            </a:r>
          </a:p>
          <a:p>
            <a:pPr rtl="0" fontAlgn="ctr"/>
            <a:endParaRPr lang="en-US" sz="2400" b="0" i="0" u="none" strike="noStrike" cap="none">
              <a:solidFill>
                <a:srgbClr val="000000"/>
              </a:solidFill>
              <a:effectLst/>
              <a:latin typeface="Helvetica Neue"/>
              <a:ea typeface="Helvetica Neue"/>
              <a:cs typeface="Helvetica Neue"/>
              <a:sym typeface="Helvetica Neue"/>
            </a:endParaRPr>
          </a:p>
          <a:p>
            <a:pPr rtl="0" fontAlgn="ctr"/>
            <a:r>
              <a:rPr lang="en-US" sz="2400" b="0" i="0" u="none" strike="noStrike" cap="none">
                <a:solidFill>
                  <a:srgbClr val="000000"/>
                </a:solidFill>
                <a:effectLst/>
                <a:latin typeface="Helvetica Neue"/>
                <a:ea typeface="Helvetica Neue"/>
                <a:cs typeface="Helvetica Neue"/>
                <a:sym typeface="Helvetica Neue"/>
              </a:rPr>
              <a:t>Bridge these networks with other technologies somehow:</a:t>
            </a:r>
          </a:p>
          <a:p>
            <a:pPr lvl="1" rtl="0" fontAlgn="ctr"/>
            <a:r>
              <a:rPr lang="en-US" sz="2400" b="0" i="0" u="none" strike="noStrike" cap="none">
                <a:solidFill>
                  <a:srgbClr val="000000"/>
                </a:solidFill>
                <a:effectLst/>
                <a:latin typeface="Helvetica Neue"/>
                <a:ea typeface="Helvetica Neue"/>
                <a:cs typeface="Helvetica Neue"/>
                <a:sym typeface="Helvetica Neue"/>
              </a:rPr>
              <a:t>VPN overlay</a:t>
            </a:r>
          </a:p>
          <a:p>
            <a:pPr lvl="1" rtl="0" fontAlgn="ctr"/>
            <a:r>
              <a:rPr lang="en-US" sz="2400" b="0" i="0" u="none" strike="noStrike" cap="none">
                <a:solidFill>
                  <a:srgbClr val="000000"/>
                </a:solidFill>
                <a:effectLst/>
                <a:latin typeface="Helvetica Neue"/>
                <a:ea typeface="Helvetica Neue"/>
                <a:cs typeface="Helvetica Neue"/>
                <a:sym typeface="Helvetica Neue"/>
              </a:rPr>
              <a:t>SD WAN</a:t>
            </a:r>
          </a:p>
          <a:p>
            <a:pPr lvl="1" rtl="0" fontAlgn="ctr"/>
            <a:r>
              <a:rPr lang="en-US" sz="2400" b="0" i="0" u="none" strike="noStrike" cap="none">
                <a:solidFill>
                  <a:srgbClr val="000000"/>
                </a:solidFill>
                <a:effectLst/>
                <a:latin typeface="Helvetica Neue"/>
                <a:ea typeface="Helvetica Neue"/>
                <a:cs typeface="Helvetica Neue"/>
                <a:sym typeface="Helvetica Neue"/>
              </a:rPr>
              <a:t>Express routes</a:t>
            </a:r>
          </a:p>
          <a:p>
            <a:pPr lvl="1" rtl="0" fontAlgn="ctr"/>
            <a:r>
              <a:rPr lang="en-US" sz="2400" b="0" i="0" u="none" strike="noStrike" cap="none">
                <a:solidFill>
                  <a:srgbClr val="000000"/>
                </a:solidFill>
                <a:effectLst/>
                <a:latin typeface="Helvetica Neue"/>
                <a:ea typeface="Helvetica Neue"/>
                <a:cs typeface="Helvetica Neue"/>
                <a:sym typeface="Helvetica Neue"/>
              </a:rPr>
              <a:t>VPC peering</a:t>
            </a:r>
          </a:p>
          <a:p>
            <a:pPr lvl="1" rtl="0" fontAlgn="ctr"/>
            <a:r>
              <a:rPr lang="en-US" sz="2400" b="0" i="0" u="none" strike="noStrike" cap="none">
                <a:solidFill>
                  <a:srgbClr val="000000"/>
                </a:solidFill>
                <a:effectLst/>
                <a:latin typeface="Helvetica Neue"/>
                <a:ea typeface="Helvetica Neue"/>
                <a:cs typeface="Helvetica Neue"/>
                <a:sym typeface="Helvetica Neue"/>
              </a:rPr>
              <a:t>…</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physical world, we were limited to a physical cable. If someone asked you to move a cable to bypass the firewall, and let the public internet access their service, the team would probably hang up on you. </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cloud world, as long as you have the right permissions, you can do whatever you want. (make this s3 bucket public – amazon says OKAY!)</a:t>
            </a:r>
          </a:p>
          <a:p>
            <a:pPr marL="228600" indent="0">
              <a:buFont typeface="Arial" panose="020B0604020202020204" pitchFamily="34" charset="0"/>
              <a:buNone/>
            </a:pPr>
            <a:endParaRPr lang="en-US"/>
          </a:p>
          <a:p>
            <a:pPr rtl="0" fontAlgn="ctr"/>
            <a:r>
              <a:rPr lang="en-US" sz="2400" b="0" i="0" u="none" strike="noStrike" cap="none">
                <a:solidFill>
                  <a:srgbClr val="000000"/>
                </a:solidFill>
                <a:effectLst/>
                <a:latin typeface="Helvetica Neue"/>
                <a:ea typeface="Helvetica Neue"/>
                <a:cs typeface="Helvetica Neue"/>
                <a:sym typeface="Helvetica Neue"/>
              </a:rPr>
              <a:t>Perimeters in the cloud are logical, not physical.</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public, is public. </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private, is private.</a:t>
            </a:r>
          </a:p>
          <a:p>
            <a:pPr lvl="1" rtl="0" fontAlgn="ctr"/>
            <a:r>
              <a:rPr lang="en-US" sz="2400" b="0" i="0" u="none" strike="noStrike" cap="none">
                <a:solidFill>
                  <a:srgbClr val="000000"/>
                </a:solidFill>
                <a:effectLst/>
                <a:latin typeface="Helvetica Neue"/>
                <a:ea typeface="Helvetica Neue"/>
                <a:cs typeface="Helvetica Neue"/>
                <a:sym typeface="Helvetica Neue"/>
              </a:rPr>
              <a:t>The cloud can’t distinguish one from the other. There are no topology constraints.</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We can debate how risky cloud permissions are based on your IAM controls. </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do we get back to the good old days of the perimeter model? It was NEVER good to begin with. The cloud may be the straw that broke the camel’s back, but we should use this as an opportunity to improve our security posture, instead of moving backwards toward a model that was always broken.</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was is always broken?</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The 100% assumption that your perimeter keeps you safe from risk.</a:t>
            </a:r>
          </a:p>
          <a:p>
            <a:pPr lvl="1" rtl="0" fontAlgn="ctr"/>
            <a:r>
              <a:rPr lang="en-US" sz="2400" b="0" i="0" u="none" strike="noStrike" cap="none">
                <a:solidFill>
                  <a:srgbClr val="000000"/>
                </a:solidFill>
                <a:effectLst/>
                <a:latin typeface="Helvetica Neue"/>
                <a:ea typeface="Helvetica Neue"/>
                <a:cs typeface="Helvetica Neue"/>
                <a:sym typeface="Helvetica Neue"/>
              </a:rPr>
              <a:t>Never make a mistake in configuration</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unpatched vulnerabilities</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zero days against any of the platforms we use.</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Insider threats.</a:t>
            </a:r>
          </a:p>
          <a:p>
            <a:pPr marL="685800" lvl="1" indent="0" rtl="0" fontAlgn="ctr">
              <a:buFont typeface="Arial" panose="020B0604020202020204" pitchFamily="34" charset="0"/>
              <a:buNone/>
            </a:pPr>
            <a:r>
              <a:rPr lang="en-US" sz="2400" b="0" i="0" u="none" strike="noStrike" cap="none">
                <a:solidFill>
                  <a:srgbClr val="000000"/>
                </a:solidFill>
                <a:effectLst/>
                <a:latin typeface="Helvetica Neue"/>
                <a:ea typeface="Helvetica Neue"/>
                <a:cs typeface="Helvetica Neue"/>
                <a:sym typeface="Helvetica Neue"/>
              </a:rPr>
              <a:t>It doesn’t matter how big or perfect your wall is, if the threat is on the inside.</a:t>
            </a: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marL="571500" lvl="0"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1028700" lvl="1"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228600" indent="0">
              <a:buFont typeface="Arial" panose="020B0604020202020204" pitchFamily="34" charset="0"/>
              <a:buNone/>
            </a:pPr>
            <a:endParaRPr lang="en-US"/>
          </a:p>
          <a:p>
            <a:pPr marL="228600" indent="0">
              <a:buFont typeface="Arial" panose="020B0604020202020204" pitchFamily="34" charset="0"/>
              <a:buNone/>
            </a:pPr>
            <a:endParaRPr lang="en-US"/>
          </a:p>
        </p:txBody>
      </p:sp>
    </p:spTree>
    <p:extLst>
      <p:ext uri="{BB962C8B-B14F-4D97-AF65-F5344CB8AC3E}">
        <p14:creationId xmlns:p14="http://schemas.microsoft.com/office/powerpoint/2010/main" val="383388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t>We already do these principles for Vault. Now we’re going to apply them to Consul.</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How do you repeatedly frame the problem statement with your customers. </a:t>
            </a:r>
          </a:p>
          <a:p>
            <a:pPr marL="228600" indent="0">
              <a:buFont typeface="Arial" panose="020B0604020202020204" pitchFamily="34" charset="0"/>
              <a:buNone/>
            </a:pPr>
            <a:endParaRPr lang="en-US" dirty="0"/>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Who gives these services their identity? Where does consul get the services’ identity from? Vault.</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If you ingrain these principles and goals into your mind: you will stumble upon Consul opportunities.</a:t>
            </a:r>
          </a:p>
          <a:p>
            <a:pPr marL="228600" indent="0">
              <a:buFont typeface="Arial" panose="020B0604020202020204" pitchFamily="34" charset="0"/>
              <a:buNone/>
            </a:pPr>
            <a:endParaRPr lang="en-US" dirty="0"/>
          </a:p>
          <a:p>
            <a:pPr marL="228600" indent="0">
              <a:buFont typeface="Arial" panose="020B0604020202020204" pitchFamily="34" charset="0"/>
              <a:buNone/>
            </a:pPr>
            <a:endParaRPr lang="en-US" dirty="0"/>
          </a:p>
          <a:p>
            <a:pPr marL="228600" indent="0">
              <a:buFont typeface="Arial" panose="020B0604020202020204" pitchFamily="34" charset="0"/>
              <a:buNone/>
            </a:pPr>
            <a:r>
              <a:rPr lang="en-US" dirty="0"/>
              <a:t>You need to apply these principles to both!</a:t>
            </a:r>
          </a:p>
          <a:p>
            <a:pPr marL="571500" indent="-342900">
              <a:buFont typeface="Arial" panose="020B0604020202020204" pitchFamily="34" charset="0"/>
              <a:buChar char="•"/>
            </a:pPr>
            <a:r>
              <a:rPr lang="en-US" dirty="0"/>
              <a:t>Access</a:t>
            </a:r>
          </a:p>
          <a:p>
            <a:pPr marL="571500" indent="-342900">
              <a:buFont typeface="Arial" panose="020B0604020202020204" pitchFamily="34" charset="0"/>
              <a:buChar char="•"/>
            </a:pPr>
            <a:r>
              <a:rPr lang="en-US" dirty="0"/>
              <a:t>Communication</a:t>
            </a:r>
          </a:p>
          <a:p>
            <a:pPr marL="571500" indent="-342900">
              <a:buFont typeface="Arial" panose="020B0604020202020204" pitchFamily="34" charset="0"/>
              <a:buChar char="•"/>
            </a:pPr>
            <a:endParaRPr lang="en-US" dirty="0"/>
          </a:p>
          <a:p>
            <a:pPr marL="228600" marR="0" lvl="0" indent="0" algn="l" defTabSz="914400" rtl="0" eaLnBrk="1" fontAlgn="auto" latinLnBrk="0" hangingPunct="1">
              <a:lnSpc>
                <a:spcPct val="117999"/>
              </a:lnSpc>
              <a:spcBef>
                <a:spcPts val="0"/>
              </a:spcBef>
              <a:spcAft>
                <a:spcPts val="0"/>
              </a:spcAft>
              <a:buClr>
                <a:srgbClr val="000000"/>
              </a:buClr>
              <a:buSzPts val="1400"/>
              <a:buFont typeface="Arial" panose="020B0604020202020204" pitchFamily="34" charset="0"/>
              <a:buNone/>
              <a:tabLst/>
              <a:defRPr/>
            </a:pPr>
            <a:r>
              <a:rPr lang="en-US" dirty="0"/>
              <a:t>Your customers are actively solving this challenges, with or without you. </a:t>
            </a:r>
          </a:p>
          <a:p>
            <a:pPr marL="228600" indent="0">
              <a:buFont typeface="Arial" panose="020B0604020202020204" pitchFamily="34" charset="0"/>
              <a:buNone/>
            </a:pPr>
            <a:endParaRPr lang="en-US" dirty="0"/>
          </a:p>
        </p:txBody>
      </p:sp>
    </p:spTree>
    <p:extLst>
      <p:ext uri="{BB962C8B-B14F-4D97-AF65-F5344CB8AC3E}">
        <p14:creationId xmlns:p14="http://schemas.microsoft.com/office/powerpoint/2010/main" val="3163988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 typeface="Arial" panose="020B0604020202020204" pitchFamily="34" charset="0"/>
              <a:buChar char="•"/>
            </a:pPr>
            <a:r>
              <a:rPr lang="en-US"/>
              <a:t>Identity is stable across boundaries!</a:t>
            </a:r>
          </a:p>
          <a:p>
            <a:pPr marL="571500" indent="-342900">
              <a:buFont typeface="Arial" panose="020B0604020202020204" pitchFamily="34" charset="0"/>
              <a:buChar char="•"/>
            </a:pPr>
            <a:endParaRPr lang="en-US"/>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Developer velocity. Don’t trade one for the other. </a:t>
            </a:r>
          </a:p>
          <a:p>
            <a:pPr marL="571500" indent="-342900">
              <a:buFont typeface="Arial" panose="020B0604020202020204" pitchFamily="34" charset="0"/>
              <a:buChar char="•"/>
            </a:pPr>
            <a:endParaRPr lang="en-US"/>
          </a:p>
          <a:p>
            <a:pPr marL="228600" indent="0">
              <a:buFont typeface="Arial" panose="020B0604020202020204" pitchFamily="34" charset="0"/>
              <a:buNone/>
            </a:pPr>
            <a:endParaRPr lang="en-US"/>
          </a:p>
          <a:p>
            <a:pPr marL="228600" indent="0">
              <a:buFont typeface="Arial" panose="020B0604020202020204" pitchFamily="34" charset="0"/>
              <a:buNone/>
            </a:pPr>
            <a:r>
              <a:rPr lang="en-US"/>
              <a:t>We add some fluffy clouds and extend our network to essentially create a “super network”.</a:t>
            </a:r>
          </a:p>
          <a:p>
            <a:pPr rtl="0" fontAlgn="ctr"/>
            <a:endParaRPr lang="en-US" sz="2400" b="0" i="0" u="none" strike="noStrike" cap="none">
              <a:solidFill>
                <a:srgbClr val="000000"/>
              </a:solidFill>
              <a:effectLst/>
              <a:latin typeface="Helvetica Neue"/>
              <a:ea typeface="Helvetica Neue"/>
              <a:cs typeface="Helvetica Neue"/>
              <a:sym typeface="Helvetica Neue"/>
            </a:endParaRPr>
          </a:p>
          <a:p>
            <a:pPr rtl="0" fontAlgn="ctr"/>
            <a:r>
              <a:rPr lang="en-US" sz="2400" b="0" i="0" u="none" strike="noStrike" cap="none">
                <a:solidFill>
                  <a:srgbClr val="000000"/>
                </a:solidFill>
                <a:effectLst/>
                <a:latin typeface="Helvetica Neue"/>
                <a:ea typeface="Helvetica Neue"/>
                <a:cs typeface="Helvetica Neue"/>
                <a:sym typeface="Helvetica Neue"/>
              </a:rPr>
              <a:t>Bridge these networks with other technologies somehow:</a:t>
            </a:r>
          </a:p>
          <a:p>
            <a:pPr lvl="1" rtl="0" fontAlgn="ctr"/>
            <a:r>
              <a:rPr lang="en-US" sz="2400" b="0" i="0" u="none" strike="noStrike" cap="none">
                <a:solidFill>
                  <a:srgbClr val="000000"/>
                </a:solidFill>
                <a:effectLst/>
                <a:latin typeface="Helvetica Neue"/>
                <a:ea typeface="Helvetica Neue"/>
                <a:cs typeface="Helvetica Neue"/>
                <a:sym typeface="Helvetica Neue"/>
              </a:rPr>
              <a:t>VPN overlay</a:t>
            </a:r>
          </a:p>
          <a:p>
            <a:pPr lvl="1" rtl="0" fontAlgn="ctr"/>
            <a:r>
              <a:rPr lang="en-US" sz="2400" b="0" i="0" u="none" strike="noStrike" cap="none">
                <a:solidFill>
                  <a:srgbClr val="000000"/>
                </a:solidFill>
                <a:effectLst/>
                <a:latin typeface="Helvetica Neue"/>
                <a:ea typeface="Helvetica Neue"/>
                <a:cs typeface="Helvetica Neue"/>
                <a:sym typeface="Helvetica Neue"/>
              </a:rPr>
              <a:t>SD WAN</a:t>
            </a:r>
          </a:p>
          <a:p>
            <a:pPr lvl="1" rtl="0" fontAlgn="ctr"/>
            <a:r>
              <a:rPr lang="en-US" sz="2400" b="0" i="0" u="none" strike="noStrike" cap="none">
                <a:solidFill>
                  <a:srgbClr val="000000"/>
                </a:solidFill>
                <a:effectLst/>
                <a:latin typeface="Helvetica Neue"/>
                <a:ea typeface="Helvetica Neue"/>
                <a:cs typeface="Helvetica Neue"/>
                <a:sym typeface="Helvetica Neue"/>
              </a:rPr>
              <a:t>Express routes</a:t>
            </a:r>
          </a:p>
          <a:p>
            <a:pPr lvl="1" rtl="0" fontAlgn="ctr"/>
            <a:r>
              <a:rPr lang="en-US" sz="2400" b="0" i="0" u="none" strike="noStrike" cap="none">
                <a:solidFill>
                  <a:srgbClr val="000000"/>
                </a:solidFill>
                <a:effectLst/>
                <a:latin typeface="Helvetica Neue"/>
                <a:ea typeface="Helvetica Neue"/>
                <a:cs typeface="Helvetica Neue"/>
                <a:sym typeface="Helvetica Neue"/>
              </a:rPr>
              <a:t>VPC peering</a:t>
            </a:r>
          </a:p>
          <a:p>
            <a:pPr lvl="1" rtl="0" fontAlgn="ctr"/>
            <a:r>
              <a:rPr lang="en-US" sz="2400" b="0" i="0" u="none" strike="noStrike" cap="none">
                <a:solidFill>
                  <a:srgbClr val="000000"/>
                </a:solidFill>
                <a:effectLst/>
                <a:latin typeface="Helvetica Neue"/>
                <a:ea typeface="Helvetica Neue"/>
                <a:cs typeface="Helvetica Neue"/>
                <a:sym typeface="Helvetica Neue"/>
              </a:rPr>
              <a:t>…</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physical world, we were limited to a physical cable. If someone asked you to move a cable to bypass the firewall, and let the public internet access their service, the team would probably hang up on you. </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cloud world, as long as you have the right permissions, you can do whatever you want. (make this s3 bucket public – amazon says OKAY!)</a:t>
            </a:r>
          </a:p>
          <a:p>
            <a:pPr marL="228600" indent="0">
              <a:buFont typeface="Arial" panose="020B0604020202020204" pitchFamily="34" charset="0"/>
              <a:buNone/>
            </a:pPr>
            <a:endParaRPr lang="en-US"/>
          </a:p>
          <a:p>
            <a:pPr rtl="0" fontAlgn="ctr"/>
            <a:r>
              <a:rPr lang="en-US" sz="2400" b="0" i="0" u="none" strike="noStrike" cap="none">
                <a:solidFill>
                  <a:srgbClr val="000000"/>
                </a:solidFill>
                <a:effectLst/>
                <a:latin typeface="Helvetica Neue"/>
                <a:ea typeface="Helvetica Neue"/>
                <a:cs typeface="Helvetica Neue"/>
                <a:sym typeface="Helvetica Neue"/>
              </a:rPr>
              <a:t>Perimeters in the cloud are logical, not physical.</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public, is public. </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private, is private.</a:t>
            </a:r>
          </a:p>
          <a:p>
            <a:pPr lvl="1" rtl="0" fontAlgn="ctr"/>
            <a:r>
              <a:rPr lang="en-US" sz="2400" b="0" i="0" u="none" strike="noStrike" cap="none">
                <a:solidFill>
                  <a:srgbClr val="000000"/>
                </a:solidFill>
                <a:effectLst/>
                <a:latin typeface="Helvetica Neue"/>
                <a:ea typeface="Helvetica Neue"/>
                <a:cs typeface="Helvetica Neue"/>
                <a:sym typeface="Helvetica Neue"/>
              </a:rPr>
              <a:t>The cloud can’t distinguish one from the other. There are no topology constraints.</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We can debate how risky cloud permissions are based on your IAM controls. </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do we get back to the good old days of the perimeter model? It was NEVER good to begin with. The cloud may be the straw that broke the camel’s back, but we should use this as an opportunity to improve our security posture, instead of moving backwards toward a model that was always broken.</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was is always broken?</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The 100% assumption that your perimeter keeps you safe from risk.</a:t>
            </a:r>
          </a:p>
          <a:p>
            <a:pPr lvl="1" rtl="0" fontAlgn="ctr"/>
            <a:r>
              <a:rPr lang="en-US" sz="2400" b="0" i="0" u="none" strike="noStrike" cap="none">
                <a:solidFill>
                  <a:srgbClr val="000000"/>
                </a:solidFill>
                <a:effectLst/>
                <a:latin typeface="Helvetica Neue"/>
                <a:ea typeface="Helvetica Neue"/>
                <a:cs typeface="Helvetica Neue"/>
                <a:sym typeface="Helvetica Neue"/>
              </a:rPr>
              <a:t>Never make a mistake in configuration</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unpatched vulnerabilities</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zero days against any of the platforms we use.</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Insider threats.</a:t>
            </a:r>
          </a:p>
          <a:p>
            <a:pPr marL="685800" lvl="1" indent="0" rtl="0" fontAlgn="ctr">
              <a:buFont typeface="Arial" panose="020B0604020202020204" pitchFamily="34" charset="0"/>
              <a:buNone/>
            </a:pPr>
            <a:r>
              <a:rPr lang="en-US" sz="2400" b="0" i="0" u="none" strike="noStrike" cap="none">
                <a:solidFill>
                  <a:srgbClr val="000000"/>
                </a:solidFill>
                <a:effectLst/>
                <a:latin typeface="Helvetica Neue"/>
                <a:ea typeface="Helvetica Neue"/>
                <a:cs typeface="Helvetica Neue"/>
                <a:sym typeface="Helvetica Neue"/>
              </a:rPr>
              <a:t>It doesn’t matter how big or perfect your wall is, if the threat is on the inside.</a:t>
            </a: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marL="571500" lvl="0"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1028700" lvl="1"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228600" indent="0">
              <a:buFont typeface="Arial" panose="020B0604020202020204" pitchFamily="34" charset="0"/>
              <a:buNone/>
            </a:pPr>
            <a:endParaRPr lang="en-US"/>
          </a:p>
          <a:p>
            <a:pPr marL="228600" indent="0">
              <a:buFont typeface="Arial" panose="020B0604020202020204" pitchFamily="34" charset="0"/>
              <a:buNone/>
            </a:pPr>
            <a:endParaRPr lang="en-US"/>
          </a:p>
        </p:txBody>
      </p:sp>
    </p:spTree>
    <p:extLst>
      <p:ext uri="{BB962C8B-B14F-4D97-AF65-F5344CB8AC3E}">
        <p14:creationId xmlns:p14="http://schemas.microsoft.com/office/powerpoint/2010/main" val="1317546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 typeface="Arial" panose="020B0604020202020204" pitchFamily="34" charset="0"/>
              <a:buChar char="•"/>
            </a:pPr>
            <a:r>
              <a:rPr lang="en-US"/>
              <a:t>Identity is stable across boundaries!</a:t>
            </a:r>
          </a:p>
          <a:p>
            <a:pPr marL="571500" indent="-342900">
              <a:buFont typeface="Arial" panose="020B0604020202020204" pitchFamily="34" charset="0"/>
              <a:buChar char="•"/>
            </a:pPr>
            <a:endParaRPr lang="en-US"/>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Developer velocity. Don’t trade one for the other. </a:t>
            </a:r>
          </a:p>
          <a:p>
            <a:pPr marL="571500" indent="-342900">
              <a:buFont typeface="Arial" panose="020B0604020202020204" pitchFamily="34" charset="0"/>
              <a:buChar char="•"/>
            </a:pPr>
            <a:endParaRPr lang="en-US"/>
          </a:p>
          <a:p>
            <a:pPr marL="228600" indent="0">
              <a:buFont typeface="Arial" panose="020B0604020202020204" pitchFamily="34" charset="0"/>
              <a:buNone/>
            </a:pPr>
            <a:endParaRPr lang="en-US"/>
          </a:p>
          <a:p>
            <a:pPr marL="228600" indent="0">
              <a:buFont typeface="Arial" panose="020B0604020202020204" pitchFamily="34" charset="0"/>
              <a:buNone/>
            </a:pPr>
            <a:r>
              <a:rPr lang="en-US"/>
              <a:t>We add some fluffy clouds and extend our network to essentially create a “super network”.</a:t>
            </a:r>
          </a:p>
          <a:p>
            <a:pPr rtl="0" fontAlgn="ctr"/>
            <a:endParaRPr lang="en-US" sz="2400" b="0" i="0" u="none" strike="noStrike" cap="none">
              <a:solidFill>
                <a:srgbClr val="000000"/>
              </a:solidFill>
              <a:effectLst/>
              <a:latin typeface="Helvetica Neue"/>
              <a:ea typeface="Helvetica Neue"/>
              <a:cs typeface="Helvetica Neue"/>
              <a:sym typeface="Helvetica Neue"/>
            </a:endParaRPr>
          </a:p>
          <a:p>
            <a:pPr rtl="0" fontAlgn="ctr"/>
            <a:r>
              <a:rPr lang="en-US" sz="2400" b="0" i="0" u="none" strike="noStrike" cap="none">
                <a:solidFill>
                  <a:srgbClr val="000000"/>
                </a:solidFill>
                <a:effectLst/>
                <a:latin typeface="Helvetica Neue"/>
                <a:ea typeface="Helvetica Neue"/>
                <a:cs typeface="Helvetica Neue"/>
                <a:sym typeface="Helvetica Neue"/>
              </a:rPr>
              <a:t>Bridge these networks with other technologies somehow:</a:t>
            </a:r>
          </a:p>
          <a:p>
            <a:pPr lvl="1" rtl="0" fontAlgn="ctr"/>
            <a:r>
              <a:rPr lang="en-US" sz="2400" b="0" i="0" u="none" strike="noStrike" cap="none">
                <a:solidFill>
                  <a:srgbClr val="000000"/>
                </a:solidFill>
                <a:effectLst/>
                <a:latin typeface="Helvetica Neue"/>
                <a:ea typeface="Helvetica Neue"/>
                <a:cs typeface="Helvetica Neue"/>
                <a:sym typeface="Helvetica Neue"/>
              </a:rPr>
              <a:t>VPN overlay</a:t>
            </a:r>
          </a:p>
          <a:p>
            <a:pPr lvl="1" rtl="0" fontAlgn="ctr"/>
            <a:r>
              <a:rPr lang="en-US" sz="2400" b="0" i="0" u="none" strike="noStrike" cap="none">
                <a:solidFill>
                  <a:srgbClr val="000000"/>
                </a:solidFill>
                <a:effectLst/>
                <a:latin typeface="Helvetica Neue"/>
                <a:ea typeface="Helvetica Neue"/>
                <a:cs typeface="Helvetica Neue"/>
                <a:sym typeface="Helvetica Neue"/>
              </a:rPr>
              <a:t>SD WAN</a:t>
            </a:r>
          </a:p>
          <a:p>
            <a:pPr lvl="1" rtl="0" fontAlgn="ctr"/>
            <a:r>
              <a:rPr lang="en-US" sz="2400" b="0" i="0" u="none" strike="noStrike" cap="none">
                <a:solidFill>
                  <a:srgbClr val="000000"/>
                </a:solidFill>
                <a:effectLst/>
                <a:latin typeface="Helvetica Neue"/>
                <a:ea typeface="Helvetica Neue"/>
                <a:cs typeface="Helvetica Neue"/>
                <a:sym typeface="Helvetica Neue"/>
              </a:rPr>
              <a:t>Express routes</a:t>
            </a:r>
          </a:p>
          <a:p>
            <a:pPr lvl="1" rtl="0" fontAlgn="ctr"/>
            <a:r>
              <a:rPr lang="en-US" sz="2400" b="0" i="0" u="none" strike="noStrike" cap="none">
                <a:solidFill>
                  <a:srgbClr val="000000"/>
                </a:solidFill>
                <a:effectLst/>
                <a:latin typeface="Helvetica Neue"/>
                <a:ea typeface="Helvetica Neue"/>
                <a:cs typeface="Helvetica Neue"/>
                <a:sym typeface="Helvetica Neue"/>
              </a:rPr>
              <a:t>VPC peering</a:t>
            </a:r>
          </a:p>
          <a:p>
            <a:pPr lvl="1" rtl="0" fontAlgn="ctr"/>
            <a:r>
              <a:rPr lang="en-US" sz="2400" b="0" i="0" u="none" strike="noStrike" cap="none">
                <a:solidFill>
                  <a:srgbClr val="000000"/>
                </a:solidFill>
                <a:effectLst/>
                <a:latin typeface="Helvetica Neue"/>
                <a:ea typeface="Helvetica Neue"/>
                <a:cs typeface="Helvetica Neue"/>
                <a:sym typeface="Helvetica Neue"/>
              </a:rPr>
              <a:t>…</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physical world, we were limited to a physical cable. If someone asked you to move a cable to bypass the firewall, and let the public internet access their service, the team would probably hang up on you. </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cloud world, as long as you have the right permissions, you can do whatever you want. (make this s3 bucket public – amazon says OKAY!)</a:t>
            </a:r>
          </a:p>
          <a:p>
            <a:pPr marL="228600" indent="0">
              <a:buFont typeface="Arial" panose="020B0604020202020204" pitchFamily="34" charset="0"/>
              <a:buNone/>
            </a:pPr>
            <a:endParaRPr lang="en-US"/>
          </a:p>
          <a:p>
            <a:pPr rtl="0" fontAlgn="ctr"/>
            <a:r>
              <a:rPr lang="en-US" sz="2400" b="0" i="0" u="none" strike="noStrike" cap="none">
                <a:solidFill>
                  <a:srgbClr val="000000"/>
                </a:solidFill>
                <a:effectLst/>
                <a:latin typeface="Helvetica Neue"/>
                <a:ea typeface="Helvetica Neue"/>
                <a:cs typeface="Helvetica Neue"/>
                <a:sym typeface="Helvetica Neue"/>
              </a:rPr>
              <a:t>Perimeters in the cloud are logical, not physical.</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public, is public. </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private, is private.</a:t>
            </a:r>
          </a:p>
          <a:p>
            <a:pPr lvl="1" rtl="0" fontAlgn="ctr"/>
            <a:r>
              <a:rPr lang="en-US" sz="2400" b="0" i="0" u="none" strike="noStrike" cap="none">
                <a:solidFill>
                  <a:srgbClr val="000000"/>
                </a:solidFill>
                <a:effectLst/>
                <a:latin typeface="Helvetica Neue"/>
                <a:ea typeface="Helvetica Neue"/>
                <a:cs typeface="Helvetica Neue"/>
                <a:sym typeface="Helvetica Neue"/>
              </a:rPr>
              <a:t>The cloud can’t distinguish one from the other. There are no topology constraints.</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We can debate how risky cloud permissions are based on your IAM controls. </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do we get back to the good old days of the perimeter model? It was NEVER good to begin with. The cloud may be the straw that broke the camel’s back, but we should use this as an opportunity to improve our security posture, instead of moving backwards toward a model that was always broken.</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was is always broken?</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The 100% assumption that your perimeter keeps you safe from risk.</a:t>
            </a:r>
          </a:p>
          <a:p>
            <a:pPr lvl="1" rtl="0" fontAlgn="ctr"/>
            <a:r>
              <a:rPr lang="en-US" sz="2400" b="0" i="0" u="none" strike="noStrike" cap="none">
                <a:solidFill>
                  <a:srgbClr val="000000"/>
                </a:solidFill>
                <a:effectLst/>
                <a:latin typeface="Helvetica Neue"/>
                <a:ea typeface="Helvetica Neue"/>
                <a:cs typeface="Helvetica Neue"/>
                <a:sym typeface="Helvetica Neue"/>
              </a:rPr>
              <a:t>Never make a mistake in configuration</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unpatched vulnerabilities</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zero days against any of the platforms we use.</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Insider threats.</a:t>
            </a:r>
          </a:p>
          <a:p>
            <a:pPr marL="685800" lvl="1" indent="0" rtl="0" fontAlgn="ctr">
              <a:buFont typeface="Arial" panose="020B0604020202020204" pitchFamily="34" charset="0"/>
              <a:buNone/>
            </a:pPr>
            <a:r>
              <a:rPr lang="en-US" sz="2400" b="0" i="0" u="none" strike="noStrike" cap="none">
                <a:solidFill>
                  <a:srgbClr val="000000"/>
                </a:solidFill>
                <a:effectLst/>
                <a:latin typeface="Helvetica Neue"/>
                <a:ea typeface="Helvetica Neue"/>
                <a:cs typeface="Helvetica Neue"/>
                <a:sym typeface="Helvetica Neue"/>
              </a:rPr>
              <a:t>It doesn’t matter how big or perfect your wall is, if the threat is on the inside.</a:t>
            </a: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marL="571500" lvl="0"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1028700" lvl="1"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228600" indent="0">
              <a:buFont typeface="Arial" panose="020B0604020202020204" pitchFamily="34" charset="0"/>
              <a:buNone/>
            </a:pPr>
            <a:endParaRPr lang="en-US"/>
          </a:p>
          <a:p>
            <a:pPr marL="228600" indent="0">
              <a:buFont typeface="Arial" panose="020B0604020202020204" pitchFamily="34" charset="0"/>
              <a:buNone/>
            </a:pPr>
            <a:endParaRPr lang="en-US"/>
          </a:p>
        </p:txBody>
      </p:sp>
    </p:spTree>
    <p:extLst>
      <p:ext uri="{BB962C8B-B14F-4D97-AF65-F5344CB8AC3E}">
        <p14:creationId xmlns:p14="http://schemas.microsoft.com/office/powerpoint/2010/main" val="332127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 typeface="Arial" panose="020B0604020202020204" pitchFamily="34" charset="0"/>
              <a:buChar char="•"/>
            </a:pPr>
            <a:r>
              <a:rPr lang="en-US"/>
              <a:t>Identity is stable across boundaries!</a:t>
            </a:r>
          </a:p>
          <a:p>
            <a:pPr marL="571500" indent="-342900">
              <a:buFont typeface="Arial" panose="020B0604020202020204" pitchFamily="34" charset="0"/>
              <a:buChar char="•"/>
            </a:pPr>
            <a:endParaRPr lang="en-US"/>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Developer velocity. Don’t trade one for the other. </a:t>
            </a:r>
          </a:p>
          <a:p>
            <a:pPr marL="571500" indent="-342900">
              <a:buFont typeface="Arial" panose="020B0604020202020204" pitchFamily="34" charset="0"/>
              <a:buChar char="•"/>
            </a:pPr>
            <a:endParaRPr lang="en-US"/>
          </a:p>
          <a:p>
            <a:pPr marL="228600" indent="0">
              <a:buFont typeface="Arial" panose="020B0604020202020204" pitchFamily="34" charset="0"/>
              <a:buNone/>
            </a:pPr>
            <a:endParaRPr lang="en-US"/>
          </a:p>
          <a:p>
            <a:pPr marL="228600" indent="0">
              <a:buFont typeface="Arial" panose="020B0604020202020204" pitchFamily="34" charset="0"/>
              <a:buNone/>
            </a:pPr>
            <a:r>
              <a:rPr lang="en-US"/>
              <a:t>We add some fluffy clouds and extend our network to essentially create a “super network”.</a:t>
            </a:r>
          </a:p>
          <a:p>
            <a:pPr rtl="0" fontAlgn="ctr"/>
            <a:endParaRPr lang="en-US" sz="2400" b="0" i="0" u="none" strike="noStrike" cap="none">
              <a:solidFill>
                <a:srgbClr val="000000"/>
              </a:solidFill>
              <a:effectLst/>
              <a:latin typeface="Helvetica Neue"/>
              <a:ea typeface="Helvetica Neue"/>
              <a:cs typeface="Helvetica Neue"/>
              <a:sym typeface="Helvetica Neue"/>
            </a:endParaRPr>
          </a:p>
          <a:p>
            <a:pPr rtl="0" fontAlgn="ctr"/>
            <a:r>
              <a:rPr lang="en-US" sz="2400" b="0" i="0" u="none" strike="noStrike" cap="none">
                <a:solidFill>
                  <a:srgbClr val="000000"/>
                </a:solidFill>
                <a:effectLst/>
                <a:latin typeface="Helvetica Neue"/>
                <a:ea typeface="Helvetica Neue"/>
                <a:cs typeface="Helvetica Neue"/>
                <a:sym typeface="Helvetica Neue"/>
              </a:rPr>
              <a:t>Bridge these networks with other technologies somehow:</a:t>
            </a:r>
          </a:p>
          <a:p>
            <a:pPr lvl="1" rtl="0" fontAlgn="ctr"/>
            <a:r>
              <a:rPr lang="en-US" sz="2400" b="0" i="0" u="none" strike="noStrike" cap="none">
                <a:solidFill>
                  <a:srgbClr val="000000"/>
                </a:solidFill>
                <a:effectLst/>
                <a:latin typeface="Helvetica Neue"/>
                <a:ea typeface="Helvetica Neue"/>
                <a:cs typeface="Helvetica Neue"/>
                <a:sym typeface="Helvetica Neue"/>
              </a:rPr>
              <a:t>VPN overlay</a:t>
            </a:r>
          </a:p>
          <a:p>
            <a:pPr lvl="1" rtl="0" fontAlgn="ctr"/>
            <a:r>
              <a:rPr lang="en-US" sz="2400" b="0" i="0" u="none" strike="noStrike" cap="none">
                <a:solidFill>
                  <a:srgbClr val="000000"/>
                </a:solidFill>
                <a:effectLst/>
                <a:latin typeface="Helvetica Neue"/>
                <a:ea typeface="Helvetica Neue"/>
                <a:cs typeface="Helvetica Neue"/>
                <a:sym typeface="Helvetica Neue"/>
              </a:rPr>
              <a:t>SD WAN</a:t>
            </a:r>
          </a:p>
          <a:p>
            <a:pPr lvl="1" rtl="0" fontAlgn="ctr"/>
            <a:r>
              <a:rPr lang="en-US" sz="2400" b="0" i="0" u="none" strike="noStrike" cap="none">
                <a:solidFill>
                  <a:srgbClr val="000000"/>
                </a:solidFill>
                <a:effectLst/>
                <a:latin typeface="Helvetica Neue"/>
                <a:ea typeface="Helvetica Neue"/>
                <a:cs typeface="Helvetica Neue"/>
                <a:sym typeface="Helvetica Neue"/>
              </a:rPr>
              <a:t>Express routes</a:t>
            </a:r>
          </a:p>
          <a:p>
            <a:pPr lvl="1" rtl="0" fontAlgn="ctr"/>
            <a:r>
              <a:rPr lang="en-US" sz="2400" b="0" i="0" u="none" strike="noStrike" cap="none">
                <a:solidFill>
                  <a:srgbClr val="000000"/>
                </a:solidFill>
                <a:effectLst/>
                <a:latin typeface="Helvetica Neue"/>
                <a:ea typeface="Helvetica Neue"/>
                <a:cs typeface="Helvetica Neue"/>
                <a:sym typeface="Helvetica Neue"/>
              </a:rPr>
              <a:t>VPC peering</a:t>
            </a:r>
          </a:p>
          <a:p>
            <a:pPr lvl="1" rtl="0" fontAlgn="ctr"/>
            <a:r>
              <a:rPr lang="en-US" sz="2400" b="0" i="0" u="none" strike="noStrike" cap="none">
                <a:solidFill>
                  <a:srgbClr val="000000"/>
                </a:solidFill>
                <a:effectLst/>
                <a:latin typeface="Helvetica Neue"/>
                <a:ea typeface="Helvetica Neue"/>
                <a:cs typeface="Helvetica Neue"/>
                <a:sym typeface="Helvetica Neue"/>
              </a:rPr>
              <a:t>…</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physical world, we were limited to a physical cable. If someone asked you to move a cable to bypass the firewall, and let the public internet access their service, the team would probably hang up on you. </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cloud world, as long as you have the right permissions, you can do whatever you want. (make this s3 bucket public – amazon says OKAY!)</a:t>
            </a:r>
          </a:p>
          <a:p>
            <a:pPr marL="228600" indent="0">
              <a:buFont typeface="Arial" panose="020B0604020202020204" pitchFamily="34" charset="0"/>
              <a:buNone/>
            </a:pPr>
            <a:endParaRPr lang="en-US"/>
          </a:p>
          <a:p>
            <a:pPr rtl="0" fontAlgn="ctr"/>
            <a:r>
              <a:rPr lang="en-US" sz="2400" b="0" i="0" u="none" strike="noStrike" cap="none">
                <a:solidFill>
                  <a:srgbClr val="000000"/>
                </a:solidFill>
                <a:effectLst/>
                <a:latin typeface="Helvetica Neue"/>
                <a:ea typeface="Helvetica Neue"/>
                <a:cs typeface="Helvetica Neue"/>
                <a:sym typeface="Helvetica Neue"/>
              </a:rPr>
              <a:t>Perimeters in the cloud are logical, not physical.</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public, is public. </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private, is private.</a:t>
            </a:r>
          </a:p>
          <a:p>
            <a:pPr lvl="1" rtl="0" fontAlgn="ctr"/>
            <a:r>
              <a:rPr lang="en-US" sz="2400" b="0" i="0" u="none" strike="noStrike" cap="none">
                <a:solidFill>
                  <a:srgbClr val="000000"/>
                </a:solidFill>
                <a:effectLst/>
                <a:latin typeface="Helvetica Neue"/>
                <a:ea typeface="Helvetica Neue"/>
                <a:cs typeface="Helvetica Neue"/>
                <a:sym typeface="Helvetica Neue"/>
              </a:rPr>
              <a:t>The cloud can’t distinguish one from the other. There are no topology constraints.</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We can debate how risky cloud permissions are based on your IAM controls. </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do we get back to the good old days of the perimeter model? It was NEVER good to begin with. The cloud may be the straw that broke the camel’s back, but we should use this as an opportunity to improve our security posture, instead of moving backwards toward a model that was always broken.</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was is always broken?</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The 100% assumption that your perimeter keeps you safe from risk.</a:t>
            </a:r>
          </a:p>
          <a:p>
            <a:pPr lvl="1" rtl="0" fontAlgn="ctr"/>
            <a:r>
              <a:rPr lang="en-US" sz="2400" b="0" i="0" u="none" strike="noStrike" cap="none">
                <a:solidFill>
                  <a:srgbClr val="000000"/>
                </a:solidFill>
                <a:effectLst/>
                <a:latin typeface="Helvetica Neue"/>
                <a:ea typeface="Helvetica Neue"/>
                <a:cs typeface="Helvetica Neue"/>
                <a:sym typeface="Helvetica Neue"/>
              </a:rPr>
              <a:t>Never make a mistake in configuration</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unpatched vulnerabilities</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zero days against any of the platforms we use.</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Insider threats.</a:t>
            </a:r>
          </a:p>
          <a:p>
            <a:pPr marL="685800" lvl="1" indent="0" rtl="0" fontAlgn="ctr">
              <a:buFont typeface="Arial" panose="020B0604020202020204" pitchFamily="34" charset="0"/>
              <a:buNone/>
            </a:pPr>
            <a:r>
              <a:rPr lang="en-US" sz="2400" b="0" i="0" u="none" strike="noStrike" cap="none">
                <a:solidFill>
                  <a:srgbClr val="000000"/>
                </a:solidFill>
                <a:effectLst/>
                <a:latin typeface="Helvetica Neue"/>
                <a:ea typeface="Helvetica Neue"/>
                <a:cs typeface="Helvetica Neue"/>
                <a:sym typeface="Helvetica Neue"/>
              </a:rPr>
              <a:t>It doesn’t matter how big or perfect your wall is, if the threat is on the inside.</a:t>
            </a: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marL="571500" lvl="0"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1028700" lvl="1"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228600" indent="0">
              <a:buFont typeface="Arial" panose="020B0604020202020204" pitchFamily="34" charset="0"/>
              <a:buNone/>
            </a:pPr>
            <a:endParaRPr lang="en-US"/>
          </a:p>
          <a:p>
            <a:pPr marL="228600" indent="0">
              <a:buFont typeface="Arial" panose="020B0604020202020204" pitchFamily="34" charset="0"/>
              <a:buNone/>
            </a:pPr>
            <a:endParaRPr lang="en-US"/>
          </a:p>
        </p:txBody>
      </p:sp>
    </p:spTree>
    <p:extLst>
      <p:ext uri="{BB962C8B-B14F-4D97-AF65-F5344CB8AC3E}">
        <p14:creationId xmlns:p14="http://schemas.microsoft.com/office/powerpoint/2010/main" val="3701223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 typeface="Arial" panose="020B0604020202020204" pitchFamily="34" charset="0"/>
              <a:buChar char="•"/>
            </a:pPr>
            <a:r>
              <a:rPr lang="en-US"/>
              <a:t>Identity is stable across boundaries!</a:t>
            </a:r>
          </a:p>
          <a:p>
            <a:pPr marL="571500" indent="-342900">
              <a:buFont typeface="Arial" panose="020B0604020202020204" pitchFamily="34" charset="0"/>
              <a:buChar char="•"/>
            </a:pPr>
            <a:endParaRPr lang="en-US"/>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Developer velocity. Don’t trade one for the other. </a:t>
            </a:r>
          </a:p>
          <a:p>
            <a:pPr marL="571500" indent="-342900">
              <a:buFont typeface="Arial" panose="020B0604020202020204" pitchFamily="34" charset="0"/>
              <a:buChar char="•"/>
            </a:pPr>
            <a:endParaRPr lang="en-US"/>
          </a:p>
          <a:p>
            <a:pPr marL="228600" indent="0">
              <a:buFont typeface="Arial" panose="020B0604020202020204" pitchFamily="34" charset="0"/>
              <a:buNone/>
            </a:pPr>
            <a:endParaRPr lang="en-US"/>
          </a:p>
          <a:p>
            <a:pPr marL="228600" indent="0">
              <a:buFont typeface="Arial" panose="020B0604020202020204" pitchFamily="34" charset="0"/>
              <a:buNone/>
            </a:pPr>
            <a:r>
              <a:rPr lang="en-US"/>
              <a:t>We add some fluffy clouds and extend our network to essentially create a “super network”.</a:t>
            </a:r>
          </a:p>
          <a:p>
            <a:pPr rtl="0" fontAlgn="ctr"/>
            <a:endParaRPr lang="en-US" sz="2400" b="0" i="0" u="none" strike="noStrike" cap="none">
              <a:solidFill>
                <a:srgbClr val="000000"/>
              </a:solidFill>
              <a:effectLst/>
              <a:latin typeface="Helvetica Neue"/>
              <a:ea typeface="Helvetica Neue"/>
              <a:cs typeface="Helvetica Neue"/>
              <a:sym typeface="Helvetica Neue"/>
            </a:endParaRPr>
          </a:p>
          <a:p>
            <a:pPr rtl="0" fontAlgn="ctr"/>
            <a:r>
              <a:rPr lang="en-US" sz="2400" b="0" i="0" u="none" strike="noStrike" cap="none">
                <a:solidFill>
                  <a:srgbClr val="000000"/>
                </a:solidFill>
                <a:effectLst/>
                <a:latin typeface="Helvetica Neue"/>
                <a:ea typeface="Helvetica Neue"/>
                <a:cs typeface="Helvetica Neue"/>
                <a:sym typeface="Helvetica Neue"/>
              </a:rPr>
              <a:t>Bridge these networks with other technologies somehow:</a:t>
            </a:r>
          </a:p>
          <a:p>
            <a:pPr lvl="1" rtl="0" fontAlgn="ctr"/>
            <a:r>
              <a:rPr lang="en-US" sz="2400" b="0" i="0" u="none" strike="noStrike" cap="none">
                <a:solidFill>
                  <a:srgbClr val="000000"/>
                </a:solidFill>
                <a:effectLst/>
                <a:latin typeface="Helvetica Neue"/>
                <a:ea typeface="Helvetica Neue"/>
                <a:cs typeface="Helvetica Neue"/>
                <a:sym typeface="Helvetica Neue"/>
              </a:rPr>
              <a:t>VPN overlay</a:t>
            </a:r>
          </a:p>
          <a:p>
            <a:pPr lvl="1" rtl="0" fontAlgn="ctr"/>
            <a:r>
              <a:rPr lang="en-US" sz="2400" b="0" i="0" u="none" strike="noStrike" cap="none">
                <a:solidFill>
                  <a:srgbClr val="000000"/>
                </a:solidFill>
                <a:effectLst/>
                <a:latin typeface="Helvetica Neue"/>
                <a:ea typeface="Helvetica Neue"/>
                <a:cs typeface="Helvetica Neue"/>
                <a:sym typeface="Helvetica Neue"/>
              </a:rPr>
              <a:t>SD WAN</a:t>
            </a:r>
          </a:p>
          <a:p>
            <a:pPr lvl="1" rtl="0" fontAlgn="ctr"/>
            <a:r>
              <a:rPr lang="en-US" sz="2400" b="0" i="0" u="none" strike="noStrike" cap="none">
                <a:solidFill>
                  <a:srgbClr val="000000"/>
                </a:solidFill>
                <a:effectLst/>
                <a:latin typeface="Helvetica Neue"/>
                <a:ea typeface="Helvetica Neue"/>
                <a:cs typeface="Helvetica Neue"/>
                <a:sym typeface="Helvetica Neue"/>
              </a:rPr>
              <a:t>Express routes</a:t>
            </a:r>
          </a:p>
          <a:p>
            <a:pPr lvl="1" rtl="0" fontAlgn="ctr"/>
            <a:r>
              <a:rPr lang="en-US" sz="2400" b="0" i="0" u="none" strike="noStrike" cap="none">
                <a:solidFill>
                  <a:srgbClr val="000000"/>
                </a:solidFill>
                <a:effectLst/>
                <a:latin typeface="Helvetica Neue"/>
                <a:ea typeface="Helvetica Neue"/>
                <a:cs typeface="Helvetica Neue"/>
                <a:sym typeface="Helvetica Neue"/>
              </a:rPr>
              <a:t>VPC peering</a:t>
            </a:r>
          </a:p>
          <a:p>
            <a:pPr lvl="1" rtl="0" fontAlgn="ctr"/>
            <a:r>
              <a:rPr lang="en-US" sz="2400" b="0" i="0" u="none" strike="noStrike" cap="none">
                <a:solidFill>
                  <a:srgbClr val="000000"/>
                </a:solidFill>
                <a:effectLst/>
                <a:latin typeface="Helvetica Neue"/>
                <a:ea typeface="Helvetica Neue"/>
                <a:cs typeface="Helvetica Neue"/>
                <a:sym typeface="Helvetica Neue"/>
              </a:rPr>
              <a:t>…</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physical world, we were limited to a physical cable. If someone asked you to move a cable to bypass the firewall, and let the public internet access their service, the team would probably hang up on you. </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cloud world, as long as you have the right permissions, you can do whatever you want. (make this s3 bucket public – amazon says OKAY!)</a:t>
            </a:r>
          </a:p>
          <a:p>
            <a:pPr marL="228600" indent="0">
              <a:buFont typeface="Arial" panose="020B0604020202020204" pitchFamily="34" charset="0"/>
              <a:buNone/>
            </a:pPr>
            <a:endParaRPr lang="en-US"/>
          </a:p>
          <a:p>
            <a:pPr rtl="0" fontAlgn="ctr"/>
            <a:r>
              <a:rPr lang="en-US" sz="2400" b="0" i="0" u="none" strike="noStrike" cap="none">
                <a:solidFill>
                  <a:srgbClr val="000000"/>
                </a:solidFill>
                <a:effectLst/>
                <a:latin typeface="Helvetica Neue"/>
                <a:ea typeface="Helvetica Neue"/>
                <a:cs typeface="Helvetica Neue"/>
                <a:sym typeface="Helvetica Neue"/>
              </a:rPr>
              <a:t>Perimeters in the cloud are logical, not physical.</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public, is public. </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private, is private.</a:t>
            </a:r>
          </a:p>
          <a:p>
            <a:pPr lvl="1" rtl="0" fontAlgn="ctr"/>
            <a:r>
              <a:rPr lang="en-US" sz="2400" b="0" i="0" u="none" strike="noStrike" cap="none">
                <a:solidFill>
                  <a:srgbClr val="000000"/>
                </a:solidFill>
                <a:effectLst/>
                <a:latin typeface="Helvetica Neue"/>
                <a:ea typeface="Helvetica Neue"/>
                <a:cs typeface="Helvetica Neue"/>
                <a:sym typeface="Helvetica Neue"/>
              </a:rPr>
              <a:t>The cloud can’t distinguish one from the other. There are no topology constraints.</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We can debate how risky cloud permissions are based on your IAM controls. </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do we get back to the good old days of the perimeter model? It was NEVER good to begin with. The cloud may be the straw that broke the camel’s back, but we should use this as an opportunity to improve our security posture, instead of moving backwards toward a model that was always broken.</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was is always broken?</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The 100% assumption that your perimeter keeps you safe from risk.</a:t>
            </a:r>
          </a:p>
          <a:p>
            <a:pPr lvl="1" rtl="0" fontAlgn="ctr"/>
            <a:r>
              <a:rPr lang="en-US" sz="2400" b="0" i="0" u="none" strike="noStrike" cap="none">
                <a:solidFill>
                  <a:srgbClr val="000000"/>
                </a:solidFill>
                <a:effectLst/>
                <a:latin typeface="Helvetica Neue"/>
                <a:ea typeface="Helvetica Neue"/>
                <a:cs typeface="Helvetica Neue"/>
                <a:sym typeface="Helvetica Neue"/>
              </a:rPr>
              <a:t>Never make a mistake in configuration</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unpatched vulnerabilities</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zero days against any of the platforms we use.</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Insider threats.</a:t>
            </a:r>
          </a:p>
          <a:p>
            <a:pPr marL="685800" lvl="1" indent="0" rtl="0" fontAlgn="ctr">
              <a:buFont typeface="Arial" panose="020B0604020202020204" pitchFamily="34" charset="0"/>
              <a:buNone/>
            </a:pPr>
            <a:r>
              <a:rPr lang="en-US" sz="2400" b="0" i="0" u="none" strike="noStrike" cap="none">
                <a:solidFill>
                  <a:srgbClr val="000000"/>
                </a:solidFill>
                <a:effectLst/>
                <a:latin typeface="Helvetica Neue"/>
                <a:ea typeface="Helvetica Neue"/>
                <a:cs typeface="Helvetica Neue"/>
                <a:sym typeface="Helvetica Neue"/>
              </a:rPr>
              <a:t>It doesn’t matter how big or perfect your wall is, if the threat is on the inside.</a:t>
            </a: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marL="571500" lvl="0"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1028700" lvl="1"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228600" indent="0">
              <a:buFont typeface="Arial" panose="020B0604020202020204" pitchFamily="34" charset="0"/>
              <a:buNone/>
            </a:pPr>
            <a:endParaRPr lang="en-US"/>
          </a:p>
          <a:p>
            <a:pPr marL="228600" indent="0">
              <a:buFont typeface="Arial" panose="020B0604020202020204" pitchFamily="34" charset="0"/>
              <a:buNone/>
            </a:pPr>
            <a:endParaRPr lang="en-US"/>
          </a:p>
        </p:txBody>
      </p:sp>
    </p:spTree>
    <p:extLst>
      <p:ext uri="{BB962C8B-B14F-4D97-AF65-F5344CB8AC3E}">
        <p14:creationId xmlns:p14="http://schemas.microsoft.com/office/powerpoint/2010/main" val="1956571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 typeface="Arial" panose="020B0604020202020204" pitchFamily="34" charset="0"/>
              <a:buChar char="•"/>
            </a:pPr>
            <a:r>
              <a:rPr lang="en-US"/>
              <a:t>Identity is stable across boundaries!</a:t>
            </a:r>
          </a:p>
          <a:p>
            <a:pPr marL="571500" indent="-342900">
              <a:buFont typeface="Arial" panose="020B0604020202020204" pitchFamily="34" charset="0"/>
              <a:buChar char="•"/>
            </a:pPr>
            <a:endParaRPr lang="en-US"/>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Developer velocity. Don’t trade one for the other. </a:t>
            </a:r>
          </a:p>
          <a:p>
            <a:pPr marL="571500" indent="-342900">
              <a:buFont typeface="Arial" panose="020B0604020202020204" pitchFamily="34" charset="0"/>
              <a:buChar char="•"/>
            </a:pPr>
            <a:endParaRPr lang="en-US"/>
          </a:p>
          <a:p>
            <a:pPr marL="228600" indent="0">
              <a:buFont typeface="Arial" panose="020B0604020202020204" pitchFamily="34" charset="0"/>
              <a:buNone/>
            </a:pPr>
            <a:endParaRPr lang="en-US"/>
          </a:p>
          <a:p>
            <a:pPr marL="228600" indent="0">
              <a:buFont typeface="Arial" panose="020B0604020202020204" pitchFamily="34" charset="0"/>
              <a:buNone/>
            </a:pPr>
            <a:r>
              <a:rPr lang="en-US"/>
              <a:t>We add some fluffy clouds and extend our network to essentially create a “super network”.</a:t>
            </a:r>
          </a:p>
          <a:p>
            <a:pPr rtl="0" fontAlgn="ctr"/>
            <a:endParaRPr lang="en-US" sz="2400" b="0" i="0" u="none" strike="noStrike" cap="none">
              <a:solidFill>
                <a:srgbClr val="000000"/>
              </a:solidFill>
              <a:effectLst/>
              <a:latin typeface="Helvetica Neue"/>
              <a:ea typeface="Helvetica Neue"/>
              <a:cs typeface="Helvetica Neue"/>
              <a:sym typeface="Helvetica Neue"/>
            </a:endParaRPr>
          </a:p>
          <a:p>
            <a:pPr rtl="0" fontAlgn="ctr"/>
            <a:r>
              <a:rPr lang="en-US" sz="2400" b="0" i="0" u="none" strike="noStrike" cap="none">
                <a:solidFill>
                  <a:srgbClr val="000000"/>
                </a:solidFill>
                <a:effectLst/>
                <a:latin typeface="Helvetica Neue"/>
                <a:ea typeface="Helvetica Neue"/>
                <a:cs typeface="Helvetica Neue"/>
                <a:sym typeface="Helvetica Neue"/>
              </a:rPr>
              <a:t>Bridge these networks with other technologies somehow:</a:t>
            </a:r>
          </a:p>
          <a:p>
            <a:pPr lvl="1" rtl="0" fontAlgn="ctr"/>
            <a:r>
              <a:rPr lang="en-US" sz="2400" b="0" i="0" u="none" strike="noStrike" cap="none">
                <a:solidFill>
                  <a:srgbClr val="000000"/>
                </a:solidFill>
                <a:effectLst/>
                <a:latin typeface="Helvetica Neue"/>
                <a:ea typeface="Helvetica Neue"/>
                <a:cs typeface="Helvetica Neue"/>
                <a:sym typeface="Helvetica Neue"/>
              </a:rPr>
              <a:t>VPN overlay</a:t>
            </a:r>
          </a:p>
          <a:p>
            <a:pPr lvl="1" rtl="0" fontAlgn="ctr"/>
            <a:r>
              <a:rPr lang="en-US" sz="2400" b="0" i="0" u="none" strike="noStrike" cap="none">
                <a:solidFill>
                  <a:srgbClr val="000000"/>
                </a:solidFill>
                <a:effectLst/>
                <a:latin typeface="Helvetica Neue"/>
                <a:ea typeface="Helvetica Neue"/>
                <a:cs typeface="Helvetica Neue"/>
                <a:sym typeface="Helvetica Neue"/>
              </a:rPr>
              <a:t>SD WAN</a:t>
            </a:r>
          </a:p>
          <a:p>
            <a:pPr lvl="1" rtl="0" fontAlgn="ctr"/>
            <a:r>
              <a:rPr lang="en-US" sz="2400" b="0" i="0" u="none" strike="noStrike" cap="none">
                <a:solidFill>
                  <a:srgbClr val="000000"/>
                </a:solidFill>
                <a:effectLst/>
                <a:latin typeface="Helvetica Neue"/>
                <a:ea typeface="Helvetica Neue"/>
                <a:cs typeface="Helvetica Neue"/>
                <a:sym typeface="Helvetica Neue"/>
              </a:rPr>
              <a:t>Express routes</a:t>
            </a:r>
          </a:p>
          <a:p>
            <a:pPr lvl="1" rtl="0" fontAlgn="ctr"/>
            <a:r>
              <a:rPr lang="en-US" sz="2400" b="0" i="0" u="none" strike="noStrike" cap="none">
                <a:solidFill>
                  <a:srgbClr val="000000"/>
                </a:solidFill>
                <a:effectLst/>
                <a:latin typeface="Helvetica Neue"/>
                <a:ea typeface="Helvetica Neue"/>
                <a:cs typeface="Helvetica Neue"/>
                <a:sym typeface="Helvetica Neue"/>
              </a:rPr>
              <a:t>VPC peering</a:t>
            </a:r>
          </a:p>
          <a:p>
            <a:pPr lvl="1" rtl="0" fontAlgn="ctr"/>
            <a:r>
              <a:rPr lang="en-US" sz="2400" b="0" i="0" u="none" strike="noStrike" cap="none">
                <a:solidFill>
                  <a:srgbClr val="000000"/>
                </a:solidFill>
                <a:effectLst/>
                <a:latin typeface="Helvetica Neue"/>
                <a:ea typeface="Helvetica Neue"/>
                <a:cs typeface="Helvetica Neue"/>
                <a:sym typeface="Helvetica Neue"/>
              </a:rPr>
              <a:t>…</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physical world, we were limited to a physical cable. If someone asked you to move a cable to bypass the firewall, and let the public internet access their service, the team would probably hang up on you. </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cloud world, as long as you have the right permissions, you can do whatever you want. (make this s3 bucket public – amazon says OKAY!)</a:t>
            </a:r>
          </a:p>
          <a:p>
            <a:pPr marL="228600" indent="0">
              <a:buFont typeface="Arial" panose="020B0604020202020204" pitchFamily="34" charset="0"/>
              <a:buNone/>
            </a:pPr>
            <a:endParaRPr lang="en-US"/>
          </a:p>
          <a:p>
            <a:pPr rtl="0" fontAlgn="ctr"/>
            <a:r>
              <a:rPr lang="en-US" sz="2400" b="0" i="0" u="none" strike="noStrike" cap="none">
                <a:solidFill>
                  <a:srgbClr val="000000"/>
                </a:solidFill>
                <a:effectLst/>
                <a:latin typeface="Helvetica Neue"/>
                <a:ea typeface="Helvetica Neue"/>
                <a:cs typeface="Helvetica Neue"/>
                <a:sym typeface="Helvetica Neue"/>
              </a:rPr>
              <a:t>Perimeters in the cloud are logical, not physical.</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public, is public. </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private, is private.</a:t>
            </a:r>
          </a:p>
          <a:p>
            <a:pPr lvl="1" rtl="0" fontAlgn="ctr"/>
            <a:r>
              <a:rPr lang="en-US" sz="2400" b="0" i="0" u="none" strike="noStrike" cap="none">
                <a:solidFill>
                  <a:srgbClr val="000000"/>
                </a:solidFill>
                <a:effectLst/>
                <a:latin typeface="Helvetica Neue"/>
                <a:ea typeface="Helvetica Neue"/>
                <a:cs typeface="Helvetica Neue"/>
                <a:sym typeface="Helvetica Neue"/>
              </a:rPr>
              <a:t>The cloud can’t distinguish one from the other. There are no topology constraints.</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We can debate how risky cloud permissions are based on your IAM controls. </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do we get back to the good old days of the perimeter model? It was NEVER good to begin with. The cloud may be the straw that broke the camel’s back, but we should use this as an opportunity to improve our security posture, instead of moving backwards toward a model that was always broken.</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was is always broken?</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The 100% assumption that your perimeter keeps you safe from risk.</a:t>
            </a:r>
          </a:p>
          <a:p>
            <a:pPr lvl="1" rtl="0" fontAlgn="ctr"/>
            <a:r>
              <a:rPr lang="en-US" sz="2400" b="0" i="0" u="none" strike="noStrike" cap="none">
                <a:solidFill>
                  <a:srgbClr val="000000"/>
                </a:solidFill>
                <a:effectLst/>
                <a:latin typeface="Helvetica Neue"/>
                <a:ea typeface="Helvetica Neue"/>
                <a:cs typeface="Helvetica Neue"/>
                <a:sym typeface="Helvetica Neue"/>
              </a:rPr>
              <a:t>Never make a mistake in configuration</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unpatched vulnerabilities</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zero days against any of the platforms we use.</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Insider threats.</a:t>
            </a:r>
          </a:p>
          <a:p>
            <a:pPr marL="685800" lvl="1" indent="0" rtl="0" fontAlgn="ctr">
              <a:buFont typeface="Arial" panose="020B0604020202020204" pitchFamily="34" charset="0"/>
              <a:buNone/>
            </a:pPr>
            <a:r>
              <a:rPr lang="en-US" sz="2400" b="0" i="0" u="none" strike="noStrike" cap="none">
                <a:solidFill>
                  <a:srgbClr val="000000"/>
                </a:solidFill>
                <a:effectLst/>
                <a:latin typeface="Helvetica Neue"/>
                <a:ea typeface="Helvetica Neue"/>
                <a:cs typeface="Helvetica Neue"/>
                <a:sym typeface="Helvetica Neue"/>
              </a:rPr>
              <a:t>It doesn’t matter how big or perfect your wall is, if the threat is on the inside.</a:t>
            </a: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marL="571500" lvl="0"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1028700" lvl="1"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228600" indent="0">
              <a:buFont typeface="Arial" panose="020B0604020202020204" pitchFamily="34" charset="0"/>
              <a:buNone/>
            </a:pPr>
            <a:endParaRPr lang="en-US"/>
          </a:p>
          <a:p>
            <a:pPr marL="228600" indent="0">
              <a:buFont typeface="Arial" panose="020B0604020202020204" pitchFamily="34" charset="0"/>
              <a:buNone/>
            </a:pPr>
            <a:endParaRPr lang="en-US"/>
          </a:p>
        </p:txBody>
      </p:sp>
    </p:spTree>
    <p:extLst>
      <p:ext uri="{BB962C8B-B14F-4D97-AF65-F5344CB8AC3E}">
        <p14:creationId xmlns:p14="http://schemas.microsoft.com/office/powerpoint/2010/main" val="1728309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 typeface="Arial" panose="020B0604020202020204" pitchFamily="34" charset="0"/>
              <a:buChar char="•"/>
            </a:pPr>
            <a:r>
              <a:rPr lang="en-US"/>
              <a:t>Identity is stable across boundaries!</a:t>
            </a:r>
          </a:p>
          <a:p>
            <a:pPr marL="571500" indent="-342900">
              <a:buFont typeface="Arial" panose="020B0604020202020204" pitchFamily="34" charset="0"/>
              <a:buChar char="•"/>
            </a:pPr>
            <a:endParaRPr lang="en-US"/>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Developer velocity. Don’t trade one for the other. </a:t>
            </a:r>
          </a:p>
          <a:p>
            <a:pPr marL="571500" indent="-342900">
              <a:buFont typeface="Arial" panose="020B0604020202020204" pitchFamily="34" charset="0"/>
              <a:buChar char="•"/>
            </a:pPr>
            <a:endParaRPr lang="en-US"/>
          </a:p>
          <a:p>
            <a:pPr marL="228600" indent="0">
              <a:buFont typeface="Arial" panose="020B0604020202020204" pitchFamily="34" charset="0"/>
              <a:buNone/>
            </a:pPr>
            <a:endParaRPr lang="en-US"/>
          </a:p>
          <a:p>
            <a:pPr marL="228600" indent="0">
              <a:buFont typeface="Arial" panose="020B0604020202020204" pitchFamily="34" charset="0"/>
              <a:buNone/>
            </a:pPr>
            <a:r>
              <a:rPr lang="en-US"/>
              <a:t>We add some fluffy clouds and extend our network to essentially create a “super network”.</a:t>
            </a:r>
          </a:p>
          <a:p>
            <a:pPr rtl="0" fontAlgn="ctr"/>
            <a:endParaRPr lang="en-US" sz="2400" b="0" i="0" u="none" strike="noStrike" cap="none">
              <a:solidFill>
                <a:srgbClr val="000000"/>
              </a:solidFill>
              <a:effectLst/>
              <a:latin typeface="Helvetica Neue"/>
              <a:ea typeface="Helvetica Neue"/>
              <a:cs typeface="Helvetica Neue"/>
              <a:sym typeface="Helvetica Neue"/>
            </a:endParaRPr>
          </a:p>
          <a:p>
            <a:pPr rtl="0" fontAlgn="ctr"/>
            <a:r>
              <a:rPr lang="en-US" sz="2400" b="0" i="0" u="none" strike="noStrike" cap="none">
                <a:solidFill>
                  <a:srgbClr val="000000"/>
                </a:solidFill>
                <a:effectLst/>
                <a:latin typeface="Helvetica Neue"/>
                <a:ea typeface="Helvetica Neue"/>
                <a:cs typeface="Helvetica Neue"/>
                <a:sym typeface="Helvetica Neue"/>
              </a:rPr>
              <a:t>Bridge these networks with other technologies somehow:</a:t>
            </a:r>
          </a:p>
          <a:p>
            <a:pPr lvl="1" rtl="0" fontAlgn="ctr"/>
            <a:r>
              <a:rPr lang="en-US" sz="2400" b="0" i="0" u="none" strike="noStrike" cap="none">
                <a:solidFill>
                  <a:srgbClr val="000000"/>
                </a:solidFill>
                <a:effectLst/>
                <a:latin typeface="Helvetica Neue"/>
                <a:ea typeface="Helvetica Neue"/>
                <a:cs typeface="Helvetica Neue"/>
                <a:sym typeface="Helvetica Neue"/>
              </a:rPr>
              <a:t>VPN overlay</a:t>
            </a:r>
          </a:p>
          <a:p>
            <a:pPr lvl="1" rtl="0" fontAlgn="ctr"/>
            <a:r>
              <a:rPr lang="en-US" sz="2400" b="0" i="0" u="none" strike="noStrike" cap="none">
                <a:solidFill>
                  <a:srgbClr val="000000"/>
                </a:solidFill>
                <a:effectLst/>
                <a:latin typeface="Helvetica Neue"/>
                <a:ea typeface="Helvetica Neue"/>
                <a:cs typeface="Helvetica Neue"/>
                <a:sym typeface="Helvetica Neue"/>
              </a:rPr>
              <a:t>SD WAN</a:t>
            </a:r>
          </a:p>
          <a:p>
            <a:pPr lvl="1" rtl="0" fontAlgn="ctr"/>
            <a:r>
              <a:rPr lang="en-US" sz="2400" b="0" i="0" u="none" strike="noStrike" cap="none">
                <a:solidFill>
                  <a:srgbClr val="000000"/>
                </a:solidFill>
                <a:effectLst/>
                <a:latin typeface="Helvetica Neue"/>
                <a:ea typeface="Helvetica Neue"/>
                <a:cs typeface="Helvetica Neue"/>
                <a:sym typeface="Helvetica Neue"/>
              </a:rPr>
              <a:t>Express routes</a:t>
            </a:r>
          </a:p>
          <a:p>
            <a:pPr lvl="1" rtl="0" fontAlgn="ctr"/>
            <a:r>
              <a:rPr lang="en-US" sz="2400" b="0" i="0" u="none" strike="noStrike" cap="none">
                <a:solidFill>
                  <a:srgbClr val="000000"/>
                </a:solidFill>
                <a:effectLst/>
                <a:latin typeface="Helvetica Neue"/>
                <a:ea typeface="Helvetica Neue"/>
                <a:cs typeface="Helvetica Neue"/>
                <a:sym typeface="Helvetica Neue"/>
              </a:rPr>
              <a:t>VPC peering</a:t>
            </a:r>
          </a:p>
          <a:p>
            <a:pPr lvl="1" rtl="0" fontAlgn="ctr"/>
            <a:r>
              <a:rPr lang="en-US" sz="2400" b="0" i="0" u="none" strike="noStrike" cap="none">
                <a:solidFill>
                  <a:srgbClr val="000000"/>
                </a:solidFill>
                <a:effectLst/>
                <a:latin typeface="Helvetica Neue"/>
                <a:ea typeface="Helvetica Neue"/>
                <a:cs typeface="Helvetica Neue"/>
                <a:sym typeface="Helvetica Neue"/>
              </a:rPr>
              <a:t>…</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physical world, we were limited to a physical cable. If someone asked you to move a cable to bypass the firewall, and let the public internet access their service, the team would probably hang up on you. </a:t>
            </a:r>
          </a:p>
          <a:p>
            <a:pPr marL="228600" indent="0">
              <a:buFont typeface="Arial" panose="020B0604020202020204" pitchFamily="34" charset="0"/>
              <a:buNone/>
            </a:pPr>
            <a:endParaRPr lang="en-US"/>
          </a:p>
          <a:p>
            <a:pPr marL="228600" indent="0">
              <a:buFont typeface="Arial" panose="020B0604020202020204" pitchFamily="34" charset="0"/>
              <a:buNone/>
            </a:pPr>
            <a:r>
              <a:rPr lang="en-US"/>
              <a:t>In the cloud world, as long as you have the right permissions, you can do whatever you want. (make this s3 bucket public – amazon says OKAY!)</a:t>
            </a:r>
          </a:p>
          <a:p>
            <a:pPr marL="228600" indent="0">
              <a:buFont typeface="Arial" panose="020B0604020202020204" pitchFamily="34" charset="0"/>
              <a:buNone/>
            </a:pPr>
            <a:endParaRPr lang="en-US"/>
          </a:p>
          <a:p>
            <a:pPr rtl="0" fontAlgn="ctr"/>
            <a:r>
              <a:rPr lang="en-US" sz="2400" b="0" i="0" u="none" strike="noStrike" cap="none">
                <a:solidFill>
                  <a:srgbClr val="000000"/>
                </a:solidFill>
                <a:effectLst/>
                <a:latin typeface="Helvetica Neue"/>
                <a:ea typeface="Helvetica Neue"/>
                <a:cs typeface="Helvetica Neue"/>
                <a:sym typeface="Helvetica Neue"/>
              </a:rPr>
              <a:t>Perimeters in the cloud are logical, not physical.</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public, is public. </a:t>
            </a:r>
          </a:p>
          <a:p>
            <a:pPr lvl="1" rtl="0" fontAlgn="ctr"/>
            <a:r>
              <a:rPr lang="en-US" sz="2400" b="0" i="0" u="none" strike="noStrike" cap="none">
                <a:solidFill>
                  <a:srgbClr val="000000"/>
                </a:solidFill>
                <a:effectLst/>
                <a:latin typeface="Helvetica Neue"/>
                <a:ea typeface="Helvetica Neue"/>
                <a:cs typeface="Helvetica Neue"/>
                <a:sym typeface="Helvetica Neue"/>
              </a:rPr>
              <a:t>what you say is private, is private.</a:t>
            </a:r>
          </a:p>
          <a:p>
            <a:pPr lvl="1" rtl="0" fontAlgn="ctr"/>
            <a:r>
              <a:rPr lang="en-US" sz="2400" b="0" i="0" u="none" strike="noStrike" cap="none">
                <a:solidFill>
                  <a:srgbClr val="000000"/>
                </a:solidFill>
                <a:effectLst/>
                <a:latin typeface="Helvetica Neue"/>
                <a:ea typeface="Helvetica Neue"/>
                <a:cs typeface="Helvetica Neue"/>
                <a:sym typeface="Helvetica Neue"/>
              </a:rPr>
              <a:t>The cloud can’t distinguish one from the other. There are no topology constraints.</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We can debate how risky cloud permissions are based on your IAM controls. </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do we get back to the good old days of the perimeter model? It was NEVER good to begin with. The cloud may be the straw that broke the camel’s back, but we should use this as an opportunity to improve our security posture, instead of moving backwards toward a model that was always broken.</a:t>
            </a:r>
          </a:p>
          <a:p>
            <a:pPr lvl="0" rtl="0" fontAlgn="ctr"/>
            <a:endParaRPr lang="en-US" sz="2400" b="0" i="0" u="none" strike="noStrike" cap="none">
              <a:solidFill>
                <a:srgbClr val="000000"/>
              </a:solidFill>
              <a:effectLst/>
              <a:latin typeface="Helvetica Neue"/>
              <a:ea typeface="Helvetica Neue"/>
              <a:cs typeface="Helvetica Neue"/>
              <a:sym typeface="Helvetica Neue"/>
            </a:endParaRPr>
          </a:p>
          <a:p>
            <a:pPr lvl="0" rtl="0" fontAlgn="ctr"/>
            <a:r>
              <a:rPr lang="en-US" sz="2400" b="0" i="0" u="none" strike="noStrike" cap="none">
                <a:solidFill>
                  <a:srgbClr val="000000"/>
                </a:solidFill>
                <a:effectLst/>
                <a:latin typeface="Helvetica Neue"/>
                <a:ea typeface="Helvetica Neue"/>
                <a:cs typeface="Helvetica Neue"/>
                <a:sym typeface="Helvetica Neue"/>
              </a:rPr>
              <a:t>How was is always broken?</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The 100% assumption that your perimeter keeps you safe from risk.</a:t>
            </a:r>
          </a:p>
          <a:p>
            <a:pPr lvl="1" rtl="0" fontAlgn="ctr"/>
            <a:r>
              <a:rPr lang="en-US" sz="2400" b="0" i="0" u="none" strike="noStrike" cap="none">
                <a:solidFill>
                  <a:srgbClr val="000000"/>
                </a:solidFill>
                <a:effectLst/>
                <a:latin typeface="Helvetica Neue"/>
                <a:ea typeface="Helvetica Neue"/>
                <a:cs typeface="Helvetica Neue"/>
                <a:sym typeface="Helvetica Neue"/>
              </a:rPr>
              <a:t>Never make a mistake in configuration</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unpatched vulnerabilities</a:t>
            </a:r>
          </a:p>
          <a:p>
            <a:pPr lvl="1" rtl="0" fontAlgn="ctr"/>
            <a:r>
              <a:rPr lang="en-US" sz="2400" b="0" i="0" u="none" strike="noStrike" cap="none">
                <a:solidFill>
                  <a:srgbClr val="000000"/>
                </a:solidFill>
                <a:effectLst/>
                <a:latin typeface="Helvetica Neue"/>
                <a:ea typeface="Helvetica Neue"/>
                <a:cs typeface="Helvetica Neue"/>
                <a:sym typeface="Helvetica Neue"/>
              </a:rPr>
              <a:t>Never have zero days against any of the platforms we use.</a:t>
            </a:r>
          </a:p>
          <a:p>
            <a:pPr marL="571500" lvl="0" indent="-342900" rtl="0" fontAlgn="ctr">
              <a:buFont typeface="Arial" panose="020B0604020202020204" pitchFamily="34" charset="0"/>
              <a:buChar char="•"/>
            </a:pPr>
            <a:r>
              <a:rPr lang="en-US" sz="2400" b="0" i="0" u="none" strike="noStrike" cap="none">
                <a:solidFill>
                  <a:srgbClr val="000000"/>
                </a:solidFill>
                <a:effectLst/>
                <a:latin typeface="Helvetica Neue"/>
                <a:ea typeface="Helvetica Neue"/>
                <a:cs typeface="Helvetica Neue"/>
                <a:sym typeface="Helvetica Neue"/>
              </a:rPr>
              <a:t>Insider threats.</a:t>
            </a:r>
          </a:p>
          <a:p>
            <a:pPr marL="685800" lvl="1" indent="0" rtl="0" fontAlgn="ctr">
              <a:buFont typeface="Arial" panose="020B0604020202020204" pitchFamily="34" charset="0"/>
              <a:buNone/>
            </a:pPr>
            <a:r>
              <a:rPr lang="en-US" sz="2400" b="0" i="0" u="none" strike="noStrike" cap="none">
                <a:solidFill>
                  <a:srgbClr val="000000"/>
                </a:solidFill>
                <a:effectLst/>
                <a:latin typeface="Helvetica Neue"/>
                <a:ea typeface="Helvetica Neue"/>
                <a:cs typeface="Helvetica Neue"/>
                <a:sym typeface="Helvetica Neue"/>
              </a:rPr>
              <a:t>It doesn’t matter how big or perfect your wall is, if the threat is on the inside.</a:t>
            </a: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lvl="1" rtl="0" fontAlgn="ctr"/>
            <a:endParaRPr lang="en-US" sz="2400" b="0" i="0" u="none" strike="noStrike" cap="none">
              <a:solidFill>
                <a:srgbClr val="000000"/>
              </a:solidFill>
              <a:effectLst/>
              <a:latin typeface="Helvetica Neue"/>
              <a:ea typeface="Helvetica Neue"/>
              <a:cs typeface="Helvetica Neue"/>
              <a:sym typeface="Helvetica Neue"/>
            </a:endParaRPr>
          </a:p>
          <a:p>
            <a:pPr marL="571500" lvl="0"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1028700" lvl="1" indent="-342900" rtl="0" fontAlgn="ctr">
              <a:buFont typeface="Arial" panose="020B0604020202020204" pitchFamily="34" charset="0"/>
              <a:buChar char="•"/>
            </a:pPr>
            <a:endParaRPr lang="en-US" sz="2400" b="0" i="0" u="none" strike="noStrike" cap="none">
              <a:solidFill>
                <a:srgbClr val="000000"/>
              </a:solidFill>
              <a:effectLst/>
              <a:latin typeface="Helvetica Neue"/>
              <a:ea typeface="Helvetica Neue"/>
              <a:cs typeface="Helvetica Neue"/>
              <a:sym typeface="Helvetica Neue"/>
            </a:endParaRPr>
          </a:p>
          <a:p>
            <a:pPr marL="228600" indent="0">
              <a:buFont typeface="Arial" panose="020B0604020202020204" pitchFamily="34" charset="0"/>
              <a:buNone/>
            </a:pPr>
            <a:endParaRPr lang="en-US"/>
          </a:p>
          <a:p>
            <a:pPr marL="228600" indent="0">
              <a:buFont typeface="Arial" panose="020B0604020202020204" pitchFamily="34" charset="0"/>
              <a:buNone/>
            </a:pPr>
            <a:endParaRPr lang="en-US"/>
          </a:p>
        </p:txBody>
      </p:sp>
    </p:spTree>
    <p:extLst>
      <p:ext uri="{BB962C8B-B14F-4D97-AF65-F5344CB8AC3E}">
        <p14:creationId xmlns:p14="http://schemas.microsoft.com/office/powerpoint/2010/main" val="822634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hashicorp.com" TargetMode="External"/><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7206" y="7204076"/>
            <a:ext cx="18283238" cy="331152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a:t>Click to edit Master subtitle style</a:t>
            </a:r>
          </a:p>
        </p:txBody>
      </p:sp>
      <p:sp>
        <p:nvSpPr>
          <p:cNvPr id="7" name="Title 6">
            <a:extLst>
              <a:ext uri="{FF2B5EF4-FFF2-40B4-BE49-F238E27FC236}">
                <a16:creationId xmlns:a16="http://schemas.microsoft.com/office/drawing/2014/main" id="{B055BB52-9294-4C49-9CAC-8794EA2C7BAE}"/>
              </a:ext>
            </a:extLst>
          </p:cNvPr>
          <p:cNvSpPr>
            <a:spLocks noGrp="1"/>
          </p:cNvSpPr>
          <p:nvPr>
            <p:ph type="title"/>
          </p:nvPr>
        </p:nvSpPr>
        <p:spPr/>
        <p:txBody>
          <a:bodyPr/>
          <a:lstStyle/>
          <a:p>
            <a:r>
              <a:rPr lang="en-US"/>
              <a:t>Click to edit Master title style</a:t>
            </a:r>
          </a:p>
        </p:txBody>
      </p:sp>
      <p:sp>
        <p:nvSpPr>
          <p:cNvPr id="8" name="Date Placeholder 7">
            <a:extLst>
              <a:ext uri="{FF2B5EF4-FFF2-40B4-BE49-F238E27FC236}">
                <a16:creationId xmlns:a16="http://schemas.microsoft.com/office/drawing/2014/main" id="{A414D0B1-8811-4F17-B745-A8261B6E5BF4}"/>
              </a:ext>
            </a:extLst>
          </p:cNvPr>
          <p:cNvSpPr>
            <a:spLocks noGrp="1"/>
          </p:cNvSpPr>
          <p:nvPr>
            <p:ph type="dt" sz="half" idx="10"/>
          </p:nvPr>
        </p:nvSpPr>
        <p:spPr/>
        <p:txBody>
          <a:bodyPr/>
          <a:lstStyle/>
          <a:p>
            <a:fld id="{8CC7D574-4699-457F-B88A-D55A6512BC71}" type="datetimeFigureOut">
              <a:rPr lang="en-US" smtClean="0"/>
              <a:t>4/21/22</a:t>
            </a:fld>
            <a:endParaRPr lang="en-US"/>
          </a:p>
        </p:txBody>
      </p:sp>
      <p:sp>
        <p:nvSpPr>
          <p:cNvPr id="9" name="Footer Placeholder 8">
            <a:extLst>
              <a:ext uri="{FF2B5EF4-FFF2-40B4-BE49-F238E27FC236}">
                <a16:creationId xmlns:a16="http://schemas.microsoft.com/office/drawing/2014/main" id="{365FAB44-4E0A-4075-AA44-520AE160135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AB3436C-3DF5-4509-AC39-BE39623884A7}"/>
              </a:ext>
            </a:extLst>
          </p:cNvPr>
          <p:cNvSpPr>
            <a:spLocks noGrp="1"/>
          </p:cNvSpPr>
          <p:nvPr>
            <p:ph type="sldNum" sz="quarter" idx="12"/>
          </p:nvPr>
        </p:nvSpPr>
        <p:spPr/>
        <p:txBody>
          <a:bodyPr/>
          <a:lstStyle/>
          <a:p>
            <a:fld id="{B25C6D79-07DF-4AAE-B3B5-A2689798E8C5}" type="slidenum">
              <a:rPr lang="en-US" smtClean="0"/>
              <a:t>‹#›</a:t>
            </a:fld>
            <a:endParaRPr lang="en-US"/>
          </a:p>
        </p:txBody>
      </p:sp>
    </p:spTree>
    <p:extLst>
      <p:ext uri="{BB962C8B-B14F-4D97-AF65-F5344CB8AC3E}">
        <p14:creationId xmlns:p14="http://schemas.microsoft.com/office/powerpoint/2010/main" val="8180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7D574-4699-457F-B88A-D55A6512BC71}"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6D79-07DF-4AAE-B3B5-A2689798E8C5}" type="slidenum">
              <a:rPr lang="en-US" smtClean="0"/>
              <a:t>‹#›</a:t>
            </a:fld>
            <a:endParaRPr lang="en-US"/>
          </a:p>
        </p:txBody>
      </p:sp>
    </p:spTree>
    <p:extLst>
      <p:ext uri="{BB962C8B-B14F-4D97-AF65-F5344CB8AC3E}">
        <p14:creationId xmlns:p14="http://schemas.microsoft.com/office/powerpoint/2010/main" val="2706823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5256" y="730250"/>
            <a:ext cx="5256431" cy="1162367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5963" y="730250"/>
            <a:ext cx="15464572"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7D574-4699-457F-B88A-D55A6512BC71}"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6D79-07DF-4AAE-B3B5-A2689798E8C5}" type="slidenum">
              <a:rPr lang="en-US" smtClean="0"/>
              <a:t>‹#›</a:t>
            </a:fld>
            <a:endParaRPr lang="en-US"/>
          </a:p>
        </p:txBody>
      </p:sp>
    </p:spTree>
    <p:extLst>
      <p:ext uri="{BB962C8B-B14F-4D97-AF65-F5344CB8AC3E}">
        <p14:creationId xmlns:p14="http://schemas.microsoft.com/office/powerpoint/2010/main" val="881717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 Terraform" type="tx">
  <p:cSld name="Section - Terraform">
    <p:spTree>
      <p:nvGrpSpPr>
        <p:cNvPr id="1" name="Shape 1553"/>
        <p:cNvGrpSpPr/>
        <p:nvPr/>
      </p:nvGrpSpPr>
      <p:grpSpPr>
        <a:xfrm>
          <a:off x="0" y="0"/>
          <a:ext cx="0" cy="0"/>
          <a:chOff x="0" y="0"/>
          <a:chExt cx="0" cy="0"/>
        </a:xfrm>
      </p:grpSpPr>
      <p:pic>
        <p:nvPicPr>
          <p:cNvPr id="1554" name="Google Shape;1554;p99" descr="Artboard 4 copy 10@2x-80.jpg"/>
          <p:cNvPicPr preferRelativeResize="0"/>
          <p:nvPr/>
        </p:nvPicPr>
        <p:blipFill rotWithShape="1">
          <a:blip r:embed="rId2">
            <a:alphaModFix/>
          </a:blip>
          <a:srcRect/>
          <a:stretch/>
        </p:blipFill>
        <p:spPr>
          <a:xfrm>
            <a:off x="0" y="0"/>
            <a:ext cx="24377651" cy="13716000"/>
          </a:xfrm>
          <a:prstGeom prst="rect">
            <a:avLst/>
          </a:prstGeom>
          <a:noFill/>
          <a:ln>
            <a:noFill/>
          </a:ln>
        </p:spPr>
      </p:pic>
      <p:sp>
        <p:nvSpPr>
          <p:cNvPr id="1555" name="Google Shape;1555;p99"/>
          <p:cNvSpPr/>
          <p:nvPr/>
        </p:nvSpPr>
        <p:spPr>
          <a:xfrm>
            <a:off x="0" y="0"/>
            <a:ext cx="24377651" cy="13716000"/>
          </a:xfrm>
          <a:prstGeom prst="rect">
            <a:avLst/>
          </a:prstGeom>
          <a:gradFill>
            <a:gsLst>
              <a:gs pos="0">
                <a:srgbClr val="353842">
                  <a:alpha val="60000"/>
                </a:srgbClr>
              </a:gs>
              <a:gs pos="100000">
                <a:srgbClr val="000000">
                  <a:alpha val="74901"/>
                </a:srgbClr>
              </a:gs>
            </a:gsLst>
            <a:path path="circle">
              <a:fillToRect l="100000" b="100000"/>
            </a:path>
            <a:tileRect t="-100000" r="-100000"/>
          </a:grad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556" name="Google Shape;1556;p99"/>
          <p:cNvSpPr txBox="1">
            <a:spLocks noGrp="1"/>
          </p:cNvSpPr>
          <p:nvPr>
            <p:ph type="body" idx="1"/>
          </p:nvPr>
        </p:nvSpPr>
        <p:spPr>
          <a:xfrm>
            <a:off x="1218883" y="3699833"/>
            <a:ext cx="12452393" cy="6830461"/>
          </a:xfrm>
          <a:prstGeom prst="rect">
            <a:avLst/>
          </a:prstGeom>
          <a:noFill/>
          <a:ln>
            <a:noFill/>
          </a:ln>
        </p:spPr>
        <p:txBody>
          <a:bodyPr spcFirstLastPara="1" wrap="square" lIns="0" tIns="0" rIns="0" bIns="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1557" name="Google Shape;1557;p99"/>
          <p:cNvCxnSpPr/>
          <p:nvPr/>
        </p:nvCxnSpPr>
        <p:spPr>
          <a:xfrm>
            <a:off x="1218883" y="2869681"/>
            <a:ext cx="772896" cy="1"/>
          </a:xfrm>
          <a:prstGeom prst="straightConnector1">
            <a:avLst/>
          </a:prstGeom>
          <a:noFill/>
          <a:ln w="38100" cap="flat" cmpd="sng">
            <a:solidFill>
              <a:schemeClr val="accent6"/>
            </a:solidFill>
            <a:prstDash val="solid"/>
            <a:miter lim="400000"/>
            <a:headEnd type="none" w="sm" len="sm"/>
            <a:tailEnd type="none" w="sm" len="sm"/>
          </a:ln>
        </p:spPr>
      </p:cxnSp>
      <p:pic>
        <p:nvPicPr>
          <p:cNvPr id="1558" name="Google Shape;1558;p99" descr="Image"/>
          <p:cNvPicPr preferRelativeResize="0"/>
          <p:nvPr/>
        </p:nvPicPr>
        <p:blipFill rotWithShape="1">
          <a:blip r:embed="rId3">
            <a:alphaModFix/>
          </a:blip>
          <a:srcRect/>
          <a:stretch/>
        </p:blipFill>
        <p:spPr>
          <a:xfrm>
            <a:off x="1218883" y="1219270"/>
            <a:ext cx="774498" cy="820258"/>
          </a:xfrm>
          <a:prstGeom prst="rect">
            <a:avLst/>
          </a:prstGeom>
          <a:noFill/>
          <a:ln>
            <a:noFill/>
          </a:ln>
        </p:spPr>
      </p:pic>
      <p:sp>
        <p:nvSpPr>
          <p:cNvPr id="1559" name="Google Shape;1559;p99"/>
          <p:cNvSpPr/>
          <p:nvPr/>
        </p:nvSpPr>
        <p:spPr>
          <a:xfrm>
            <a:off x="1218883" y="12908304"/>
            <a:ext cx="3946337" cy="248897"/>
          </a:xfrm>
          <a:prstGeom prst="rect">
            <a:avLst/>
          </a:prstGeom>
          <a:noFill/>
          <a:ln>
            <a:noFill/>
          </a:ln>
        </p:spPr>
        <p:txBody>
          <a:bodyPr spcFirstLastPara="1" wrap="square" lIns="0" tIns="0" rIns="0" bIns="0" anchor="b" anchorCtr="0">
            <a:noAutofit/>
          </a:bodyPr>
          <a:lstStyle/>
          <a:p>
            <a:pPr marL="0" marR="0" lvl="0" indent="0" algn="l" rtl="0">
              <a:lnSpc>
                <a:spcPct val="130000"/>
              </a:lnSpc>
              <a:spcBef>
                <a:spcPts val="0"/>
              </a:spcBef>
              <a:spcAft>
                <a:spcPts val="0"/>
              </a:spcAft>
              <a:buClr>
                <a:srgbClr val="727272"/>
              </a:buClr>
              <a:buSzPts val="1700"/>
              <a:buFont typeface="Arial"/>
              <a:buNone/>
            </a:pPr>
            <a:r>
              <a:rPr lang="en-US" sz="1699" b="0" i="1" u="none" strike="noStrike" cap="none">
                <a:solidFill>
                  <a:srgbClr val="727272"/>
                </a:solidFill>
                <a:latin typeface="Arial"/>
                <a:ea typeface="Arial"/>
                <a:cs typeface="Arial"/>
                <a:sym typeface="Arial"/>
              </a:rPr>
              <a:t>Copyright © 2018 HashiCorp</a:t>
            </a:r>
            <a:endParaRPr sz="1400"/>
          </a:p>
        </p:txBody>
      </p:sp>
      <p:sp>
        <p:nvSpPr>
          <p:cNvPr id="1560" name="Google Shape;1560;p99"/>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chemeClr val="accent6"/>
              </a:buClr>
              <a:buSzPts val="1700"/>
              <a:buFont typeface="Arial"/>
              <a:buNone/>
            </a:pPr>
            <a:r>
              <a:rPr lang="en-US" sz="1699" b="0" i="0" u="none" strike="noStrike" cap="none">
                <a:solidFill>
                  <a:schemeClr val="accent6"/>
                </a:solidFill>
                <a:latin typeface="Arial"/>
                <a:ea typeface="Arial"/>
                <a:cs typeface="Arial"/>
                <a:sym typeface="Arial"/>
              </a:rPr>
              <a:t> ∕</a:t>
            </a:r>
            <a:endParaRPr sz="1400"/>
          </a:p>
        </p:txBody>
      </p:sp>
      <p:sp>
        <p:nvSpPr>
          <p:cNvPr id="1561" name="Google Shape;1561;p99"/>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chemeClr val="accent6"/>
              </a:buClr>
              <a:buSzPts val="1700"/>
              <a:buFont typeface="Arial"/>
              <a:buNone/>
              <a:defRPr>
                <a:solidFill>
                  <a:schemeClr val="accent6"/>
                </a:solidFill>
              </a:defRPr>
            </a:lvl1pPr>
            <a:lvl2pPr marL="253924" lvl="1" indent="-253924" algn="ctr">
              <a:lnSpc>
                <a:spcPct val="120000"/>
              </a:lnSpc>
              <a:spcBef>
                <a:spcPts val="0"/>
              </a:spcBef>
              <a:spcAft>
                <a:spcPts val="0"/>
              </a:spcAft>
              <a:buClr>
                <a:schemeClr val="accent6"/>
              </a:buClr>
              <a:buSzPts val="1700"/>
              <a:buFont typeface="Arial"/>
              <a:buNone/>
              <a:defRPr>
                <a:solidFill>
                  <a:schemeClr val="accent6"/>
                </a:solidFill>
              </a:defRPr>
            </a:lvl2pPr>
            <a:lvl3pPr marL="253924" lvl="2" indent="-253924" algn="ctr">
              <a:lnSpc>
                <a:spcPct val="120000"/>
              </a:lnSpc>
              <a:spcBef>
                <a:spcPts val="0"/>
              </a:spcBef>
              <a:spcAft>
                <a:spcPts val="0"/>
              </a:spcAft>
              <a:buClr>
                <a:schemeClr val="accent6"/>
              </a:buClr>
              <a:buSzPts val="1700"/>
              <a:buFont typeface="Arial"/>
              <a:buNone/>
              <a:defRPr>
                <a:solidFill>
                  <a:schemeClr val="accent6"/>
                </a:solidFill>
              </a:defRPr>
            </a:lvl3pPr>
            <a:lvl4pPr marL="253924" lvl="3" indent="-253924" algn="ctr">
              <a:lnSpc>
                <a:spcPct val="120000"/>
              </a:lnSpc>
              <a:spcBef>
                <a:spcPts val="0"/>
              </a:spcBef>
              <a:spcAft>
                <a:spcPts val="0"/>
              </a:spcAft>
              <a:buClr>
                <a:schemeClr val="accent6"/>
              </a:buClr>
              <a:buSzPts val="1700"/>
              <a:buFont typeface="Arial"/>
              <a:buNone/>
              <a:defRPr>
                <a:solidFill>
                  <a:schemeClr val="accent6"/>
                </a:solidFill>
              </a:defRPr>
            </a:lvl4pPr>
            <a:lvl5pPr marL="253924" lvl="4" indent="-253924" algn="ctr">
              <a:lnSpc>
                <a:spcPct val="120000"/>
              </a:lnSpc>
              <a:spcBef>
                <a:spcPts val="0"/>
              </a:spcBef>
              <a:spcAft>
                <a:spcPts val="0"/>
              </a:spcAft>
              <a:buClr>
                <a:schemeClr val="accent6"/>
              </a:buClr>
              <a:buSzPts val="1700"/>
              <a:buFont typeface="Arial"/>
              <a:buNone/>
              <a:defRPr>
                <a:solidFill>
                  <a:schemeClr val="accent6"/>
                </a:solidFill>
              </a:defRPr>
            </a:lvl5pPr>
            <a:lvl6pPr marL="253924" lvl="5" indent="-253924" algn="ctr">
              <a:lnSpc>
                <a:spcPct val="120000"/>
              </a:lnSpc>
              <a:spcBef>
                <a:spcPts val="0"/>
              </a:spcBef>
              <a:spcAft>
                <a:spcPts val="0"/>
              </a:spcAft>
              <a:buClr>
                <a:schemeClr val="accent6"/>
              </a:buClr>
              <a:buSzPts val="1700"/>
              <a:buFont typeface="Arial"/>
              <a:buNone/>
              <a:defRPr>
                <a:solidFill>
                  <a:schemeClr val="accent6"/>
                </a:solidFill>
              </a:defRPr>
            </a:lvl6pPr>
            <a:lvl7pPr marL="253924" lvl="6" indent="-253924" algn="ctr">
              <a:lnSpc>
                <a:spcPct val="120000"/>
              </a:lnSpc>
              <a:spcBef>
                <a:spcPts val="0"/>
              </a:spcBef>
              <a:spcAft>
                <a:spcPts val="0"/>
              </a:spcAft>
              <a:buClr>
                <a:schemeClr val="accent6"/>
              </a:buClr>
              <a:buSzPts val="1700"/>
              <a:buFont typeface="Arial"/>
              <a:buNone/>
              <a:defRPr>
                <a:solidFill>
                  <a:schemeClr val="accent6"/>
                </a:solidFill>
              </a:defRPr>
            </a:lvl7pPr>
            <a:lvl8pPr marL="253924" lvl="7" indent="-253924" algn="ctr">
              <a:lnSpc>
                <a:spcPct val="120000"/>
              </a:lnSpc>
              <a:spcBef>
                <a:spcPts val="0"/>
              </a:spcBef>
              <a:spcAft>
                <a:spcPts val="0"/>
              </a:spcAft>
              <a:buClr>
                <a:schemeClr val="accent6"/>
              </a:buClr>
              <a:buSzPts val="1700"/>
              <a:buFont typeface="Arial"/>
              <a:buNone/>
              <a:defRPr>
                <a:solidFill>
                  <a:schemeClr val="accent6"/>
                </a:solidFill>
              </a:defRPr>
            </a:lvl8pPr>
            <a:lvl9pPr marL="253924" lvl="8" indent="-253924" algn="ctr">
              <a:lnSpc>
                <a:spcPct val="120000"/>
              </a:lnSpc>
              <a:spcBef>
                <a:spcPts val="0"/>
              </a:spcBef>
              <a:spcAft>
                <a:spcPts val="0"/>
              </a:spcAft>
              <a:buClr>
                <a:schemeClr val="accent6"/>
              </a:buClr>
              <a:buSzPts val="1700"/>
              <a:buFont typeface="Arial"/>
              <a:buNone/>
              <a:defRPr>
                <a:solidFill>
                  <a:schemeClr val="accent6"/>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30893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1562"/>
        <p:cNvGrpSpPr/>
        <p:nvPr/>
      </p:nvGrpSpPr>
      <p:grpSpPr>
        <a:xfrm>
          <a:off x="0" y="0"/>
          <a:ext cx="0" cy="0"/>
          <a:chOff x="0" y="0"/>
          <a:chExt cx="0" cy="0"/>
        </a:xfrm>
      </p:grpSpPr>
      <p:grpSp>
        <p:nvGrpSpPr>
          <p:cNvPr id="1563" name="Google Shape;1563;p100"/>
          <p:cNvGrpSpPr/>
          <p:nvPr/>
        </p:nvGrpSpPr>
        <p:grpSpPr>
          <a:xfrm>
            <a:off x="0" y="0"/>
            <a:ext cx="24390683" cy="13716000"/>
            <a:chOff x="0" y="0"/>
            <a:chExt cx="24397036" cy="13716000"/>
          </a:xfrm>
        </p:grpSpPr>
        <p:sp>
          <p:nvSpPr>
            <p:cNvPr id="1564" name="Google Shape;1564;p100"/>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565" name="Google Shape;1565;p100"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566" name="Google Shape;1566;p100"/>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sp>
        <p:nvSpPr>
          <p:cNvPr id="1567" name="Google Shape;1567;p100"/>
          <p:cNvSpPr>
            <a:spLocks noGrp="1"/>
          </p:cNvSpPr>
          <p:nvPr>
            <p:ph type="pic" idx="2"/>
          </p:nvPr>
        </p:nvSpPr>
        <p:spPr>
          <a:xfrm>
            <a:off x="11199779" y="3695517"/>
            <a:ext cx="812589" cy="812801"/>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568" name="Google Shape;1568;p100"/>
          <p:cNvSpPr>
            <a:spLocks noGrp="1"/>
          </p:cNvSpPr>
          <p:nvPr>
            <p:ph type="pic" idx="3"/>
          </p:nvPr>
        </p:nvSpPr>
        <p:spPr>
          <a:xfrm>
            <a:off x="18945406" y="3695516"/>
            <a:ext cx="859012" cy="859235"/>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cxnSp>
        <p:nvCxnSpPr>
          <p:cNvPr id="1569" name="Google Shape;1569;p100"/>
          <p:cNvCxnSpPr/>
          <p:nvPr/>
        </p:nvCxnSpPr>
        <p:spPr>
          <a:xfrm rot="10800000" flipH="1">
            <a:off x="15499451" y="1219271"/>
            <a:ext cx="1" cy="11214030"/>
          </a:xfrm>
          <a:prstGeom prst="straightConnector1">
            <a:avLst/>
          </a:prstGeom>
          <a:noFill/>
          <a:ln w="19050" cap="flat" cmpd="sng">
            <a:solidFill>
              <a:schemeClr val="accent4"/>
            </a:solidFill>
            <a:prstDash val="solid"/>
            <a:miter lim="400000"/>
            <a:headEnd type="none" w="sm" len="sm"/>
            <a:tailEnd type="none" w="sm" len="sm"/>
          </a:ln>
        </p:spPr>
      </p:cxnSp>
      <p:sp>
        <p:nvSpPr>
          <p:cNvPr id="1570" name="Google Shape;1570;p100"/>
          <p:cNvSpPr txBox="1">
            <a:spLocks noGrp="1"/>
          </p:cNvSpPr>
          <p:nvPr>
            <p:ph type="body" idx="1"/>
          </p:nvPr>
        </p:nvSpPr>
        <p:spPr>
          <a:xfrm>
            <a:off x="8715101" y="4910242"/>
            <a:ext cx="5781944" cy="7523059"/>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571" name="Google Shape;1571;p100"/>
          <p:cNvSpPr txBox="1">
            <a:spLocks noGrp="1"/>
          </p:cNvSpPr>
          <p:nvPr>
            <p:ph type="body" idx="4"/>
          </p:nvPr>
        </p:nvSpPr>
        <p:spPr>
          <a:xfrm>
            <a:off x="16483939" y="4910242"/>
            <a:ext cx="5781944" cy="750070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pic>
        <p:nvPicPr>
          <p:cNvPr id="1572" name="Google Shape;1572;p100"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573" name="Google Shape;1573;p100"/>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574" name="Google Shape;1574;p100"/>
          <p:cNvSpPr txBox="1">
            <a:spLocks noGrp="1"/>
          </p:cNvSpPr>
          <p:nvPr>
            <p:ph type="body" idx="5"/>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575" name="Google Shape;1575;p100"/>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576" name="Google Shape;1576;p100"/>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577" name="Google Shape;1577;p100"/>
          <p:cNvSpPr txBox="1">
            <a:spLocks noGrp="1"/>
          </p:cNvSpPr>
          <p:nvPr>
            <p:ph type="body" idx="6"/>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578" name="Google Shape;1578;p100"/>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3907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 Left">
  <p:cSld name="Column Left">
    <p:spTree>
      <p:nvGrpSpPr>
        <p:cNvPr id="1" name="Shape 1579"/>
        <p:cNvGrpSpPr/>
        <p:nvPr/>
      </p:nvGrpSpPr>
      <p:grpSpPr>
        <a:xfrm>
          <a:off x="0" y="0"/>
          <a:ext cx="0" cy="0"/>
          <a:chOff x="0" y="0"/>
          <a:chExt cx="0" cy="0"/>
        </a:xfrm>
      </p:grpSpPr>
      <p:pic>
        <p:nvPicPr>
          <p:cNvPr id="1580" name="Google Shape;1580;p101" descr="Image"/>
          <p:cNvPicPr preferRelativeResize="0"/>
          <p:nvPr/>
        </p:nvPicPr>
        <p:blipFill rotWithShape="1">
          <a:blip r:embed="rId2">
            <a:alphaModFix/>
          </a:blip>
          <a:srcRect/>
          <a:stretch/>
        </p:blipFill>
        <p:spPr>
          <a:xfrm>
            <a:off x="1218883" y="1219271"/>
            <a:ext cx="772896" cy="818561"/>
          </a:xfrm>
          <a:prstGeom prst="rect">
            <a:avLst/>
          </a:prstGeom>
          <a:noFill/>
          <a:ln>
            <a:noFill/>
          </a:ln>
        </p:spPr>
      </p:pic>
      <p:cxnSp>
        <p:nvCxnSpPr>
          <p:cNvPr id="1581" name="Google Shape;1581;p101"/>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582" name="Google Shape;1582;p101"/>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583" name="Google Shape;1583;p101"/>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584" name="Google Shape;1584;p101"/>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585" name="Google Shape;1585;p101"/>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586" name="Google Shape;1586;p101"/>
          <p:cNvSpPr txBox="1">
            <a:spLocks noGrp="1"/>
          </p:cNvSpPr>
          <p:nvPr>
            <p:ph type="body" idx="3"/>
          </p:nvPr>
        </p:nvSpPr>
        <p:spPr>
          <a:xfrm>
            <a:off x="8031290" y="3659555"/>
            <a:ext cx="4567698" cy="8765622"/>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587" name="Google Shape;1587;p101"/>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60477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Left">
  <p:cSld name="Title Left">
    <p:spTree>
      <p:nvGrpSpPr>
        <p:cNvPr id="1" name="Shape 1588"/>
        <p:cNvGrpSpPr/>
        <p:nvPr/>
      </p:nvGrpSpPr>
      <p:grpSpPr>
        <a:xfrm>
          <a:off x="0" y="0"/>
          <a:ext cx="0" cy="0"/>
          <a:chOff x="0" y="0"/>
          <a:chExt cx="0" cy="0"/>
        </a:xfrm>
      </p:grpSpPr>
      <p:grpSp>
        <p:nvGrpSpPr>
          <p:cNvPr id="1589" name="Google Shape;1589;p102"/>
          <p:cNvGrpSpPr/>
          <p:nvPr/>
        </p:nvGrpSpPr>
        <p:grpSpPr>
          <a:xfrm>
            <a:off x="-1" y="0"/>
            <a:ext cx="24390685" cy="13716002"/>
            <a:chOff x="0" y="0"/>
            <a:chExt cx="24397036" cy="13716000"/>
          </a:xfrm>
        </p:grpSpPr>
        <p:sp>
          <p:nvSpPr>
            <p:cNvPr id="1590" name="Google Shape;1590;p102"/>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591" name="Google Shape;1591;p102"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592" name="Google Shape;1592;p102"/>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593" name="Google Shape;1593;p102"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594" name="Google Shape;1594;p102"/>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595" name="Google Shape;1595;p102"/>
          <p:cNvSpPr txBox="1">
            <a:spLocks noGrp="1"/>
          </p:cNvSpPr>
          <p:nvPr>
            <p:ph type="body" idx="1"/>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596" name="Google Shape;1596;p102"/>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597" name="Google Shape;1597;p102"/>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598" name="Google Shape;1598;p102"/>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599" name="Google Shape;1599;p102"/>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96907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00"/>
        <p:cNvGrpSpPr/>
        <p:nvPr/>
      </p:nvGrpSpPr>
      <p:grpSpPr>
        <a:xfrm>
          <a:off x="0" y="0"/>
          <a:ext cx="0" cy="0"/>
          <a:chOff x="0" y="0"/>
          <a:chExt cx="0" cy="0"/>
        </a:xfrm>
      </p:grpSpPr>
      <p:sp>
        <p:nvSpPr>
          <p:cNvPr id="1601" name="Google Shape;1601;p103"/>
          <p:cNvSpPr txBox="1">
            <a:spLocks noGrp="1"/>
          </p:cNvSpPr>
          <p:nvPr>
            <p:ph type="sldNum" idx="12"/>
          </p:nvPr>
        </p:nvSpPr>
        <p:spPr>
          <a:xfrm>
            <a:off x="12182477" y="13081001"/>
            <a:ext cx="375939" cy="348537"/>
          </a:xfrm>
          <a:prstGeom prst="rect">
            <a:avLst/>
          </a:prstGeom>
          <a:noFill/>
          <a:ln>
            <a:noFill/>
          </a:ln>
        </p:spPr>
        <p:txBody>
          <a:bodyPr spcFirstLastPara="1" wrap="square" lIns="50800" tIns="50800" rIns="50800" bIns="50800" anchor="t" anchorCtr="0">
            <a:noAutofit/>
          </a:bodyPr>
          <a:lstStyle>
            <a:lvl1pPr marL="253924" lvl="0" indent="-253924" algn="l">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l">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l">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l">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l">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l">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l">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l">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l">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4466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 HashiCorp">
  <p:cSld name="Cover - HashiCorp">
    <p:bg>
      <p:bgPr>
        <a:solidFill>
          <a:srgbClr val="000000"/>
        </a:solidFill>
        <a:effectLst/>
      </p:bgPr>
    </p:bg>
    <p:spTree>
      <p:nvGrpSpPr>
        <p:cNvPr id="1" name="Shape 1602"/>
        <p:cNvGrpSpPr/>
        <p:nvPr/>
      </p:nvGrpSpPr>
      <p:grpSpPr>
        <a:xfrm>
          <a:off x="0" y="0"/>
          <a:ext cx="0" cy="0"/>
          <a:chOff x="0" y="0"/>
          <a:chExt cx="0" cy="0"/>
        </a:xfrm>
      </p:grpSpPr>
      <p:grpSp>
        <p:nvGrpSpPr>
          <p:cNvPr id="1603" name="Google Shape;1603;p104"/>
          <p:cNvGrpSpPr/>
          <p:nvPr/>
        </p:nvGrpSpPr>
        <p:grpSpPr>
          <a:xfrm>
            <a:off x="1" y="-13395"/>
            <a:ext cx="24387802" cy="13742792"/>
            <a:chOff x="0" y="0"/>
            <a:chExt cx="24394155" cy="13742790"/>
          </a:xfrm>
        </p:grpSpPr>
        <p:pic>
          <p:nvPicPr>
            <p:cNvPr id="1604" name="Google Shape;1604;p104" descr="Artboard 4@2x-80.jpg"/>
            <p:cNvPicPr preferRelativeResize="0"/>
            <p:nvPr/>
          </p:nvPicPr>
          <p:blipFill rotWithShape="1">
            <a:blip r:embed="rId2">
              <a:alphaModFix amt="32000"/>
            </a:blip>
            <a:srcRect/>
            <a:stretch/>
          </p:blipFill>
          <p:spPr>
            <a:xfrm>
              <a:off x="0" y="13394"/>
              <a:ext cx="24384001" cy="13716001"/>
            </a:xfrm>
            <a:prstGeom prst="rect">
              <a:avLst/>
            </a:prstGeom>
            <a:noFill/>
            <a:ln>
              <a:noFill/>
            </a:ln>
          </p:spPr>
        </p:pic>
        <p:sp>
          <p:nvSpPr>
            <p:cNvPr id="1605" name="Google Shape;1605;p104"/>
            <p:cNvSpPr/>
            <p:nvPr/>
          </p:nvSpPr>
          <p:spPr>
            <a:xfrm>
              <a:off x="8430105" y="0"/>
              <a:ext cx="15964051" cy="13742790"/>
            </a:xfrm>
            <a:custGeom>
              <a:avLst/>
              <a:gdLst/>
              <a:ahLst/>
              <a:cxnLst/>
              <a:rect l="l" t="t" r="r" b="b"/>
              <a:pathLst>
                <a:path w="21600" h="21600" extrusionOk="0">
                  <a:moveTo>
                    <a:pt x="10" y="0"/>
                  </a:moveTo>
                  <a:lnTo>
                    <a:pt x="0" y="18497"/>
                  </a:lnTo>
                  <a:lnTo>
                    <a:pt x="4703" y="21600"/>
                  </a:lnTo>
                  <a:lnTo>
                    <a:pt x="21596" y="21593"/>
                  </a:lnTo>
                  <a:lnTo>
                    <a:pt x="21600" y="0"/>
                  </a:lnTo>
                  <a:lnTo>
                    <a:pt x="10" y="0"/>
                  </a:lnTo>
                  <a:close/>
                </a:path>
              </a:pathLst>
            </a:custGeom>
            <a:gradFill>
              <a:gsLst>
                <a:gs pos="0">
                  <a:srgbClr val="000000">
                    <a:alpha val="0"/>
                  </a:srgbClr>
                </a:gs>
                <a:gs pos="100000">
                  <a:srgbClr val="000000"/>
                </a:gs>
              </a:gsLst>
              <a:path path="circle">
                <a:fillToRect l="100000" b="100000"/>
              </a:path>
              <a:tileRect t="-100000" r="-100000"/>
            </a:gradFill>
            <a:ln>
              <a:noFill/>
            </a:ln>
          </p:spPr>
          <p:txBody>
            <a:bodyPr spcFirstLastPara="1" wrap="square" lIns="50800" tIns="50800" rIns="50800" bIns="50800" anchor="ctr" anchorCtr="0">
              <a:noAutofit/>
            </a:bodyPr>
            <a:lstStyle/>
            <a:p>
              <a:pPr marL="0" marR="0" lvl="2" indent="457063" algn="ctr"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sp>
        <p:nvSpPr>
          <p:cNvPr id="1606" name="Google Shape;1606;p104"/>
          <p:cNvSpPr txBox="1">
            <a:spLocks noGrp="1"/>
          </p:cNvSpPr>
          <p:nvPr>
            <p:ph type="body" idx="1"/>
          </p:nvPr>
        </p:nvSpPr>
        <p:spPr>
          <a:xfrm>
            <a:off x="9551502" y="1524347"/>
            <a:ext cx="12029785" cy="9777760"/>
          </a:xfrm>
          <a:prstGeom prst="rect">
            <a:avLst/>
          </a:prstGeom>
          <a:noFill/>
          <a:ln>
            <a:noFill/>
          </a:ln>
        </p:spPr>
        <p:txBody>
          <a:bodyPr spcFirstLastPara="1" wrap="square" lIns="0" tIns="0" rIns="0" bIns="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07" name="Google Shape;1607;p104"/>
          <p:cNvSpPr/>
          <p:nvPr/>
        </p:nvSpPr>
        <p:spPr>
          <a:xfrm>
            <a:off x="9551502" y="11921828"/>
            <a:ext cx="4717542" cy="254001"/>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84861"/>
              </a:buClr>
              <a:buSzPts val="1700"/>
              <a:buFont typeface="Arial"/>
              <a:buNone/>
            </a:pPr>
            <a:r>
              <a:rPr lang="en-US" sz="1699" b="0" i="1" u="none" strike="noStrike" cap="none">
                <a:solidFill>
                  <a:srgbClr val="484861"/>
                </a:solidFill>
                <a:latin typeface="Arial"/>
                <a:ea typeface="Arial"/>
                <a:cs typeface="Arial"/>
                <a:sym typeface="Arial"/>
              </a:rPr>
              <a:t>Copyright © 2018 HashiCorp</a:t>
            </a:r>
            <a:endParaRPr sz="1400"/>
          </a:p>
        </p:txBody>
      </p:sp>
      <p:cxnSp>
        <p:nvCxnSpPr>
          <p:cNvPr id="1608" name="Google Shape;1608;p104"/>
          <p:cNvCxnSpPr/>
          <p:nvPr/>
        </p:nvCxnSpPr>
        <p:spPr>
          <a:xfrm rot="10800000" flipH="1">
            <a:off x="8437432" y="1524347"/>
            <a:ext cx="1" cy="10667306"/>
          </a:xfrm>
          <a:prstGeom prst="straightConnector1">
            <a:avLst/>
          </a:prstGeom>
          <a:noFill/>
          <a:ln w="19050" cap="flat" cmpd="sng">
            <a:solidFill>
              <a:srgbClr val="353842"/>
            </a:solidFill>
            <a:prstDash val="solid"/>
            <a:miter lim="400000"/>
            <a:headEnd type="none" w="sm" len="sm"/>
            <a:tailEnd type="none" w="sm" len="sm"/>
          </a:ln>
        </p:spPr>
      </p:cxnSp>
      <p:pic>
        <p:nvPicPr>
          <p:cNvPr id="1609" name="Google Shape;1609;p104" descr="Image"/>
          <p:cNvPicPr preferRelativeResize="0"/>
          <p:nvPr/>
        </p:nvPicPr>
        <p:blipFill rotWithShape="1">
          <a:blip r:embed="rId3">
            <a:alphaModFix/>
          </a:blip>
          <a:srcRect/>
          <a:stretch/>
        </p:blipFill>
        <p:spPr>
          <a:xfrm>
            <a:off x="2295093" y="6380058"/>
            <a:ext cx="4088774" cy="955884"/>
          </a:xfrm>
          <a:prstGeom prst="rect">
            <a:avLst/>
          </a:prstGeom>
          <a:noFill/>
          <a:ln>
            <a:noFill/>
          </a:ln>
        </p:spPr>
      </p:pic>
      <p:sp>
        <p:nvSpPr>
          <p:cNvPr id="1610" name="Google Shape;1610;p104"/>
          <p:cNvSpPr txBox="1">
            <a:spLocks noGrp="1"/>
          </p:cNvSpPr>
          <p:nvPr>
            <p:ph type="sldNum" idx="12"/>
          </p:nvPr>
        </p:nvSpPr>
        <p:spPr>
          <a:xfrm>
            <a:off x="12182477" y="13081001"/>
            <a:ext cx="375939" cy="348537"/>
          </a:xfrm>
          <a:prstGeom prst="rect">
            <a:avLst/>
          </a:prstGeom>
          <a:noFill/>
          <a:ln>
            <a:noFill/>
          </a:ln>
        </p:spPr>
        <p:txBody>
          <a:bodyPr spcFirstLastPara="1" wrap="square" lIns="50800" tIns="50800" rIns="50800" bIns="50800" anchor="t" anchorCtr="0">
            <a:noAutofit/>
          </a:bodyPr>
          <a:lstStyle>
            <a:lvl1pPr marL="253924" lvl="0" indent="-253924" algn="l">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l">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l">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l">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l">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l">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l">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l">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l">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4204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 Terraform">
  <p:cSld name="Cover - Terraform">
    <p:bg>
      <p:bgPr>
        <a:solidFill>
          <a:srgbClr val="000000"/>
        </a:solidFill>
        <a:effectLst/>
      </p:bgPr>
    </p:bg>
    <p:spTree>
      <p:nvGrpSpPr>
        <p:cNvPr id="1" name="Shape 1611"/>
        <p:cNvGrpSpPr/>
        <p:nvPr/>
      </p:nvGrpSpPr>
      <p:grpSpPr>
        <a:xfrm>
          <a:off x="0" y="0"/>
          <a:ext cx="0" cy="0"/>
          <a:chOff x="0" y="0"/>
          <a:chExt cx="0" cy="0"/>
        </a:xfrm>
      </p:grpSpPr>
      <p:grpSp>
        <p:nvGrpSpPr>
          <p:cNvPr id="1612" name="Google Shape;1612;p105"/>
          <p:cNvGrpSpPr/>
          <p:nvPr/>
        </p:nvGrpSpPr>
        <p:grpSpPr>
          <a:xfrm>
            <a:off x="1" y="-13395"/>
            <a:ext cx="24387802" cy="13742792"/>
            <a:chOff x="0" y="0"/>
            <a:chExt cx="24394155" cy="13742790"/>
          </a:xfrm>
        </p:grpSpPr>
        <p:pic>
          <p:nvPicPr>
            <p:cNvPr id="1613" name="Google Shape;1613;p105" descr="Artboard 4@2x-80.jpg"/>
            <p:cNvPicPr preferRelativeResize="0"/>
            <p:nvPr/>
          </p:nvPicPr>
          <p:blipFill rotWithShape="1">
            <a:blip r:embed="rId2">
              <a:alphaModFix amt="32000"/>
            </a:blip>
            <a:srcRect/>
            <a:stretch/>
          </p:blipFill>
          <p:spPr>
            <a:xfrm>
              <a:off x="0" y="13394"/>
              <a:ext cx="24384001" cy="13716001"/>
            </a:xfrm>
            <a:prstGeom prst="rect">
              <a:avLst/>
            </a:prstGeom>
            <a:noFill/>
            <a:ln>
              <a:noFill/>
            </a:ln>
          </p:spPr>
        </p:pic>
        <p:sp>
          <p:nvSpPr>
            <p:cNvPr id="1614" name="Google Shape;1614;p105"/>
            <p:cNvSpPr/>
            <p:nvPr/>
          </p:nvSpPr>
          <p:spPr>
            <a:xfrm>
              <a:off x="8430105" y="0"/>
              <a:ext cx="15964051" cy="13742790"/>
            </a:xfrm>
            <a:custGeom>
              <a:avLst/>
              <a:gdLst/>
              <a:ahLst/>
              <a:cxnLst/>
              <a:rect l="l" t="t" r="r" b="b"/>
              <a:pathLst>
                <a:path w="21600" h="21600" extrusionOk="0">
                  <a:moveTo>
                    <a:pt x="10" y="0"/>
                  </a:moveTo>
                  <a:lnTo>
                    <a:pt x="0" y="18497"/>
                  </a:lnTo>
                  <a:lnTo>
                    <a:pt x="4703" y="21600"/>
                  </a:lnTo>
                  <a:lnTo>
                    <a:pt x="21596" y="21593"/>
                  </a:lnTo>
                  <a:lnTo>
                    <a:pt x="21600" y="0"/>
                  </a:lnTo>
                  <a:lnTo>
                    <a:pt x="10" y="0"/>
                  </a:lnTo>
                  <a:close/>
                </a:path>
              </a:pathLst>
            </a:custGeom>
            <a:gradFill>
              <a:gsLst>
                <a:gs pos="0">
                  <a:srgbClr val="000000">
                    <a:alpha val="0"/>
                  </a:srgbClr>
                </a:gs>
                <a:gs pos="100000">
                  <a:srgbClr val="000000"/>
                </a:gs>
              </a:gsLst>
              <a:path path="circle">
                <a:fillToRect l="100000" b="100000"/>
              </a:path>
              <a:tileRect t="-100000" r="-100000"/>
            </a:gradFill>
            <a:ln>
              <a:noFill/>
            </a:ln>
          </p:spPr>
          <p:txBody>
            <a:bodyPr spcFirstLastPara="1" wrap="square" lIns="50800" tIns="50800" rIns="50800" bIns="50800" anchor="ctr" anchorCtr="0">
              <a:noAutofit/>
            </a:bodyPr>
            <a:lstStyle/>
            <a:p>
              <a:pPr marL="0" marR="0" lvl="2" indent="457063" algn="ctr"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sp>
        <p:nvSpPr>
          <p:cNvPr id="1615" name="Google Shape;1615;p105"/>
          <p:cNvSpPr txBox="1">
            <a:spLocks noGrp="1"/>
          </p:cNvSpPr>
          <p:nvPr>
            <p:ph type="body" idx="1"/>
          </p:nvPr>
        </p:nvSpPr>
        <p:spPr>
          <a:xfrm>
            <a:off x="9551502" y="2694285"/>
            <a:ext cx="13454560" cy="8607822"/>
          </a:xfrm>
          <a:prstGeom prst="rect">
            <a:avLst/>
          </a:prstGeom>
          <a:noFill/>
          <a:ln>
            <a:noFill/>
          </a:ln>
        </p:spPr>
        <p:txBody>
          <a:bodyPr spcFirstLastPara="1" wrap="square" lIns="0" tIns="0" rIns="0" bIns="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16" name="Google Shape;1616;p105"/>
          <p:cNvSpPr/>
          <p:nvPr/>
        </p:nvSpPr>
        <p:spPr>
          <a:xfrm>
            <a:off x="9551502" y="11921828"/>
            <a:ext cx="4717542" cy="254001"/>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484861"/>
              </a:buClr>
              <a:buSzPts val="1700"/>
              <a:buFont typeface="Arial"/>
              <a:buNone/>
            </a:pPr>
            <a:r>
              <a:rPr lang="en-US" sz="1699" b="0" i="1" u="none" strike="noStrike" cap="none">
                <a:solidFill>
                  <a:srgbClr val="484861"/>
                </a:solidFill>
                <a:latin typeface="Arial"/>
                <a:ea typeface="Arial"/>
                <a:cs typeface="Arial"/>
                <a:sym typeface="Arial"/>
              </a:rPr>
              <a:t>Copyright © 2018 HashiCorp</a:t>
            </a:r>
            <a:endParaRPr sz="1400"/>
          </a:p>
        </p:txBody>
      </p:sp>
      <p:cxnSp>
        <p:nvCxnSpPr>
          <p:cNvPr id="1617" name="Google Shape;1617;p105"/>
          <p:cNvCxnSpPr/>
          <p:nvPr/>
        </p:nvCxnSpPr>
        <p:spPr>
          <a:xfrm rot="10800000" flipH="1">
            <a:off x="8437432" y="1524347"/>
            <a:ext cx="1" cy="10667306"/>
          </a:xfrm>
          <a:prstGeom prst="straightConnector1">
            <a:avLst/>
          </a:prstGeom>
          <a:noFill/>
          <a:ln w="19050" cap="flat" cmpd="sng">
            <a:solidFill>
              <a:srgbClr val="353842"/>
            </a:solidFill>
            <a:prstDash val="solid"/>
            <a:miter lim="400000"/>
            <a:headEnd type="none" w="sm" len="sm"/>
            <a:tailEnd type="none" w="sm" len="sm"/>
          </a:ln>
        </p:spPr>
      </p:cxnSp>
      <p:pic>
        <p:nvPicPr>
          <p:cNvPr id="1618" name="Google Shape;1618;p105" descr="Image"/>
          <p:cNvPicPr preferRelativeResize="0"/>
          <p:nvPr/>
        </p:nvPicPr>
        <p:blipFill rotWithShape="1">
          <a:blip r:embed="rId3">
            <a:alphaModFix/>
          </a:blip>
          <a:srcRect/>
          <a:stretch/>
        </p:blipFill>
        <p:spPr>
          <a:xfrm>
            <a:off x="2295093" y="6380058"/>
            <a:ext cx="4088774" cy="955884"/>
          </a:xfrm>
          <a:prstGeom prst="rect">
            <a:avLst/>
          </a:prstGeom>
          <a:noFill/>
          <a:ln>
            <a:noFill/>
          </a:ln>
        </p:spPr>
      </p:pic>
      <p:sp>
        <p:nvSpPr>
          <p:cNvPr id="1619" name="Google Shape;1619;p105"/>
          <p:cNvSpPr>
            <a:spLocks noGrp="1"/>
          </p:cNvSpPr>
          <p:nvPr>
            <p:ph type="pic" idx="2"/>
          </p:nvPr>
        </p:nvSpPr>
        <p:spPr>
          <a:xfrm>
            <a:off x="9551502" y="1702147"/>
            <a:ext cx="3150688" cy="756339"/>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620" name="Google Shape;1620;p105"/>
          <p:cNvSpPr txBox="1">
            <a:spLocks noGrp="1"/>
          </p:cNvSpPr>
          <p:nvPr>
            <p:ph type="sldNum" idx="12"/>
          </p:nvPr>
        </p:nvSpPr>
        <p:spPr>
          <a:xfrm>
            <a:off x="12182477" y="13081001"/>
            <a:ext cx="375939" cy="348537"/>
          </a:xfrm>
          <a:prstGeom prst="rect">
            <a:avLst/>
          </a:prstGeom>
          <a:noFill/>
          <a:ln>
            <a:noFill/>
          </a:ln>
        </p:spPr>
        <p:txBody>
          <a:bodyPr spcFirstLastPara="1" wrap="square" lIns="50800" tIns="50800" rIns="50800" bIns="50800" anchor="t" anchorCtr="0">
            <a:noAutofit/>
          </a:bodyPr>
          <a:lstStyle>
            <a:lvl1pPr marL="253924" lvl="0" indent="-253924" algn="l">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l">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l">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l">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l">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l">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l">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l">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l">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81013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 HashiCorp">
  <p:cSld name="Section - HashiCorp">
    <p:spTree>
      <p:nvGrpSpPr>
        <p:cNvPr id="1" name="Shape 1621"/>
        <p:cNvGrpSpPr/>
        <p:nvPr/>
      </p:nvGrpSpPr>
      <p:grpSpPr>
        <a:xfrm>
          <a:off x="0" y="0"/>
          <a:ext cx="0" cy="0"/>
          <a:chOff x="0" y="0"/>
          <a:chExt cx="0" cy="0"/>
        </a:xfrm>
      </p:grpSpPr>
      <p:pic>
        <p:nvPicPr>
          <p:cNvPr id="1622" name="Google Shape;1622;p106" descr="Artboard 4@2x-80.jpg"/>
          <p:cNvPicPr preferRelativeResize="0"/>
          <p:nvPr/>
        </p:nvPicPr>
        <p:blipFill rotWithShape="1">
          <a:blip r:embed="rId2">
            <a:alphaModFix/>
          </a:blip>
          <a:srcRect/>
          <a:stretch/>
        </p:blipFill>
        <p:spPr>
          <a:xfrm>
            <a:off x="0" y="0"/>
            <a:ext cx="24377651" cy="13716000"/>
          </a:xfrm>
          <a:prstGeom prst="rect">
            <a:avLst/>
          </a:prstGeom>
          <a:noFill/>
          <a:ln>
            <a:noFill/>
          </a:ln>
        </p:spPr>
      </p:pic>
      <p:sp>
        <p:nvSpPr>
          <p:cNvPr id="1623" name="Google Shape;1623;p106"/>
          <p:cNvSpPr/>
          <p:nvPr/>
        </p:nvSpPr>
        <p:spPr>
          <a:xfrm>
            <a:off x="0" y="0"/>
            <a:ext cx="24377651" cy="13716000"/>
          </a:xfrm>
          <a:prstGeom prst="rect">
            <a:avLst/>
          </a:prstGeom>
          <a:gradFill>
            <a:gsLst>
              <a:gs pos="0">
                <a:srgbClr val="0E0F12">
                  <a:alpha val="71372"/>
                </a:srgbClr>
              </a:gs>
              <a:gs pos="99383">
                <a:srgbClr val="000000">
                  <a:alpha val="71372"/>
                </a:srgbClr>
              </a:gs>
              <a:gs pos="100000">
                <a:srgbClr val="000000">
                  <a:alpha val="71372"/>
                </a:srgbClr>
              </a:gs>
            </a:gsLst>
            <a:path path="circle">
              <a:fillToRect l="100000" b="100000"/>
            </a:path>
            <a:tileRect t="-100000" r="-100000"/>
          </a:grad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624" name="Google Shape;1624;p106"/>
          <p:cNvSpPr txBox="1">
            <a:spLocks noGrp="1"/>
          </p:cNvSpPr>
          <p:nvPr>
            <p:ph type="body" idx="1"/>
          </p:nvPr>
        </p:nvSpPr>
        <p:spPr>
          <a:xfrm>
            <a:off x="1218883" y="3699833"/>
            <a:ext cx="12452393" cy="6830461"/>
          </a:xfrm>
          <a:prstGeom prst="rect">
            <a:avLst/>
          </a:prstGeom>
          <a:noFill/>
          <a:ln>
            <a:noFill/>
          </a:ln>
        </p:spPr>
        <p:txBody>
          <a:bodyPr spcFirstLastPara="1" wrap="square" lIns="0" tIns="0" rIns="0" bIns="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1625" name="Google Shape;1625;p106"/>
          <p:cNvCxnSpPr/>
          <p:nvPr/>
        </p:nvCxnSpPr>
        <p:spPr>
          <a:xfrm>
            <a:off x="1218883" y="2869681"/>
            <a:ext cx="772896" cy="1"/>
          </a:xfrm>
          <a:prstGeom prst="straightConnector1">
            <a:avLst/>
          </a:prstGeom>
          <a:noFill/>
          <a:ln w="38100" cap="flat" cmpd="sng">
            <a:solidFill>
              <a:schemeClr val="accent6"/>
            </a:solidFill>
            <a:prstDash val="solid"/>
            <a:miter lim="400000"/>
            <a:headEnd type="none" w="sm" len="sm"/>
            <a:tailEnd type="none" w="sm" len="sm"/>
          </a:ln>
        </p:spPr>
      </p:cxnSp>
      <p:pic>
        <p:nvPicPr>
          <p:cNvPr id="1626" name="Google Shape;1626;p106" descr="Image"/>
          <p:cNvPicPr preferRelativeResize="0"/>
          <p:nvPr/>
        </p:nvPicPr>
        <p:blipFill rotWithShape="1">
          <a:blip r:embed="rId3">
            <a:alphaModFix/>
          </a:blip>
          <a:srcRect/>
          <a:stretch/>
        </p:blipFill>
        <p:spPr>
          <a:xfrm>
            <a:off x="1218883" y="1219270"/>
            <a:ext cx="774498" cy="820258"/>
          </a:xfrm>
          <a:prstGeom prst="rect">
            <a:avLst/>
          </a:prstGeom>
          <a:noFill/>
          <a:ln>
            <a:noFill/>
          </a:ln>
        </p:spPr>
      </p:pic>
      <p:sp>
        <p:nvSpPr>
          <p:cNvPr id="1627" name="Google Shape;1627;p106"/>
          <p:cNvSpPr/>
          <p:nvPr/>
        </p:nvSpPr>
        <p:spPr>
          <a:xfrm>
            <a:off x="1218883" y="12908304"/>
            <a:ext cx="3946337" cy="248897"/>
          </a:xfrm>
          <a:prstGeom prst="rect">
            <a:avLst/>
          </a:prstGeom>
          <a:noFill/>
          <a:ln>
            <a:noFill/>
          </a:ln>
        </p:spPr>
        <p:txBody>
          <a:bodyPr spcFirstLastPara="1" wrap="square" lIns="0" tIns="0" rIns="0" bIns="0" anchor="b" anchorCtr="0">
            <a:noAutofit/>
          </a:bodyPr>
          <a:lstStyle/>
          <a:p>
            <a:pPr marL="0" marR="0" lvl="0" indent="0" algn="l" rtl="0">
              <a:lnSpc>
                <a:spcPct val="130000"/>
              </a:lnSpc>
              <a:spcBef>
                <a:spcPts val="0"/>
              </a:spcBef>
              <a:spcAft>
                <a:spcPts val="0"/>
              </a:spcAft>
              <a:buClr>
                <a:srgbClr val="727272"/>
              </a:buClr>
              <a:buSzPts val="1700"/>
              <a:buFont typeface="Arial"/>
              <a:buNone/>
            </a:pPr>
            <a:r>
              <a:rPr lang="en-US" sz="1699" b="0" i="1" u="none" strike="noStrike" cap="none">
                <a:solidFill>
                  <a:srgbClr val="727272"/>
                </a:solidFill>
                <a:latin typeface="Arial"/>
                <a:ea typeface="Arial"/>
                <a:cs typeface="Arial"/>
                <a:sym typeface="Arial"/>
              </a:rPr>
              <a:t>Copyright © 2018 HashiCorp</a:t>
            </a:r>
            <a:endParaRPr sz="1400"/>
          </a:p>
        </p:txBody>
      </p:sp>
      <p:sp>
        <p:nvSpPr>
          <p:cNvPr id="1628" name="Google Shape;1628;p106"/>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chemeClr val="accent6"/>
              </a:buClr>
              <a:buSzPts val="1700"/>
              <a:buFont typeface="Arial"/>
              <a:buNone/>
            </a:pPr>
            <a:r>
              <a:rPr lang="en-US" sz="1699" b="0" i="0" u="none" strike="noStrike" cap="none">
                <a:solidFill>
                  <a:schemeClr val="accent6"/>
                </a:solidFill>
                <a:latin typeface="Arial"/>
                <a:ea typeface="Arial"/>
                <a:cs typeface="Arial"/>
                <a:sym typeface="Arial"/>
              </a:rPr>
              <a:t> ∕</a:t>
            </a:r>
            <a:endParaRPr sz="1400"/>
          </a:p>
        </p:txBody>
      </p:sp>
      <p:sp>
        <p:nvSpPr>
          <p:cNvPr id="1629" name="Google Shape;1629;p106"/>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chemeClr val="accent6"/>
              </a:buClr>
              <a:buSzPts val="1700"/>
              <a:buFont typeface="Arial"/>
              <a:buNone/>
              <a:defRPr>
                <a:solidFill>
                  <a:schemeClr val="accent6"/>
                </a:solidFill>
              </a:defRPr>
            </a:lvl1pPr>
            <a:lvl2pPr marL="253924" lvl="1" indent="-253924" algn="ctr">
              <a:lnSpc>
                <a:spcPct val="120000"/>
              </a:lnSpc>
              <a:spcBef>
                <a:spcPts val="0"/>
              </a:spcBef>
              <a:spcAft>
                <a:spcPts val="0"/>
              </a:spcAft>
              <a:buClr>
                <a:schemeClr val="accent6"/>
              </a:buClr>
              <a:buSzPts val="1700"/>
              <a:buFont typeface="Arial"/>
              <a:buNone/>
              <a:defRPr>
                <a:solidFill>
                  <a:schemeClr val="accent6"/>
                </a:solidFill>
              </a:defRPr>
            </a:lvl2pPr>
            <a:lvl3pPr marL="253924" lvl="2" indent="-253924" algn="ctr">
              <a:lnSpc>
                <a:spcPct val="120000"/>
              </a:lnSpc>
              <a:spcBef>
                <a:spcPts val="0"/>
              </a:spcBef>
              <a:spcAft>
                <a:spcPts val="0"/>
              </a:spcAft>
              <a:buClr>
                <a:schemeClr val="accent6"/>
              </a:buClr>
              <a:buSzPts val="1700"/>
              <a:buFont typeface="Arial"/>
              <a:buNone/>
              <a:defRPr>
                <a:solidFill>
                  <a:schemeClr val="accent6"/>
                </a:solidFill>
              </a:defRPr>
            </a:lvl3pPr>
            <a:lvl4pPr marL="253924" lvl="3" indent="-253924" algn="ctr">
              <a:lnSpc>
                <a:spcPct val="120000"/>
              </a:lnSpc>
              <a:spcBef>
                <a:spcPts val="0"/>
              </a:spcBef>
              <a:spcAft>
                <a:spcPts val="0"/>
              </a:spcAft>
              <a:buClr>
                <a:schemeClr val="accent6"/>
              </a:buClr>
              <a:buSzPts val="1700"/>
              <a:buFont typeface="Arial"/>
              <a:buNone/>
              <a:defRPr>
                <a:solidFill>
                  <a:schemeClr val="accent6"/>
                </a:solidFill>
              </a:defRPr>
            </a:lvl4pPr>
            <a:lvl5pPr marL="253924" lvl="4" indent="-253924" algn="ctr">
              <a:lnSpc>
                <a:spcPct val="120000"/>
              </a:lnSpc>
              <a:spcBef>
                <a:spcPts val="0"/>
              </a:spcBef>
              <a:spcAft>
                <a:spcPts val="0"/>
              </a:spcAft>
              <a:buClr>
                <a:schemeClr val="accent6"/>
              </a:buClr>
              <a:buSzPts val="1700"/>
              <a:buFont typeface="Arial"/>
              <a:buNone/>
              <a:defRPr>
                <a:solidFill>
                  <a:schemeClr val="accent6"/>
                </a:solidFill>
              </a:defRPr>
            </a:lvl5pPr>
            <a:lvl6pPr marL="253924" lvl="5" indent="-253924" algn="ctr">
              <a:lnSpc>
                <a:spcPct val="120000"/>
              </a:lnSpc>
              <a:spcBef>
                <a:spcPts val="0"/>
              </a:spcBef>
              <a:spcAft>
                <a:spcPts val="0"/>
              </a:spcAft>
              <a:buClr>
                <a:schemeClr val="accent6"/>
              </a:buClr>
              <a:buSzPts val="1700"/>
              <a:buFont typeface="Arial"/>
              <a:buNone/>
              <a:defRPr>
                <a:solidFill>
                  <a:schemeClr val="accent6"/>
                </a:solidFill>
              </a:defRPr>
            </a:lvl6pPr>
            <a:lvl7pPr marL="253924" lvl="6" indent="-253924" algn="ctr">
              <a:lnSpc>
                <a:spcPct val="120000"/>
              </a:lnSpc>
              <a:spcBef>
                <a:spcPts val="0"/>
              </a:spcBef>
              <a:spcAft>
                <a:spcPts val="0"/>
              </a:spcAft>
              <a:buClr>
                <a:schemeClr val="accent6"/>
              </a:buClr>
              <a:buSzPts val="1700"/>
              <a:buFont typeface="Arial"/>
              <a:buNone/>
              <a:defRPr>
                <a:solidFill>
                  <a:schemeClr val="accent6"/>
                </a:solidFill>
              </a:defRPr>
            </a:lvl7pPr>
            <a:lvl8pPr marL="253924" lvl="7" indent="-253924" algn="ctr">
              <a:lnSpc>
                <a:spcPct val="120000"/>
              </a:lnSpc>
              <a:spcBef>
                <a:spcPts val="0"/>
              </a:spcBef>
              <a:spcAft>
                <a:spcPts val="0"/>
              </a:spcAft>
              <a:buClr>
                <a:schemeClr val="accent6"/>
              </a:buClr>
              <a:buSzPts val="1700"/>
              <a:buFont typeface="Arial"/>
              <a:buNone/>
              <a:defRPr>
                <a:solidFill>
                  <a:schemeClr val="accent6"/>
                </a:solidFill>
              </a:defRPr>
            </a:lvl8pPr>
            <a:lvl9pPr marL="253924" lvl="8" indent="-253924" algn="ctr">
              <a:lnSpc>
                <a:spcPct val="120000"/>
              </a:lnSpc>
              <a:spcBef>
                <a:spcPts val="0"/>
              </a:spcBef>
              <a:spcAft>
                <a:spcPts val="0"/>
              </a:spcAft>
              <a:buClr>
                <a:schemeClr val="accent6"/>
              </a:buClr>
              <a:buSzPts val="1700"/>
              <a:buFont typeface="Arial"/>
              <a:buNone/>
              <a:defRPr>
                <a:solidFill>
                  <a:schemeClr val="accent6"/>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4839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7D574-4699-457F-B88A-D55A6512BC71}"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6D79-07DF-4AAE-B3B5-A2689798E8C5}" type="slidenum">
              <a:rPr lang="en-US" smtClean="0"/>
              <a:t>‹#›</a:t>
            </a:fld>
            <a:endParaRPr lang="en-US"/>
          </a:p>
        </p:txBody>
      </p:sp>
    </p:spTree>
    <p:extLst>
      <p:ext uri="{BB962C8B-B14F-4D97-AF65-F5344CB8AC3E}">
        <p14:creationId xmlns:p14="http://schemas.microsoft.com/office/powerpoint/2010/main" val="1692253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Left - No Pattern">
  <p:cSld name="Title Left - No Pattern">
    <p:spTree>
      <p:nvGrpSpPr>
        <p:cNvPr id="1" name="Shape 1630"/>
        <p:cNvGrpSpPr/>
        <p:nvPr/>
      </p:nvGrpSpPr>
      <p:grpSpPr>
        <a:xfrm>
          <a:off x="0" y="0"/>
          <a:ext cx="0" cy="0"/>
          <a:chOff x="0" y="0"/>
          <a:chExt cx="0" cy="0"/>
        </a:xfrm>
      </p:grpSpPr>
      <p:pic>
        <p:nvPicPr>
          <p:cNvPr id="1631" name="Google Shape;1631;p107" descr="Image"/>
          <p:cNvPicPr preferRelativeResize="0"/>
          <p:nvPr/>
        </p:nvPicPr>
        <p:blipFill rotWithShape="1">
          <a:blip r:embed="rId2">
            <a:alphaModFix/>
          </a:blip>
          <a:srcRect/>
          <a:stretch/>
        </p:blipFill>
        <p:spPr>
          <a:xfrm>
            <a:off x="1218883" y="1219271"/>
            <a:ext cx="772896" cy="818561"/>
          </a:xfrm>
          <a:prstGeom prst="rect">
            <a:avLst/>
          </a:prstGeom>
          <a:noFill/>
          <a:ln>
            <a:noFill/>
          </a:ln>
        </p:spPr>
      </p:pic>
      <p:cxnSp>
        <p:nvCxnSpPr>
          <p:cNvPr id="1632" name="Google Shape;1632;p107"/>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633" name="Google Shape;1633;p107"/>
          <p:cNvSpPr txBox="1">
            <a:spLocks noGrp="1"/>
          </p:cNvSpPr>
          <p:nvPr>
            <p:ph type="body" idx="1"/>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34" name="Google Shape;1634;p107"/>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635" name="Google Shape;1635;p107"/>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636" name="Google Shape;1636;p107"/>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37" name="Google Shape;1637;p107"/>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54051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Left - Gray">
  <p:cSld name="Title Left - Gray">
    <p:spTree>
      <p:nvGrpSpPr>
        <p:cNvPr id="1" name="Shape 1638"/>
        <p:cNvGrpSpPr/>
        <p:nvPr/>
      </p:nvGrpSpPr>
      <p:grpSpPr>
        <a:xfrm>
          <a:off x="0" y="0"/>
          <a:ext cx="0" cy="0"/>
          <a:chOff x="0" y="0"/>
          <a:chExt cx="0" cy="0"/>
        </a:xfrm>
      </p:grpSpPr>
      <p:grpSp>
        <p:nvGrpSpPr>
          <p:cNvPr id="1639" name="Google Shape;1639;p108"/>
          <p:cNvGrpSpPr/>
          <p:nvPr/>
        </p:nvGrpSpPr>
        <p:grpSpPr>
          <a:xfrm>
            <a:off x="-1" y="0"/>
            <a:ext cx="24390685" cy="13716002"/>
            <a:chOff x="0" y="0"/>
            <a:chExt cx="24397036" cy="13716000"/>
          </a:xfrm>
        </p:grpSpPr>
        <p:sp>
          <p:nvSpPr>
            <p:cNvPr id="1640" name="Google Shape;1640;p108"/>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641" name="Google Shape;1641;p108"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642" name="Google Shape;1642;p108"/>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sp>
        <p:nvSpPr>
          <p:cNvPr id="1643" name="Google Shape;1643;p108"/>
          <p:cNvSpPr/>
          <p:nvPr/>
        </p:nvSpPr>
        <p:spPr>
          <a:xfrm>
            <a:off x="-13278" y="2218"/>
            <a:ext cx="7275540" cy="13711564"/>
          </a:xfrm>
          <a:prstGeom prst="rect">
            <a:avLst/>
          </a:prstGeom>
          <a:solidFill>
            <a:schemeClr val="accent5"/>
          </a:solid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644" name="Google Shape;1644;p108"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645" name="Google Shape;1645;p108"/>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646" name="Google Shape;1646;p108"/>
          <p:cNvSpPr txBox="1">
            <a:spLocks noGrp="1"/>
          </p:cNvSpPr>
          <p:nvPr>
            <p:ph type="body" idx="1"/>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47" name="Google Shape;1647;p108"/>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648" name="Google Shape;1648;p108"/>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649" name="Google Shape;1649;p108"/>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50" name="Google Shape;1650;p108"/>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3365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Left - Dark">
  <p:cSld name="Title Left - Dark">
    <p:spTree>
      <p:nvGrpSpPr>
        <p:cNvPr id="1" name="Shape 1651"/>
        <p:cNvGrpSpPr/>
        <p:nvPr/>
      </p:nvGrpSpPr>
      <p:grpSpPr>
        <a:xfrm>
          <a:off x="0" y="0"/>
          <a:ext cx="0" cy="0"/>
          <a:chOff x="0" y="0"/>
          <a:chExt cx="0" cy="0"/>
        </a:xfrm>
      </p:grpSpPr>
      <p:grpSp>
        <p:nvGrpSpPr>
          <p:cNvPr id="1652" name="Google Shape;1652;p109"/>
          <p:cNvGrpSpPr/>
          <p:nvPr/>
        </p:nvGrpSpPr>
        <p:grpSpPr>
          <a:xfrm>
            <a:off x="0" y="0"/>
            <a:ext cx="24390683" cy="13716000"/>
            <a:chOff x="0" y="0"/>
            <a:chExt cx="24397036" cy="13716000"/>
          </a:xfrm>
        </p:grpSpPr>
        <p:sp>
          <p:nvSpPr>
            <p:cNvPr id="1653" name="Google Shape;1653;p109"/>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654" name="Google Shape;1654;p109"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655" name="Google Shape;1655;p109"/>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grpSp>
        <p:nvGrpSpPr>
          <p:cNvPr id="1656" name="Google Shape;1656;p109"/>
          <p:cNvGrpSpPr/>
          <p:nvPr/>
        </p:nvGrpSpPr>
        <p:grpSpPr>
          <a:xfrm>
            <a:off x="1" y="1"/>
            <a:ext cx="7262261" cy="13716003"/>
            <a:chOff x="0" y="0"/>
            <a:chExt cx="7264152" cy="13716002"/>
          </a:xfrm>
        </p:grpSpPr>
        <p:sp>
          <p:nvSpPr>
            <p:cNvPr id="1657" name="Google Shape;1657;p109"/>
            <p:cNvSpPr/>
            <p:nvPr/>
          </p:nvSpPr>
          <p:spPr>
            <a:xfrm>
              <a:off x="0" y="0"/>
              <a:ext cx="7264152" cy="13716002"/>
            </a:xfrm>
            <a:prstGeom prst="rect">
              <a:avLst/>
            </a:prstGeom>
            <a:blipFill rotWithShape="1">
              <a:blip r:embed="rId3">
                <a:alphaModFix/>
              </a:blip>
              <a:stretch>
                <a:fillRect/>
              </a:stretch>
            </a:blip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658" name="Google Shape;1658;p109"/>
            <p:cNvSpPr/>
            <p:nvPr/>
          </p:nvSpPr>
          <p:spPr>
            <a:xfrm>
              <a:off x="0" y="0"/>
              <a:ext cx="7264152" cy="13716002"/>
            </a:xfrm>
            <a:prstGeom prst="rect">
              <a:avLst/>
            </a:prstGeom>
            <a:gradFill>
              <a:gsLst>
                <a:gs pos="0">
                  <a:srgbClr val="000000">
                    <a:alpha val="49803"/>
                  </a:srgbClr>
                </a:gs>
                <a:gs pos="100000">
                  <a:srgbClr val="000000"/>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cxnSp>
        <p:nvCxnSpPr>
          <p:cNvPr id="1659" name="Google Shape;1659;p109"/>
          <p:cNvCxnSpPr/>
          <p:nvPr/>
        </p:nvCxnSpPr>
        <p:spPr>
          <a:xfrm>
            <a:off x="1218883" y="2869681"/>
            <a:ext cx="772896" cy="1"/>
          </a:xfrm>
          <a:prstGeom prst="straightConnector1">
            <a:avLst/>
          </a:prstGeom>
          <a:noFill/>
          <a:ln w="38100" cap="flat" cmpd="sng">
            <a:solidFill>
              <a:schemeClr val="accent6"/>
            </a:solidFill>
            <a:prstDash val="solid"/>
            <a:miter lim="400000"/>
            <a:headEnd type="none" w="sm" len="sm"/>
            <a:tailEnd type="none" w="sm" len="sm"/>
          </a:ln>
        </p:spPr>
      </p:cxnSp>
      <p:sp>
        <p:nvSpPr>
          <p:cNvPr id="1660" name="Google Shape;1660;p109"/>
          <p:cNvSpPr txBox="1">
            <a:spLocks noGrp="1"/>
          </p:cNvSpPr>
          <p:nvPr>
            <p:ph type="body" idx="1"/>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61" name="Google Shape;1661;p109"/>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chemeClr val="accent6"/>
              </a:buClr>
              <a:buSzPts val="1700"/>
              <a:buFont typeface="Arial"/>
              <a:buNone/>
              <a:defRPr sz="1699" cap="none">
                <a:solidFill>
                  <a:schemeClr val="accent6"/>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62" name="Google Shape;1662;p109"/>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663" name="Google Shape;1663;p109"/>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pic>
        <p:nvPicPr>
          <p:cNvPr id="1664" name="Google Shape;1664;p109" descr="Image"/>
          <p:cNvPicPr preferRelativeResize="0"/>
          <p:nvPr/>
        </p:nvPicPr>
        <p:blipFill rotWithShape="1">
          <a:blip r:embed="rId4">
            <a:alphaModFix/>
          </a:blip>
          <a:srcRect/>
          <a:stretch/>
        </p:blipFill>
        <p:spPr>
          <a:xfrm>
            <a:off x="1218883" y="1219270"/>
            <a:ext cx="774498" cy="820258"/>
          </a:xfrm>
          <a:prstGeom prst="rect">
            <a:avLst/>
          </a:prstGeom>
          <a:noFill/>
          <a:ln>
            <a:noFill/>
          </a:ln>
        </p:spPr>
      </p:pic>
      <p:sp>
        <p:nvSpPr>
          <p:cNvPr id="1665" name="Google Shape;1665;p109"/>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424739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op">
  <p:cSld name="Title Top">
    <p:spTree>
      <p:nvGrpSpPr>
        <p:cNvPr id="1" name="Shape 1666"/>
        <p:cNvGrpSpPr/>
        <p:nvPr/>
      </p:nvGrpSpPr>
      <p:grpSpPr>
        <a:xfrm>
          <a:off x="0" y="0"/>
          <a:ext cx="0" cy="0"/>
          <a:chOff x="0" y="0"/>
          <a:chExt cx="0" cy="0"/>
        </a:xfrm>
      </p:grpSpPr>
      <p:grpSp>
        <p:nvGrpSpPr>
          <p:cNvPr id="1667" name="Google Shape;1667;p110"/>
          <p:cNvGrpSpPr/>
          <p:nvPr/>
        </p:nvGrpSpPr>
        <p:grpSpPr>
          <a:xfrm>
            <a:off x="0" y="0"/>
            <a:ext cx="24390683" cy="13716000"/>
            <a:chOff x="0" y="0"/>
            <a:chExt cx="24397036" cy="13716000"/>
          </a:xfrm>
        </p:grpSpPr>
        <p:sp>
          <p:nvSpPr>
            <p:cNvPr id="1668" name="Google Shape;1668;p110"/>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669" name="Google Shape;1669;p110"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670" name="Google Shape;1670;p110"/>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671" name="Google Shape;1671;p110" descr="Image"/>
          <p:cNvPicPr preferRelativeResize="0"/>
          <p:nvPr/>
        </p:nvPicPr>
        <p:blipFill rotWithShape="1">
          <a:blip r:embed="rId3">
            <a:alphaModFix/>
          </a:blip>
          <a:srcRect/>
          <a:stretch/>
        </p:blipFill>
        <p:spPr>
          <a:xfrm>
            <a:off x="22182725" y="1219271"/>
            <a:ext cx="772896" cy="818561"/>
          </a:xfrm>
          <a:prstGeom prst="rect">
            <a:avLst/>
          </a:prstGeom>
          <a:noFill/>
          <a:ln>
            <a:noFill/>
          </a:ln>
        </p:spPr>
      </p:pic>
      <p:sp>
        <p:nvSpPr>
          <p:cNvPr id="1672" name="Google Shape;1672;p110"/>
          <p:cNvSpPr txBox="1">
            <a:spLocks noGrp="1"/>
          </p:cNvSpPr>
          <p:nvPr>
            <p:ph type="body" idx="1"/>
          </p:nvPr>
        </p:nvSpPr>
        <p:spPr>
          <a:xfrm>
            <a:off x="1218883" y="1219270"/>
            <a:ext cx="16186623" cy="2514148"/>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73" name="Google Shape;1673;p110"/>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674" name="Google Shape;1674;p110"/>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675" name="Google Shape;1675;p110"/>
          <p:cNvSpPr txBox="1">
            <a:spLocks noGrp="1"/>
          </p:cNvSpPr>
          <p:nvPr>
            <p:ph type="body" idx="2"/>
          </p:nvPr>
        </p:nvSpPr>
        <p:spPr>
          <a:xfrm>
            <a:off x="1256973" y="12433300"/>
            <a:ext cx="10550729"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76" name="Google Shape;1676;p110"/>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912112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Top - No Pattern">
  <p:cSld name="Title Top - No Pattern">
    <p:spTree>
      <p:nvGrpSpPr>
        <p:cNvPr id="1" name="Shape 1677"/>
        <p:cNvGrpSpPr/>
        <p:nvPr/>
      </p:nvGrpSpPr>
      <p:grpSpPr>
        <a:xfrm>
          <a:off x="0" y="0"/>
          <a:ext cx="0" cy="0"/>
          <a:chOff x="0" y="0"/>
          <a:chExt cx="0" cy="0"/>
        </a:xfrm>
      </p:grpSpPr>
      <p:pic>
        <p:nvPicPr>
          <p:cNvPr id="1678" name="Google Shape;1678;p111" descr="Image"/>
          <p:cNvPicPr preferRelativeResize="0"/>
          <p:nvPr/>
        </p:nvPicPr>
        <p:blipFill rotWithShape="1">
          <a:blip r:embed="rId2">
            <a:alphaModFix/>
          </a:blip>
          <a:srcRect/>
          <a:stretch/>
        </p:blipFill>
        <p:spPr>
          <a:xfrm>
            <a:off x="22182725" y="1219271"/>
            <a:ext cx="772896" cy="818561"/>
          </a:xfrm>
          <a:prstGeom prst="rect">
            <a:avLst/>
          </a:prstGeom>
          <a:noFill/>
          <a:ln>
            <a:noFill/>
          </a:ln>
        </p:spPr>
      </p:pic>
      <p:sp>
        <p:nvSpPr>
          <p:cNvPr id="1679" name="Google Shape;1679;p111"/>
          <p:cNvSpPr txBox="1">
            <a:spLocks noGrp="1"/>
          </p:cNvSpPr>
          <p:nvPr>
            <p:ph type="body" idx="1"/>
          </p:nvPr>
        </p:nvSpPr>
        <p:spPr>
          <a:xfrm>
            <a:off x="1218883" y="1219270"/>
            <a:ext cx="16186623" cy="2514148"/>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80" name="Google Shape;1680;p111"/>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681" name="Google Shape;1681;p111"/>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682" name="Google Shape;1682;p111"/>
          <p:cNvSpPr txBox="1">
            <a:spLocks noGrp="1"/>
          </p:cNvSpPr>
          <p:nvPr>
            <p:ph type="body" idx="2"/>
          </p:nvPr>
        </p:nvSpPr>
        <p:spPr>
          <a:xfrm>
            <a:off x="1256973" y="12433300"/>
            <a:ext cx="10550729"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83" name="Google Shape;1683;p111"/>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55759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Left - Dark BG">
  <p:cSld name="Title Left - Dark BG">
    <p:spTree>
      <p:nvGrpSpPr>
        <p:cNvPr id="1" name="Shape 1684"/>
        <p:cNvGrpSpPr/>
        <p:nvPr/>
      </p:nvGrpSpPr>
      <p:grpSpPr>
        <a:xfrm>
          <a:off x="0" y="0"/>
          <a:ext cx="0" cy="0"/>
          <a:chOff x="0" y="0"/>
          <a:chExt cx="0" cy="0"/>
        </a:xfrm>
      </p:grpSpPr>
      <p:grpSp>
        <p:nvGrpSpPr>
          <p:cNvPr id="1685" name="Google Shape;1685;p112"/>
          <p:cNvGrpSpPr/>
          <p:nvPr/>
        </p:nvGrpSpPr>
        <p:grpSpPr>
          <a:xfrm>
            <a:off x="-8047956" y="1"/>
            <a:ext cx="34649906" cy="13716003"/>
            <a:chOff x="0" y="0"/>
            <a:chExt cx="34658932" cy="13716003"/>
          </a:xfrm>
        </p:grpSpPr>
        <p:grpSp>
          <p:nvGrpSpPr>
            <p:cNvPr id="1686" name="Google Shape;1686;p112"/>
            <p:cNvGrpSpPr/>
            <p:nvPr/>
          </p:nvGrpSpPr>
          <p:grpSpPr>
            <a:xfrm>
              <a:off x="8050051" y="0"/>
              <a:ext cx="26608881" cy="13716003"/>
              <a:chOff x="0" y="0"/>
              <a:chExt cx="26608881" cy="13716002"/>
            </a:xfrm>
          </p:grpSpPr>
          <p:sp>
            <p:nvSpPr>
              <p:cNvPr id="1687" name="Google Shape;1687;p112"/>
              <p:cNvSpPr/>
              <p:nvPr/>
            </p:nvSpPr>
            <p:spPr>
              <a:xfrm>
                <a:off x="0" y="0"/>
                <a:ext cx="24384001" cy="13716000"/>
              </a:xfrm>
              <a:prstGeom prst="rect">
                <a:avLst/>
              </a:pr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688" name="Google Shape;1688;p112"/>
              <p:cNvSpPr/>
              <p:nvPr/>
            </p:nvSpPr>
            <p:spPr>
              <a:xfrm>
                <a:off x="14762105" y="0"/>
                <a:ext cx="6969919" cy="13716002"/>
              </a:xfrm>
              <a:prstGeom prst="rect">
                <a:avLst/>
              </a:prstGeom>
              <a:gradFill>
                <a:gsLst>
                  <a:gs pos="0">
                    <a:srgbClr val="000000">
                      <a:alpha val="49803"/>
                    </a:srgbClr>
                  </a:gs>
                  <a:gs pos="32070">
                    <a:srgbClr val="000000">
                      <a:alpha val="74901"/>
                    </a:srgbClr>
                  </a:gs>
                  <a:gs pos="100000">
                    <a:srgbClr val="000000"/>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689" name="Google Shape;1689;p112"/>
              <p:cNvSpPr/>
              <p:nvPr/>
            </p:nvSpPr>
            <p:spPr>
              <a:xfrm>
                <a:off x="14363327" y="0"/>
                <a:ext cx="12245554" cy="13716002"/>
              </a:xfrm>
              <a:prstGeom prst="rect">
                <a:avLst/>
              </a:prstGeom>
              <a:blipFill rotWithShape="1">
                <a:blip r:embed="rId2">
                  <a:alphaModFix amt="50175"/>
                </a:blip>
                <a:stretch>
                  <a:fillRect/>
                </a:stretch>
              </a:blip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690" name="Google Shape;1690;p112"/>
              <p:cNvSpPr/>
              <p:nvPr/>
            </p:nvSpPr>
            <p:spPr>
              <a:xfrm>
                <a:off x="13261330" y="711100"/>
                <a:ext cx="10305770" cy="11272484"/>
              </a:xfrm>
              <a:prstGeom prst="rect">
                <a:avLst/>
              </a:pr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691" name="Google Shape;1691;p112"/>
              <p:cNvSpPr/>
              <p:nvPr/>
            </p:nvSpPr>
            <p:spPr>
              <a:xfrm>
                <a:off x="13261330" y="0"/>
                <a:ext cx="11122670" cy="13716002"/>
              </a:xfrm>
              <a:prstGeom prst="rect">
                <a:avLst/>
              </a:prstGeom>
              <a:gradFill>
                <a:gsLst>
                  <a:gs pos="0">
                    <a:srgbClr val="000000">
                      <a:alpha val="0"/>
                    </a:srgbClr>
                  </a:gs>
                  <a:gs pos="480">
                    <a:srgbClr val="000000">
                      <a:alpha val="0"/>
                    </a:srgbClr>
                  </a:gs>
                  <a:gs pos="100000">
                    <a:srgbClr val="000000"/>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grpSp>
          <p:nvGrpSpPr>
            <p:cNvPr id="1692" name="Google Shape;1692;p112"/>
            <p:cNvGrpSpPr/>
            <p:nvPr/>
          </p:nvGrpSpPr>
          <p:grpSpPr>
            <a:xfrm>
              <a:off x="0" y="0"/>
              <a:ext cx="24122558" cy="13716000"/>
              <a:chOff x="0" y="0"/>
              <a:chExt cx="24122558" cy="13716000"/>
            </a:xfrm>
          </p:grpSpPr>
          <p:sp>
            <p:nvSpPr>
              <p:cNvPr id="1693" name="Google Shape;1693;p112"/>
              <p:cNvSpPr/>
              <p:nvPr/>
            </p:nvSpPr>
            <p:spPr>
              <a:xfrm>
                <a:off x="0" y="0"/>
                <a:ext cx="24122558" cy="13716000"/>
              </a:xfrm>
              <a:prstGeom prst="rect">
                <a:avLst/>
              </a:prstGeom>
              <a:blipFill rotWithShape="1">
                <a:blip r:embed="rId2">
                  <a:alphaModFix/>
                </a:blip>
                <a:stretch>
                  <a:fillRect/>
                </a:stretch>
              </a:blip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694" name="Google Shape;1694;p112"/>
              <p:cNvSpPr/>
              <p:nvPr/>
            </p:nvSpPr>
            <p:spPr>
              <a:xfrm>
                <a:off x="8050051" y="0"/>
                <a:ext cx="13927932" cy="13716000"/>
              </a:xfrm>
              <a:prstGeom prst="rect">
                <a:avLst/>
              </a:prstGeom>
              <a:gradFill>
                <a:gsLst>
                  <a:gs pos="0">
                    <a:srgbClr val="000000">
                      <a:alpha val="64313"/>
                    </a:srgbClr>
                  </a:gs>
                  <a:gs pos="100000">
                    <a:srgbClr val="000000"/>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grpSp>
      <p:cxnSp>
        <p:nvCxnSpPr>
          <p:cNvPr id="1695" name="Google Shape;1695;p112"/>
          <p:cNvCxnSpPr/>
          <p:nvPr/>
        </p:nvCxnSpPr>
        <p:spPr>
          <a:xfrm>
            <a:off x="1218883" y="2869681"/>
            <a:ext cx="772896" cy="1"/>
          </a:xfrm>
          <a:prstGeom prst="straightConnector1">
            <a:avLst/>
          </a:prstGeom>
          <a:noFill/>
          <a:ln w="38100" cap="flat" cmpd="sng">
            <a:solidFill>
              <a:schemeClr val="accent6"/>
            </a:solidFill>
            <a:prstDash val="solid"/>
            <a:miter lim="400000"/>
            <a:headEnd type="none" w="sm" len="sm"/>
            <a:tailEnd type="none" w="sm" len="sm"/>
          </a:ln>
        </p:spPr>
      </p:cxnSp>
      <p:sp>
        <p:nvSpPr>
          <p:cNvPr id="1696" name="Google Shape;1696;p112"/>
          <p:cNvSpPr txBox="1">
            <a:spLocks noGrp="1"/>
          </p:cNvSpPr>
          <p:nvPr>
            <p:ph type="body" idx="1"/>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697" name="Google Shape;1697;p112"/>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chemeClr val="accent6"/>
              </a:buClr>
              <a:buSzPts val="1700"/>
              <a:buFont typeface="Arial"/>
              <a:buNone/>
              <a:defRPr sz="1699" cap="none">
                <a:solidFill>
                  <a:schemeClr val="accent6"/>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pic>
        <p:nvPicPr>
          <p:cNvPr id="1698" name="Google Shape;1698;p112" descr="Image"/>
          <p:cNvPicPr preferRelativeResize="0"/>
          <p:nvPr/>
        </p:nvPicPr>
        <p:blipFill rotWithShape="1">
          <a:blip r:embed="rId3">
            <a:alphaModFix/>
          </a:blip>
          <a:srcRect/>
          <a:stretch/>
        </p:blipFill>
        <p:spPr>
          <a:xfrm>
            <a:off x="1218883" y="1219270"/>
            <a:ext cx="774498" cy="820258"/>
          </a:xfrm>
          <a:prstGeom prst="rect">
            <a:avLst/>
          </a:prstGeom>
          <a:noFill/>
          <a:ln>
            <a:noFill/>
          </a:ln>
        </p:spPr>
      </p:pic>
      <p:sp>
        <p:nvSpPr>
          <p:cNvPr id="1699" name="Google Shape;1699;p112"/>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484861"/>
              </a:buClr>
              <a:buSzPts val="1700"/>
              <a:buFont typeface="Arial"/>
              <a:buNone/>
            </a:pPr>
            <a:r>
              <a:rPr lang="en-US" sz="1699" b="0" i="1" u="none" strike="noStrike" cap="none">
                <a:solidFill>
                  <a:srgbClr val="484861"/>
                </a:solidFill>
                <a:latin typeface="Arial"/>
                <a:ea typeface="Arial"/>
                <a:cs typeface="Arial"/>
                <a:sym typeface="Arial"/>
              </a:rPr>
              <a:t>Copyright © 2018 HashiCorp</a:t>
            </a:r>
            <a:endParaRPr sz="1400"/>
          </a:p>
        </p:txBody>
      </p:sp>
      <p:sp>
        <p:nvSpPr>
          <p:cNvPr id="1700" name="Google Shape;1700;p112"/>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chemeClr val="accent6"/>
              </a:buClr>
              <a:buSzPts val="1700"/>
              <a:buFont typeface="Arial"/>
              <a:buNone/>
            </a:pPr>
            <a:r>
              <a:rPr lang="en-US" sz="1699" b="0" i="0" u="none" strike="noStrike" cap="none">
                <a:solidFill>
                  <a:schemeClr val="accent6"/>
                </a:solidFill>
                <a:latin typeface="Arial"/>
                <a:ea typeface="Arial"/>
                <a:cs typeface="Arial"/>
                <a:sym typeface="Arial"/>
              </a:rPr>
              <a:t> ∕</a:t>
            </a:r>
            <a:endParaRPr sz="1400"/>
          </a:p>
        </p:txBody>
      </p:sp>
      <p:sp>
        <p:nvSpPr>
          <p:cNvPr id="1701" name="Google Shape;1701;p112"/>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chemeClr val="accent6"/>
              </a:buClr>
              <a:buSzPts val="1700"/>
              <a:buFont typeface="Arial"/>
              <a:buNone/>
              <a:defRPr>
                <a:solidFill>
                  <a:schemeClr val="accent6"/>
                </a:solidFill>
              </a:defRPr>
            </a:lvl1pPr>
            <a:lvl2pPr marL="253924" lvl="1" indent="-253924" algn="ctr">
              <a:lnSpc>
                <a:spcPct val="120000"/>
              </a:lnSpc>
              <a:spcBef>
                <a:spcPts val="0"/>
              </a:spcBef>
              <a:spcAft>
                <a:spcPts val="0"/>
              </a:spcAft>
              <a:buClr>
                <a:schemeClr val="accent6"/>
              </a:buClr>
              <a:buSzPts val="1700"/>
              <a:buFont typeface="Arial"/>
              <a:buNone/>
              <a:defRPr>
                <a:solidFill>
                  <a:schemeClr val="accent6"/>
                </a:solidFill>
              </a:defRPr>
            </a:lvl2pPr>
            <a:lvl3pPr marL="253924" lvl="2" indent="-253924" algn="ctr">
              <a:lnSpc>
                <a:spcPct val="120000"/>
              </a:lnSpc>
              <a:spcBef>
                <a:spcPts val="0"/>
              </a:spcBef>
              <a:spcAft>
                <a:spcPts val="0"/>
              </a:spcAft>
              <a:buClr>
                <a:schemeClr val="accent6"/>
              </a:buClr>
              <a:buSzPts val="1700"/>
              <a:buFont typeface="Arial"/>
              <a:buNone/>
              <a:defRPr>
                <a:solidFill>
                  <a:schemeClr val="accent6"/>
                </a:solidFill>
              </a:defRPr>
            </a:lvl3pPr>
            <a:lvl4pPr marL="253924" lvl="3" indent="-253924" algn="ctr">
              <a:lnSpc>
                <a:spcPct val="120000"/>
              </a:lnSpc>
              <a:spcBef>
                <a:spcPts val="0"/>
              </a:spcBef>
              <a:spcAft>
                <a:spcPts val="0"/>
              </a:spcAft>
              <a:buClr>
                <a:schemeClr val="accent6"/>
              </a:buClr>
              <a:buSzPts val="1700"/>
              <a:buFont typeface="Arial"/>
              <a:buNone/>
              <a:defRPr>
                <a:solidFill>
                  <a:schemeClr val="accent6"/>
                </a:solidFill>
              </a:defRPr>
            </a:lvl4pPr>
            <a:lvl5pPr marL="253924" lvl="4" indent="-253924" algn="ctr">
              <a:lnSpc>
                <a:spcPct val="120000"/>
              </a:lnSpc>
              <a:spcBef>
                <a:spcPts val="0"/>
              </a:spcBef>
              <a:spcAft>
                <a:spcPts val="0"/>
              </a:spcAft>
              <a:buClr>
                <a:schemeClr val="accent6"/>
              </a:buClr>
              <a:buSzPts val="1700"/>
              <a:buFont typeface="Arial"/>
              <a:buNone/>
              <a:defRPr>
                <a:solidFill>
                  <a:schemeClr val="accent6"/>
                </a:solidFill>
              </a:defRPr>
            </a:lvl5pPr>
            <a:lvl6pPr marL="253924" lvl="5" indent="-253924" algn="ctr">
              <a:lnSpc>
                <a:spcPct val="120000"/>
              </a:lnSpc>
              <a:spcBef>
                <a:spcPts val="0"/>
              </a:spcBef>
              <a:spcAft>
                <a:spcPts val="0"/>
              </a:spcAft>
              <a:buClr>
                <a:schemeClr val="accent6"/>
              </a:buClr>
              <a:buSzPts val="1700"/>
              <a:buFont typeface="Arial"/>
              <a:buNone/>
              <a:defRPr>
                <a:solidFill>
                  <a:schemeClr val="accent6"/>
                </a:solidFill>
              </a:defRPr>
            </a:lvl6pPr>
            <a:lvl7pPr marL="253924" lvl="6" indent="-253924" algn="ctr">
              <a:lnSpc>
                <a:spcPct val="120000"/>
              </a:lnSpc>
              <a:spcBef>
                <a:spcPts val="0"/>
              </a:spcBef>
              <a:spcAft>
                <a:spcPts val="0"/>
              </a:spcAft>
              <a:buClr>
                <a:schemeClr val="accent6"/>
              </a:buClr>
              <a:buSzPts val="1700"/>
              <a:buFont typeface="Arial"/>
              <a:buNone/>
              <a:defRPr>
                <a:solidFill>
                  <a:schemeClr val="accent6"/>
                </a:solidFill>
              </a:defRPr>
            </a:lvl7pPr>
            <a:lvl8pPr marL="253924" lvl="7" indent="-253924" algn="ctr">
              <a:lnSpc>
                <a:spcPct val="120000"/>
              </a:lnSpc>
              <a:spcBef>
                <a:spcPts val="0"/>
              </a:spcBef>
              <a:spcAft>
                <a:spcPts val="0"/>
              </a:spcAft>
              <a:buClr>
                <a:schemeClr val="accent6"/>
              </a:buClr>
              <a:buSzPts val="1700"/>
              <a:buFont typeface="Arial"/>
              <a:buNone/>
              <a:defRPr>
                <a:solidFill>
                  <a:schemeClr val="accent6"/>
                </a:solidFill>
              </a:defRPr>
            </a:lvl8pPr>
            <a:lvl9pPr marL="253924" lvl="8" indent="-253924" algn="ctr">
              <a:lnSpc>
                <a:spcPct val="120000"/>
              </a:lnSpc>
              <a:spcBef>
                <a:spcPts val="0"/>
              </a:spcBef>
              <a:spcAft>
                <a:spcPts val="0"/>
              </a:spcAft>
              <a:buClr>
                <a:schemeClr val="accent6"/>
              </a:buClr>
              <a:buSzPts val="1700"/>
              <a:buFont typeface="Arial"/>
              <a:buNone/>
              <a:defRPr>
                <a:solidFill>
                  <a:schemeClr val="accent6"/>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18804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Top - Dark">
  <p:cSld name="Title Top - Dark">
    <p:spTree>
      <p:nvGrpSpPr>
        <p:cNvPr id="1" name="Shape 1702"/>
        <p:cNvGrpSpPr/>
        <p:nvPr/>
      </p:nvGrpSpPr>
      <p:grpSpPr>
        <a:xfrm>
          <a:off x="0" y="0"/>
          <a:ext cx="0" cy="0"/>
          <a:chOff x="0" y="0"/>
          <a:chExt cx="0" cy="0"/>
        </a:xfrm>
      </p:grpSpPr>
      <p:grpSp>
        <p:nvGrpSpPr>
          <p:cNvPr id="1703" name="Google Shape;1703;p113"/>
          <p:cNvGrpSpPr/>
          <p:nvPr/>
        </p:nvGrpSpPr>
        <p:grpSpPr>
          <a:xfrm>
            <a:off x="-8047956" y="1"/>
            <a:ext cx="34649906" cy="13716003"/>
            <a:chOff x="0" y="0"/>
            <a:chExt cx="34658932" cy="13716003"/>
          </a:xfrm>
        </p:grpSpPr>
        <p:grpSp>
          <p:nvGrpSpPr>
            <p:cNvPr id="1704" name="Google Shape;1704;p113"/>
            <p:cNvGrpSpPr/>
            <p:nvPr/>
          </p:nvGrpSpPr>
          <p:grpSpPr>
            <a:xfrm>
              <a:off x="8050051" y="0"/>
              <a:ext cx="26608881" cy="13716003"/>
              <a:chOff x="0" y="0"/>
              <a:chExt cx="26608881" cy="13716002"/>
            </a:xfrm>
          </p:grpSpPr>
          <p:sp>
            <p:nvSpPr>
              <p:cNvPr id="1705" name="Google Shape;1705;p113"/>
              <p:cNvSpPr/>
              <p:nvPr/>
            </p:nvSpPr>
            <p:spPr>
              <a:xfrm>
                <a:off x="0" y="0"/>
                <a:ext cx="24384001" cy="13716000"/>
              </a:xfrm>
              <a:prstGeom prst="rect">
                <a:avLst/>
              </a:pr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706" name="Google Shape;1706;p113"/>
              <p:cNvSpPr/>
              <p:nvPr/>
            </p:nvSpPr>
            <p:spPr>
              <a:xfrm>
                <a:off x="14762105" y="0"/>
                <a:ext cx="6969919" cy="13716002"/>
              </a:xfrm>
              <a:prstGeom prst="rect">
                <a:avLst/>
              </a:prstGeom>
              <a:gradFill>
                <a:gsLst>
                  <a:gs pos="0">
                    <a:srgbClr val="000000">
                      <a:alpha val="49803"/>
                    </a:srgbClr>
                  </a:gs>
                  <a:gs pos="32070">
                    <a:srgbClr val="000000">
                      <a:alpha val="74901"/>
                    </a:srgbClr>
                  </a:gs>
                  <a:gs pos="100000">
                    <a:srgbClr val="000000"/>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707" name="Google Shape;1707;p113"/>
              <p:cNvSpPr/>
              <p:nvPr/>
            </p:nvSpPr>
            <p:spPr>
              <a:xfrm>
                <a:off x="14363327" y="0"/>
                <a:ext cx="12245554" cy="13716002"/>
              </a:xfrm>
              <a:prstGeom prst="rect">
                <a:avLst/>
              </a:prstGeom>
              <a:blipFill rotWithShape="1">
                <a:blip r:embed="rId2">
                  <a:alphaModFix amt="50175"/>
                </a:blip>
                <a:stretch>
                  <a:fillRect/>
                </a:stretch>
              </a:blip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708" name="Google Shape;1708;p113"/>
              <p:cNvSpPr/>
              <p:nvPr/>
            </p:nvSpPr>
            <p:spPr>
              <a:xfrm>
                <a:off x="13261330" y="711100"/>
                <a:ext cx="10305770" cy="11272484"/>
              </a:xfrm>
              <a:prstGeom prst="rect">
                <a:avLst/>
              </a:pr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709" name="Google Shape;1709;p113"/>
              <p:cNvSpPr/>
              <p:nvPr/>
            </p:nvSpPr>
            <p:spPr>
              <a:xfrm>
                <a:off x="13261330" y="0"/>
                <a:ext cx="11122670" cy="13716002"/>
              </a:xfrm>
              <a:prstGeom prst="rect">
                <a:avLst/>
              </a:prstGeom>
              <a:gradFill>
                <a:gsLst>
                  <a:gs pos="0">
                    <a:srgbClr val="000000">
                      <a:alpha val="0"/>
                    </a:srgbClr>
                  </a:gs>
                  <a:gs pos="480">
                    <a:srgbClr val="000000">
                      <a:alpha val="0"/>
                    </a:srgbClr>
                  </a:gs>
                  <a:gs pos="100000">
                    <a:srgbClr val="000000"/>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grpSp>
          <p:nvGrpSpPr>
            <p:cNvPr id="1710" name="Google Shape;1710;p113"/>
            <p:cNvGrpSpPr/>
            <p:nvPr/>
          </p:nvGrpSpPr>
          <p:grpSpPr>
            <a:xfrm>
              <a:off x="0" y="0"/>
              <a:ext cx="24122558" cy="13716000"/>
              <a:chOff x="0" y="0"/>
              <a:chExt cx="24122558" cy="13716000"/>
            </a:xfrm>
          </p:grpSpPr>
          <p:sp>
            <p:nvSpPr>
              <p:cNvPr id="1711" name="Google Shape;1711;p113"/>
              <p:cNvSpPr/>
              <p:nvPr/>
            </p:nvSpPr>
            <p:spPr>
              <a:xfrm>
                <a:off x="0" y="0"/>
                <a:ext cx="24122558" cy="13716000"/>
              </a:xfrm>
              <a:prstGeom prst="rect">
                <a:avLst/>
              </a:prstGeom>
              <a:blipFill rotWithShape="1">
                <a:blip r:embed="rId2">
                  <a:alphaModFix/>
                </a:blip>
                <a:stretch>
                  <a:fillRect/>
                </a:stretch>
              </a:blip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712" name="Google Shape;1712;p113"/>
              <p:cNvSpPr/>
              <p:nvPr/>
            </p:nvSpPr>
            <p:spPr>
              <a:xfrm>
                <a:off x="8050051" y="0"/>
                <a:ext cx="13927932" cy="13716000"/>
              </a:xfrm>
              <a:prstGeom prst="rect">
                <a:avLst/>
              </a:prstGeom>
              <a:gradFill>
                <a:gsLst>
                  <a:gs pos="0">
                    <a:srgbClr val="000000">
                      <a:alpha val="64313"/>
                    </a:srgbClr>
                  </a:gs>
                  <a:gs pos="100000">
                    <a:srgbClr val="000000"/>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grpSp>
      <p:sp>
        <p:nvSpPr>
          <p:cNvPr id="1713" name="Google Shape;1713;p113"/>
          <p:cNvSpPr txBox="1">
            <a:spLocks noGrp="1"/>
          </p:cNvSpPr>
          <p:nvPr>
            <p:ph type="body" idx="1"/>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chemeClr val="accent6"/>
              </a:buClr>
              <a:buSzPts val="1700"/>
              <a:buFont typeface="Arial"/>
              <a:buNone/>
              <a:defRPr sz="1699" cap="none">
                <a:solidFill>
                  <a:schemeClr val="accent6"/>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14" name="Google Shape;1714;p113"/>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715" name="Google Shape;1715;p113"/>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chemeClr val="accent6"/>
              </a:buClr>
              <a:buSzPts val="1700"/>
              <a:buFont typeface="Arial"/>
              <a:buNone/>
            </a:pPr>
            <a:r>
              <a:rPr lang="en-US" sz="1699" b="0" i="0" u="none" strike="noStrike" cap="none">
                <a:solidFill>
                  <a:schemeClr val="accent6"/>
                </a:solidFill>
                <a:latin typeface="Arial"/>
                <a:ea typeface="Arial"/>
                <a:cs typeface="Arial"/>
                <a:sym typeface="Arial"/>
              </a:rPr>
              <a:t> ∕</a:t>
            </a:r>
            <a:endParaRPr sz="1400"/>
          </a:p>
        </p:txBody>
      </p:sp>
      <p:pic>
        <p:nvPicPr>
          <p:cNvPr id="1716" name="Google Shape;1716;p113" descr="Image"/>
          <p:cNvPicPr preferRelativeResize="0"/>
          <p:nvPr/>
        </p:nvPicPr>
        <p:blipFill rotWithShape="1">
          <a:blip r:embed="rId3">
            <a:alphaModFix/>
          </a:blip>
          <a:srcRect/>
          <a:stretch/>
        </p:blipFill>
        <p:spPr>
          <a:xfrm>
            <a:off x="22181122" y="1219270"/>
            <a:ext cx="774498" cy="820258"/>
          </a:xfrm>
          <a:prstGeom prst="rect">
            <a:avLst/>
          </a:prstGeom>
          <a:noFill/>
          <a:ln>
            <a:noFill/>
          </a:ln>
        </p:spPr>
      </p:pic>
      <p:sp>
        <p:nvSpPr>
          <p:cNvPr id="1717" name="Google Shape;1717;p113"/>
          <p:cNvSpPr txBox="1">
            <a:spLocks noGrp="1"/>
          </p:cNvSpPr>
          <p:nvPr>
            <p:ph type="body" idx="2"/>
          </p:nvPr>
        </p:nvSpPr>
        <p:spPr>
          <a:xfrm>
            <a:off x="1218883" y="1219270"/>
            <a:ext cx="16186623" cy="2514148"/>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18" name="Google Shape;1718;p113"/>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chemeClr val="accent6"/>
              </a:buClr>
              <a:buSzPts val="1700"/>
              <a:buFont typeface="Arial"/>
              <a:buNone/>
              <a:defRPr>
                <a:solidFill>
                  <a:schemeClr val="accent6"/>
                </a:solidFill>
              </a:defRPr>
            </a:lvl1pPr>
            <a:lvl2pPr marL="253924" lvl="1" indent="-253924" algn="ctr">
              <a:lnSpc>
                <a:spcPct val="120000"/>
              </a:lnSpc>
              <a:spcBef>
                <a:spcPts val="0"/>
              </a:spcBef>
              <a:spcAft>
                <a:spcPts val="0"/>
              </a:spcAft>
              <a:buClr>
                <a:schemeClr val="accent6"/>
              </a:buClr>
              <a:buSzPts val="1700"/>
              <a:buFont typeface="Arial"/>
              <a:buNone/>
              <a:defRPr>
                <a:solidFill>
                  <a:schemeClr val="accent6"/>
                </a:solidFill>
              </a:defRPr>
            </a:lvl2pPr>
            <a:lvl3pPr marL="253924" lvl="2" indent="-253924" algn="ctr">
              <a:lnSpc>
                <a:spcPct val="120000"/>
              </a:lnSpc>
              <a:spcBef>
                <a:spcPts val="0"/>
              </a:spcBef>
              <a:spcAft>
                <a:spcPts val="0"/>
              </a:spcAft>
              <a:buClr>
                <a:schemeClr val="accent6"/>
              </a:buClr>
              <a:buSzPts val="1700"/>
              <a:buFont typeface="Arial"/>
              <a:buNone/>
              <a:defRPr>
                <a:solidFill>
                  <a:schemeClr val="accent6"/>
                </a:solidFill>
              </a:defRPr>
            </a:lvl3pPr>
            <a:lvl4pPr marL="253924" lvl="3" indent="-253924" algn="ctr">
              <a:lnSpc>
                <a:spcPct val="120000"/>
              </a:lnSpc>
              <a:spcBef>
                <a:spcPts val="0"/>
              </a:spcBef>
              <a:spcAft>
                <a:spcPts val="0"/>
              </a:spcAft>
              <a:buClr>
                <a:schemeClr val="accent6"/>
              </a:buClr>
              <a:buSzPts val="1700"/>
              <a:buFont typeface="Arial"/>
              <a:buNone/>
              <a:defRPr>
                <a:solidFill>
                  <a:schemeClr val="accent6"/>
                </a:solidFill>
              </a:defRPr>
            </a:lvl4pPr>
            <a:lvl5pPr marL="253924" lvl="4" indent="-253924" algn="ctr">
              <a:lnSpc>
                <a:spcPct val="120000"/>
              </a:lnSpc>
              <a:spcBef>
                <a:spcPts val="0"/>
              </a:spcBef>
              <a:spcAft>
                <a:spcPts val="0"/>
              </a:spcAft>
              <a:buClr>
                <a:schemeClr val="accent6"/>
              </a:buClr>
              <a:buSzPts val="1700"/>
              <a:buFont typeface="Arial"/>
              <a:buNone/>
              <a:defRPr>
                <a:solidFill>
                  <a:schemeClr val="accent6"/>
                </a:solidFill>
              </a:defRPr>
            </a:lvl5pPr>
            <a:lvl6pPr marL="253924" lvl="5" indent="-253924" algn="ctr">
              <a:lnSpc>
                <a:spcPct val="120000"/>
              </a:lnSpc>
              <a:spcBef>
                <a:spcPts val="0"/>
              </a:spcBef>
              <a:spcAft>
                <a:spcPts val="0"/>
              </a:spcAft>
              <a:buClr>
                <a:schemeClr val="accent6"/>
              </a:buClr>
              <a:buSzPts val="1700"/>
              <a:buFont typeface="Arial"/>
              <a:buNone/>
              <a:defRPr>
                <a:solidFill>
                  <a:schemeClr val="accent6"/>
                </a:solidFill>
              </a:defRPr>
            </a:lvl6pPr>
            <a:lvl7pPr marL="253924" lvl="6" indent="-253924" algn="ctr">
              <a:lnSpc>
                <a:spcPct val="120000"/>
              </a:lnSpc>
              <a:spcBef>
                <a:spcPts val="0"/>
              </a:spcBef>
              <a:spcAft>
                <a:spcPts val="0"/>
              </a:spcAft>
              <a:buClr>
                <a:schemeClr val="accent6"/>
              </a:buClr>
              <a:buSzPts val="1700"/>
              <a:buFont typeface="Arial"/>
              <a:buNone/>
              <a:defRPr>
                <a:solidFill>
                  <a:schemeClr val="accent6"/>
                </a:solidFill>
              </a:defRPr>
            </a:lvl7pPr>
            <a:lvl8pPr marL="253924" lvl="7" indent="-253924" algn="ctr">
              <a:lnSpc>
                <a:spcPct val="120000"/>
              </a:lnSpc>
              <a:spcBef>
                <a:spcPts val="0"/>
              </a:spcBef>
              <a:spcAft>
                <a:spcPts val="0"/>
              </a:spcAft>
              <a:buClr>
                <a:schemeClr val="accent6"/>
              </a:buClr>
              <a:buSzPts val="1700"/>
              <a:buFont typeface="Arial"/>
              <a:buNone/>
              <a:defRPr>
                <a:solidFill>
                  <a:schemeClr val="accent6"/>
                </a:solidFill>
              </a:defRPr>
            </a:lvl8pPr>
            <a:lvl9pPr marL="253924" lvl="8" indent="-253924" algn="ctr">
              <a:lnSpc>
                <a:spcPct val="120000"/>
              </a:lnSpc>
              <a:spcBef>
                <a:spcPts val="0"/>
              </a:spcBef>
              <a:spcAft>
                <a:spcPts val="0"/>
              </a:spcAft>
              <a:buClr>
                <a:schemeClr val="accent6"/>
              </a:buClr>
              <a:buSzPts val="1700"/>
              <a:buFont typeface="Arial"/>
              <a:buNone/>
              <a:defRPr>
                <a:solidFill>
                  <a:schemeClr val="accent6"/>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47049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sic Body">
  <p:cSld name="Basic Body">
    <p:spTree>
      <p:nvGrpSpPr>
        <p:cNvPr id="1" name="Shape 1719"/>
        <p:cNvGrpSpPr/>
        <p:nvPr/>
      </p:nvGrpSpPr>
      <p:grpSpPr>
        <a:xfrm>
          <a:off x="0" y="0"/>
          <a:ext cx="0" cy="0"/>
          <a:chOff x="0" y="0"/>
          <a:chExt cx="0" cy="0"/>
        </a:xfrm>
      </p:grpSpPr>
      <p:grpSp>
        <p:nvGrpSpPr>
          <p:cNvPr id="1720" name="Google Shape;1720;p114"/>
          <p:cNvGrpSpPr/>
          <p:nvPr/>
        </p:nvGrpSpPr>
        <p:grpSpPr>
          <a:xfrm>
            <a:off x="-1" y="0"/>
            <a:ext cx="24390685" cy="13716002"/>
            <a:chOff x="0" y="0"/>
            <a:chExt cx="24397036" cy="13716000"/>
          </a:xfrm>
        </p:grpSpPr>
        <p:sp>
          <p:nvSpPr>
            <p:cNvPr id="1721" name="Google Shape;1721;p114"/>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722" name="Google Shape;1722;p114"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723" name="Google Shape;1723;p114"/>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724" name="Google Shape;1724;p114"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725" name="Google Shape;1725;p114"/>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726" name="Google Shape;1726;p114"/>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27" name="Google Shape;1727;p114"/>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728" name="Google Shape;1728;p114"/>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729" name="Google Shape;1729;p114"/>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30" name="Google Shape;1730;p114"/>
          <p:cNvSpPr txBox="1">
            <a:spLocks noGrp="1"/>
          </p:cNvSpPr>
          <p:nvPr>
            <p:ph type="body" idx="3"/>
          </p:nvPr>
        </p:nvSpPr>
        <p:spPr>
          <a:xfrm>
            <a:off x="8028984" y="1219271"/>
            <a:ext cx="11041226" cy="1120590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31" name="Google Shape;1731;p114"/>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15881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1732"/>
        <p:cNvGrpSpPr/>
        <p:nvPr/>
      </p:nvGrpSpPr>
      <p:grpSpPr>
        <a:xfrm>
          <a:off x="0" y="0"/>
          <a:ext cx="0" cy="0"/>
          <a:chOff x="0" y="0"/>
          <a:chExt cx="0" cy="0"/>
        </a:xfrm>
      </p:grpSpPr>
      <p:grpSp>
        <p:nvGrpSpPr>
          <p:cNvPr id="1733" name="Google Shape;1733;p115"/>
          <p:cNvGrpSpPr/>
          <p:nvPr/>
        </p:nvGrpSpPr>
        <p:grpSpPr>
          <a:xfrm>
            <a:off x="-1" y="0"/>
            <a:ext cx="24390685" cy="13716002"/>
            <a:chOff x="0" y="0"/>
            <a:chExt cx="24397036" cy="13716000"/>
          </a:xfrm>
        </p:grpSpPr>
        <p:sp>
          <p:nvSpPr>
            <p:cNvPr id="1734" name="Google Shape;1734;p115"/>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735" name="Google Shape;1735;p115"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736" name="Google Shape;1736;p115"/>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737" name="Google Shape;1737;p115"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738" name="Google Shape;1738;p115"/>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739" name="Google Shape;1739;p115"/>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40" name="Google Shape;1740;p115"/>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741" name="Google Shape;1741;p115"/>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742" name="Google Shape;1742;p115"/>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43" name="Google Shape;1743;p115"/>
          <p:cNvSpPr txBox="1">
            <a:spLocks noGrp="1"/>
          </p:cNvSpPr>
          <p:nvPr>
            <p:ph type="body" idx="3"/>
          </p:nvPr>
        </p:nvSpPr>
        <p:spPr>
          <a:xfrm>
            <a:off x="8028984" y="1219271"/>
            <a:ext cx="7155307" cy="1120590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44" name="Google Shape;1744;p115"/>
          <p:cNvSpPr txBox="1">
            <a:spLocks noGrp="1"/>
          </p:cNvSpPr>
          <p:nvPr>
            <p:ph type="body" idx="4"/>
          </p:nvPr>
        </p:nvSpPr>
        <p:spPr>
          <a:xfrm>
            <a:off x="15792577" y="1219271"/>
            <a:ext cx="7159621" cy="1120590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45" name="Google Shape;1745;p115"/>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41399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Uneven 2 Column">
  <p:cSld name="Uneven 2 Column">
    <p:spTree>
      <p:nvGrpSpPr>
        <p:cNvPr id="1" name="Shape 1746"/>
        <p:cNvGrpSpPr/>
        <p:nvPr/>
      </p:nvGrpSpPr>
      <p:grpSpPr>
        <a:xfrm>
          <a:off x="0" y="0"/>
          <a:ext cx="0" cy="0"/>
          <a:chOff x="0" y="0"/>
          <a:chExt cx="0" cy="0"/>
        </a:xfrm>
      </p:grpSpPr>
      <p:grpSp>
        <p:nvGrpSpPr>
          <p:cNvPr id="1747" name="Google Shape;1747;p116"/>
          <p:cNvGrpSpPr/>
          <p:nvPr/>
        </p:nvGrpSpPr>
        <p:grpSpPr>
          <a:xfrm>
            <a:off x="-1" y="0"/>
            <a:ext cx="24390685" cy="13716002"/>
            <a:chOff x="0" y="0"/>
            <a:chExt cx="24397036" cy="13716000"/>
          </a:xfrm>
        </p:grpSpPr>
        <p:sp>
          <p:nvSpPr>
            <p:cNvPr id="1748" name="Google Shape;1748;p116"/>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749" name="Google Shape;1749;p116"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750" name="Google Shape;1750;p116"/>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751" name="Google Shape;1751;p116"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752" name="Google Shape;1752;p116"/>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753" name="Google Shape;1753;p116"/>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54" name="Google Shape;1754;p116"/>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755" name="Google Shape;1755;p116"/>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756" name="Google Shape;1756;p116"/>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57" name="Google Shape;1757;p116"/>
          <p:cNvSpPr txBox="1">
            <a:spLocks noGrp="1"/>
          </p:cNvSpPr>
          <p:nvPr>
            <p:ph type="body" idx="3"/>
          </p:nvPr>
        </p:nvSpPr>
        <p:spPr>
          <a:xfrm>
            <a:off x="8031823" y="6400870"/>
            <a:ext cx="9746300" cy="603243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58" name="Google Shape;1758;p116"/>
          <p:cNvSpPr txBox="1">
            <a:spLocks noGrp="1"/>
          </p:cNvSpPr>
          <p:nvPr>
            <p:ph type="body" idx="4"/>
          </p:nvPr>
        </p:nvSpPr>
        <p:spPr>
          <a:xfrm>
            <a:off x="18384500" y="6400870"/>
            <a:ext cx="4567698" cy="603243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59" name="Google Shape;1759;p116"/>
          <p:cNvSpPr txBox="1">
            <a:spLocks noGrp="1"/>
          </p:cNvSpPr>
          <p:nvPr>
            <p:ph type="body" idx="5"/>
          </p:nvPr>
        </p:nvSpPr>
        <p:spPr>
          <a:xfrm>
            <a:off x="8028984" y="1219271"/>
            <a:ext cx="9751979" cy="4572001"/>
          </a:xfrm>
          <a:prstGeom prst="rect">
            <a:avLst/>
          </a:prstGeom>
          <a:blipFill rotWithShape="1">
            <a:blip r:embed="rId4">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60" name="Google Shape;1760;p116"/>
          <p:cNvSpPr txBox="1">
            <a:spLocks noGrp="1"/>
          </p:cNvSpPr>
          <p:nvPr>
            <p:ph type="body" idx="6"/>
          </p:nvPr>
        </p:nvSpPr>
        <p:spPr>
          <a:xfrm>
            <a:off x="18384500" y="1219271"/>
            <a:ext cx="4567698" cy="4572001"/>
          </a:xfrm>
          <a:prstGeom prst="rect">
            <a:avLst/>
          </a:prstGeom>
          <a:blipFill rotWithShape="1">
            <a:blip r:embed="rId5">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61" name="Google Shape;1761;p116"/>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3421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267" y="3419477"/>
            <a:ext cx="21025723" cy="5705474"/>
          </a:xfrm>
        </p:spPr>
        <p:txBody>
          <a:bodyPr anchor="b"/>
          <a:lstStyle>
            <a:lvl1pPr>
              <a:defRPr sz="11997"/>
            </a:lvl1pPr>
          </a:lstStyle>
          <a:p>
            <a:r>
              <a:rPr lang="en-US"/>
              <a:t>Click to edit Master title style</a:t>
            </a:r>
          </a:p>
        </p:txBody>
      </p:sp>
      <p:sp>
        <p:nvSpPr>
          <p:cNvPr id="3" name="Text Placeholder 2"/>
          <p:cNvSpPr>
            <a:spLocks noGrp="1"/>
          </p:cNvSpPr>
          <p:nvPr>
            <p:ph type="body" idx="1"/>
          </p:nvPr>
        </p:nvSpPr>
        <p:spPr>
          <a:xfrm>
            <a:off x="1663267" y="9178927"/>
            <a:ext cx="21025723" cy="3000374"/>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C7D574-4699-457F-B88A-D55A6512BC71}"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6D79-07DF-4AAE-B3B5-A2689798E8C5}" type="slidenum">
              <a:rPr lang="en-US" smtClean="0"/>
              <a:t>‹#›</a:t>
            </a:fld>
            <a:endParaRPr lang="en-US"/>
          </a:p>
        </p:txBody>
      </p:sp>
    </p:spTree>
    <p:extLst>
      <p:ext uri="{BB962C8B-B14F-4D97-AF65-F5344CB8AC3E}">
        <p14:creationId xmlns:p14="http://schemas.microsoft.com/office/powerpoint/2010/main" val="11690402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762"/>
        <p:cNvGrpSpPr/>
        <p:nvPr/>
      </p:nvGrpSpPr>
      <p:grpSpPr>
        <a:xfrm>
          <a:off x="0" y="0"/>
          <a:ext cx="0" cy="0"/>
          <a:chOff x="0" y="0"/>
          <a:chExt cx="0" cy="0"/>
        </a:xfrm>
      </p:grpSpPr>
      <p:grpSp>
        <p:nvGrpSpPr>
          <p:cNvPr id="1763" name="Google Shape;1763;p117"/>
          <p:cNvGrpSpPr/>
          <p:nvPr/>
        </p:nvGrpSpPr>
        <p:grpSpPr>
          <a:xfrm>
            <a:off x="-1" y="0"/>
            <a:ext cx="24390685" cy="13716002"/>
            <a:chOff x="0" y="0"/>
            <a:chExt cx="24397036" cy="13716000"/>
          </a:xfrm>
        </p:grpSpPr>
        <p:sp>
          <p:nvSpPr>
            <p:cNvPr id="1764" name="Google Shape;1764;p117"/>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765" name="Google Shape;1765;p117"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766" name="Google Shape;1766;p117"/>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767" name="Google Shape;1767;p117"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768" name="Google Shape;1768;p117"/>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769" name="Google Shape;1769;p117"/>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70" name="Google Shape;1770;p117"/>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771" name="Google Shape;1771;p117"/>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772" name="Google Shape;1772;p117"/>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73" name="Google Shape;1773;p117"/>
          <p:cNvSpPr txBox="1">
            <a:spLocks noGrp="1"/>
          </p:cNvSpPr>
          <p:nvPr>
            <p:ph type="body" idx="3"/>
          </p:nvPr>
        </p:nvSpPr>
        <p:spPr>
          <a:xfrm>
            <a:off x="8028984" y="1219271"/>
            <a:ext cx="4570005" cy="1120590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74" name="Google Shape;1774;p117"/>
          <p:cNvSpPr txBox="1">
            <a:spLocks noGrp="1"/>
          </p:cNvSpPr>
          <p:nvPr>
            <p:ph type="body" idx="4"/>
          </p:nvPr>
        </p:nvSpPr>
        <p:spPr>
          <a:xfrm>
            <a:off x="13208119" y="1219271"/>
            <a:ext cx="4570005" cy="1120590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75" name="Google Shape;1775;p117"/>
          <p:cNvSpPr txBox="1">
            <a:spLocks noGrp="1"/>
          </p:cNvSpPr>
          <p:nvPr>
            <p:ph type="body" idx="5"/>
          </p:nvPr>
        </p:nvSpPr>
        <p:spPr>
          <a:xfrm>
            <a:off x="18382195" y="1219271"/>
            <a:ext cx="4570004" cy="1120590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76" name="Google Shape;1776;p117"/>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532458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arge Image">
  <p:cSld name="Large Image">
    <p:spTree>
      <p:nvGrpSpPr>
        <p:cNvPr id="1" name="Shape 1777"/>
        <p:cNvGrpSpPr/>
        <p:nvPr/>
      </p:nvGrpSpPr>
      <p:grpSpPr>
        <a:xfrm>
          <a:off x="0" y="0"/>
          <a:ext cx="0" cy="0"/>
          <a:chOff x="0" y="0"/>
          <a:chExt cx="0" cy="0"/>
        </a:xfrm>
      </p:grpSpPr>
      <p:grpSp>
        <p:nvGrpSpPr>
          <p:cNvPr id="1778" name="Google Shape;1778;p118"/>
          <p:cNvGrpSpPr/>
          <p:nvPr/>
        </p:nvGrpSpPr>
        <p:grpSpPr>
          <a:xfrm>
            <a:off x="-1" y="0"/>
            <a:ext cx="24390685" cy="13716002"/>
            <a:chOff x="0" y="0"/>
            <a:chExt cx="24397036" cy="13716000"/>
          </a:xfrm>
        </p:grpSpPr>
        <p:sp>
          <p:nvSpPr>
            <p:cNvPr id="1779" name="Google Shape;1779;p118"/>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780" name="Google Shape;1780;p118"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781" name="Google Shape;1781;p118"/>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782" name="Google Shape;1782;p118"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783" name="Google Shape;1783;p118"/>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784" name="Google Shape;1784;p118"/>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85" name="Google Shape;1785;p118"/>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786" name="Google Shape;1786;p118"/>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787" name="Google Shape;1787;p118"/>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88" name="Google Shape;1788;p118"/>
          <p:cNvSpPr txBox="1">
            <a:spLocks noGrp="1"/>
          </p:cNvSpPr>
          <p:nvPr>
            <p:ph type="body" idx="3"/>
          </p:nvPr>
        </p:nvSpPr>
        <p:spPr>
          <a:xfrm>
            <a:off x="8028984" y="1219271"/>
            <a:ext cx="14923216" cy="11205907"/>
          </a:xfrm>
          <a:prstGeom prst="rect">
            <a:avLst/>
          </a:prstGeom>
          <a:blipFill rotWithShape="1">
            <a:blip r:embed="rId4">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89" name="Google Shape;1789;p118"/>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142800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arge Image Right Bleed">
  <p:cSld name="Large Image Right Bleed">
    <p:spTree>
      <p:nvGrpSpPr>
        <p:cNvPr id="1" name="Shape 1790"/>
        <p:cNvGrpSpPr/>
        <p:nvPr/>
      </p:nvGrpSpPr>
      <p:grpSpPr>
        <a:xfrm>
          <a:off x="0" y="0"/>
          <a:ext cx="0" cy="0"/>
          <a:chOff x="0" y="0"/>
          <a:chExt cx="0" cy="0"/>
        </a:xfrm>
      </p:grpSpPr>
      <p:pic>
        <p:nvPicPr>
          <p:cNvPr id="1791" name="Google Shape;1791;p119" descr="Image"/>
          <p:cNvPicPr preferRelativeResize="0"/>
          <p:nvPr/>
        </p:nvPicPr>
        <p:blipFill rotWithShape="1">
          <a:blip r:embed="rId2">
            <a:alphaModFix/>
          </a:blip>
          <a:srcRect/>
          <a:stretch/>
        </p:blipFill>
        <p:spPr>
          <a:xfrm>
            <a:off x="1218883" y="1219271"/>
            <a:ext cx="772896" cy="818561"/>
          </a:xfrm>
          <a:prstGeom prst="rect">
            <a:avLst/>
          </a:prstGeom>
          <a:noFill/>
          <a:ln>
            <a:noFill/>
          </a:ln>
        </p:spPr>
      </p:pic>
      <p:cxnSp>
        <p:nvCxnSpPr>
          <p:cNvPr id="1792" name="Google Shape;1792;p119"/>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793" name="Google Shape;1793;p119"/>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94" name="Google Shape;1794;p119"/>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795" name="Google Shape;1795;p119"/>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796" name="Google Shape;1796;p119"/>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97" name="Google Shape;1797;p119"/>
          <p:cNvSpPr txBox="1">
            <a:spLocks noGrp="1"/>
          </p:cNvSpPr>
          <p:nvPr>
            <p:ph type="body" idx="3"/>
          </p:nvPr>
        </p:nvSpPr>
        <p:spPr>
          <a:xfrm>
            <a:off x="8028984" y="1219271"/>
            <a:ext cx="16348666" cy="11205907"/>
          </a:xfrm>
          <a:prstGeom prst="rect">
            <a:avLst/>
          </a:prstGeom>
          <a:blipFill rotWithShape="1">
            <a:blip r:embed="rId3">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798" name="Google Shape;1798;p119"/>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983638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arge Image Left Bleed">
  <p:cSld name="Large Image Left Bleed">
    <p:spTree>
      <p:nvGrpSpPr>
        <p:cNvPr id="1" name="Shape 1799"/>
        <p:cNvGrpSpPr/>
        <p:nvPr/>
      </p:nvGrpSpPr>
      <p:grpSpPr>
        <a:xfrm>
          <a:off x="0" y="0"/>
          <a:ext cx="0" cy="0"/>
          <a:chOff x="0" y="0"/>
          <a:chExt cx="0" cy="0"/>
        </a:xfrm>
      </p:grpSpPr>
      <p:grpSp>
        <p:nvGrpSpPr>
          <p:cNvPr id="1800" name="Google Shape;1800;p120"/>
          <p:cNvGrpSpPr/>
          <p:nvPr/>
        </p:nvGrpSpPr>
        <p:grpSpPr>
          <a:xfrm>
            <a:off x="0" y="0"/>
            <a:ext cx="24390683" cy="13716000"/>
            <a:chOff x="0" y="0"/>
            <a:chExt cx="24397036" cy="13716000"/>
          </a:xfrm>
        </p:grpSpPr>
        <p:sp>
          <p:nvSpPr>
            <p:cNvPr id="1801" name="Google Shape;1801;p120"/>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802" name="Google Shape;1802;p120"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803" name="Google Shape;1803;p120"/>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sp>
        <p:nvSpPr>
          <p:cNvPr id="1804" name="Google Shape;1804;p120"/>
          <p:cNvSpPr txBox="1">
            <a:spLocks noGrp="1"/>
          </p:cNvSpPr>
          <p:nvPr>
            <p:ph type="body" idx="1"/>
          </p:nvPr>
        </p:nvSpPr>
        <p:spPr>
          <a:xfrm>
            <a:off x="0" y="1219101"/>
            <a:ext cx="15557627" cy="11206077"/>
          </a:xfrm>
          <a:prstGeom prst="rect">
            <a:avLst/>
          </a:prstGeom>
          <a:blipFill rotWithShape="1">
            <a:blip r:embed="rId3">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pic>
        <p:nvPicPr>
          <p:cNvPr id="1805" name="Google Shape;1805;p120" descr="Image"/>
          <p:cNvPicPr preferRelativeResize="0"/>
          <p:nvPr/>
        </p:nvPicPr>
        <p:blipFill rotWithShape="1">
          <a:blip r:embed="rId4">
            <a:alphaModFix/>
          </a:blip>
          <a:srcRect/>
          <a:stretch/>
        </p:blipFill>
        <p:spPr>
          <a:xfrm>
            <a:off x="17086153" y="1219271"/>
            <a:ext cx="772896" cy="818561"/>
          </a:xfrm>
          <a:prstGeom prst="rect">
            <a:avLst/>
          </a:prstGeom>
          <a:noFill/>
          <a:ln>
            <a:noFill/>
          </a:ln>
        </p:spPr>
      </p:pic>
      <p:cxnSp>
        <p:nvCxnSpPr>
          <p:cNvPr id="1806" name="Google Shape;1806;p120"/>
          <p:cNvCxnSpPr/>
          <p:nvPr/>
        </p:nvCxnSpPr>
        <p:spPr>
          <a:xfrm>
            <a:off x="1708615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807" name="Google Shape;1807;p120"/>
          <p:cNvSpPr txBox="1">
            <a:spLocks noGrp="1"/>
          </p:cNvSpPr>
          <p:nvPr>
            <p:ph type="body" idx="2"/>
          </p:nvPr>
        </p:nvSpPr>
        <p:spPr>
          <a:xfrm>
            <a:off x="17086152" y="3555704"/>
            <a:ext cx="586604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08" name="Google Shape;1808;p120"/>
          <p:cNvSpPr txBox="1">
            <a:spLocks noGrp="1"/>
          </p:cNvSpPr>
          <p:nvPr>
            <p:ph type="body" idx="3"/>
          </p:nvPr>
        </p:nvSpPr>
        <p:spPr>
          <a:xfrm>
            <a:off x="17126873" y="12433300"/>
            <a:ext cx="5825325"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09" name="Google Shape;1809;p120"/>
          <p:cNvSpPr/>
          <p:nvPr/>
        </p:nvSpPr>
        <p:spPr>
          <a:xfrm>
            <a:off x="2824962" y="12912101"/>
            <a:ext cx="3946338" cy="248898"/>
          </a:xfrm>
          <a:prstGeom prst="rect">
            <a:avLst/>
          </a:prstGeom>
          <a:noFill/>
          <a:ln>
            <a:noFill/>
          </a:ln>
        </p:spPr>
        <p:txBody>
          <a:bodyPr spcFirstLastPara="1" wrap="square" lIns="0" tIns="0" rIns="0" bIns="0" anchor="b" anchorCtr="0">
            <a:noAutofit/>
          </a:bodyPr>
          <a:lstStyle/>
          <a:p>
            <a:pPr marL="0" marR="0" lvl="0" indent="0" algn="l"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810" name="Google Shape;1810;p120"/>
          <p:cNvSpPr/>
          <p:nvPr/>
        </p:nvSpPr>
        <p:spPr>
          <a:xfrm>
            <a:off x="2288375"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811" name="Google Shape;1811;p120"/>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883903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Right Column with Center Image">
  <p:cSld name="Right Column with Center Image">
    <p:spTree>
      <p:nvGrpSpPr>
        <p:cNvPr id="1" name="Shape 1812"/>
        <p:cNvGrpSpPr/>
        <p:nvPr/>
      </p:nvGrpSpPr>
      <p:grpSpPr>
        <a:xfrm>
          <a:off x="0" y="0"/>
          <a:ext cx="0" cy="0"/>
          <a:chOff x="0" y="0"/>
          <a:chExt cx="0" cy="0"/>
        </a:xfrm>
      </p:grpSpPr>
      <p:grpSp>
        <p:nvGrpSpPr>
          <p:cNvPr id="1813" name="Google Shape;1813;p121"/>
          <p:cNvGrpSpPr/>
          <p:nvPr/>
        </p:nvGrpSpPr>
        <p:grpSpPr>
          <a:xfrm>
            <a:off x="-1" y="0"/>
            <a:ext cx="24390685" cy="13716002"/>
            <a:chOff x="0" y="0"/>
            <a:chExt cx="24397036" cy="13716000"/>
          </a:xfrm>
        </p:grpSpPr>
        <p:sp>
          <p:nvSpPr>
            <p:cNvPr id="1814" name="Google Shape;1814;p121"/>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815" name="Google Shape;1815;p121"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816" name="Google Shape;1816;p121"/>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817" name="Google Shape;1817;p121"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818" name="Google Shape;1818;p121"/>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819" name="Google Shape;1819;p121"/>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20" name="Google Shape;1820;p121"/>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821" name="Google Shape;1821;p121"/>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822" name="Google Shape;1822;p121"/>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23" name="Google Shape;1823;p121"/>
          <p:cNvSpPr txBox="1">
            <a:spLocks noGrp="1"/>
          </p:cNvSpPr>
          <p:nvPr>
            <p:ph type="body" idx="3"/>
          </p:nvPr>
        </p:nvSpPr>
        <p:spPr>
          <a:xfrm>
            <a:off x="8028984" y="1219271"/>
            <a:ext cx="8454957" cy="11205907"/>
          </a:xfrm>
          <a:prstGeom prst="rect">
            <a:avLst/>
          </a:prstGeom>
          <a:blipFill rotWithShape="1">
            <a:blip r:embed="rId4">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24" name="Google Shape;1824;p121"/>
          <p:cNvSpPr txBox="1">
            <a:spLocks noGrp="1"/>
          </p:cNvSpPr>
          <p:nvPr>
            <p:ph type="body" idx="4"/>
          </p:nvPr>
        </p:nvSpPr>
        <p:spPr>
          <a:xfrm>
            <a:off x="18384500" y="3659555"/>
            <a:ext cx="4567698" cy="8765622"/>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25" name="Google Shape;1825;p121"/>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35387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Left with Right Column">
  <p:cSld name="Image Left with Right Column">
    <p:spTree>
      <p:nvGrpSpPr>
        <p:cNvPr id="1" name="Shape 1826"/>
        <p:cNvGrpSpPr/>
        <p:nvPr/>
      </p:nvGrpSpPr>
      <p:grpSpPr>
        <a:xfrm>
          <a:off x="0" y="0"/>
          <a:ext cx="0" cy="0"/>
          <a:chOff x="0" y="0"/>
          <a:chExt cx="0" cy="0"/>
        </a:xfrm>
      </p:grpSpPr>
      <p:grpSp>
        <p:nvGrpSpPr>
          <p:cNvPr id="1827" name="Google Shape;1827;p122"/>
          <p:cNvGrpSpPr/>
          <p:nvPr/>
        </p:nvGrpSpPr>
        <p:grpSpPr>
          <a:xfrm>
            <a:off x="-1" y="0"/>
            <a:ext cx="24390685" cy="13716002"/>
            <a:chOff x="0" y="0"/>
            <a:chExt cx="24397036" cy="13716000"/>
          </a:xfrm>
        </p:grpSpPr>
        <p:sp>
          <p:nvSpPr>
            <p:cNvPr id="1828" name="Google Shape;1828;p122"/>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829" name="Google Shape;1829;p122"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830" name="Google Shape;1830;p122"/>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831" name="Google Shape;1831;p122" descr="Image"/>
          <p:cNvPicPr preferRelativeResize="0"/>
          <p:nvPr/>
        </p:nvPicPr>
        <p:blipFill rotWithShape="1">
          <a:blip r:embed="rId3">
            <a:alphaModFix/>
          </a:blip>
          <a:srcRect/>
          <a:stretch/>
        </p:blipFill>
        <p:spPr>
          <a:xfrm>
            <a:off x="11913192" y="1219271"/>
            <a:ext cx="772897" cy="818561"/>
          </a:xfrm>
          <a:prstGeom prst="rect">
            <a:avLst/>
          </a:prstGeom>
          <a:noFill/>
          <a:ln>
            <a:noFill/>
          </a:ln>
        </p:spPr>
      </p:pic>
      <p:cxnSp>
        <p:nvCxnSpPr>
          <p:cNvPr id="1832" name="Google Shape;1832;p122"/>
          <p:cNvCxnSpPr/>
          <p:nvPr/>
        </p:nvCxnSpPr>
        <p:spPr>
          <a:xfrm>
            <a:off x="11913192" y="2869681"/>
            <a:ext cx="772897" cy="1"/>
          </a:xfrm>
          <a:prstGeom prst="straightConnector1">
            <a:avLst/>
          </a:prstGeom>
          <a:noFill/>
          <a:ln w="38100" cap="flat" cmpd="sng">
            <a:solidFill>
              <a:srgbClr val="000000"/>
            </a:solidFill>
            <a:prstDash val="solid"/>
            <a:miter lim="400000"/>
            <a:headEnd type="none" w="sm" len="sm"/>
            <a:tailEnd type="none" w="sm" len="sm"/>
          </a:ln>
        </p:spPr>
      </p:cxnSp>
      <p:sp>
        <p:nvSpPr>
          <p:cNvPr id="1833" name="Google Shape;1833;p122"/>
          <p:cNvSpPr txBox="1">
            <a:spLocks noGrp="1"/>
          </p:cNvSpPr>
          <p:nvPr>
            <p:ph type="body" idx="1"/>
          </p:nvPr>
        </p:nvSpPr>
        <p:spPr>
          <a:xfrm>
            <a:off x="11913192" y="3555704"/>
            <a:ext cx="5173829"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34" name="Google Shape;1834;p122"/>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835" name="Google Shape;1835;p122"/>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836" name="Google Shape;1836;p122"/>
          <p:cNvSpPr txBox="1">
            <a:spLocks noGrp="1"/>
          </p:cNvSpPr>
          <p:nvPr>
            <p:ph type="body" idx="2"/>
          </p:nvPr>
        </p:nvSpPr>
        <p:spPr>
          <a:xfrm>
            <a:off x="11938586" y="12433300"/>
            <a:ext cx="514843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37" name="Google Shape;1837;p122"/>
          <p:cNvSpPr txBox="1">
            <a:spLocks noGrp="1"/>
          </p:cNvSpPr>
          <p:nvPr>
            <p:ph type="body" idx="3"/>
          </p:nvPr>
        </p:nvSpPr>
        <p:spPr>
          <a:xfrm>
            <a:off x="0" y="0"/>
            <a:ext cx="10008255" cy="13716002"/>
          </a:xfrm>
          <a:prstGeom prst="rect">
            <a:avLst/>
          </a:prstGeom>
          <a:blipFill rotWithShape="1">
            <a:blip r:embed="rId4">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38" name="Google Shape;1838;p122"/>
          <p:cNvSpPr txBox="1">
            <a:spLocks noGrp="1"/>
          </p:cNvSpPr>
          <p:nvPr>
            <p:ph type="body" idx="4"/>
          </p:nvPr>
        </p:nvSpPr>
        <p:spPr>
          <a:xfrm>
            <a:off x="18384500" y="3661192"/>
            <a:ext cx="4567698" cy="87630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39" name="Google Shape;1839;p122"/>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37916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eft Column with Image">
  <p:cSld name="Left Column with Image">
    <p:spTree>
      <p:nvGrpSpPr>
        <p:cNvPr id="1" name="Shape 1840"/>
        <p:cNvGrpSpPr/>
        <p:nvPr/>
      </p:nvGrpSpPr>
      <p:grpSpPr>
        <a:xfrm>
          <a:off x="0" y="0"/>
          <a:ext cx="0" cy="0"/>
          <a:chOff x="0" y="0"/>
          <a:chExt cx="0" cy="0"/>
        </a:xfrm>
      </p:grpSpPr>
      <p:pic>
        <p:nvPicPr>
          <p:cNvPr id="1841" name="Google Shape;1841;p123" descr="Image"/>
          <p:cNvPicPr preferRelativeResize="0"/>
          <p:nvPr/>
        </p:nvPicPr>
        <p:blipFill rotWithShape="1">
          <a:blip r:embed="rId2">
            <a:alphaModFix/>
          </a:blip>
          <a:srcRect/>
          <a:stretch/>
        </p:blipFill>
        <p:spPr>
          <a:xfrm>
            <a:off x="1218883" y="1219271"/>
            <a:ext cx="772896" cy="818561"/>
          </a:xfrm>
          <a:prstGeom prst="rect">
            <a:avLst/>
          </a:prstGeom>
          <a:noFill/>
          <a:ln>
            <a:noFill/>
          </a:ln>
        </p:spPr>
      </p:pic>
      <p:cxnSp>
        <p:nvCxnSpPr>
          <p:cNvPr id="1842" name="Google Shape;1842;p123"/>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843" name="Google Shape;1843;p123"/>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44" name="Google Shape;1844;p123"/>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845" name="Google Shape;1845;p123"/>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846" name="Google Shape;1846;p123"/>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47" name="Google Shape;1847;p123"/>
          <p:cNvSpPr txBox="1">
            <a:spLocks noGrp="1"/>
          </p:cNvSpPr>
          <p:nvPr>
            <p:ph type="body" idx="3"/>
          </p:nvPr>
        </p:nvSpPr>
        <p:spPr>
          <a:xfrm>
            <a:off x="13905544" y="1219271"/>
            <a:ext cx="10472106" cy="11205907"/>
          </a:xfrm>
          <a:prstGeom prst="rect">
            <a:avLst/>
          </a:prstGeom>
          <a:blipFill rotWithShape="1">
            <a:blip r:embed="rId3">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48" name="Google Shape;1848;p123"/>
          <p:cNvSpPr txBox="1">
            <a:spLocks noGrp="1"/>
          </p:cNvSpPr>
          <p:nvPr>
            <p:ph type="body" idx="4"/>
          </p:nvPr>
        </p:nvSpPr>
        <p:spPr>
          <a:xfrm>
            <a:off x="8031290" y="3659555"/>
            <a:ext cx="4567698" cy="8765622"/>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49" name="Google Shape;1849;p123"/>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110150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6 Cards">
  <p:cSld name="6 Cards">
    <p:spTree>
      <p:nvGrpSpPr>
        <p:cNvPr id="1" name="Shape 1850"/>
        <p:cNvGrpSpPr/>
        <p:nvPr/>
      </p:nvGrpSpPr>
      <p:grpSpPr>
        <a:xfrm>
          <a:off x="0" y="0"/>
          <a:ext cx="0" cy="0"/>
          <a:chOff x="0" y="0"/>
          <a:chExt cx="0" cy="0"/>
        </a:xfrm>
      </p:grpSpPr>
      <p:grpSp>
        <p:nvGrpSpPr>
          <p:cNvPr id="1851" name="Google Shape;1851;p124"/>
          <p:cNvGrpSpPr/>
          <p:nvPr/>
        </p:nvGrpSpPr>
        <p:grpSpPr>
          <a:xfrm>
            <a:off x="-1" y="0"/>
            <a:ext cx="24390685" cy="13716002"/>
            <a:chOff x="0" y="0"/>
            <a:chExt cx="24397036" cy="13716000"/>
          </a:xfrm>
        </p:grpSpPr>
        <p:sp>
          <p:nvSpPr>
            <p:cNvPr id="1852" name="Google Shape;1852;p124"/>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853" name="Google Shape;1853;p124"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854" name="Google Shape;1854;p124"/>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855" name="Google Shape;1855;p124"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856" name="Google Shape;1856;p124"/>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857" name="Google Shape;1857;p124"/>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58" name="Google Shape;1858;p124"/>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859" name="Google Shape;1859;p124"/>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860" name="Google Shape;1860;p124"/>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61" name="Google Shape;1861;p124"/>
          <p:cNvSpPr/>
          <p:nvPr/>
        </p:nvSpPr>
        <p:spPr>
          <a:xfrm>
            <a:off x="8038506" y="1228796"/>
            <a:ext cx="4550960" cy="52959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62" name="Google Shape;1862;p124"/>
          <p:cNvSpPr/>
          <p:nvPr/>
        </p:nvSpPr>
        <p:spPr>
          <a:xfrm>
            <a:off x="13214169" y="1228796"/>
            <a:ext cx="4545417" cy="52959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63" name="Google Shape;1863;p124"/>
          <p:cNvSpPr/>
          <p:nvPr/>
        </p:nvSpPr>
        <p:spPr>
          <a:xfrm>
            <a:off x="18397139" y="1228796"/>
            <a:ext cx="4545417" cy="52959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64" name="Google Shape;1864;p124"/>
          <p:cNvSpPr/>
          <p:nvPr/>
        </p:nvSpPr>
        <p:spPr>
          <a:xfrm>
            <a:off x="8038507" y="7127875"/>
            <a:ext cx="4545417" cy="5295900"/>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65" name="Google Shape;1865;p124"/>
          <p:cNvSpPr/>
          <p:nvPr/>
        </p:nvSpPr>
        <p:spPr>
          <a:xfrm>
            <a:off x="13214169" y="7127875"/>
            <a:ext cx="4545417" cy="5295900"/>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66" name="Google Shape;1866;p124"/>
          <p:cNvSpPr/>
          <p:nvPr/>
        </p:nvSpPr>
        <p:spPr>
          <a:xfrm>
            <a:off x="18397139" y="7127875"/>
            <a:ext cx="4545417" cy="5295900"/>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67" name="Google Shape;1867;p124"/>
          <p:cNvSpPr txBox="1">
            <a:spLocks noGrp="1"/>
          </p:cNvSpPr>
          <p:nvPr>
            <p:ph type="body" idx="3"/>
          </p:nvPr>
        </p:nvSpPr>
        <p:spPr>
          <a:xfrm>
            <a:off x="8445458" y="1736796"/>
            <a:ext cx="3732829" cy="42799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68" name="Google Shape;1868;p124"/>
          <p:cNvSpPr txBox="1">
            <a:spLocks noGrp="1"/>
          </p:cNvSpPr>
          <p:nvPr>
            <p:ph type="body" idx="4"/>
          </p:nvPr>
        </p:nvSpPr>
        <p:spPr>
          <a:xfrm>
            <a:off x="13621121" y="1736796"/>
            <a:ext cx="3732829" cy="42799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69" name="Google Shape;1869;p124"/>
          <p:cNvSpPr txBox="1">
            <a:spLocks noGrp="1"/>
          </p:cNvSpPr>
          <p:nvPr>
            <p:ph type="body" idx="5"/>
          </p:nvPr>
        </p:nvSpPr>
        <p:spPr>
          <a:xfrm>
            <a:off x="18794639" y="1736796"/>
            <a:ext cx="3732829" cy="42799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70" name="Google Shape;1870;p124"/>
          <p:cNvSpPr txBox="1">
            <a:spLocks noGrp="1"/>
          </p:cNvSpPr>
          <p:nvPr>
            <p:ph type="body" idx="6"/>
          </p:nvPr>
        </p:nvSpPr>
        <p:spPr>
          <a:xfrm>
            <a:off x="8445458" y="7626350"/>
            <a:ext cx="3732829" cy="427990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71" name="Google Shape;1871;p124"/>
          <p:cNvSpPr txBox="1">
            <a:spLocks noGrp="1"/>
          </p:cNvSpPr>
          <p:nvPr>
            <p:ph type="body" idx="7"/>
          </p:nvPr>
        </p:nvSpPr>
        <p:spPr>
          <a:xfrm>
            <a:off x="13621121" y="7626350"/>
            <a:ext cx="3732829" cy="427990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72" name="Google Shape;1872;p124"/>
          <p:cNvSpPr txBox="1">
            <a:spLocks noGrp="1"/>
          </p:cNvSpPr>
          <p:nvPr>
            <p:ph type="body" idx="8"/>
          </p:nvPr>
        </p:nvSpPr>
        <p:spPr>
          <a:xfrm>
            <a:off x="18794639" y="7626350"/>
            <a:ext cx="3732829" cy="427990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73" name="Google Shape;1873;p124"/>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727864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 Cards with Icons">
  <p:cSld name="6 Cards with Icons">
    <p:spTree>
      <p:nvGrpSpPr>
        <p:cNvPr id="1" name="Shape 1874"/>
        <p:cNvGrpSpPr/>
        <p:nvPr/>
      </p:nvGrpSpPr>
      <p:grpSpPr>
        <a:xfrm>
          <a:off x="0" y="0"/>
          <a:ext cx="0" cy="0"/>
          <a:chOff x="0" y="0"/>
          <a:chExt cx="0" cy="0"/>
        </a:xfrm>
      </p:grpSpPr>
      <p:grpSp>
        <p:nvGrpSpPr>
          <p:cNvPr id="1875" name="Google Shape;1875;p125"/>
          <p:cNvGrpSpPr/>
          <p:nvPr/>
        </p:nvGrpSpPr>
        <p:grpSpPr>
          <a:xfrm>
            <a:off x="-1" y="0"/>
            <a:ext cx="24390685" cy="13716002"/>
            <a:chOff x="0" y="0"/>
            <a:chExt cx="24397036" cy="13716000"/>
          </a:xfrm>
        </p:grpSpPr>
        <p:sp>
          <p:nvSpPr>
            <p:cNvPr id="1876" name="Google Shape;1876;p125"/>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877" name="Google Shape;1877;p125"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878" name="Google Shape;1878;p125"/>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879" name="Google Shape;1879;p125"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880" name="Google Shape;1880;p125"/>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881" name="Google Shape;1881;p125"/>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82" name="Google Shape;1882;p125"/>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883" name="Google Shape;1883;p125"/>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884" name="Google Shape;1884;p125"/>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85" name="Google Shape;1885;p125"/>
          <p:cNvSpPr/>
          <p:nvPr/>
        </p:nvSpPr>
        <p:spPr>
          <a:xfrm>
            <a:off x="8038506" y="1228796"/>
            <a:ext cx="4550960" cy="52959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86" name="Google Shape;1886;p125"/>
          <p:cNvSpPr/>
          <p:nvPr/>
        </p:nvSpPr>
        <p:spPr>
          <a:xfrm>
            <a:off x="13214169" y="1228796"/>
            <a:ext cx="4545417" cy="52959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87" name="Google Shape;1887;p125"/>
          <p:cNvSpPr/>
          <p:nvPr/>
        </p:nvSpPr>
        <p:spPr>
          <a:xfrm>
            <a:off x="18397139" y="1228796"/>
            <a:ext cx="4545417" cy="52959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88" name="Google Shape;1888;p125"/>
          <p:cNvSpPr/>
          <p:nvPr/>
        </p:nvSpPr>
        <p:spPr>
          <a:xfrm>
            <a:off x="8041278" y="7127875"/>
            <a:ext cx="4545417" cy="5295900"/>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89" name="Google Shape;1889;p125"/>
          <p:cNvSpPr/>
          <p:nvPr/>
        </p:nvSpPr>
        <p:spPr>
          <a:xfrm>
            <a:off x="13214169" y="7127875"/>
            <a:ext cx="4545417" cy="5295900"/>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90" name="Google Shape;1890;p125"/>
          <p:cNvSpPr/>
          <p:nvPr/>
        </p:nvSpPr>
        <p:spPr>
          <a:xfrm>
            <a:off x="18397139" y="7127875"/>
            <a:ext cx="4545417" cy="5295900"/>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891" name="Google Shape;1891;p125"/>
          <p:cNvSpPr txBox="1">
            <a:spLocks noGrp="1"/>
          </p:cNvSpPr>
          <p:nvPr>
            <p:ph type="body" idx="3"/>
          </p:nvPr>
        </p:nvSpPr>
        <p:spPr>
          <a:xfrm>
            <a:off x="8447572" y="3057596"/>
            <a:ext cx="3732829" cy="29718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92" name="Google Shape;1892;p125"/>
          <p:cNvSpPr txBox="1">
            <a:spLocks noGrp="1"/>
          </p:cNvSpPr>
          <p:nvPr>
            <p:ph type="body" idx="4"/>
          </p:nvPr>
        </p:nvSpPr>
        <p:spPr>
          <a:xfrm>
            <a:off x="13620463" y="3057596"/>
            <a:ext cx="3732829" cy="29718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93" name="Google Shape;1893;p125"/>
          <p:cNvSpPr txBox="1">
            <a:spLocks noGrp="1"/>
          </p:cNvSpPr>
          <p:nvPr>
            <p:ph type="body" idx="5"/>
          </p:nvPr>
        </p:nvSpPr>
        <p:spPr>
          <a:xfrm>
            <a:off x="18803433" y="3057596"/>
            <a:ext cx="3732829" cy="29718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94" name="Google Shape;1894;p125"/>
          <p:cNvSpPr txBox="1">
            <a:spLocks noGrp="1"/>
          </p:cNvSpPr>
          <p:nvPr>
            <p:ph type="body" idx="6"/>
          </p:nvPr>
        </p:nvSpPr>
        <p:spPr>
          <a:xfrm>
            <a:off x="8447572" y="8947150"/>
            <a:ext cx="3732829" cy="297180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95" name="Google Shape;1895;p125"/>
          <p:cNvSpPr txBox="1">
            <a:spLocks noGrp="1"/>
          </p:cNvSpPr>
          <p:nvPr>
            <p:ph type="body" idx="7"/>
          </p:nvPr>
        </p:nvSpPr>
        <p:spPr>
          <a:xfrm>
            <a:off x="13620463" y="8947150"/>
            <a:ext cx="3732829" cy="297180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96" name="Google Shape;1896;p125"/>
          <p:cNvSpPr txBox="1">
            <a:spLocks noGrp="1"/>
          </p:cNvSpPr>
          <p:nvPr>
            <p:ph type="body" idx="8"/>
          </p:nvPr>
        </p:nvSpPr>
        <p:spPr>
          <a:xfrm>
            <a:off x="18803433" y="8947150"/>
            <a:ext cx="3732829" cy="297180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897" name="Google Shape;1897;p125"/>
          <p:cNvSpPr>
            <a:spLocks noGrp="1"/>
          </p:cNvSpPr>
          <p:nvPr>
            <p:ph type="pic" idx="9"/>
          </p:nvPr>
        </p:nvSpPr>
        <p:spPr>
          <a:xfrm>
            <a:off x="9907692" y="1852088"/>
            <a:ext cx="812589" cy="812801"/>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898" name="Google Shape;1898;p125"/>
          <p:cNvSpPr>
            <a:spLocks noGrp="1"/>
          </p:cNvSpPr>
          <p:nvPr>
            <p:ph type="pic" idx="13"/>
          </p:nvPr>
        </p:nvSpPr>
        <p:spPr>
          <a:xfrm>
            <a:off x="15057372" y="1828871"/>
            <a:ext cx="859012" cy="859235"/>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899" name="Google Shape;1899;p125"/>
          <p:cNvSpPr>
            <a:spLocks noGrp="1"/>
          </p:cNvSpPr>
          <p:nvPr>
            <p:ph type="pic" idx="14"/>
          </p:nvPr>
        </p:nvSpPr>
        <p:spPr>
          <a:xfrm>
            <a:off x="20263553" y="1852088"/>
            <a:ext cx="812589" cy="812801"/>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900" name="Google Shape;1900;p125"/>
          <p:cNvSpPr>
            <a:spLocks noGrp="1"/>
          </p:cNvSpPr>
          <p:nvPr>
            <p:ph type="pic" idx="15"/>
          </p:nvPr>
        </p:nvSpPr>
        <p:spPr>
          <a:xfrm>
            <a:off x="10021962" y="7802687"/>
            <a:ext cx="584049" cy="584201"/>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901" name="Google Shape;1901;p125"/>
          <p:cNvSpPr>
            <a:spLocks noGrp="1"/>
          </p:cNvSpPr>
          <p:nvPr>
            <p:ph type="pic" idx="16"/>
          </p:nvPr>
        </p:nvSpPr>
        <p:spPr>
          <a:xfrm>
            <a:off x="14954136" y="7561908"/>
            <a:ext cx="1065481" cy="1065759"/>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902" name="Google Shape;1902;p125"/>
          <p:cNvSpPr>
            <a:spLocks noGrp="1"/>
          </p:cNvSpPr>
          <p:nvPr>
            <p:ph type="pic" idx="17"/>
          </p:nvPr>
        </p:nvSpPr>
        <p:spPr>
          <a:xfrm>
            <a:off x="20310621" y="7735466"/>
            <a:ext cx="718456" cy="718643"/>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903" name="Google Shape;1903;p125"/>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1130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 Cards with Icons">
  <p:cSld name="3 Cards with Icons">
    <p:spTree>
      <p:nvGrpSpPr>
        <p:cNvPr id="1" name="Shape 1904"/>
        <p:cNvGrpSpPr/>
        <p:nvPr/>
      </p:nvGrpSpPr>
      <p:grpSpPr>
        <a:xfrm>
          <a:off x="0" y="0"/>
          <a:ext cx="0" cy="0"/>
          <a:chOff x="0" y="0"/>
          <a:chExt cx="0" cy="0"/>
        </a:xfrm>
      </p:grpSpPr>
      <p:grpSp>
        <p:nvGrpSpPr>
          <p:cNvPr id="1905" name="Google Shape;1905;p126"/>
          <p:cNvGrpSpPr/>
          <p:nvPr/>
        </p:nvGrpSpPr>
        <p:grpSpPr>
          <a:xfrm>
            <a:off x="-1" y="0"/>
            <a:ext cx="24390685" cy="13716002"/>
            <a:chOff x="0" y="0"/>
            <a:chExt cx="24397036" cy="13716000"/>
          </a:xfrm>
        </p:grpSpPr>
        <p:sp>
          <p:nvSpPr>
            <p:cNvPr id="1906" name="Google Shape;1906;p126"/>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907" name="Google Shape;1907;p126"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908" name="Google Shape;1908;p126"/>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1909" name="Google Shape;1909;p126"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910" name="Google Shape;1910;p126"/>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911" name="Google Shape;1911;p126"/>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12" name="Google Shape;1912;p126"/>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913" name="Google Shape;1913;p126"/>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914" name="Google Shape;1914;p126"/>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15" name="Google Shape;1915;p126"/>
          <p:cNvSpPr txBox="1">
            <a:spLocks noGrp="1"/>
          </p:cNvSpPr>
          <p:nvPr>
            <p:ph type="body" idx="3"/>
          </p:nvPr>
        </p:nvSpPr>
        <p:spPr>
          <a:xfrm>
            <a:off x="8038506" y="2994096"/>
            <a:ext cx="4550960" cy="7162801"/>
          </a:xfrm>
          <a:prstGeom prst="rect">
            <a:avLst/>
          </a:prstGeom>
          <a:noFill/>
          <a:ln w="19050" cap="flat" cmpd="sng">
            <a:solidFill>
              <a:schemeClr val="accent4"/>
            </a:solidFill>
            <a:prstDash val="solid"/>
            <a:round/>
            <a:headEnd type="none" w="sm" len="sm"/>
            <a:tailEnd type="none" w="sm" len="sm"/>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16" name="Google Shape;1916;p126"/>
          <p:cNvSpPr txBox="1">
            <a:spLocks noGrp="1"/>
          </p:cNvSpPr>
          <p:nvPr>
            <p:ph type="body" idx="4"/>
          </p:nvPr>
        </p:nvSpPr>
        <p:spPr>
          <a:xfrm>
            <a:off x="13214169" y="2994096"/>
            <a:ext cx="4545417" cy="7162801"/>
          </a:xfrm>
          <a:prstGeom prst="rect">
            <a:avLst/>
          </a:prstGeom>
          <a:noFill/>
          <a:ln w="19050" cap="flat" cmpd="sng">
            <a:solidFill>
              <a:schemeClr val="accent4"/>
            </a:solidFill>
            <a:prstDash val="solid"/>
            <a:round/>
            <a:headEnd type="none" w="sm" len="sm"/>
            <a:tailEnd type="none" w="sm" len="sm"/>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17" name="Google Shape;1917;p126"/>
          <p:cNvSpPr txBox="1">
            <a:spLocks noGrp="1"/>
          </p:cNvSpPr>
          <p:nvPr>
            <p:ph type="body" idx="5"/>
          </p:nvPr>
        </p:nvSpPr>
        <p:spPr>
          <a:xfrm>
            <a:off x="18397139" y="2994096"/>
            <a:ext cx="4545417" cy="7162801"/>
          </a:xfrm>
          <a:prstGeom prst="rect">
            <a:avLst/>
          </a:prstGeom>
          <a:noFill/>
          <a:ln w="19050" cap="flat" cmpd="sng">
            <a:solidFill>
              <a:schemeClr val="accent4"/>
            </a:solidFill>
            <a:prstDash val="solid"/>
            <a:round/>
            <a:headEnd type="none" w="sm" len="sm"/>
            <a:tailEnd type="none" w="sm" len="sm"/>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18" name="Google Shape;1918;p126"/>
          <p:cNvSpPr txBox="1">
            <a:spLocks noGrp="1"/>
          </p:cNvSpPr>
          <p:nvPr>
            <p:ph type="body" idx="6"/>
          </p:nvPr>
        </p:nvSpPr>
        <p:spPr>
          <a:xfrm>
            <a:off x="8447572" y="4822896"/>
            <a:ext cx="3732829" cy="48387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19" name="Google Shape;1919;p126"/>
          <p:cNvSpPr txBox="1">
            <a:spLocks noGrp="1"/>
          </p:cNvSpPr>
          <p:nvPr>
            <p:ph type="body" idx="7"/>
          </p:nvPr>
        </p:nvSpPr>
        <p:spPr>
          <a:xfrm>
            <a:off x="13620463" y="4822896"/>
            <a:ext cx="3732829" cy="48387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20" name="Google Shape;1920;p126"/>
          <p:cNvSpPr txBox="1">
            <a:spLocks noGrp="1"/>
          </p:cNvSpPr>
          <p:nvPr>
            <p:ph type="body" idx="8"/>
          </p:nvPr>
        </p:nvSpPr>
        <p:spPr>
          <a:xfrm>
            <a:off x="18803433" y="4822896"/>
            <a:ext cx="3732829" cy="48387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21" name="Google Shape;1921;p126"/>
          <p:cNvSpPr>
            <a:spLocks noGrp="1"/>
          </p:cNvSpPr>
          <p:nvPr>
            <p:ph type="pic" idx="9"/>
          </p:nvPr>
        </p:nvSpPr>
        <p:spPr>
          <a:xfrm>
            <a:off x="9907692" y="3617387"/>
            <a:ext cx="812589" cy="812801"/>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922" name="Google Shape;1922;p126"/>
          <p:cNvSpPr>
            <a:spLocks noGrp="1"/>
          </p:cNvSpPr>
          <p:nvPr>
            <p:ph type="pic" idx="13"/>
          </p:nvPr>
        </p:nvSpPr>
        <p:spPr>
          <a:xfrm>
            <a:off x="15057372" y="3594170"/>
            <a:ext cx="859012" cy="859235"/>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923" name="Google Shape;1923;p126"/>
          <p:cNvSpPr>
            <a:spLocks noGrp="1"/>
          </p:cNvSpPr>
          <p:nvPr>
            <p:ph type="pic" idx="14"/>
          </p:nvPr>
        </p:nvSpPr>
        <p:spPr>
          <a:xfrm>
            <a:off x="20263553" y="3617387"/>
            <a:ext cx="812589" cy="812801"/>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924" name="Google Shape;1924;p126"/>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29096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5964" y="3651250"/>
            <a:ext cx="10360501"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1185" y="3651250"/>
            <a:ext cx="10360501"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C7D574-4699-457F-B88A-D55A6512BC71}" type="datetimeFigureOut">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C6D79-07DF-4AAE-B3B5-A2689798E8C5}" type="slidenum">
              <a:rPr lang="en-US" smtClean="0"/>
              <a:t>‹#›</a:t>
            </a:fld>
            <a:endParaRPr lang="en-US"/>
          </a:p>
        </p:txBody>
      </p:sp>
    </p:spTree>
    <p:extLst>
      <p:ext uri="{BB962C8B-B14F-4D97-AF65-F5344CB8AC3E}">
        <p14:creationId xmlns:p14="http://schemas.microsoft.com/office/powerpoint/2010/main" val="25421643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1925"/>
        <p:cNvGrpSpPr/>
        <p:nvPr/>
      </p:nvGrpSpPr>
      <p:grpSpPr>
        <a:xfrm>
          <a:off x="0" y="0"/>
          <a:ext cx="0" cy="0"/>
          <a:chOff x="0" y="0"/>
          <a:chExt cx="0" cy="0"/>
        </a:xfrm>
      </p:grpSpPr>
      <p:grpSp>
        <p:nvGrpSpPr>
          <p:cNvPr id="1926" name="Google Shape;1926;p127"/>
          <p:cNvGrpSpPr/>
          <p:nvPr/>
        </p:nvGrpSpPr>
        <p:grpSpPr>
          <a:xfrm>
            <a:off x="0" y="0"/>
            <a:ext cx="24390683" cy="13716000"/>
            <a:chOff x="0" y="0"/>
            <a:chExt cx="24397036" cy="13716000"/>
          </a:xfrm>
        </p:grpSpPr>
        <p:sp>
          <p:nvSpPr>
            <p:cNvPr id="1927" name="Google Shape;1927;p127"/>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928" name="Google Shape;1928;p127"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929" name="Google Shape;1929;p127"/>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sp>
        <p:nvSpPr>
          <p:cNvPr id="1930" name="Google Shape;1930;p127"/>
          <p:cNvSpPr>
            <a:spLocks noGrp="1"/>
          </p:cNvSpPr>
          <p:nvPr>
            <p:ph type="pic" idx="2"/>
          </p:nvPr>
        </p:nvSpPr>
        <p:spPr>
          <a:xfrm>
            <a:off x="9603374" y="3695517"/>
            <a:ext cx="812589" cy="812801"/>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931" name="Google Shape;1931;p127"/>
          <p:cNvSpPr>
            <a:spLocks noGrp="1"/>
          </p:cNvSpPr>
          <p:nvPr>
            <p:ph type="pic" idx="3"/>
          </p:nvPr>
        </p:nvSpPr>
        <p:spPr>
          <a:xfrm>
            <a:off x="15060423" y="3695516"/>
            <a:ext cx="859011" cy="859235"/>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932" name="Google Shape;1932;p127"/>
          <p:cNvSpPr>
            <a:spLocks noGrp="1"/>
          </p:cNvSpPr>
          <p:nvPr>
            <p:ph type="pic" idx="4"/>
          </p:nvPr>
        </p:nvSpPr>
        <p:spPr>
          <a:xfrm>
            <a:off x="20563892" y="3695517"/>
            <a:ext cx="812589" cy="812801"/>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cxnSp>
        <p:nvCxnSpPr>
          <p:cNvPr id="1933" name="Google Shape;1933;p127"/>
          <p:cNvCxnSpPr/>
          <p:nvPr/>
        </p:nvCxnSpPr>
        <p:spPr>
          <a:xfrm rot="10800000" flipH="1">
            <a:off x="12749798" y="1219271"/>
            <a:ext cx="1" cy="11214030"/>
          </a:xfrm>
          <a:prstGeom prst="straightConnector1">
            <a:avLst/>
          </a:prstGeom>
          <a:noFill/>
          <a:ln w="19050" cap="flat" cmpd="sng">
            <a:solidFill>
              <a:schemeClr val="accent4"/>
            </a:solidFill>
            <a:prstDash val="solid"/>
            <a:miter lim="400000"/>
            <a:headEnd type="none" w="sm" len="sm"/>
            <a:tailEnd type="none" w="sm" len="sm"/>
          </a:ln>
        </p:spPr>
      </p:cxnSp>
      <p:cxnSp>
        <p:nvCxnSpPr>
          <p:cNvPr id="1934" name="Google Shape;1934;p127"/>
          <p:cNvCxnSpPr/>
          <p:nvPr/>
        </p:nvCxnSpPr>
        <p:spPr>
          <a:xfrm rot="10800000" flipH="1">
            <a:off x="18230058" y="1219271"/>
            <a:ext cx="1" cy="11214030"/>
          </a:xfrm>
          <a:prstGeom prst="straightConnector1">
            <a:avLst/>
          </a:prstGeom>
          <a:noFill/>
          <a:ln w="19050" cap="flat" cmpd="sng">
            <a:solidFill>
              <a:schemeClr val="accent4"/>
            </a:solidFill>
            <a:prstDash val="solid"/>
            <a:miter lim="400000"/>
            <a:headEnd type="none" w="sm" len="sm"/>
            <a:tailEnd type="none" w="sm" len="sm"/>
          </a:ln>
        </p:spPr>
      </p:cxnSp>
      <p:sp>
        <p:nvSpPr>
          <p:cNvPr id="1935" name="Google Shape;1935;p127"/>
          <p:cNvSpPr txBox="1">
            <a:spLocks noGrp="1"/>
          </p:cNvSpPr>
          <p:nvPr>
            <p:ph type="body" idx="1"/>
          </p:nvPr>
        </p:nvSpPr>
        <p:spPr>
          <a:xfrm>
            <a:off x="8028984" y="4910242"/>
            <a:ext cx="3961369" cy="7523059"/>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36" name="Google Shape;1936;p127"/>
          <p:cNvSpPr txBox="1">
            <a:spLocks noGrp="1"/>
          </p:cNvSpPr>
          <p:nvPr>
            <p:ph type="body" idx="5"/>
          </p:nvPr>
        </p:nvSpPr>
        <p:spPr>
          <a:xfrm>
            <a:off x="13509245" y="4910242"/>
            <a:ext cx="3961369" cy="750070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37" name="Google Shape;1937;p127"/>
          <p:cNvSpPr txBox="1">
            <a:spLocks noGrp="1"/>
          </p:cNvSpPr>
          <p:nvPr>
            <p:ph type="body" idx="6"/>
          </p:nvPr>
        </p:nvSpPr>
        <p:spPr>
          <a:xfrm>
            <a:off x="18989502" y="4910242"/>
            <a:ext cx="3961369" cy="750070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pic>
        <p:nvPicPr>
          <p:cNvPr id="1938" name="Google Shape;1938;p127"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939" name="Google Shape;1939;p127"/>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940" name="Google Shape;1940;p127"/>
          <p:cNvSpPr txBox="1">
            <a:spLocks noGrp="1"/>
          </p:cNvSpPr>
          <p:nvPr>
            <p:ph type="body" idx="7"/>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41" name="Google Shape;1941;p127"/>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942" name="Google Shape;1942;p127"/>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943" name="Google Shape;1943;p127"/>
          <p:cNvSpPr txBox="1">
            <a:spLocks noGrp="1"/>
          </p:cNvSpPr>
          <p:nvPr>
            <p:ph type="body" idx="8"/>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44" name="Google Shape;1944;p127"/>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53284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Columns Left Aligned">
  <p:cSld name="3 Columns Left Aligned">
    <p:spTree>
      <p:nvGrpSpPr>
        <p:cNvPr id="1" name="Shape 1945"/>
        <p:cNvGrpSpPr/>
        <p:nvPr/>
      </p:nvGrpSpPr>
      <p:grpSpPr>
        <a:xfrm>
          <a:off x="0" y="0"/>
          <a:ext cx="0" cy="0"/>
          <a:chOff x="0" y="0"/>
          <a:chExt cx="0" cy="0"/>
        </a:xfrm>
      </p:grpSpPr>
      <p:grpSp>
        <p:nvGrpSpPr>
          <p:cNvPr id="1946" name="Google Shape;1946;p128"/>
          <p:cNvGrpSpPr/>
          <p:nvPr/>
        </p:nvGrpSpPr>
        <p:grpSpPr>
          <a:xfrm>
            <a:off x="0" y="0"/>
            <a:ext cx="24390683" cy="13716000"/>
            <a:chOff x="0" y="0"/>
            <a:chExt cx="24397036" cy="13716000"/>
          </a:xfrm>
        </p:grpSpPr>
        <p:sp>
          <p:nvSpPr>
            <p:cNvPr id="1947" name="Google Shape;1947;p128"/>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948" name="Google Shape;1948;p128"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949" name="Google Shape;1949;p128"/>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sp>
        <p:nvSpPr>
          <p:cNvPr id="1950" name="Google Shape;1950;p128"/>
          <p:cNvSpPr>
            <a:spLocks noGrp="1"/>
          </p:cNvSpPr>
          <p:nvPr>
            <p:ph type="pic" idx="2"/>
          </p:nvPr>
        </p:nvSpPr>
        <p:spPr>
          <a:xfrm>
            <a:off x="8638425" y="3644717"/>
            <a:ext cx="812589" cy="812801"/>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951" name="Google Shape;1951;p128"/>
          <p:cNvSpPr>
            <a:spLocks noGrp="1"/>
          </p:cNvSpPr>
          <p:nvPr>
            <p:ph type="pic" idx="3"/>
          </p:nvPr>
        </p:nvSpPr>
        <p:spPr>
          <a:xfrm>
            <a:off x="13814088" y="3644717"/>
            <a:ext cx="859012" cy="859235"/>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sp>
        <p:nvSpPr>
          <p:cNvPr id="1952" name="Google Shape;1952;p128"/>
          <p:cNvSpPr>
            <a:spLocks noGrp="1"/>
          </p:cNvSpPr>
          <p:nvPr>
            <p:ph type="pic" idx="4"/>
          </p:nvPr>
        </p:nvSpPr>
        <p:spPr>
          <a:xfrm>
            <a:off x="18991513" y="3644717"/>
            <a:ext cx="812589" cy="812801"/>
          </a:xfrm>
          <a:prstGeom prst="rect">
            <a:avLst/>
          </a:prstGeom>
          <a:noFill/>
          <a:ln>
            <a:noFill/>
          </a:ln>
        </p:spPr>
        <p:txBody>
          <a:bodyPr spcFirstLastPara="1" wrap="square" lIns="91425" tIns="45700" rIns="91425" bIns="45700" anchor="t" anchorCtr="0">
            <a:noAutofit/>
          </a:bodyPr>
          <a:lstStyle>
            <a:lvl1pPr marR="0" lvl="0"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1pPr>
            <a:lvl2pPr marR="0" lvl="1"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2pPr>
            <a:lvl3pPr marR="0" lvl="2"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3pPr>
            <a:lvl4pPr marR="0" lvl="3"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4pPr>
            <a:lvl5pPr marR="0" lvl="4"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5pPr>
            <a:lvl6pPr marR="0" lvl="5" algn="l" rtl="0">
              <a:lnSpc>
                <a:spcPct val="130000"/>
              </a:lnSpc>
              <a:spcBef>
                <a:spcPts val="5198"/>
              </a:spcBef>
              <a:spcAft>
                <a:spcPts val="0"/>
              </a:spcAft>
              <a:buClr>
                <a:srgbClr val="484861"/>
              </a:buClr>
              <a:buSzPts val="2400"/>
              <a:buFont typeface="Noto Sans Symbols"/>
              <a:buNone/>
              <a:defRPr sz="2399" b="0" i="0" u="none" strike="noStrike" cap="none">
                <a:solidFill>
                  <a:srgbClr val="484861"/>
                </a:solidFill>
                <a:latin typeface="Arial"/>
                <a:ea typeface="Arial"/>
                <a:cs typeface="Arial"/>
                <a:sym typeface="Arial"/>
              </a:defRPr>
            </a:lvl6pPr>
            <a:lvl7pPr marR="0" lvl="6"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7pPr>
            <a:lvl8pPr marR="0" lvl="7"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8pPr>
            <a:lvl9pPr marR="0" lvl="8" algn="l" rtl="0">
              <a:lnSpc>
                <a:spcPct val="130000"/>
              </a:lnSpc>
              <a:spcBef>
                <a:spcPts val="5198"/>
              </a:spcBef>
              <a:spcAft>
                <a:spcPts val="0"/>
              </a:spcAft>
              <a:buClr>
                <a:srgbClr val="484861"/>
              </a:buClr>
              <a:buSzPts val="2400"/>
              <a:buFont typeface="Noto Sans Symbols"/>
              <a:buChar char="•"/>
              <a:defRPr sz="2399" b="0" i="0" u="none" strike="noStrike" cap="none">
                <a:solidFill>
                  <a:srgbClr val="484861"/>
                </a:solidFill>
                <a:latin typeface="Arial"/>
                <a:ea typeface="Arial"/>
                <a:cs typeface="Arial"/>
                <a:sym typeface="Arial"/>
              </a:defRPr>
            </a:lvl9pPr>
          </a:lstStyle>
          <a:p>
            <a:endParaRPr/>
          </a:p>
        </p:txBody>
      </p:sp>
      <p:cxnSp>
        <p:nvCxnSpPr>
          <p:cNvPr id="1953" name="Google Shape;1953;p128"/>
          <p:cNvCxnSpPr/>
          <p:nvPr/>
        </p:nvCxnSpPr>
        <p:spPr>
          <a:xfrm rot="10800000" flipH="1">
            <a:off x="13204152" y="1219270"/>
            <a:ext cx="1" cy="11205908"/>
          </a:xfrm>
          <a:prstGeom prst="straightConnector1">
            <a:avLst/>
          </a:prstGeom>
          <a:noFill/>
          <a:ln w="19050" cap="flat" cmpd="sng">
            <a:solidFill>
              <a:schemeClr val="accent4"/>
            </a:solidFill>
            <a:prstDash val="solid"/>
            <a:miter lim="400000"/>
            <a:headEnd type="none" w="sm" len="sm"/>
            <a:tailEnd type="none" w="sm" len="sm"/>
          </a:ln>
        </p:spPr>
      </p:cxnSp>
      <p:cxnSp>
        <p:nvCxnSpPr>
          <p:cNvPr id="1954" name="Google Shape;1954;p128"/>
          <p:cNvCxnSpPr/>
          <p:nvPr/>
        </p:nvCxnSpPr>
        <p:spPr>
          <a:xfrm rot="10800000" flipH="1">
            <a:off x="18384501" y="1219271"/>
            <a:ext cx="1" cy="11205907"/>
          </a:xfrm>
          <a:prstGeom prst="straightConnector1">
            <a:avLst/>
          </a:prstGeom>
          <a:noFill/>
          <a:ln w="19050" cap="flat" cmpd="sng">
            <a:solidFill>
              <a:schemeClr val="accent4"/>
            </a:solidFill>
            <a:prstDash val="solid"/>
            <a:miter lim="400000"/>
            <a:headEnd type="none" w="sm" len="sm"/>
            <a:tailEnd type="none" w="sm" len="sm"/>
          </a:ln>
        </p:spPr>
      </p:cxnSp>
      <p:sp>
        <p:nvSpPr>
          <p:cNvPr id="1955" name="Google Shape;1955;p128"/>
          <p:cNvSpPr txBox="1">
            <a:spLocks noGrp="1"/>
          </p:cNvSpPr>
          <p:nvPr>
            <p:ph type="body" idx="1"/>
          </p:nvPr>
        </p:nvSpPr>
        <p:spPr>
          <a:xfrm>
            <a:off x="8638425" y="5075342"/>
            <a:ext cx="3956285" cy="254001"/>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800"/>
              </a:spcBef>
              <a:spcAft>
                <a:spcPts val="0"/>
              </a:spcAft>
              <a:buClr>
                <a:schemeClr val="accent1"/>
              </a:buClr>
              <a:buSzPts val="2000"/>
              <a:buFont typeface="Arial"/>
              <a:buNone/>
              <a:defRPr sz="1999" cap="none">
                <a:solidFill>
                  <a:schemeClr val="accent1"/>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56" name="Google Shape;1956;p128"/>
          <p:cNvSpPr txBox="1">
            <a:spLocks noGrp="1"/>
          </p:cNvSpPr>
          <p:nvPr>
            <p:ph type="body" idx="5"/>
          </p:nvPr>
        </p:nvSpPr>
        <p:spPr>
          <a:xfrm>
            <a:off x="13814088" y="5075342"/>
            <a:ext cx="3961369" cy="254001"/>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800"/>
              </a:spcBef>
              <a:spcAft>
                <a:spcPts val="0"/>
              </a:spcAft>
              <a:buClr>
                <a:schemeClr val="accent1"/>
              </a:buClr>
              <a:buSzPts val="2000"/>
              <a:buFont typeface="Arial"/>
              <a:buNone/>
              <a:defRPr sz="1999" cap="none">
                <a:solidFill>
                  <a:schemeClr val="accent1"/>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57" name="Google Shape;1957;p128"/>
          <p:cNvSpPr txBox="1">
            <a:spLocks noGrp="1"/>
          </p:cNvSpPr>
          <p:nvPr>
            <p:ph type="body" idx="6"/>
          </p:nvPr>
        </p:nvSpPr>
        <p:spPr>
          <a:xfrm>
            <a:off x="18991513" y="5075342"/>
            <a:ext cx="3961369" cy="254001"/>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800"/>
              </a:spcBef>
              <a:spcAft>
                <a:spcPts val="0"/>
              </a:spcAft>
              <a:buClr>
                <a:schemeClr val="accent1"/>
              </a:buClr>
              <a:buSzPts val="2000"/>
              <a:buFont typeface="Arial"/>
              <a:buNone/>
              <a:defRPr sz="1999" cap="none">
                <a:solidFill>
                  <a:schemeClr val="accent1"/>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1958" name="Google Shape;1958;p128"/>
          <p:cNvCxnSpPr/>
          <p:nvPr/>
        </p:nvCxnSpPr>
        <p:spPr>
          <a:xfrm rot="10800000" flipH="1">
            <a:off x="8028984" y="1219271"/>
            <a:ext cx="1" cy="11205907"/>
          </a:xfrm>
          <a:prstGeom prst="straightConnector1">
            <a:avLst/>
          </a:prstGeom>
          <a:noFill/>
          <a:ln w="19050" cap="flat" cmpd="sng">
            <a:solidFill>
              <a:schemeClr val="accent4"/>
            </a:solidFill>
            <a:prstDash val="solid"/>
            <a:miter lim="400000"/>
            <a:headEnd type="none" w="sm" len="sm"/>
            <a:tailEnd type="none" w="sm" len="sm"/>
          </a:ln>
        </p:spPr>
      </p:cxnSp>
      <p:sp>
        <p:nvSpPr>
          <p:cNvPr id="1959" name="Google Shape;1959;p128"/>
          <p:cNvSpPr txBox="1">
            <a:spLocks noGrp="1"/>
          </p:cNvSpPr>
          <p:nvPr>
            <p:ph type="body" idx="7"/>
          </p:nvPr>
        </p:nvSpPr>
        <p:spPr>
          <a:xfrm>
            <a:off x="8638425" y="5519842"/>
            <a:ext cx="3956285" cy="419618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60" name="Google Shape;1960;p128"/>
          <p:cNvSpPr txBox="1">
            <a:spLocks noGrp="1"/>
          </p:cNvSpPr>
          <p:nvPr>
            <p:ph type="body" idx="8"/>
          </p:nvPr>
        </p:nvSpPr>
        <p:spPr>
          <a:xfrm>
            <a:off x="13814088" y="5519842"/>
            <a:ext cx="3961369" cy="419618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61" name="Google Shape;1961;p128"/>
          <p:cNvSpPr txBox="1">
            <a:spLocks noGrp="1"/>
          </p:cNvSpPr>
          <p:nvPr>
            <p:ph type="body" idx="9"/>
          </p:nvPr>
        </p:nvSpPr>
        <p:spPr>
          <a:xfrm>
            <a:off x="18991513" y="5519842"/>
            <a:ext cx="3961369" cy="4196187"/>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pic>
        <p:nvPicPr>
          <p:cNvPr id="1962" name="Google Shape;1962;p128"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963" name="Google Shape;1963;p128"/>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964" name="Google Shape;1964;p128"/>
          <p:cNvSpPr txBox="1">
            <a:spLocks noGrp="1"/>
          </p:cNvSpPr>
          <p:nvPr>
            <p:ph type="body" idx="13"/>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65" name="Google Shape;1965;p128"/>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966" name="Google Shape;1966;p128"/>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967" name="Google Shape;1967;p128"/>
          <p:cNvSpPr txBox="1">
            <a:spLocks noGrp="1"/>
          </p:cNvSpPr>
          <p:nvPr>
            <p:ph type="body" idx="14"/>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68" name="Google Shape;1968;p128"/>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281300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Columns Numbered">
  <p:cSld name="3 Columns Numbered">
    <p:spTree>
      <p:nvGrpSpPr>
        <p:cNvPr id="1" name="Shape 1969"/>
        <p:cNvGrpSpPr/>
        <p:nvPr/>
      </p:nvGrpSpPr>
      <p:grpSpPr>
        <a:xfrm>
          <a:off x="0" y="0"/>
          <a:ext cx="0" cy="0"/>
          <a:chOff x="0" y="0"/>
          <a:chExt cx="0" cy="0"/>
        </a:xfrm>
      </p:grpSpPr>
      <p:grpSp>
        <p:nvGrpSpPr>
          <p:cNvPr id="1970" name="Google Shape;1970;p129"/>
          <p:cNvGrpSpPr/>
          <p:nvPr/>
        </p:nvGrpSpPr>
        <p:grpSpPr>
          <a:xfrm>
            <a:off x="0" y="0"/>
            <a:ext cx="24390683" cy="13716000"/>
            <a:chOff x="0" y="0"/>
            <a:chExt cx="24397036" cy="13716000"/>
          </a:xfrm>
        </p:grpSpPr>
        <p:sp>
          <p:nvSpPr>
            <p:cNvPr id="1971" name="Google Shape;1971;p129"/>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972" name="Google Shape;1972;p129"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973" name="Google Shape;1973;p129"/>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cxnSp>
        <p:nvCxnSpPr>
          <p:cNvPr id="1974" name="Google Shape;1974;p129"/>
          <p:cNvCxnSpPr/>
          <p:nvPr/>
        </p:nvCxnSpPr>
        <p:spPr>
          <a:xfrm rot="10800000" flipH="1">
            <a:off x="13204152" y="1219270"/>
            <a:ext cx="1" cy="11205908"/>
          </a:xfrm>
          <a:prstGeom prst="straightConnector1">
            <a:avLst/>
          </a:prstGeom>
          <a:noFill/>
          <a:ln w="19050" cap="flat" cmpd="sng">
            <a:solidFill>
              <a:schemeClr val="accent4"/>
            </a:solidFill>
            <a:prstDash val="solid"/>
            <a:miter lim="400000"/>
            <a:headEnd type="none" w="sm" len="sm"/>
            <a:tailEnd type="none" w="sm" len="sm"/>
          </a:ln>
        </p:spPr>
      </p:cxnSp>
      <p:cxnSp>
        <p:nvCxnSpPr>
          <p:cNvPr id="1975" name="Google Shape;1975;p129"/>
          <p:cNvCxnSpPr/>
          <p:nvPr/>
        </p:nvCxnSpPr>
        <p:spPr>
          <a:xfrm rot="10800000" flipH="1">
            <a:off x="18384501" y="1219271"/>
            <a:ext cx="1" cy="11205907"/>
          </a:xfrm>
          <a:prstGeom prst="straightConnector1">
            <a:avLst/>
          </a:prstGeom>
          <a:noFill/>
          <a:ln w="19050" cap="flat" cmpd="sng">
            <a:solidFill>
              <a:schemeClr val="accent4"/>
            </a:solidFill>
            <a:prstDash val="solid"/>
            <a:miter lim="400000"/>
            <a:headEnd type="none" w="sm" len="sm"/>
            <a:tailEnd type="none" w="sm" len="sm"/>
          </a:ln>
        </p:spPr>
      </p:cxnSp>
      <p:cxnSp>
        <p:nvCxnSpPr>
          <p:cNvPr id="1976" name="Google Shape;1976;p129"/>
          <p:cNvCxnSpPr/>
          <p:nvPr/>
        </p:nvCxnSpPr>
        <p:spPr>
          <a:xfrm rot="10800000" flipH="1">
            <a:off x="8028984" y="1219271"/>
            <a:ext cx="1" cy="11205907"/>
          </a:xfrm>
          <a:prstGeom prst="straightConnector1">
            <a:avLst/>
          </a:prstGeom>
          <a:noFill/>
          <a:ln w="19050" cap="flat" cmpd="sng">
            <a:solidFill>
              <a:schemeClr val="accent4"/>
            </a:solidFill>
            <a:prstDash val="solid"/>
            <a:miter lim="400000"/>
            <a:headEnd type="none" w="sm" len="sm"/>
            <a:tailEnd type="none" w="sm" len="sm"/>
          </a:ln>
        </p:spPr>
      </p:cxnSp>
      <p:sp>
        <p:nvSpPr>
          <p:cNvPr id="1977" name="Google Shape;1977;p129"/>
          <p:cNvSpPr txBox="1">
            <a:spLocks noGrp="1"/>
          </p:cNvSpPr>
          <p:nvPr>
            <p:ph type="body" idx="1"/>
          </p:nvPr>
        </p:nvSpPr>
        <p:spPr>
          <a:xfrm>
            <a:off x="8638425" y="4825705"/>
            <a:ext cx="3956285" cy="48006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78" name="Google Shape;1978;p129"/>
          <p:cNvSpPr txBox="1">
            <a:spLocks noGrp="1"/>
          </p:cNvSpPr>
          <p:nvPr>
            <p:ph type="body" idx="2"/>
          </p:nvPr>
        </p:nvSpPr>
        <p:spPr>
          <a:xfrm>
            <a:off x="13814088" y="4825704"/>
            <a:ext cx="3961369" cy="480291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79" name="Google Shape;1979;p129"/>
          <p:cNvSpPr txBox="1">
            <a:spLocks noGrp="1"/>
          </p:cNvSpPr>
          <p:nvPr>
            <p:ph type="body" idx="3"/>
          </p:nvPr>
        </p:nvSpPr>
        <p:spPr>
          <a:xfrm>
            <a:off x="18991513" y="4825705"/>
            <a:ext cx="3961369" cy="48006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pic>
        <p:nvPicPr>
          <p:cNvPr id="1980" name="Google Shape;1980;p129"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1981" name="Google Shape;1981;p129"/>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1982" name="Google Shape;1982;p129"/>
          <p:cNvSpPr txBox="1">
            <a:spLocks noGrp="1"/>
          </p:cNvSpPr>
          <p:nvPr>
            <p:ph type="body" idx="4"/>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83" name="Google Shape;1983;p129"/>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1984" name="Google Shape;1984;p129"/>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1985" name="Google Shape;1985;p129"/>
          <p:cNvSpPr txBox="1">
            <a:spLocks noGrp="1"/>
          </p:cNvSpPr>
          <p:nvPr>
            <p:ph type="body" idx="5"/>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1986" name="Google Shape;1986;p129"/>
          <p:cNvSpPr/>
          <p:nvPr/>
        </p:nvSpPr>
        <p:spPr>
          <a:xfrm>
            <a:off x="8638425" y="3606505"/>
            <a:ext cx="711016" cy="711201"/>
          </a:xfrm>
          <a:prstGeom prst="ellipse">
            <a:avLst/>
          </a:prstGeom>
          <a:solidFill>
            <a:srgbClr val="0E0F12"/>
          </a:solid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987" name="Google Shape;1987;p129"/>
          <p:cNvSpPr txBox="1"/>
          <p:nvPr/>
        </p:nvSpPr>
        <p:spPr>
          <a:xfrm>
            <a:off x="8898278" y="3801479"/>
            <a:ext cx="191310" cy="34563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chemeClr val="accent6"/>
              </a:buClr>
              <a:buSzPts val="2400"/>
              <a:buFont typeface="Arial"/>
              <a:buNone/>
            </a:pPr>
            <a:r>
              <a:rPr lang="en-US" sz="2399" b="0" i="0" u="none" strike="noStrike" cap="none">
                <a:solidFill>
                  <a:schemeClr val="accent6"/>
                </a:solidFill>
                <a:latin typeface="Arial"/>
                <a:ea typeface="Arial"/>
                <a:cs typeface="Arial"/>
                <a:sym typeface="Arial"/>
              </a:rPr>
              <a:t>1</a:t>
            </a:r>
            <a:endParaRPr sz="1400"/>
          </a:p>
        </p:txBody>
      </p:sp>
      <p:sp>
        <p:nvSpPr>
          <p:cNvPr id="1988" name="Google Shape;1988;p129"/>
          <p:cNvSpPr/>
          <p:nvPr/>
        </p:nvSpPr>
        <p:spPr>
          <a:xfrm>
            <a:off x="13814088" y="3606505"/>
            <a:ext cx="711016" cy="711201"/>
          </a:xfrm>
          <a:prstGeom prst="ellipse">
            <a:avLst/>
          </a:prstGeom>
          <a:solidFill>
            <a:srgbClr val="0E0F12"/>
          </a:solid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989" name="Google Shape;1989;p129"/>
          <p:cNvSpPr txBox="1"/>
          <p:nvPr/>
        </p:nvSpPr>
        <p:spPr>
          <a:xfrm>
            <a:off x="14073940" y="3801479"/>
            <a:ext cx="191310" cy="34563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chemeClr val="accent6"/>
              </a:buClr>
              <a:buSzPts val="2400"/>
              <a:buFont typeface="Arial"/>
              <a:buNone/>
            </a:pPr>
            <a:r>
              <a:rPr lang="en-US" sz="2399" b="0" i="0" u="none" strike="noStrike" cap="none">
                <a:solidFill>
                  <a:schemeClr val="accent6"/>
                </a:solidFill>
                <a:latin typeface="Arial"/>
                <a:ea typeface="Arial"/>
                <a:cs typeface="Arial"/>
                <a:sym typeface="Arial"/>
              </a:rPr>
              <a:t>2</a:t>
            </a:r>
            <a:endParaRPr sz="1400"/>
          </a:p>
        </p:txBody>
      </p:sp>
      <p:sp>
        <p:nvSpPr>
          <p:cNvPr id="1990" name="Google Shape;1990;p129"/>
          <p:cNvSpPr/>
          <p:nvPr/>
        </p:nvSpPr>
        <p:spPr>
          <a:xfrm>
            <a:off x="18991512" y="3606505"/>
            <a:ext cx="711016" cy="711201"/>
          </a:xfrm>
          <a:prstGeom prst="ellipse">
            <a:avLst/>
          </a:prstGeom>
          <a:solidFill>
            <a:srgbClr val="0E0F12"/>
          </a:solid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1991" name="Google Shape;1991;p129"/>
          <p:cNvSpPr txBox="1"/>
          <p:nvPr/>
        </p:nvSpPr>
        <p:spPr>
          <a:xfrm>
            <a:off x="19251365" y="3801479"/>
            <a:ext cx="191310" cy="34563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chemeClr val="accent6"/>
              </a:buClr>
              <a:buSzPts val="2400"/>
              <a:buFont typeface="Arial"/>
              <a:buNone/>
            </a:pPr>
            <a:r>
              <a:rPr lang="en-US" sz="2399" b="0" i="0" u="none" strike="noStrike" cap="none">
                <a:solidFill>
                  <a:schemeClr val="accent6"/>
                </a:solidFill>
                <a:latin typeface="Arial"/>
                <a:ea typeface="Arial"/>
                <a:cs typeface="Arial"/>
                <a:sym typeface="Arial"/>
              </a:rPr>
              <a:t>3</a:t>
            </a:r>
            <a:endParaRPr sz="1400"/>
          </a:p>
        </p:txBody>
      </p:sp>
      <p:sp>
        <p:nvSpPr>
          <p:cNvPr id="1992" name="Google Shape;1992;p129"/>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491947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 Features Numbered">
  <p:cSld name="4 Features Numbered">
    <p:spTree>
      <p:nvGrpSpPr>
        <p:cNvPr id="1" name="Shape 1993"/>
        <p:cNvGrpSpPr/>
        <p:nvPr/>
      </p:nvGrpSpPr>
      <p:grpSpPr>
        <a:xfrm>
          <a:off x="0" y="0"/>
          <a:ext cx="0" cy="0"/>
          <a:chOff x="0" y="0"/>
          <a:chExt cx="0" cy="0"/>
        </a:xfrm>
      </p:grpSpPr>
      <p:grpSp>
        <p:nvGrpSpPr>
          <p:cNvPr id="1994" name="Google Shape;1994;p130"/>
          <p:cNvGrpSpPr/>
          <p:nvPr/>
        </p:nvGrpSpPr>
        <p:grpSpPr>
          <a:xfrm>
            <a:off x="0" y="0"/>
            <a:ext cx="24390683" cy="13716000"/>
            <a:chOff x="0" y="0"/>
            <a:chExt cx="24397036" cy="13716000"/>
          </a:xfrm>
        </p:grpSpPr>
        <p:sp>
          <p:nvSpPr>
            <p:cNvPr id="1995" name="Google Shape;1995;p130"/>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1996" name="Google Shape;1996;p130"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1997" name="Google Shape;1997;p130"/>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cxnSp>
        <p:nvCxnSpPr>
          <p:cNvPr id="1998" name="Google Shape;1998;p130"/>
          <p:cNvCxnSpPr/>
          <p:nvPr/>
        </p:nvCxnSpPr>
        <p:spPr>
          <a:xfrm rot="10800000" flipH="1">
            <a:off x="15804157" y="3352870"/>
            <a:ext cx="1" cy="10363130"/>
          </a:xfrm>
          <a:prstGeom prst="straightConnector1">
            <a:avLst/>
          </a:prstGeom>
          <a:noFill/>
          <a:ln w="19050" cap="flat" cmpd="sng">
            <a:solidFill>
              <a:schemeClr val="accent4"/>
            </a:solidFill>
            <a:prstDash val="solid"/>
            <a:miter lim="400000"/>
            <a:headEnd type="none" w="sm" len="sm"/>
            <a:tailEnd type="none" w="sm" len="sm"/>
          </a:ln>
        </p:spPr>
      </p:cxnSp>
      <p:cxnSp>
        <p:nvCxnSpPr>
          <p:cNvPr id="1999" name="Google Shape;1999;p130"/>
          <p:cNvCxnSpPr/>
          <p:nvPr/>
        </p:nvCxnSpPr>
        <p:spPr>
          <a:xfrm rot="10800000" flipH="1">
            <a:off x="8028985" y="3352872"/>
            <a:ext cx="1" cy="10363131"/>
          </a:xfrm>
          <a:prstGeom prst="straightConnector1">
            <a:avLst/>
          </a:prstGeom>
          <a:noFill/>
          <a:ln w="19050" cap="flat" cmpd="sng">
            <a:solidFill>
              <a:schemeClr val="accent4"/>
            </a:solidFill>
            <a:prstDash val="solid"/>
            <a:miter lim="400000"/>
            <a:headEnd type="none" w="sm" len="sm"/>
            <a:tailEnd type="none" w="sm" len="sm"/>
          </a:ln>
        </p:spPr>
      </p:cxnSp>
      <p:sp>
        <p:nvSpPr>
          <p:cNvPr id="2000" name="Google Shape;2000;p130"/>
          <p:cNvSpPr txBox="1">
            <a:spLocks noGrp="1"/>
          </p:cNvSpPr>
          <p:nvPr>
            <p:ph type="body" idx="1"/>
          </p:nvPr>
        </p:nvSpPr>
        <p:spPr>
          <a:xfrm>
            <a:off x="8638116" y="2794071"/>
            <a:ext cx="6551494" cy="36830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pic>
        <p:nvPicPr>
          <p:cNvPr id="2001" name="Google Shape;2001;p130"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2002" name="Google Shape;2002;p130"/>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003" name="Google Shape;2003;p130"/>
          <p:cNvSpPr txBox="1">
            <a:spLocks noGrp="1"/>
          </p:cNvSpPr>
          <p:nvPr>
            <p:ph type="body" idx="2"/>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04" name="Google Shape;2004;p130"/>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005" name="Google Shape;2005;p130"/>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006" name="Google Shape;2006;p130"/>
          <p:cNvSpPr txBox="1">
            <a:spLocks noGrp="1"/>
          </p:cNvSpPr>
          <p:nvPr>
            <p:ph type="body" idx="3"/>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07" name="Google Shape;2007;p130"/>
          <p:cNvSpPr>
            <a:spLocks noGrp="1"/>
          </p:cNvSpPr>
          <p:nvPr>
            <p:ph type="body" idx="4"/>
          </p:nvPr>
        </p:nvSpPr>
        <p:spPr>
          <a:xfrm>
            <a:off x="7724264" y="2743271"/>
            <a:ext cx="609442" cy="609601"/>
          </a:xfrm>
          <a:prstGeom prst="ellipse">
            <a:avLst/>
          </a:prstGeom>
          <a:solidFill>
            <a:srgbClr val="0E0F12"/>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08" name="Google Shape;2008;p130"/>
          <p:cNvSpPr txBox="1">
            <a:spLocks noGrp="1"/>
          </p:cNvSpPr>
          <p:nvPr>
            <p:ph type="body" idx="5"/>
          </p:nvPr>
        </p:nvSpPr>
        <p:spPr>
          <a:xfrm>
            <a:off x="7933330" y="2875257"/>
            <a:ext cx="191310" cy="345629"/>
          </a:xfrm>
          <a:prstGeom prst="rect">
            <a:avLst/>
          </a:prstGeom>
          <a:noFill/>
          <a:ln>
            <a:noFill/>
          </a:ln>
        </p:spPr>
        <p:txBody>
          <a:bodyPr spcFirstLastPara="1" wrap="square" lIns="0" tIns="0" rIns="0" bIns="0" anchor="t" anchorCtr="0">
            <a:noAutofit/>
          </a:bodyPr>
          <a:lstStyle>
            <a:lvl1pPr marL="457063" lvl="0" indent="-228531" algn="ctr">
              <a:lnSpc>
                <a:spcPct val="130000"/>
              </a:lnSpc>
              <a:spcBef>
                <a:spcPts val="1200"/>
              </a:spcBef>
              <a:spcAft>
                <a:spcPts val="0"/>
              </a:spcAft>
              <a:buClr>
                <a:schemeClr val="accent6"/>
              </a:buClr>
              <a:buSzPts val="2400"/>
              <a:buFont typeface="Arial"/>
              <a:buNone/>
              <a:defRPr b="1">
                <a:solidFill>
                  <a:schemeClr val="accent6"/>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09" name="Google Shape;2009;p130"/>
          <p:cNvSpPr txBox="1">
            <a:spLocks noGrp="1"/>
          </p:cNvSpPr>
          <p:nvPr>
            <p:ph type="body" idx="6"/>
          </p:nvPr>
        </p:nvSpPr>
        <p:spPr>
          <a:xfrm>
            <a:off x="16413291" y="2794071"/>
            <a:ext cx="6551494" cy="36830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10" name="Google Shape;2010;p130"/>
          <p:cNvSpPr>
            <a:spLocks noGrp="1"/>
          </p:cNvSpPr>
          <p:nvPr>
            <p:ph type="body" idx="7"/>
          </p:nvPr>
        </p:nvSpPr>
        <p:spPr>
          <a:xfrm>
            <a:off x="15499438" y="2743271"/>
            <a:ext cx="609442" cy="609601"/>
          </a:xfrm>
          <a:prstGeom prst="ellipse">
            <a:avLst/>
          </a:prstGeom>
          <a:solidFill>
            <a:srgbClr val="0E0F12"/>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11" name="Google Shape;2011;p130"/>
          <p:cNvSpPr txBox="1">
            <a:spLocks noGrp="1"/>
          </p:cNvSpPr>
          <p:nvPr>
            <p:ph type="body" idx="8"/>
          </p:nvPr>
        </p:nvSpPr>
        <p:spPr>
          <a:xfrm>
            <a:off x="15708504" y="2875257"/>
            <a:ext cx="191311" cy="345629"/>
          </a:xfrm>
          <a:prstGeom prst="rect">
            <a:avLst/>
          </a:prstGeom>
          <a:noFill/>
          <a:ln>
            <a:noFill/>
          </a:ln>
        </p:spPr>
        <p:txBody>
          <a:bodyPr spcFirstLastPara="1" wrap="square" lIns="0" tIns="0" rIns="0" bIns="0" anchor="t" anchorCtr="0">
            <a:noAutofit/>
          </a:bodyPr>
          <a:lstStyle>
            <a:lvl1pPr marL="457063" lvl="0" indent="-228531" algn="ctr">
              <a:lnSpc>
                <a:spcPct val="130000"/>
              </a:lnSpc>
              <a:spcBef>
                <a:spcPts val="1200"/>
              </a:spcBef>
              <a:spcAft>
                <a:spcPts val="0"/>
              </a:spcAft>
              <a:buClr>
                <a:schemeClr val="accent6"/>
              </a:buClr>
              <a:buSzPts val="2400"/>
              <a:buFont typeface="Arial"/>
              <a:buNone/>
              <a:defRPr b="1">
                <a:solidFill>
                  <a:schemeClr val="accent6"/>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12" name="Google Shape;2012;p130"/>
          <p:cNvSpPr txBox="1">
            <a:spLocks noGrp="1"/>
          </p:cNvSpPr>
          <p:nvPr>
            <p:ph type="body" idx="9"/>
          </p:nvPr>
        </p:nvSpPr>
        <p:spPr>
          <a:xfrm>
            <a:off x="8638116" y="7243577"/>
            <a:ext cx="6551494" cy="36830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13" name="Google Shape;2013;p130"/>
          <p:cNvSpPr>
            <a:spLocks noGrp="1"/>
          </p:cNvSpPr>
          <p:nvPr>
            <p:ph type="body" idx="13"/>
          </p:nvPr>
        </p:nvSpPr>
        <p:spPr>
          <a:xfrm>
            <a:off x="7724264" y="7192777"/>
            <a:ext cx="609442" cy="609601"/>
          </a:xfrm>
          <a:prstGeom prst="ellipse">
            <a:avLst/>
          </a:prstGeom>
          <a:solidFill>
            <a:srgbClr val="0E0F12"/>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14" name="Google Shape;2014;p130"/>
          <p:cNvSpPr txBox="1">
            <a:spLocks noGrp="1"/>
          </p:cNvSpPr>
          <p:nvPr>
            <p:ph type="body" idx="14"/>
          </p:nvPr>
        </p:nvSpPr>
        <p:spPr>
          <a:xfrm>
            <a:off x="7933330" y="7324763"/>
            <a:ext cx="191310" cy="345629"/>
          </a:xfrm>
          <a:prstGeom prst="rect">
            <a:avLst/>
          </a:prstGeom>
          <a:noFill/>
          <a:ln>
            <a:noFill/>
          </a:ln>
        </p:spPr>
        <p:txBody>
          <a:bodyPr spcFirstLastPara="1" wrap="square" lIns="0" tIns="0" rIns="0" bIns="0" anchor="t" anchorCtr="0">
            <a:noAutofit/>
          </a:bodyPr>
          <a:lstStyle>
            <a:lvl1pPr marL="457063" lvl="0" indent="-228531" algn="ctr">
              <a:lnSpc>
                <a:spcPct val="130000"/>
              </a:lnSpc>
              <a:spcBef>
                <a:spcPts val="1200"/>
              </a:spcBef>
              <a:spcAft>
                <a:spcPts val="0"/>
              </a:spcAft>
              <a:buClr>
                <a:schemeClr val="accent6"/>
              </a:buClr>
              <a:buSzPts val="2400"/>
              <a:buFont typeface="Arial"/>
              <a:buNone/>
              <a:defRPr b="1">
                <a:solidFill>
                  <a:schemeClr val="accent6"/>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15" name="Google Shape;2015;p130"/>
          <p:cNvSpPr txBox="1">
            <a:spLocks noGrp="1"/>
          </p:cNvSpPr>
          <p:nvPr>
            <p:ph type="body" idx="15"/>
          </p:nvPr>
        </p:nvSpPr>
        <p:spPr>
          <a:xfrm>
            <a:off x="16413291" y="7243577"/>
            <a:ext cx="6551494" cy="36830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16" name="Google Shape;2016;p130"/>
          <p:cNvSpPr>
            <a:spLocks noGrp="1"/>
          </p:cNvSpPr>
          <p:nvPr>
            <p:ph type="body" idx="16"/>
          </p:nvPr>
        </p:nvSpPr>
        <p:spPr>
          <a:xfrm>
            <a:off x="15499438" y="7192777"/>
            <a:ext cx="609442" cy="609601"/>
          </a:xfrm>
          <a:prstGeom prst="ellipse">
            <a:avLst/>
          </a:prstGeom>
          <a:solidFill>
            <a:srgbClr val="0E0F12"/>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17" name="Google Shape;2017;p130"/>
          <p:cNvSpPr txBox="1">
            <a:spLocks noGrp="1"/>
          </p:cNvSpPr>
          <p:nvPr>
            <p:ph type="body" idx="17"/>
          </p:nvPr>
        </p:nvSpPr>
        <p:spPr>
          <a:xfrm>
            <a:off x="15708504" y="7324763"/>
            <a:ext cx="191311" cy="345629"/>
          </a:xfrm>
          <a:prstGeom prst="rect">
            <a:avLst/>
          </a:prstGeom>
          <a:noFill/>
          <a:ln>
            <a:noFill/>
          </a:ln>
        </p:spPr>
        <p:txBody>
          <a:bodyPr spcFirstLastPara="1" wrap="square" lIns="0" tIns="0" rIns="0" bIns="0" anchor="t" anchorCtr="0">
            <a:noAutofit/>
          </a:bodyPr>
          <a:lstStyle>
            <a:lvl1pPr marL="457063" lvl="0" indent="-228531" algn="ctr">
              <a:lnSpc>
                <a:spcPct val="130000"/>
              </a:lnSpc>
              <a:spcBef>
                <a:spcPts val="1200"/>
              </a:spcBef>
              <a:spcAft>
                <a:spcPts val="0"/>
              </a:spcAft>
              <a:buClr>
                <a:schemeClr val="accent6"/>
              </a:buClr>
              <a:buSzPts val="2400"/>
              <a:buFont typeface="Arial"/>
              <a:buNone/>
              <a:defRPr b="1">
                <a:solidFill>
                  <a:schemeClr val="accent6"/>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18" name="Google Shape;2018;p130"/>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907888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19"/>
        <p:cNvGrpSpPr/>
        <p:nvPr/>
      </p:nvGrpSpPr>
      <p:grpSpPr>
        <a:xfrm>
          <a:off x="0" y="0"/>
          <a:ext cx="0" cy="0"/>
          <a:chOff x="0" y="0"/>
          <a:chExt cx="0" cy="0"/>
        </a:xfrm>
      </p:grpSpPr>
      <p:pic>
        <p:nvPicPr>
          <p:cNvPr id="2020" name="Google Shape;2020;p131" descr="Image"/>
          <p:cNvPicPr preferRelativeResize="0"/>
          <p:nvPr/>
        </p:nvPicPr>
        <p:blipFill rotWithShape="1">
          <a:blip r:embed="rId2">
            <a:alphaModFix/>
          </a:blip>
          <a:srcRect/>
          <a:stretch/>
        </p:blipFill>
        <p:spPr>
          <a:xfrm>
            <a:off x="1218883" y="1219271"/>
            <a:ext cx="772896" cy="818561"/>
          </a:xfrm>
          <a:prstGeom prst="rect">
            <a:avLst/>
          </a:prstGeom>
          <a:noFill/>
          <a:ln>
            <a:noFill/>
          </a:ln>
        </p:spPr>
      </p:pic>
      <p:cxnSp>
        <p:nvCxnSpPr>
          <p:cNvPr id="2021" name="Google Shape;2021;p131"/>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022" name="Google Shape;2022;p131"/>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23" name="Google Shape;2023;p131"/>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024" name="Google Shape;2024;p131"/>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025" name="Google Shape;2025;p131"/>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26" name="Google Shape;2026;p131"/>
          <p:cNvSpPr txBox="1">
            <a:spLocks noGrp="1"/>
          </p:cNvSpPr>
          <p:nvPr>
            <p:ph type="body" idx="3"/>
          </p:nvPr>
        </p:nvSpPr>
        <p:spPr>
          <a:xfrm>
            <a:off x="15792578" y="1219271"/>
            <a:ext cx="8585073" cy="11205907"/>
          </a:xfrm>
          <a:prstGeom prst="rect">
            <a:avLst/>
          </a:prstGeom>
          <a:blipFill rotWithShape="1">
            <a:blip r:embed="rId3">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27" name="Google Shape;2027;p131"/>
          <p:cNvSpPr/>
          <p:nvPr/>
        </p:nvSpPr>
        <p:spPr>
          <a:xfrm rot="-5400000">
            <a:off x="8980362" y="2062769"/>
            <a:ext cx="5001817" cy="6920888"/>
          </a:xfrm>
          <a:custGeom>
            <a:avLst/>
            <a:gdLst/>
            <a:ahLst/>
            <a:cxnLst/>
            <a:rect l="l" t="t" r="r" b="b"/>
            <a:pathLst>
              <a:path w="21600" h="21600" extrusionOk="0">
                <a:moveTo>
                  <a:pt x="1875" y="0"/>
                </a:moveTo>
                <a:cubicBezTo>
                  <a:pt x="898" y="0"/>
                  <a:pt x="106" y="572"/>
                  <a:pt x="106" y="1278"/>
                </a:cubicBezTo>
                <a:lnTo>
                  <a:pt x="106" y="18915"/>
                </a:lnTo>
                <a:cubicBezTo>
                  <a:pt x="106" y="19009"/>
                  <a:pt x="123" y="19100"/>
                  <a:pt x="149" y="19188"/>
                </a:cubicBezTo>
                <a:lnTo>
                  <a:pt x="0" y="21600"/>
                </a:lnTo>
                <a:lnTo>
                  <a:pt x="2405" y="20193"/>
                </a:lnTo>
                <a:lnTo>
                  <a:pt x="19830" y="20193"/>
                </a:lnTo>
                <a:cubicBezTo>
                  <a:pt x="20807" y="20193"/>
                  <a:pt x="21600" y="19621"/>
                  <a:pt x="21600" y="18915"/>
                </a:cubicBezTo>
                <a:lnTo>
                  <a:pt x="21600" y="1278"/>
                </a:lnTo>
                <a:cubicBezTo>
                  <a:pt x="21600" y="572"/>
                  <a:pt x="20807" y="0"/>
                  <a:pt x="19830" y="0"/>
                </a:cubicBezTo>
                <a:lnTo>
                  <a:pt x="1875" y="0"/>
                </a:lnTo>
                <a:close/>
              </a:path>
            </a:pathLst>
          </a:custGeom>
          <a:solidFill>
            <a:srgbClr val="EEF3FE"/>
          </a:solid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28" name="Google Shape;2028;p131"/>
          <p:cNvSpPr/>
          <p:nvPr/>
        </p:nvSpPr>
        <p:spPr>
          <a:xfrm>
            <a:off x="8630266" y="3631905"/>
            <a:ext cx="5256432" cy="3657601"/>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353842"/>
              </a:buClr>
              <a:buSzPts val="3000"/>
              <a:buFont typeface="Arial"/>
              <a:buNone/>
            </a:pPr>
            <a:r>
              <a:rPr lang="en-US" sz="2999" b="0" i="1" u="none" strike="noStrike" cap="none">
                <a:solidFill>
                  <a:srgbClr val="353842"/>
                </a:solidFill>
                <a:latin typeface="Arial"/>
                <a:ea typeface="Arial"/>
                <a:cs typeface="Arial"/>
                <a:sym typeface="Arial"/>
              </a:rPr>
              <a:t>“Conveniently cultivate premium systems via one-to-one human capital. Holisticly grow next-generation content after ethical outsourcing. Professionally extend inexpensive "outside the box" thinking with stand-alone niche markets. Objectively incubate.”</a:t>
            </a:r>
            <a:endParaRPr sz="1400"/>
          </a:p>
        </p:txBody>
      </p:sp>
      <p:sp>
        <p:nvSpPr>
          <p:cNvPr id="2029" name="Google Shape;2029;p131"/>
          <p:cNvSpPr/>
          <p:nvPr/>
        </p:nvSpPr>
        <p:spPr>
          <a:xfrm>
            <a:off x="8630266" y="8608321"/>
            <a:ext cx="5307219" cy="3816857"/>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3600"/>
              <a:buFont typeface="Arial"/>
              <a:buNone/>
            </a:pPr>
            <a:r>
              <a:rPr lang="en-US" sz="3599" b="1" i="0" u="none" strike="noStrike" cap="none">
                <a:solidFill>
                  <a:srgbClr val="000000"/>
                </a:solidFill>
                <a:latin typeface="Arial"/>
                <a:ea typeface="Arial"/>
                <a:cs typeface="Arial"/>
                <a:sym typeface="Arial"/>
              </a:rPr>
              <a:t>Clarence Howard</a:t>
            </a:r>
            <a:endParaRPr sz="1400"/>
          </a:p>
          <a:p>
            <a:pPr marL="0" marR="0" lvl="0" indent="0" algn="l" rtl="0">
              <a:lnSpc>
                <a:spcPct val="120000"/>
              </a:lnSpc>
              <a:spcBef>
                <a:spcPts val="800"/>
              </a:spcBef>
              <a:spcAft>
                <a:spcPts val="0"/>
              </a:spcAft>
              <a:buClr>
                <a:schemeClr val="accent1"/>
              </a:buClr>
              <a:buSzPts val="2000"/>
              <a:buFont typeface="Arial"/>
              <a:buNone/>
            </a:pPr>
            <a:r>
              <a:rPr lang="en-US" sz="1999" b="0" i="0" u="none" strike="noStrike" cap="none">
                <a:solidFill>
                  <a:schemeClr val="accent1"/>
                </a:solidFill>
                <a:latin typeface="Arial"/>
                <a:ea typeface="Arial"/>
                <a:cs typeface="Arial"/>
                <a:sym typeface="Arial"/>
              </a:rPr>
              <a:t>HASHICORP</a:t>
            </a:r>
            <a:endParaRPr sz="1400"/>
          </a:p>
          <a:p>
            <a:pPr marL="0" marR="0" lvl="0" indent="0" algn="l" rtl="0">
              <a:lnSpc>
                <a:spcPct val="130000"/>
              </a:lnSpc>
              <a:spcBef>
                <a:spcPts val="0"/>
              </a:spcBef>
              <a:spcAft>
                <a:spcPts val="0"/>
              </a:spcAft>
              <a:buClr>
                <a:srgbClr val="484861"/>
              </a:buClr>
              <a:buSzPts val="2400"/>
              <a:buFont typeface="Arial"/>
              <a:buNone/>
            </a:pPr>
            <a:r>
              <a:rPr lang="en-US" sz="2399" b="0" i="0" u="none" strike="noStrike" cap="none">
                <a:solidFill>
                  <a:srgbClr val="484861"/>
                </a:solidFill>
                <a:latin typeface="Arial"/>
                <a:ea typeface="Arial"/>
                <a:cs typeface="Arial"/>
                <a:sym typeface="Arial"/>
              </a:rPr>
              <a:t>An organization is driven by its people and culture. What follows are the principles of HashiCorp, which together describe the foundational characteristics of the company.</a:t>
            </a:r>
            <a:endParaRPr sz="1400"/>
          </a:p>
        </p:txBody>
      </p:sp>
      <p:sp>
        <p:nvSpPr>
          <p:cNvPr id="2030" name="Google Shape;2030;p131"/>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949572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de Snippet">
  <p:cSld name="Code Snippet">
    <p:spTree>
      <p:nvGrpSpPr>
        <p:cNvPr id="1" name="Shape 2031"/>
        <p:cNvGrpSpPr/>
        <p:nvPr/>
      </p:nvGrpSpPr>
      <p:grpSpPr>
        <a:xfrm>
          <a:off x="0" y="0"/>
          <a:ext cx="0" cy="0"/>
          <a:chOff x="0" y="0"/>
          <a:chExt cx="0" cy="0"/>
        </a:xfrm>
      </p:grpSpPr>
      <p:grpSp>
        <p:nvGrpSpPr>
          <p:cNvPr id="2032" name="Google Shape;2032;p132"/>
          <p:cNvGrpSpPr/>
          <p:nvPr/>
        </p:nvGrpSpPr>
        <p:grpSpPr>
          <a:xfrm>
            <a:off x="-1" y="0"/>
            <a:ext cx="24390685" cy="13716002"/>
            <a:chOff x="0" y="0"/>
            <a:chExt cx="24397036" cy="13716000"/>
          </a:xfrm>
        </p:grpSpPr>
        <p:sp>
          <p:nvSpPr>
            <p:cNvPr id="2033" name="Google Shape;2033;p132"/>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034" name="Google Shape;2034;p132"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2035" name="Google Shape;2035;p132"/>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2036" name="Google Shape;2036;p132"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2037" name="Google Shape;2037;p132"/>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038" name="Google Shape;2038;p132"/>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39" name="Google Shape;2039;p132"/>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040" name="Google Shape;2040;p132"/>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041" name="Google Shape;2041;p132"/>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grpSp>
        <p:nvGrpSpPr>
          <p:cNvPr id="2042" name="Google Shape;2042;p132"/>
          <p:cNvGrpSpPr/>
          <p:nvPr/>
        </p:nvGrpSpPr>
        <p:grpSpPr>
          <a:xfrm>
            <a:off x="8028394" y="1219270"/>
            <a:ext cx="14923807" cy="11214033"/>
            <a:chOff x="-590" y="-1"/>
            <a:chExt cx="14927693" cy="11214031"/>
          </a:xfrm>
        </p:grpSpPr>
        <p:sp>
          <p:nvSpPr>
            <p:cNvPr id="2043" name="Google Shape;2043;p132"/>
            <p:cNvSpPr/>
            <p:nvPr/>
          </p:nvSpPr>
          <p:spPr>
            <a:xfrm>
              <a:off x="0" y="-1"/>
              <a:ext cx="14927103" cy="11214031"/>
            </a:xfrm>
            <a:prstGeom prst="rect">
              <a:avLst/>
            </a:pr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nvGrpSpPr>
            <p:cNvPr id="2044" name="Google Shape;2044;p132"/>
            <p:cNvGrpSpPr/>
            <p:nvPr/>
          </p:nvGrpSpPr>
          <p:grpSpPr>
            <a:xfrm>
              <a:off x="-590" y="240645"/>
              <a:ext cx="14927692" cy="387814"/>
              <a:chOff x="-38621" y="0"/>
              <a:chExt cx="14927691" cy="387812"/>
            </a:xfrm>
          </p:grpSpPr>
          <p:grpSp>
            <p:nvGrpSpPr>
              <p:cNvPr id="2045" name="Google Shape;2045;p132"/>
              <p:cNvGrpSpPr/>
              <p:nvPr/>
            </p:nvGrpSpPr>
            <p:grpSpPr>
              <a:xfrm>
                <a:off x="207805" y="0"/>
                <a:ext cx="717608" cy="160432"/>
                <a:chOff x="0" y="0"/>
                <a:chExt cx="717606" cy="160431"/>
              </a:xfrm>
            </p:grpSpPr>
            <p:sp>
              <p:nvSpPr>
                <p:cNvPr id="2046" name="Google Shape;2046;p132"/>
                <p:cNvSpPr/>
                <p:nvPr/>
              </p:nvSpPr>
              <p:spPr>
                <a:xfrm>
                  <a:off x="0" y="0"/>
                  <a:ext cx="165100" cy="160431"/>
                </a:xfrm>
                <a:prstGeom prst="ellipse">
                  <a:avLst/>
                </a:prstGeom>
                <a:solidFill>
                  <a:srgbClr val="35384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47" name="Google Shape;2047;p132"/>
                <p:cNvSpPr/>
                <p:nvPr/>
              </p:nvSpPr>
              <p:spPr>
                <a:xfrm>
                  <a:off x="276252" y="0"/>
                  <a:ext cx="165101" cy="160431"/>
                </a:xfrm>
                <a:prstGeom prst="ellipse">
                  <a:avLst/>
                </a:prstGeom>
                <a:solidFill>
                  <a:srgbClr val="35384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48" name="Google Shape;2048;p132"/>
                <p:cNvSpPr/>
                <p:nvPr/>
              </p:nvSpPr>
              <p:spPr>
                <a:xfrm>
                  <a:off x="552505" y="0"/>
                  <a:ext cx="165101" cy="160431"/>
                </a:xfrm>
                <a:prstGeom prst="ellipse">
                  <a:avLst/>
                </a:prstGeom>
                <a:solidFill>
                  <a:srgbClr val="35384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cxnSp>
            <p:nvCxnSpPr>
              <p:cNvPr id="2049" name="Google Shape;2049;p132"/>
              <p:cNvCxnSpPr/>
              <p:nvPr/>
            </p:nvCxnSpPr>
            <p:spPr>
              <a:xfrm>
                <a:off x="-38621" y="387811"/>
                <a:ext cx="14927691" cy="1"/>
              </a:xfrm>
              <a:prstGeom prst="straightConnector1">
                <a:avLst/>
              </a:prstGeom>
              <a:noFill/>
              <a:ln w="12700" cap="flat" cmpd="sng">
                <a:solidFill>
                  <a:srgbClr val="353842"/>
                </a:solidFill>
                <a:prstDash val="solid"/>
                <a:miter lim="400000"/>
                <a:headEnd type="none" w="sm" len="sm"/>
                <a:tailEnd type="none" w="sm" len="sm"/>
              </a:ln>
            </p:spPr>
          </p:cxnSp>
        </p:grpSp>
      </p:grpSp>
      <p:sp>
        <p:nvSpPr>
          <p:cNvPr id="2050" name="Google Shape;2050;p132"/>
          <p:cNvSpPr txBox="1">
            <a:spLocks noGrp="1"/>
          </p:cNvSpPr>
          <p:nvPr>
            <p:ph type="body" idx="3"/>
          </p:nvPr>
        </p:nvSpPr>
        <p:spPr>
          <a:xfrm>
            <a:off x="8435278" y="2148397"/>
            <a:ext cx="14118723" cy="43815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51" name="Google Shape;2051;p132"/>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45679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de Snippet with left column">
  <p:cSld name="Code Snippet with left column">
    <p:spTree>
      <p:nvGrpSpPr>
        <p:cNvPr id="1" name="Shape 2052"/>
        <p:cNvGrpSpPr/>
        <p:nvPr/>
      </p:nvGrpSpPr>
      <p:grpSpPr>
        <a:xfrm>
          <a:off x="0" y="0"/>
          <a:ext cx="0" cy="0"/>
          <a:chOff x="0" y="0"/>
          <a:chExt cx="0" cy="0"/>
        </a:xfrm>
      </p:grpSpPr>
      <p:grpSp>
        <p:nvGrpSpPr>
          <p:cNvPr id="2053" name="Google Shape;2053;p133"/>
          <p:cNvGrpSpPr/>
          <p:nvPr/>
        </p:nvGrpSpPr>
        <p:grpSpPr>
          <a:xfrm>
            <a:off x="-1" y="0"/>
            <a:ext cx="24390685" cy="13716002"/>
            <a:chOff x="0" y="0"/>
            <a:chExt cx="24397036" cy="13716000"/>
          </a:xfrm>
        </p:grpSpPr>
        <p:sp>
          <p:nvSpPr>
            <p:cNvPr id="2054" name="Google Shape;2054;p133"/>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055" name="Google Shape;2055;p133"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2056" name="Google Shape;2056;p133"/>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2057" name="Google Shape;2057;p133"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2058" name="Google Shape;2058;p133"/>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059" name="Google Shape;2059;p133"/>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60" name="Google Shape;2060;p133"/>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061" name="Google Shape;2061;p133"/>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062" name="Google Shape;2062;p133"/>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grpSp>
        <p:nvGrpSpPr>
          <p:cNvPr id="2063" name="Google Shape;2063;p133"/>
          <p:cNvGrpSpPr/>
          <p:nvPr/>
        </p:nvGrpSpPr>
        <p:grpSpPr>
          <a:xfrm>
            <a:off x="13204646" y="3504905"/>
            <a:ext cx="9748857" cy="8915687"/>
            <a:chOff x="0" y="868"/>
            <a:chExt cx="9751393" cy="8915686"/>
          </a:xfrm>
        </p:grpSpPr>
        <p:sp>
          <p:nvSpPr>
            <p:cNvPr id="2064" name="Google Shape;2064;p133"/>
            <p:cNvSpPr/>
            <p:nvPr/>
          </p:nvSpPr>
          <p:spPr>
            <a:xfrm>
              <a:off x="0" y="868"/>
              <a:ext cx="9751393" cy="8915686"/>
            </a:xfrm>
            <a:prstGeom prst="rect">
              <a:avLst/>
            </a:pr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nvGrpSpPr>
            <p:cNvPr id="2065" name="Google Shape;2065;p133"/>
            <p:cNvGrpSpPr/>
            <p:nvPr/>
          </p:nvGrpSpPr>
          <p:grpSpPr>
            <a:xfrm>
              <a:off x="207804" y="240645"/>
              <a:ext cx="717609" cy="160433"/>
              <a:chOff x="-1" y="0"/>
              <a:chExt cx="717607" cy="160431"/>
            </a:xfrm>
          </p:grpSpPr>
          <p:sp>
            <p:nvSpPr>
              <p:cNvPr id="2066" name="Google Shape;2066;p133"/>
              <p:cNvSpPr/>
              <p:nvPr/>
            </p:nvSpPr>
            <p:spPr>
              <a:xfrm>
                <a:off x="-1" y="0"/>
                <a:ext cx="165101" cy="160431"/>
              </a:xfrm>
              <a:prstGeom prst="ellipse">
                <a:avLst/>
              </a:prstGeom>
              <a:solidFill>
                <a:srgbClr val="35384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67" name="Google Shape;2067;p133"/>
              <p:cNvSpPr/>
              <p:nvPr/>
            </p:nvSpPr>
            <p:spPr>
              <a:xfrm>
                <a:off x="276252" y="0"/>
                <a:ext cx="165101" cy="160431"/>
              </a:xfrm>
              <a:prstGeom prst="ellipse">
                <a:avLst/>
              </a:prstGeom>
              <a:solidFill>
                <a:srgbClr val="35384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68" name="Google Shape;2068;p133"/>
              <p:cNvSpPr/>
              <p:nvPr/>
            </p:nvSpPr>
            <p:spPr>
              <a:xfrm>
                <a:off x="552505" y="0"/>
                <a:ext cx="165101" cy="160431"/>
              </a:xfrm>
              <a:prstGeom prst="ellipse">
                <a:avLst/>
              </a:prstGeom>
              <a:solidFill>
                <a:srgbClr val="35384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cxnSp>
          <p:nvCxnSpPr>
            <p:cNvPr id="2069" name="Google Shape;2069;p133"/>
            <p:cNvCxnSpPr/>
            <p:nvPr/>
          </p:nvCxnSpPr>
          <p:spPr>
            <a:xfrm>
              <a:off x="0" y="628457"/>
              <a:ext cx="9744973" cy="1"/>
            </a:xfrm>
            <a:prstGeom prst="straightConnector1">
              <a:avLst/>
            </a:prstGeom>
            <a:noFill/>
            <a:ln w="12700" cap="flat" cmpd="sng">
              <a:solidFill>
                <a:srgbClr val="353842"/>
              </a:solidFill>
              <a:prstDash val="solid"/>
              <a:miter lim="400000"/>
              <a:headEnd type="none" w="sm" len="sm"/>
              <a:tailEnd type="none" w="sm" len="sm"/>
            </a:ln>
          </p:spPr>
        </p:cxnSp>
      </p:grpSp>
      <p:sp>
        <p:nvSpPr>
          <p:cNvPr id="2070" name="Google Shape;2070;p133"/>
          <p:cNvSpPr txBox="1">
            <a:spLocks noGrp="1"/>
          </p:cNvSpPr>
          <p:nvPr>
            <p:ph type="body" idx="3"/>
          </p:nvPr>
        </p:nvSpPr>
        <p:spPr>
          <a:xfrm>
            <a:off x="13609838" y="4433163"/>
            <a:ext cx="8938473" cy="49657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71" name="Google Shape;2071;p133"/>
          <p:cNvSpPr txBox="1">
            <a:spLocks noGrp="1"/>
          </p:cNvSpPr>
          <p:nvPr>
            <p:ph type="body" idx="4"/>
          </p:nvPr>
        </p:nvSpPr>
        <p:spPr>
          <a:xfrm>
            <a:off x="8031290" y="3659556"/>
            <a:ext cx="4567698" cy="86868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72" name="Google Shape;2072;p133"/>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793607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ogo Grid - 6">
  <p:cSld name="Logo Grid - 6">
    <p:spTree>
      <p:nvGrpSpPr>
        <p:cNvPr id="1" name="Shape 2073"/>
        <p:cNvGrpSpPr/>
        <p:nvPr/>
      </p:nvGrpSpPr>
      <p:grpSpPr>
        <a:xfrm>
          <a:off x="0" y="0"/>
          <a:ext cx="0" cy="0"/>
          <a:chOff x="0" y="0"/>
          <a:chExt cx="0" cy="0"/>
        </a:xfrm>
      </p:grpSpPr>
      <p:pic>
        <p:nvPicPr>
          <p:cNvPr id="2074" name="Google Shape;2074;p134" descr="Image"/>
          <p:cNvPicPr preferRelativeResize="0"/>
          <p:nvPr/>
        </p:nvPicPr>
        <p:blipFill rotWithShape="1">
          <a:blip r:embed="rId2">
            <a:alphaModFix/>
          </a:blip>
          <a:srcRect/>
          <a:stretch/>
        </p:blipFill>
        <p:spPr>
          <a:xfrm>
            <a:off x="1218883" y="1219271"/>
            <a:ext cx="772896" cy="818561"/>
          </a:xfrm>
          <a:prstGeom prst="rect">
            <a:avLst/>
          </a:prstGeom>
          <a:noFill/>
          <a:ln>
            <a:noFill/>
          </a:ln>
        </p:spPr>
      </p:pic>
      <p:cxnSp>
        <p:nvCxnSpPr>
          <p:cNvPr id="2075" name="Google Shape;2075;p134"/>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076" name="Google Shape;2076;p134"/>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77" name="Google Shape;2077;p134"/>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078" name="Google Shape;2078;p134"/>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079" name="Google Shape;2079;p134"/>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80" name="Google Shape;2080;p134"/>
          <p:cNvSpPr/>
          <p:nvPr/>
        </p:nvSpPr>
        <p:spPr>
          <a:xfrm>
            <a:off x="8024520" y="2844701"/>
            <a:ext cx="4564946" cy="3708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81" name="Google Shape;2081;p134"/>
          <p:cNvSpPr/>
          <p:nvPr/>
        </p:nvSpPr>
        <p:spPr>
          <a:xfrm>
            <a:off x="8024520" y="7148060"/>
            <a:ext cx="4570810" cy="3708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82" name="Google Shape;2082;p134"/>
          <p:cNvSpPr/>
          <p:nvPr/>
        </p:nvSpPr>
        <p:spPr>
          <a:xfrm>
            <a:off x="13214169" y="2844701"/>
            <a:ext cx="4564946" cy="3708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83" name="Google Shape;2083;p134"/>
          <p:cNvSpPr/>
          <p:nvPr/>
        </p:nvSpPr>
        <p:spPr>
          <a:xfrm>
            <a:off x="13214170" y="7148060"/>
            <a:ext cx="4570810" cy="3708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84" name="Google Shape;2084;p134"/>
          <p:cNvSpPr/>
          <p:nvPr/>
        </p:nvSpPr>
        <p:spPr>
          <a:xfrm>
            <a:off x="18403820" y="2844701"/>
            <a:ext cx="4564946" cy="3708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85" name="Google Shape;2085;p134"/>
          <p:cNvSpPr/>
          <p:nvPr/>
        </p:nvSpPr>
        <p:spPr>
          <a:xfrm>
            <a:off x="18403820" y="7148060"/>
            <a:ext cx="4570810" cy="3708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86" name="Google Shape;2086;p134"/>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82525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ogo Grid - 9">
  <p:cSld name="Logo Grid - 9">
    <p:spTree>
      <p:nvGrpSpPr>
        <p:cNvPr id="1" name="Shape 2087"/>
        <p:cNvGrpSpPr/>
        <p:nvPr/>
      </p:nvGrpSpPr>
      <p:grpSpPr>
        <a:xfrm>
          <a:off x="0" y="0"/>
          <a:ext cx="0" cy="0"/>
          <a:chOff x="0" y="0"/>
          <a:chExt cx="0" cy="0"/>
        </a:xfrm>
      </p:grpSpPr>
      <p:grpSp>
        <p:nvGrpSpPr>
          <p:cNvPr id="2088" name="Google Shape;2088;p135"/>
          <p:cNvGrpSpPr/>
          <p:nvPr/>
        </p:nvGrpSpPr>
        <p:grpSpPr>
          <a:xfrm>
            <a:off x="-1" y="0"/>
            <a:ext cx="24390685" cy="13716002"/>
            <a:chOff x="0" y="0"/>
            <a:chExt cx="24397036" cy="13716000"/>
          </a:xfrm>
        </p:grpSpPr>
        <p:sp>
          <p:nvSpPr>
            <p:cNvPr id="2089" name="Google Shape;2089;p135"/>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090" name="Google Shape;2090;p135"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2091" name="Google Shape;2091;p135"/>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2092" name="Google Shape;2092;p135"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2093" name="Google Shape;2093;p135"/>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094" name="Google Shape;2094;p135"/>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95" name="Google Shape;2095;p135"/>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096" name="Google Shape;2096;p135"/>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097" name="Google Shape;2097;p135"/>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098" name="Google Shape;2098;p135"/>
          <p:cNvSpPr/>
          <p:nvPr/>
        </p:nvSpPr>
        <p:spPr>
          <a:xfrm>
            <a:off x="8024520" y="1228796"/>
            <a:ext cx="4564946"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099" name="Google Shape;2099;p135"/>
          <p:cNvSpPr/>
          <p:nvPr/>
        </p:nvSpPr>
        <p:spPr>
          <a:xfrm>
            <a:off x="8024520" y="5158524"/>
            <a:ext cx="4570810"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00" name="Google Shape;2100;p135"/>
          <p:cNvSpPr/>
          <p:nvPr/>
        </p:nvSpPr>
        <p:spPr>
          <a:xfrm>
            <a:off x="13214169" y="1228796"/>
            <a:ext cx="4564946"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01" name="Google Shape;2101;p135"/>
          <p:cNvSpPr/>
          <p:nvPr/>
        </p:nvSpPr>
        <p:spPr>
          <a:xfrm>
            <a:off x="13214170" y="5158524"/>
            <a:ext cx="4570810"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02" name="Google Shape;2102;p135"/>
          <p:cNvSpPr/>
          <p:nvPr/>
        </p:nvSpPr>
        <p:spPr>
          <a:xfrm>
            <a:off x="18403820" y="1228796"/>
            <a:ext cx="4564946"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03" name="Google Shape;2103;p135"/>
          <p:cNvSpPr/>
          <p:nvPr/>
        </p:nvSpPr>
        <p:spPr>
          <a:xfrm>
            <a:off x="18403820" y="5158524"/>
            <a:ext cx="4570810"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04" name="Google Shape;2104;p135"/>
          <p:cNvSpPr/>
          <p:nvPr/>
        </p:nvSpPr>
        <p:spPr>
          <a:xfrm>
            <a:off x="8024520" y="9088252"/>
            <a:ext cx="4570810"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05" name="Google Shape;2105;p135"/>
          <p:cNvSpPr/>
          <p:nvPr/>
        </p:nvSpPr>
        <p:spPr>
          <a:xfrm>
            <a:off x="13214170" y="9088252"/>
            <a:ext cx="4570810"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06" name="Google Shape;2106;p135"/>
          <p:cNvSpPr/>
          <p:nvPr/>
        </p:nvSpPr>
        <p:spPr>
          <a:xfrm>
            <a:off x="18403820" y="9088252"/>
            <a:ext cx="4570810"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07" name="Google Shape;2107;p135"/>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080648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ogo Grid - 12">
  <p:cSld name="Logo Grid - 12">
    <p:spTree>
      <p:nvGrpSpPr>
        <p:cNvPr id="1" name="Shape 2108"/>
        <p:cNvGrpSpPr/>
        <p:nvPr/>
      </p:nvGrpSpPr>
      <p:grpSpPr>
        <a:xfrm>
          <a:off x="0" y="0"/>
          <a:ext cx="0" cy="0"/>
          <a:chOff x="0" y="0"/>
          <a:chExt cx="0" cy="0"/>
        </a:xfrm>
      </p:grpSpPr>
      <p:grpSp>
        <p:nvGrpSpPr>
          <p:cNvPr id="2109" name="Google Shape;2109;p136"/>
          <p:cNvGrpSpPr/>
          <p:nvPr/>
        </p:nvGrpSpPr>
        <p:grpSpPr>
          <a:xfrm>
            <a:off x="-1" y="0"/>
            <a:ext cx="24390685" cy="13716002"/>
            <a:chOff x="0" y="0"/>
            <a:chExt cx="24397036" cy="13716000"/>
          </a:xfrm>
        </p:grpSpPr>
        <p:sp>
          <p:nvSpPr>
            <p:cNvPr id="2110" name="Google Shape;2110;p136"/>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111" name="Google Shape;2111;p136"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2112" name="Google Shape;2112;p136"/>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2113" name="Google Shape;2113;p136"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2114" name="Google Shape;2114;p136"/>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115" name="Google Shape;2115;p136"/>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116" name="Google Shape;2116;p136"/>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117" name="Google Shape;2117;p136"/>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118" name="Google Shape;2118;p136"/>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119" name="Google Shape;2119;p136"/>
          <p:cNvSpPr/>
          <p:nvPr/>
        </p:nvSpPr>
        <p:spPr>
          <a:xfrm>
            <a:off x="8024520" y="1228796"/>
            <a:ext cx="3267800"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20" name="Google Shape;2120;p136"/>
          <p:cNvSpPr/>
          <p:nvPr/>
        </p:nvSpPr>
        <p:spPr>
          <a:xfrm>
            <a:off x="8024520" y="5158524"/>
            <a:ext cx="3263051"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21" name="Google Shape;2121;p136"/>
          <p:cNvSpPr/>
          <p:nvPr/>
        </p:nvSpPr>
        <p:spPr>
          <a:xfrm>
            <a:off x="8024520" y="9088252"/>
            <a:ext cx="3263051"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22" name="Google Shape;2122;p136"/>
          <p:cNvSpPr/>
          <p:nvPr/>
        </p:nvSpPr>
        <p:spPr>
          <a:xfrm>
            <a:off x="11910018" y="1228796"/>
            <a:ext cx="3267800"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23" name="Google Shape;2123;p136"/>
          <p:cNvSpPr/>
          <p:nvPr/>
        </p:nvSpPr>
        <p:spPr>
          <a:xfrm>
            <a:off x="11910018" y="5158524"/>
            <a:ext cx="3263051"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24" name="Google Shape;2124;p136"/>
          <p:cNvSpPr/>
          <p:nvPr/>
        </p:nvSpPr>
        <p:spPr>
          <a:xfrm>
            <a:off x="11910018" y="9088252"/>
            <a:ext cx="3263051"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25" name="Google Shape;2125;p136"/>
          <p:cNvSpPr/>
          <p:nvPr/>
        </p:nvSpPr>
        <p:spPr>
          <a:xfrm>
            <a:off x="15795515" y="1228796"/>
            <a:ext cx="3267801"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26" name="Google Shape;2126;p136"/>
          <p:cNvSpPr/>
          <p:nvPr/>
        </p:nvSpPr>
        <p:spPr>
          <a:xfrm>
            <a:off x="15795516" y="5158524"/>
            <a:ext cx="3263051"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27" name="Google Shape;2127;p136"/>
          <p:cNvSpPr/>
          <p:nvPr/>
        </p:nvSpPr>
        <p:spPr>
          <a:xfrm>
            <a:off x="15795516" y="9088252"/>
            <a:ext cx="3263051"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28" name="Google Shape;2128;p136"/>
          <p:cNvSpPr/>
          <p:nvPr/>
        </p:nvSpPr>
        <p:spPr>
          <a:xfrm>
            <a:off x="19681015" y="1228796"/>
            <a:ext cx="3267800"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29" name="Google Shape;2129;p136"/>
          <p:cNvSpPr/>
          <p:nvPr/>
        </p:nvSpPr>
        <p:spPr>
          <a:xfrm>
            <a:off x="19681015" y="5158524"/>
            <a:ext cx="3263051"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30" name="Google Shape;2130;p136"/>
          <p:cNvSpPr/>
          <p:nvPr/>
        </p:nvSpPr>
        <p:spPr>
          <a:xfrm>
            <a:off x="19681015" y="9088252"/>
            <a:ext cx="3263051" cy="33274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31" name="Google Shape;2131;p136"/>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2768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139" y="730251"/>
            <a:ext cx="21025723" cy="2651126"/>
          </a:xfrm>
        </p:spPr>
        <p:txBody>
          <a:bodyPr/>
          <a:lstStyle/>
          <a:p>
            <a:r>
              <a:rPr lang="en-US"/>
              <a:t>Click to edit Master title style</a:t>
            </a:r>
          </a:p>
        </p:txBody>
      </p:sp>
      <p:sp>
        <p:nvSpPr>
          <p:cNvPr id="3" name="Text Placeholder 2"/>
          <p:cNvSpPr>
            <a:spLocks noGrp="1"/>
          </p:cNvSpPr>
          <p:nvPr>
            <p:ph type="body" idx="1"/>
          </p:nvPr>
        </p:nvSpPr>
        <p:spPr>
          <a:xfrm>
            <a:off x="1679139" y="3362326"/>
            <a:ext cx="10312888"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4" name="Content Placeholder 3"/>
          <p:cNvSpPr>
            <a:spLocks noGrp="1"/>
          </p:cNvSpPr>
          <p:nvPr>
            <p:ph sz="half" idx="2"/>
          </p:nvPr>
        </p:nvSpPr>
        <p:spPr>
          <a:xfrm>
            <a:off x="1679139" y="5010150"/>
            <a:ext cx="10312888"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1186" y="3362326"/>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6" name="Content Placeholder 5"/>
          <p:cNvSpPr>
            <a:spLocks noGrp="1"/>
          </p:cNvSpPr>
          <p:nvPr>
            <p:ph sz="quarter" idx="4"/>
          </p:nvPr>
        </p:nvSpPr>
        <p:spPr>
          <a:xfrm>
            <a:off x="12341186" y="5010150"/>
            <a:ext cx="103636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C7D574-4699-457F-B88A-D55A6512BC71}" type="datetimeFigureOut">
              <a:rPr lang="en-US" smtClean="0"/>
              <a:t>4/21/22</a:t>
            </a:fld>
            <a:endParaRPr lang="en-US"/>
          </a:p>
        </p:txBody>
      </p:sp>
      <p:sp>
        <p:nvSpPr>
          <p:cNvPr id="9" name="Slide Number Placeholder 8"/>
          <p:cNvSpPr>
            <a:spLocks noGrp="1"/>
          </p:cNvSpPr>
          <p:nvPr>
            <p:ph type="sldNum" sz="quarter" idx="12"/>
          </p:nvPr>
        </p:nvSpPr>
        <p:spPr>
          <a:xfrm>
            <a:off x="17523024" y="12712701"/>
            <a:ext cx="5484971" cy="730250"/>
          </a:xfrm>
        </p:spPr>
        <p:txBody>
          <a:bodyPr/>
          <a:lstStyle/>
          <a:p>
            <a:fld id="{B25C6D79-07DF-4AAE-B3B5-A2689798E8C5}" type="slidenum">
              <a:rPr lang="en-US" smtClean="0"/>
              <a:t>‹#›</a:t>
            </a:fld>
            <a:endParaRPr lang="en-US"/>
          </a:p>
        </p:txBody>
      </p:sp>
    </p:spTree>
    <p:extLst>
      <p:ext uri="{BB962C8B-B14F-4D97-AF65-F5344CB8AC3E}">
        <p14:creationId xmlns:p14="http://schemas.microsoft.com/office/powerpoint/2010/main" val="32661502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ogo Grid - 16">
  <p:cSld name="Logo Grid - 16">
    <p:spTree>
      <p:nvGrpSpPr>
        <p:cNvPr id="1" name="Shape 2132"/>
        <p:cNvGrpSpPr/>
        <p:nvPr/>
      </p:nvGrpSpPr>
      <p:grpSpPr>
        <a:xfrm>
          <a:off x="0" y="0"/>
          <a:ext cx="0" cy="0"/>
          <a:chOff x="0" y="0"/>
          <a:chExt cx="0" cy="0"/>
        </a:xfrm>
      </p:grpSpPr>
      <p:grpSp>
        <p:nvGrpSpPr>
          <p:cNvPr id="2133" name="Google Shape;2133;p137"/>
          <p:cNvGrpSpPr/>
          <p:nvPr/>
        </p:nvGrpSpPr>
        <p:grpSpPr>
          <a:xfrm>
            <a:off x="-1" y="0"/>
            <a:ext cx="24390685" cy="13716002"/>
            <a:chOff x="0" y="0"/>
            <a:chExt cx="24397036" cy="13716000"/>
          </a:xfrm>
        </p:grpSpPr>
        <p:sp>
          <p:nvSpPr>
            <p:cNvPr id="2134" name="Google Shape;2134;p137"/>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135" name="Google Shape;2135;p137"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2136" name="Google Shape;2136;p137"/>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2137" name="Google Shape;2137;p137"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2138" name="Google Shape;2138;p137"/>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139" name="Google Shape;2139;p137"/>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140" name="Google Shape;2140;p137"/>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141" name="Google Shape;2141;p137"/>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142" name="Google Shape;2142;p137"/>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143" name="Google Shape;2143;p137"/>
          <p:cNvSpPr/>
          <p:nvPr/>
        </p:nvSpPr>
        <p:spPr>
          <a:xfrm>
            <a:off x="8024520" y="122879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44" name="Google Shape;2144;p137"/>
          <p:cNvSpPr/>
          <p:nvPr/>
        </p:nvSpPr>
        <p:spPr>
          <a:xfrm>
            <a:off x="11910018" y="122879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45" name="Google Shape;2145;p137"/>
          <p:cNvSpPr/>
          <p:nvPr/>
        </p:nvSpPr>
        <p:spPr>
          <a:xfrm>
            <a:off x="15795515" y="1228796"/>
            <a:ext cx="3267801"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46" name="Google Shape;2146;p137"/>
          <p:cNvSpPr/>
          <p:nvPr/>
        </p:nvSpPr>
        <p:spPr>
          <a:xfrm>
            <a:off x="19681015" y="122879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47" name="Google Shape;2147;p137"/>
          <p:cNvSpPr/>
          <p:nvPr/>
        </p:nvSpPr>
        <p:spPr>
          <a:xfrm>
            <a:off x="8024520" y="418154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48" name="Google Shape;2148;p137"/>
          <p:cNvSpPr/>
          <p:nvPr/>
        </p:nvSpPr>
        <p:spPr>
          <a:xfrm>
            <a:off x="11910018" y="418154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49" name="Google Shape;2149;p137"/>
          <p:cNvSpPr/>
          <p:nvPr/>
        </p:nvSpPr>
        <p:spPr>
          <a:xfrm>
            <a:off x="15795515" y="4181546"/>
            <a:ext cx="3267801"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50" name="Google Shape;2150;p137"/>
          <p:cNvSpPr/>
          <p:nvPr/>
        </p:nvSpPr>
        <p:spPr>
          <a:xfrm>
            <a:off x="19681015" y="418154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51" name="Google Shape;2151;p137"/>
          <p:cNvSpPr/>
          <p:nvPr/>
        </p:nvSpPr>
        <p:spPr>
          <a:xfrm>
            <a:off x="8024520" y="713429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52" name="Google Shape;2152;p137"/>
          <p:cNvSpPr/>
          <p:nvPr/>
        </p:nvSpPr>
        <p:spPr>
          <a:xfrm>
            <a:off x="11910018" y="713429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53" name="Google Shape;2153;p137"/>
          <p:cNvSpPr/>
          <p:nvPr/>
        </p:nvSpPr>
        <p:spPr>
          <a:xfrm>
            <a:off x="15795515" y="7134296"/>
            <a:ext cx="3267801"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54" name="Google Shape;2154;p137"/>
          <p:cNvSpPr/>
          <p:nvPr/>
        </p:nvSpPr>
        <p:spPr>
          <a:xfrm>
            <a:off x="19681015" y="713429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55" name="Google Shape;2155;p137"/>
          <p:cNvSpPr/>
          <p:nvPr/>
        </p:nvSpPr>
        <p:spPr>
          <a:xfrm>
            <a:off x="8024520" y="1008704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56" name="Google Shape;2156;p137"/>
          <p:cNvSpPr/>
          <p:nvPr/>
        </p:nvSpPr>
        <p:spPr>
          <a:xfrm>
            <a:off x="11910018" y="1008704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57" name="Google Shape;2157;p137"/>
          <p:cNvSpPr/>
          <p:nvPr/>
        </p:nvSpPr>
        <p:spPr>
          <a:xfrm>
            <a:off x="15795515" y="10087046"/>
            <a:ext cx="3267801"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58" name="Google Shape;2158;p137"/>
          <p:cNvSpPr/>
          <p:nvPr/>
        </p:nvSpPr>
        <p:spPr>
          <a:xfrm>
            <a:off x="19681015" y="10087046"/>
            <a:ext cx="3267800" cy="2336801"/>
          </a:xfrm>
          <a:prstGeom prst="rect">
            <a:avLst/>
          </a:prstGeom>
          <a:noFill/>
          <a:ln w="19050" cap="flat" cmpd="sng">
            <a:solidFill>
              <a:schemeClr val="accent4"/>
            </a:solidFill>
            <a:prstDash val="solid"/>
            <a:miter lim="400000"/>
            <a:headEnd type="none" w="sm" len="sm"/>
            <a:tailEnd type="none" w="sm" len="sm"/>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59" name="Google Shape;2159;p137"/>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08750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ogo Grid - 36">
  <p:cSld name="Logo Grid - 36">
    <p:spTree>
      <p:nvGrpSpPr>
        <p:cNvPr id="1" name="Shape 2160"/>
        <p:cNvGrpSpPr/>
        <p:nvPr/>
      </p:nvGrpSpPr>
      <p:grpSpPr>
        <a:xfrm>
          <a:off x="0" y="0"/>
          <a:ext cx="0" cy="0"/>
          <a:chOff x="0" y="0"/>
          <a:chExt cx="0" cy="0"/>
        </a:xfrm>
      </p:grpSpPr>
      <p:grpSp>
        <p:nvGrpSpPr>
          <p:cNvPr id="2161" name="Google Shape;2161;p138"/>
          <p:cNvGrpSpPr/>
          <p:nvPr/>
        </p:nvGrpSpPr>
        <p:grpSpPr>
          <a:xfrm>
            <a:off x="-1" y="0"/>
            <a:ext cx="24390685" cy="13716002"/>
            <a:chOff x="0" y="0"/>
            <a:chExt cx="24397036" cy="13716000"/>
          </a:xfrm>
        </p:grpSpPr>
        <p:sp>
          <p:nvSpPr>
            <p:cNvPr id="2162" name="Google Shape;2162;p138"/>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163" name="Google Shape;2163;p138"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2164" name="Google Shape;2164;p138"/>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2165" name="Google Shape;2165;p138"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2166" name="Google Shape;2166;p138"/>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167" name="Google Shape;2167;p138"/>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168" name="Google Shape;2168;p138"/>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169" name="Google Shape;2169;p138"/>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170" name="Google Shape;2170;p138"/>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grpSp>
        <p:nvGrpSpPr>
          <p:cNvPr id="2171" name="Google Shape;2171;p138"/>
          <p:cNvGrpSpPr/>
          <p:nvPr/>
        </p:nvGrpSpPr>
        <p:grpSpPr>
          <a:xfrm>
            <a:off x="8024520" y="1228796"/>
            <a:ext cx="2234619" cy="11186857"/>
            <a:chOff x="0" y="0"/>
            <a:chExt cx="2235200" cy="11186856"/>
          </a:xfrm>
        </p:grpSpPr>
        <p:sp>
          <p:nvSpPr>
            <p:cNvPr id="2172" name="Google Shape;2172;p138"/>
            <p:cNvSpPr/>
            <p:nvPr/>
          </p:nvSpPr>
          <p:spPr>
            <a:xfrm>
              <a:off x="0" y="0"/>
              <a:ext cx="2235200" cy="1612900"/>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73" name="Google Shape;2173;p138"/>
            <p:cNvSpPr/>
            <p:nvPr/>
          </p:nvSpPr>
          <p:spPr>
            <a:xfrm>
              <a:off x="0" y="1914791"/>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74" name="Google Shape;2174;p138"/>
            <p:cNvSpPr/>
            <p:nvPr/>
          </p:nvSpPr>
          <p:spPr>
            <a:xfrm>
              <a:off x="0" y="3829582"/>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75" name="Google Shape;2175;p138"/>
            <p:cNvSpPr/>
            <p:nvPr/>
          </p:nvSpPr>
          <p:spPr>
            <a:xfrm>
              <a:off x="0" y="5744373"/>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76" name="Google Shape;2176;p138"/>
            <p:cNvSpPr/>
            <p:nvPr/>
          </p:nvSpPr>
          <p:spPr>
            <a:xfrm>
              <a:off x="0" y="765916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77" name="Google Shape;2177;p138"/>
            <p:cNvSpPr/>
            <p:nvPr/>
          </p:nvSpPr>
          <p:spPr>
            <a:xfrm>
              <a:off x="0" y="957395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grpSp>
        <p:nvGrpSpPr>
          <p:cNvPr id="2178" name="Google Shape;2178;p138"/>
          <p:cNvGrpSpPr/>
          <p:nvPr/>
        </p:nvGrpSpPr>
        <p:grpSpPr>
          <a:xfrm>
            <a:off x="20717581" y="1228796"/>
            <a:ext cx="2234619" cy="11186857"/>
            <a:chOff x="0" y="0"/>
            <a:chExt cx="2235200" cy="11186856"/>
          </a:xfrm>
        </p:grpSpPr>
        <p:sp>
          <p:nvSpPr>
            <p:cNvPr id="2179" name="Google Shape;2179;p138"/>
            <p:cNvSpPr/>
            <p:nvPr/>
          </p:nvSpPr>
          <p:spPr>
            <a:xfrm>
              <a:off x="0" y="0"/>
              <a:ext cx="2235200" cy="1612900"/>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80" name="Google Shape;2180;p138"/>
            <p:cNvSpPr/>
            <p:nvPr/>
          </p:nvSpPr>
          <p:spPr>
            <a:xfrm>
              <a:off x="0" y="1914791"/>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81" name="Google Shape;2181;p138"/>
            <p:cNvSpPr/>
            <p:nvPr/>
          </p:nvSpPr>
          <p:spPr>
            <a:xfrm>
              <a:off x="0" y="3829582"/>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82" name="Google Shape;2182;p138"/>
            <p:cNvSpPr/>
            <p:nvPr/>
          </p:nvSpPr>
          <p:spPr>
            <a:xfrm>
              <a:off x="0" y="5744373"/>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83" name="Google Shape;2183;p138"/>
            <p:cNvSpPr/>
            <p:nvPr/>
          </p:nvSpPr>
          <p:spPr>
            <a:xfrm>
              <a:off x="0" y="765916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84" name="Google Shape;2184;p138"/>
            <p:cNvSpPr/>
            <p:nvPr/>
          </p:nvSpPr>
          <p:spPr>
            <a:xfrm>
              <a:off x="0" y="957395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grpSp>
        <p:nvGrpSpPr>
          <p:cNvPr id="2185" name="Google Shape;2185;p138"/>
          <p:cNvGrpSpPr/>
          <p:nvPr/>
        </p:nvGrpSpPr>
        <p:grpSpPr>
          <a:xfrm>
            <a:off x="18178970" y="1228796"/>
            <a:ext cx="2234619" cy="11186857"/>
            <a:chOff x="0" y="0"/>
            <a:chExt cx="2235200" cy="11186856"/>
          </a:xfrm>
        </p:grpSpPr>
        <p:sp>
          <p:nvSpPr>
            <p:cNvPr id="2186" name="Google Shape;2186;p138"/>
            <p:cNvSpPr/>
            <p:nvPr/>
          </p:nvSpPr>
          <p:spPr>
            <a:xfrm>
              <a:off x="0" y="0"/>
              <a:ext cx="2235200" cy="1612900"/>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87" name="Google Shape;2187;p138"/>
            <p:cNvSpPr/>
            <p:nvPr/>
          </p:nvSpPr>
          <p:spPr>
            <a:xfrm>
              <a:off x="0" y="1914791"/>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88" name="Google Shape;2188;p138"/>
            <p:cNvSpPr/>
            <p:nvPr/>
          </p:nvSpPr>
          <p:spPr>
            <a:xfrm>
              <a:off x="0" y="3829582"/>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89" name="Google Shape;2189;p138"/>
            <p:cNvSpPr/>
            <p:nvPr/>
          </p:nvSpPr>
          <p:spPr>
            <a:xfrm>
              <a:off x="0" y="5744373"/>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90" name="Google Shape;2190;p138"/>
            <p:cNvSpPr/>
            <p:nvPr/>
          </p:nvSpPr>
          <p:spPr>
            <a:xfrm>
              <a:off x="0" y="765916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91" name="Google Shape;2191;p138"/>
            <p:cNvSpPr/>
            <p:nvPr/>
          </p:nvSpPr>
          <p:spPr>
            <a:xfrm>
              <a:off x="0" y="957395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grpSp>
        <p:nvGrpSpPr>
          <p:cNvPr id="2192" name="Google Shape;2192;p138"/>
          <p:cNvGrpSpPr/>
          <p:nvPr/>
        </p:nvGrpSpPr>
        <p:grpSpPr>
          <a:xfrm>
            <a:off x="15640357" y="1228796"/>
            <a:ext cx="2234619" cy="11186857"/>
            <a:chOff x="0" y="0"/>
            <a:chExt cx="2235200" cy="11186856"/>
          </a:xfrm>
        </p:grpSpPr>
        <p:sp>
          <p:nvSpPr>
            <p:cNvPr id="2193" name="Google Shape;2193;p138"/>
            <p:cNvSpPr/>
            <p:nvPr/>
          </p:nvSpPr>
          <p:spPr>
            <a:xfrm>
              <a:off x="0" y="0"/>
              <a:ext cx="2235200" cy="1612900"/>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94" name="Google Shape;2194;p138"/>
            <p:cNvSpPr/>
            <p:nvPr/>
          </p:nvSpPr>
          <p:spPr>
            <a:xfrm>
              <a:off x="0" y="1914791"/>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95" name="Google Shape;2195;p138"/>
            <p:cNvSpPr/>
            <p:nvPr/>
          </p:nvSpPr>
          <p:spPr>
            <a:xfrm>
              <a:off x="0" y="3829582"/>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96" name="Google Shape;2196;p138"/>
            <p:cNvSpPr/>
            <p:nvPr/>
          </p:nvSpPr>
          <p:spPr>
            <a:xfrm>
              <a:off x="0" y="5744373"/>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97" name="Google Shape;2197;p138"/>
            <p:cNvSpPr/>
            <p:nvPr/>
          </p:nvSpPr>
          <p:spPr>
            <a:xfrm>
              <a:off x="0" y="765916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198" name="Google Shape;2198;p138"/>
            <p:cNvSpPr/>
            <p:nvPr/>
          </p:nvSpPr>
          <p:spPr>
            <a:xfrm>
              <a:off x="0" y="957395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grpSp>
        <p:nvGrpSpPr>
          <p:cNvPr id="2199" name="Google Shape;2199;p138"/>
          <p:cNvGrpSpPr/>
          <p:nvPr/>
        </p:nvGrpSpPr>
        <p:grpSpPr>
          <a:xfrm>
            <a:off x="13101744" y="1228796"/>
            <a:ext cx="2234619" cy="11186857"/>
            <a:chOff x="0" y="0"/>
            <a:chExt cx="2235200" cy="11186856"/>
          </a:xfrm>
        </p:grpSpPr>
        <p:sp>
          <p:nvSpPr>
            <p:cNvPr id="2200" name="Google Shape;2200;p138"/>
            <p:cNvSpPr/>
            <p:nvPr/>
          </p:nvSpPr>
          <p:spPr>
            <a:xfrm>
              <a:off x="0" y="0"/>
              <a:ext cx="2235200" cy="1612900"/>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201" name="Google Shape;2201;p138"/>
            <p:cNvSpPr/>
            <p:nvPr/>
          </p:nvSpPr>
          <p:spPr>
            <a:xfrm>
              <a:off x="0" y="1914791"/>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202" name="Google Shape;2202;p138"/>
            <p:cNvSpPr/>
            <p:nvPr/>
          </p:nvSpPr>
          <p:spPr>
            <a:xfrm>
              <a:off x="0" y="3829582"/>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203" name="Google Shape;2203;p138"/>
            <p:cNvSpPr/>
            <p:nvPr/>
          </p:nvSpPr>
          <p:spPr>
            <a:xfrm>
              <a:off x="0" y="5744373"/>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204" name="Google Shape;2204;p138"/>
            <p:cNvSpPr/>
            <p:nvPr/>
          </p:nvSpPr>
          <p:spPr>
            <a:xfrm>
              <a:off x="0" y="765916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205" name="Google Shape;2205;p138"/>
            <p:cNvSpPr/>
            <p:nvPr/>
          </p:nvSpPr>
          <p:spPr>
            <a:xfrm>
              <a:off x="0" y="957395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grpSp>
        <p:nvGrpSpPr>
          <p:cNvPr id="2206" name="Google Shape;2206;p138"/>
          <p:cNvGrpSpPr/>
          <p:nvPr/>
        </p:nvGrpSpPr>
        <p:grpSpPr>
          <a:xfrm>
            <a:off x="10563132" y="1228796"/>
            <a:ext cx="2234619" cy="11186857"/>
            <a:chOff x="0" y="0"/>
            <a:chExt cx="2235200" cy="11186856"/>
          </a:xfrm>
        </p:grpSpPr>
        <p:sp>
          <p:nvSpPr>
            <p:cNvPr id="2207" name="Google Shape;2207;p138"/>
            <p:cNvSpPr/>
            <p:nvPr/>
          </p:nvSpPr>
          <p:spPr>
            <a:xfrm>
              <a:off x="0" y="0"/>
              <a:ext cx="2235200" cy="1612900"/>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208" name="Google Shape;2208;p138"/>
            <p:cNvSpPr/>
            <p:nvPr/>
          </p:nvSpPr>
          <p:spPr>
            <a:xfrm>
              <a:off x="0" y="1914791"/>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209" name="Google Shape;2209;p138"/>
            <p:cNvSpPr/>
            <p:nvPr/>
          </p:nvSpPr>
          <p:spPr>
            <a:xfrm>
              <a:off x="0" y="3829582"/>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210" name="Google Shape;2210;p138"/>
            <p:cNvSpPr/>
            <p:nvPr/>
          </p:nvSpPr>
          <p:spPr>
            <a:xfrm>
              <a:off x="0" y="5744373"/>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211" name="Google Shape;2211;p138"/>
            <p:cNvSpPr/>
            <p:nvPr/>
          </p:nvSpPr>
          <p:spPr>
            <a:xfrm>
              <a:off x="0" y="765916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212" name="Google Shape;2212;p138"/>
            <p:cNvSpPr/>
            <p:nvPr/>
          </p:nvSpPr>
          <p:spPr>
            <a:xfrm>
              <a:off x="0" y="9573955"/>
              <a:ext cx="2235200" cy="1612901"/>
            </a:xfrm>
            <a:prstGeom prst="rect">
              <a:avLst/>
            </a:prstGeom>
            <a:noFill/>
            <a:ln w="1905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sp>
        <p:nvSpPr>
          <p:cNvPr id="2213" name="Google Shape;2213;p138"/>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375132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nfographic">
  <p:cSld name="Infographic">
    <p:spTree>
      <p:nvGrpSpPr>
        <p:cNvPr id="1" name="Shape 2214"/>
        <p:cNvGrpSpPr/>
        <p:nvPr/>
      </p:nvGrpSpPr>
      <p:grpSpPr>
        <a:xfrm>
          <a:off x="0" y="0"/>
          <a:ext cx="0" cy="0"/>
          <a:chOff x="0" y="0"/>
          <a:chExt cx="0" cy="0"/>
        </a:xfrm>
      </p:grpSpPr>
      <p:pic>
        <p:nvPicPr>
          <p:cNvPr id="2215" name="Google Shape;2215;p139" descr="Image"/>
          <p:cNvPicPr preferRelativeResize="0"/>
          <p:nvPr/>
        </p:nvPicPr>
        <p:blipFill rotWithShape="1">
          <a:blip r:embed="rId2">
            <a:alphaModFix/>
          </a:blip>
          <a:srcRect/>
          <a:stretch/>
        </p:blipFill>
        <p:spPr>
          <a:xfrm>
            <a:off x="1218883" y="1219271"/>
            <a:ext cx="772896" cy="818561"/>
          </a:xfrm>
          <a:prstGeom prst="rect">
            <a:avLst/>
          </a:prstGeom>
          <a:noFill/>
          <a:ln>
            <a:noFill/>
          </a:ln>
        </p:spPr>
      </p:pic>
      <p:cxnSp>
        <p:nvCxnSpPr>
          <p:cNvPr id="2216" name="Google Shape;2216;p139"/>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217" name="Google Shape;2217;p139"/>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18" name="Google Shape;2218;p139"/>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219" name="Google Shape;2219;p139"/>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220" name="Google Shape;2220;p139"/>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21" name="Google Shape;2221;p139"/>
          <p:cNvSpPr>
            <a:spLocks noGrp="1"/>
          </p:cNvSpPr>
          <p:nvPr>
            <p:ph type="body" idx="3"/>
          </p:nvPr>
        </p:nvSpPr>
        <p:spPr>
          <a:xfrm rot="2700000">
            <a:off x="9553147" y="3867594"/>
            <a:ext cx="5982370" cy="5980812"/>
          </a:xfrm>
          <a:prstGeom prst="roundRect">
            <a:avLst>
              <a:gd name="adj" fmla="val 50000"/>
            </a:avLst>
          </a:prstGeom>
          <a:noFill/>
          <a:ln w="50800" cap="rnd" cmpd="sng">
            <a:solidFill>
              <a:srgbClr val="DCDEE0"/>
            </a:solidFill>
            <a:prstDash val="dashDot"/>
            <a:round/>
            <a:headEnd type="none" w="sm" len="sm"/>
            <a:tailEnd type="none" w="sm" len="sm"/>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22" name="Google Shape;2222;p139"/>
          <p:cNvSpPr>
            <a:spLocks noGrp="1"/>
          </p:cNvSpPr>
          <p:nvPr>
            <p:ph type="body" idx="4"/>
          </p:nvPr>
        </p:nvSpPr>
        <p:spPr>
          <a:xfrm>
            <a:off x="10653342" y="2962824"/>
            <a:ext cx="3809009" cy="3810001"/>
          </a:xfrm>
          <a:prstGeom prst="ellipse">
            <a:avLst/>
          </a:prstGeom>
          <a:blipFill rotWithShape="1">
            <a:blip r:embed="rId3">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23" name="Google Shape;2223;p139"/>
          <p:cNvSpPr>
            <a:spLocks noGrp="1"/>
          </p:cNvSpPr>
          <p:nvPr>
            <p:ph type="body" idx="5"/>
          </p:nvPr>
        </p:nvSpPr>
        <p:spPr>
          <a:xfrm>
            <a:off x="9132593" y="6244677"/>
            <a:ext cx="3174174" cy="3175001"/>
          </a:xfrm>
          <a:prstGeom prst="ellipse">
            <a:avLst/>
          </a:prstGeom>
          <a:blipFill rotWithShape="1">
            <a:blip r:embed="rId4">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24" name="Google Shape;2224;p139"/>
          <p:cNvSpPr txBox="1">
            <a:spLocks noGrp="1"/>
          </p:cNvSpPr>
          <p:nvPr>
            <p:ph type="body" idx="6"/>
          </p:nvPr>
        </p:nvSpPr>
        <p:spPr>
          <a:xfrm>
            <a:off x="10023126" y="7449695"/>
            <a:ext cx="1393108" cy="802235"/>
          </a:xfrm>
          <a:prstGeom prst="rect">
            <a:avLst/>
          </a:prstGeom>
          <a:noFill/>
          <a:ln>
            <a:noFill/>
          </a:ln>
        </p:spPr>
        <p:txBody>
          <a:bodyPr spcFirstLastPara="1" wrap="square" lIns="0" tIns="0" rIns="0" bIns="0" anchor="t" anchorCtr="0">
            <a:noAutofit/>
          </a:bodyPr>
          <a:lstStyle>
            <a:lvl1pPr marL="457063" lvl="0" indent="-228531" algn="ctr">
              <a:lnSpc>
                <a:spcPct val="100000"/>
              </a:lnSpc>
              <a:spcBef>
                <a:spcPts val="1999"/>
              </a:spcBef>
              <a:spcAft>
                <a:spcPts val="0"/>
              </a:spcAft>
              <a:buClr>
                <a:schemeClr val="accent6"/>
              </a:buClr>
              <a:buSzPts val="5600"/>
              <a:buFont typeface="Arial"/>
              <a:buNone/>
              <a:defRPr sz="5598" b="1">
                <a:solidFill>
                  <a:schemeClr val="accent6"/>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25" name="Google Shape;2225;p139"/>
          <p:cNvSpPr txBox="1">
            <a:spLocks noGrp="1"/>
          </p:cNvSpPr>
          <p:nvPr>
            <p:ph type="body" idx="7"/>
          </p:nvPr>
        </p:nvSpPr>
        <p:spPr>
          <a:xfrm>
            <a:off x="11861293" y="4452759"/>
            <a:ext cx="1393108" cy="802234"/>
          </a:xfrm>
          <a:prstGeom prst="rect">
            <a:avLst/>
          </a:prstGeom>
          <a:noFill/>
          <a:ln>
            <a:noFill/>
          </a:ln>
        </p:spPr>
        <p:txBody>
          <a:bodyPr spcFirstLastPara="1" wrap="square" lIns="0" tIns="0" rIns="0" bIns="0" anchor="t" anchorCtr="0">
            <a:noAutofit/>
          </a:bodyPr>
          <a:lstStyle>
            <a:lvl1pPr marL="457063" lvl="0" indent="-228531" algn="ctr">
              <a:lnSpc>
                <a:spcPct val="100000"/>
              </a:lnSpc>
              <a:spcBef>
                <a:spcPts val="1999"/>
              </a:spcBef>
              <a:spcAft>
                <a:spcPts val="0"/>
              </a:spcAft>
              <a:buClr>
                <a:schemeClr val="accent6"/>
              </a:buClr>
              <a:buSzPts val="5600"/>
              <a:buFont typeface="Arial"/>
              <a:buNone/>
              <a:defRPr sz="5598" b="1">
                <a:solidFill>
                  <a:schemeClr val="accent6"/>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26" name="Google Shape;2226;p139"/>
          <p:cNvSpPr>
            <a:spLocks noGrp="1"/>
          </p:cNvSpPr>
          <p:nvPr>
            <p:ph type="body" idx="8"/>
          </p:nvPr>
        </p:nvSpPr>
        <p:spPr>
          <a:xfrm>
            <a:off x="12240429" y="6308177"/>
            <a:ext cx="4443843" cy="4445001"/>
          </a:xfrm>
          <a:prstGeom prst="ellipse">
            <a:avLst/>
          </a:prstGeom>
          <a:blipFill rotWithShape="1">
            <a:blip r:embed="rId5">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27" name="Google Shape;2227;p139"/>
          <p:cNvSpPr txBox="1">
            <a:spLocks noGrp="1"/>
          </p:cNvSpPr>
          <p:nvPr>
            <p:ph type="body" idx="9"/>
          </p:nvPr>
        </p:nvSpPr>
        <p:spPr>
          <a:xfrm>
            <a:off x="13765798" y="8148195"/>
            <a:ext cx="1393108" cy="802235"/>
          </a:xfrm>
          <a:prstGeom prst="rect">
            <a:avLst/>
          </a:prstGeom>
          <a:noFill/>
          <a:ln>
            <a:noFill/>
          </a:ln>
        </p:spPr>
        <p:txBody>
          <a:bodyPr spcFirstLastPara="1" wrap="square" lIns="0" tIns="0" rIns="0" bIns="0" anchor="t" anchorCtr="0">
            <a:noAutofit/>
          </a:bodyPr>
          <a:lstStyle>
            <a:lvl1pPr marL="457063" lvl="0" indent="-228531" algn="ctr">
              <a:lnSpc>
                <a:spcPct val="100000"/>
              </a:lnSpc>
              <a:spcBef>
                <a:spcPts val="1999"/>
              </a:spcBef>
              <a:spcAft>
                <a:spcPts val="0"/>
              </a:spcAft>
              <a:buClr>
                <a:schemeClr val="accent6"/>
              </a:buClr>
              <a:buSzPts val="5600"/>
              <a:buFont typeface="Arial"/>
              <a:buNone/>
              <a:defRPr sz="5598" b="1">
                <a:solidFill>
                  <a:schemeClr val="accent6"/>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28" name="Google Shape;2228;p139"/>
          <p:cNvSpPr txBox="1">
            <a:spLocks noGrp="1"/>
          </p:cNvSpPr>
          <p:nvPr>
            <p:ph type="body" idx="13"/>
          </p:nvPr>
        </p:nvSpPr>
        <p:spPr>
          <a:xfrm>
            <a:off x="18384503" y="1955062"/>
            <a:ext cx="4570810" cy="1219617"/>
          </a:xfrm>
          <a:prstGeom prst="rect">
            <a:avLst/>
          </a:prstGeom>
          <a:noFill/>
          <a:ln>
            <a:noFill/>
          </a:ln>
        </p:spPr>
        <p:txBody>
          <a:bodyPr spcFirstLastPara="1" wrap="square" lIns="0" tIns="0" rIns="0" bIns="0" anchor="t" anchorCtr="0">
            <a:noAutofit/>
          </a:bodyPr>
          <a:lstStyle>
            <a:lvl1pPr marL="457063" lvl="0" indent="-228531" algn="l">
              <a:lnSpc>
                <a:spcPct val="100000"/>
              </a:lnSpc>
              <a:spcBef>
                <a:spcPts val="0"/>
              </a:spcBef>
              <a:spcAft>
                <a:spcPts val="0"/>
              </a:spcAft>
              <a:buClr>
                <a:srgbClr val="000000"/>
              </a:buClr>
              <a:buSzPts val="9600"/>
              <a:buFont typeface="Arial"/>
              <a:buNone/>
              <a:defRPr sz="9597"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29" name="Google Shape;2229;p139"/>
          <p:cNvSpPr txBox="1">
            <a:spLocks noGrp="1"/>
          </p:cNvSpPr>
          <p:nvPr>
            <p:ph type="body" idx="14"/>
          </p:nvPr>
        </p:nvSpPr>
        <p:spPr>
          <a:xfrm>
            <a:off x="18384501" y="10234513"/>
            <a:ext cx="4570810" cy="1356073"/>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30" name="Google Shape;2230;p139"/>
          <p:cNvSpPr txBox="1">
            <a:spLocks noGrp="1"/>
          </p:cNvSpPr>
          <p:nvPr>
            <p:ph type="body" idx="15"/>
          </p:nvPr>
        </p:nvSpPr>
        <p:spPr>
          <a:xfrm>
            <a:off x="18384503" y="8913713"/>
            <a:ext cx="4570810" cy="1219201"/>
          </a:xfrm>
          <a:prstGeom prst="rect">
            <a:avLst/>
          </a:prstGeom>
          <a:noFill/>
          <a:ln>
            <a:noFill/>
          </a:ln>
        </p:spPr>
        <p:txBody>
          <a:bodyPr spcFirstLastPara="1" wrap="square" lIns="0" tIns="0" rIns="0" bIns="0" anchor="t" anchorCtr="0">
            <a:noAutofit/>
          </a:bodyPr>
          <a:lstStyle>
            <a:lvl1pPr marL="457063" lvl="0" indent="-228531" algn="l">
              <a:lnSpc>
                <a:spcPct val="100000"/>
              </a:lnSpc>
              <a:spcBef>
                <a:spcPts val="0"/>
              </a:spcBef>
              <a:spcAft>
                <a:spcPts val="0"/>
              </a:spcAft>
              <a:buClr>
                <a:srgbClr val="000000"/>
              </a:buClr>
              <a:buSzPts val="9600"/>
              <a:buFont typeface="Arial"/>
              <a:buNone/>
              <a:defRPr sz="9597"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31" name="Google Shape;2231;p139"/>
          <p:cNvSpPr txBox="1">
            <a:spLocks noGrp="1"/>
          </p:cNvSpPr>
          <p:nvPr>
            <p:ph type="body" idx="16"/>
          </p:nvPr>
        </p:nvSpPr>
        <p:spPr>
          <a:xfrm>
            <a:off x="18384501" y="6880521"/>
            <a:ext cx="4570810" cy="1166074"/>
          </a:xfrm>
          <a:prstGeom prst="rect">
            <a:avLst/>
          </a:prstGeom>
          <a:noFill/>
          <a:ln>
            <a:noFill/>
          </a:ln>
        </p:spPr>
        <p:txBody>
          <a:bodyPr spcFirstLastPara="1" wrap="square" lIns="0" tIns="0" rIns="0" bIns="0" anchor="t" anchorCtr="0">
            <a:noAutofit/>
          </a:bodyPr>
          <a:lstStyle>
            <a:lvl1pPr marL="457063" lvl="0" indent="-228531" algn="l">
              <a:lnSpc>
                <a:spcPct val="110000"/>
              </a:lnSpc>
              <a:spcBef>
                <a:spcPts val="1600"/>
              </a:spcBef>
              <a:spcAft>
                <a:spcPts val="0"/>
              </a:spcAft>
              <a:buClr>
                <a:srgbClr val="000000"/>
              </a:buClr>
              <a:buSzPts val="3600"/>
              <a:buFont typeface="Arial"/>
              <a:buNone/>
              <a:defRPr sz="3599"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32" name="Google Shape;2232;p139"/>
          <p:cNvSpPr txBox="1">
            <a:spLocks noGrp="1"/>
          </p:cNvSpPr>
          <p:nvPr>
            <p:ph type="body" idx="17"/>
          </p:nvPr>
        </p:nvSpPr>
        <p:spPr>
          <a:xfrm>
            <a:off x="18384503" y="5559723"/>
            <a:ext cx="4570810" cy="1219201"/>
          </a:xfrm>
          <a:prstGeom prst="rect">
            <a:avLst/>
          </a:prstGeom>
          <a:noFill/>
          <a:ln>
            <a:noFill/>
          </a:ln>
        </p:spPr>
        <p:txBody>
          <a:bodyPr spcFirstLastPara="1" wrap="square" lIns="0" tIns="0" rIns="0" bIns="0" anchor="t" anchorCtr="0">
            <a:noAutofit/>
          </a:bodyPr>
          <a:lstStyle>
            <a:lvl1pPr marL="457063" lvl="0" indent="-228531" algn="l">
              <a:lnSpc>
                <a:spcPct val="100000"/>
              </a:lnSpc>
              <a:spcBef>
                <a:spcPts val="0"/>
              </a:spcBef>
              <a:spcAft>
                <a:spcPts val="0"/>
              </a:spcAft>
              <a:buClr>
                <a:srgbClr val="000000"/>
              </a:buClr>
              <a:buSzPts val="9600"/>
              <a:buFont typeface="Arial"/>
              <a:buNone/>
              <a:defRPr sz="9597"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33" name="Google Shape;2233;p139"/>
          <p:cNvSpPr txBox="1">
            <a:spLocks noGrp="1"/>
          </p:cNvSpPr>
          <p:nvPr>
            <p:ph type="body" idx="18"/>
          </p:nvPr>
        </p:nvSpPr>
        <p:spPr>
          <a:xfrm>
            <a:off x="18384501" y="3289251"/>
            <a:ext cx="4570810" cy="1356073"/>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34" name="Google Shape;2234;p139"/>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443280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eam - 3">
  <p:cSld name="Team - 3">
    <p:spTree>
      <p:nvGrpSpPr>
        <p:cNvPr id="1" name="Shape 2235"/>
        <p:cNvGrpSpPr/>
        <p:nvPr/>
      </p:nvGrpSpPr>
      <p:grpSpPr>
        <a:xfrm>
          <a:off x="0" y="0"/>
          <a:ext cx="0" cy="0"/>
          <a:chOff x="0" y="0"/>
          <a:chExt cx="0" cy="0"/>
        </a:xfrm>
      </p:grpSpPr>
      <p:grpSp>
        <p:nvGrpSpPr>
          <p:cNvPr id="2236" name="Google Shape;2236;p140"/>
          <p:cNvGrpSpPr/>
          <p:nvPr/>
        </p:nvGrpSpPr>
        <p:grpSpPr>
          <a:xfrm>
            <a:off x="-1" y="0"/>
            <a:ext cx="24390685" cy="13716002"/>
            <a:chOff x="0" y="0"/>
            <a:chExt cx="24397036" cy="13716000"/>
          </a:xfrm>
        </p:grpSpPr>
        <p:sp>
          <p:nvSpPr>
            <p:cNvPr id="2237" name="Google Shape;2237;p140"/>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238" name="Google Shape;2238;p140"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2239" name="Google Shape;2239;p140"/>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pic>
        <p:nvPicPr>
          <p:cNvPr id="2240" name="Google Shape;2240;p140"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2241" name="Google Shape;2241;p140"/>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242" name="Google Shape;2242;p140"/>
          <p:cNvSpPr txBox="1">
            <a:spLocks noGrp="1"/>
          </p:cNvSpPr>
          <p:nvPr>
            <p:ph type="body" idx="1"/>
          </p:nvPr>
        </p:nvSpPr>
        <p:spPr>
          <a:xfrm>
            <a:off x="1218883" y="3555704"/>
            <a:ext cx="5281576" cy="6588320"/>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43" name="Google Shape;2243;p140"/>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244" name="Google Shape;2244;p140"/>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245" name="Google Shape;2245;p140"/>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46" name="Google Shape;2246;p140"/>
          <p:cNvSpPr txBox="1">
            <a:spLocks noGrp="1"/>
          </p:cNvSpPr>
          <p:nvPr>
            <p:ph type="body" idx="3"/>
          </p:nvPr>
        </p:nvSpPr>
        <p:spPr>
          <a:xfrm>
            <a:off x="13909079" y="3061916"/>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47" name="Google Shape;2247;p140"/>
          <p:cNvSpPr txBox="1">
            <a:spLocks noGrp="1"/>
          </p:cNvSpPr>
          <p:nvPr>
            <p:ph type="body" idx="4"/>
          </p:nvPr>
        </p:nvSpPr>
        <p:spPr>
          <a:xfrm>
            <a:off x="14644569" y="3061916"/>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48" name="Google Shape;2248;p140"/>
          <p:cNvSpPr txBox="1">
            <a:spLocks noGrp="1"/>
          </p:cNvSpPr>
          <p:nvPr>
            <p:ph type="body" idx="5"/>
          </p:nvPr>
        </p:nvSpPr>
        <p:spPr>
          <a:xfrm>
            <a:off x="15380060" y="3061916"/>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49" name="Google Shape;2249;p140"/>
          <p:cNvSpPr txBox="1">
            <a:spLocks noGrp="1"/>
          </p:cNvSpPr>
          <p:nvPr>
            <p:ph type="body" idx="6"/>
          </p:nvPr>
        </p:nvSpPr>
        <p:spPr>
          <a:xfrm>
            <a:off x="16115550" y="3061916"/>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50" name="Google Shape;2250;p140"/>
          <p:cNvSpPr txBox="1">
            <a:spLocks noGrp="1"/>
          </p:cNvSpPr>
          <p:nvPr>
            <p:ph type="body" idx="7"/>
          </p:nvPr>
        </p:nvSpPr>
        <p:spPr>
          <a:xfrm>
            <a:off x="16851041" y="3061916"/>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51" name="Google Shape;2251;p140"/>
          <p:cNvSpPr txBox="1">
            <a:spLocks noGrp="1"/>
          </p:cNvSpPr>
          <p:nvPr>
            <p:ph type="body" idx="8"/>
          </p:nvPr>
        </p:nvSpPr>
        <p:spPr>
          <a:xfrm>
            <a:off x="13909079" y="7166572"/>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52" name="Google Shape;2252;p140"/>
          <p:cNvSpPr txBox="1">
            <a:spLocks noGrp="1"/>
          </p:cNvSpPr>
          <p:nvPr>
            <p:ph type="body" idx="9"/>
          </p:nvPr>
        </p:nvSpPr>
        <p:spPr>
          <a:xfrm>
            <a:off x="14644569" y="7166572"/>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53" name="Google Shape;2253;p140"/>
          <p:cNvSpPr txBox="1">
            <a:spLocks noGrp="1"/>
          </p:cNvSpPr>
          <p:nvPr>
            <p:ph type="body" idx="13"/>
          </p:nvPr>
        </p:nvSpPr>
        <p:spPr>
          <a:xfrm>
            <a:off x="15380060" y="7166572"/>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54" name="Google Shape;2254;p140"/>
          <p:cNvSpPr txBox="1">
            <a:spLocks noGrp="1"/>
          </p:cNvSpPr>
          <p:nvPr>
            <p:ph type="body" idx="14"/>
          </p:nvPr>
        </p:nvSpPr>
        <p:spPr>
          <a:xfrm>
            <a:off x="16115550" y="7166572"/>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55" name="Google Shape;2255;p140"/>
          <p:cNvSpPr txBox="1">
            <a:spLocks noGrp="1"/>
          </p:cNvSpPr>
          <p:nvPr>
            <p:ph type="body" idx="15"/>
          </p:nvPr>
        </p:nvSpPr>
        <p:spPr>
          <a:xfrm>
            <a:off x="13909079" y="11306772"/>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56" name="Google Shape;2256;p140"/>
          <p:cNvSpPr txBox="1">
            <a:spLocks noGrp="1"/>
          </p:cNvSpPr>
          <p:nvPr>
            <p:ph type="body" idx="16"/>
          </p:nvPr>
        </p:nvSpPr>
        <p:spPr>
          <a:xfrm>
            <a:off x="14644569" y="11306772"/>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57" name="Google Shape;2257;p140"/>
          <p:cNvSpPr txBox="1">
            <a:spLocks noGrp="1"/>
          </p:cNvSpPr>
          <p:nvPr>
            <p:ph type="body" idx="17"/>
          </p:nvPr>
        </p:nvSpPr>
        <p:spPr>
          <a:xfrm>
            <a:off x="15380060" y="11306772"/>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58" name="Google Shape;2258;p140"/>
          <p:cNvSpPr txBox="1">
            <a:spLocks noGrp="1"/>
          </p:cNvSpPr>
          <p:nvPr>
            <p:ph type="body" idx="18"/>
          </p:nvPr>
        </p:nvSpPr>
        <p:spPr>
          <a:xfrm>
            <a:off x="10633664" y="1219270"/>
            <a:ext cx="2571289" cy="2969842"/>
          </a:xfrm>
          <a:prstGeom prst="rect">
            <a:avLst/>
          </a:prstGeom>
          <a:blipFill rotWithShape="1">
            <a:blip r:embed="rId4">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59" name="Google Shape;2259;p140"/>
          <p:cNvSpPr txBox="1">
            <a:spLocks noGrp="1"/>
          </p:cNvSpPr>
          <p:nvPr>
            <p:ph type="body" idx="19"/>
          </p:nvPr>
        </p:nvSpPr>
        <p:spPr>
          <a:xfrm>
            <a:off x="10633795" y="9461268"/>
            <a:ext cx="2572985" cy="2971801"/>
          </a:xfrm>
          <a:prstGeom prst="rect">
            <a:avLst/>
          </a:prstGeom>
          <a:blipFill rotWithShape="1">
            <a:blip r:embed="rId5">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60" name="Google Shape;2260;p140"/>
          <p:cNvSpPr txBox="1">
            <a:spLocks noGrp="1"/>
          </p:cNvSpPr>
          <p:nvPr>
            <p:ph type="body" idx="20"/>
          </p:nvPr>
        </p:nvSpPr>
        <p:spPr>
          <a:xfrm>
            <a:off x="10633795" y="5339290"/>
            <a:ext cx="2572985" cy="2971801"/>
          </a:xfrm>
          <a:prstGeom prst="rect">
            <a:avLst/>
          </a:prstGeom>
          <a:blipFill rotWithShape="1">
            <a:blip r:embed="rId6">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61" name="Google Shape;2261;p140"/>
          <p:cNvSpPr txBox="1">
            <a:spLocks noGrp="1"/>
          </p:cNvSpPr>
          <p:nvPr>
            <p:ph type="body" idx="21"/>
          </p:nvPr>
        </p:nvSpPr>
        <p:spPr>
          <a:xfrm>
            <a:off x="13909079" y="1844450"/>
            <a:ext cx="7747042" cy="557066"/>
          </a:xfrm>
          <a:prstGeom prst="rect">
            <a:avLst/>
          </a:prstGeom>
          <a:noFill/>
          <a:ln>
            <a:noFill/>
          </a:ln>
        </p:spPr>
        <p:txBody>
          <a:bodyPr spcFirstLastPara="1" wrap="square" lIns="0" tIns="0" rIns="0" bIns="0" anchor="t" anchorCtr="0">
            <a:noAutofit/>
          </a:bodyPr>
          <a:lstStyle>
            <a:lvl1pPr marL="457063" lvl="0" indent="-228531" algn="l">
              <a:lnSpc>
                <a:spcPct val="110000"/>
              </a:lnSpc>
              <a:spcBef>
                <a:spcPts val="1600"/>
              </a:spcBef>
              <a:spcAft>
                <a:spcPts val="0"/>
              </a:spcAft>
              <a:buClr>
                <a:srgbClr val="000000"/>
              </a:buClr>
              <a:buSzPts val="3600"/>
              <a:buFont typeface="Arial"/>
              <a:buNone/>
              <a:defRPr sz="3599"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62" name="Google Shape;2262;p140"/>
          <p:cNvSpPr txBox="1">
            <a:spLocks noGrp="1"/>
          </p:cNvSpPr>
          <p:nvPr>
            <p:ph type="body" idx="22"/>
          </p:nvPr>
        </p:nvSpPr>
        <p:spPr>
          <a:xfrm>
            <a:off x="13909079" y="2503116"/>
            <a:ext cx="7747042" cy="254001"/>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800"/>
              </a:spcBef>
              <a:spcAft>
                <a:spcPts val="0"/>
              </a:spcAft>
              <a:buClr>
                <a:schemeClr val="accent1"/>
              </a:buClr>
              <a:buSzPts val="2000"/>
              <a:buFont typeface="Arial"/>
              <a:buNone/>
              <a:defRPr sz="1999" cap="none">
                <a:solidFill>
                  <a:schemeClr val="accent1"/>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63" name="Google Shape;2263;p140"/>
          <p:cNvSpPr txBox="1">
            <a:spLocks noGrp="1"/>
          </p:cNvSpPr>
          <p:nvPr>
            <p:ph type="body" idx="23"/>
          </p:nvPr>
        </p:nvSpPr>
        <p:spPr>
          <a:xfrm>
            <a:off x="13909075" y="5947372"/>
            <a:ext cx="7744984" cy="558801"/>
          </a:xfrm>
          <a:prstGeom prst="rect">
            <a:avLst/>
          </a:prstGeom>
          <a:noFill/>
          <a:ln>
            <a:noFill/>
          </a:ln>
        </p:spPr>
        <p:txBody>
          <a:bodyPr spcFirstLastPara="1" wrap="square" lIns="0" tIns="0" rIns="0" bIns="0" anchor="t" anchorCtr="0">
            <a:noAutofit/>
          </a:bodyPr>
          <a:lstStyle>
            <a:lvl1pPr marL="457063" lvl="0" indent="-228531" algn="l">
              <a:lnSpc>
                <a:spcPct val="110000"/>
              </a:lnSpc>
              <a:spcBef>
                <a:spcPts val="1600"/>
              </a:spcBef>
              <a:spcAft>
                <a:spcPts val="0"/>
              </a:spcAft>
              <a:buClr>
                <a:srgbClr val="000000"/>
              </a:buClr>
              <a:buSzPts val="3600"/>
              <a:buFont typeface="Arial"/>
              <a:buNone/>
              <a:defRPr sz="3599"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64" name="Google Shape;2264;p140"/>
          <p:cNvSpPr txBox="1">
            <a:spLocks noGrp="1"/>
          </p:cNvSpPr>
          <p:nvPr>
            <p:ph type="body" idx="24"/>
          </p:nvPr>
        </p:nvSpPr>
        <p:spPr>
          <a:xfrm>
            <a:off x="13909079" y="6607772"/>
            <a:ext cx="7744984" cy="254001"/>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800"/>
              </a:spcBef>
              <a:spcAft>
                <a:spcPts val="0"/>
              </a:spcAft>
              <a:buClr>
                <a:schemeClr val="accent1"/>
              </a:buClr>
              <a:buSzPts val="2000"/>
              <a:buFont typeface="Arial"/>
              <a:buNone/>
              <a:defRPr sz="1999" cap="none">
                <a:solidFill>
                  <a:schemeClr val="accent1"/>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65" name="Google Shape;2265;p140"/>
          <p:cNvSpPr txBox="1">
            <a:spLocks noGrp="1"/>
          </p:cNvSpPr>
          <p:nvPr>
            <p:ph type="body" idx="25"/>
          </p:nvPr>
        </p:nvSpPr>
        <p:spPr>
          <a:xfrm>
            <a:off x="13909075" y="10087572"/>
            <a:ext cx="7744984" cy="558801"/>
          </a:xfrm>
          <a:prstGeom prst="rect">
            <a:avLst/>
          </a:prstGeom>
          <a:noFill/>
          <a:ln>
            <a:noFill/>
          </a:ln>
        </p:spPr>
        <p:txBody>
          <a:bodyPr spcFirstLastPara="1" wrap="square" lIns="0" tIns="0" rIns="0" bIns="0" anchor="t" anchorCtr="0">
            <a:noAutofit/>
          </a:bodyPr>
          <a:lstStyle>
            <a:lvl1pPr marL="457063" lvl="0" indent="-228531" algn="l">
              <a:lnSpc>
                <a:spcPct val="110000"/>
              </a:lnSpc>
              <a:spcBef>
                <a:spcPts val="1600"/>
              </a:spcBef>
              <a:spcAft>
                <a:spcPts val="0"/>
              </a:spcAft>
              <a:buClr>
                <a:srgbClr val="000000"/>
              </a:buClr>
              <a:buSzPts val="3600"/>
              <a:buFont typeface="Arial"/>
              <a:buNone/>
              <a:defRPr sz="3599"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66" name="Google Shape;2266;p140"/>
          <p:cNvSpPr txBox="1">
            <a:spLocks noGrp="1"/>
          </p:cNvSpPr>
          <p:nvPr>
            <p:ph type="body" idx="26"/>
          </p:nvPr>
        </p:nvSpPr>
        <p:spPr>
          <a:xfrm>
            <a:off x="13909079" y="10747972"/>
            <a:ext cx="7744984" cy="254001"/>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800"/>
              </a:spcBef>
              <a:spcAft>
                <a:spcPts val="0"/>
              </a:spcAft>
              <a:buClr>
                <a:schemeClr val="accent1"/>
              </a:buClr>
              <a:buSzPts val="2000"/>
              <a:buFont typeface="Arial"/>
              <a:buNone/>
              <a:defRPr sz="1999" cap="none">
                <a:solidFill>
                  <a:schemeClr val="accent1"/>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67" name="Google Shape;2267;p140"/>
          <p:cNvSpPr txBox="1">
            <a:spLocks noGrp="1"/>
          </p:cNvSpPr>
          <p:nvPr>
            <p:ph type="sldNum" idx="12"/>
          </p:nvPr>
        </p:nvSpPr>
        <p:spPr>
          <a:xfrm>
            <a:off x="22650900" y="12852401"/>
            <a:ext cx="359961"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857973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am - 3 Column">
  <p:cSld name="Team - 3 Column">
    <p:spTree>
      <p:nvGrpSpPr>
        <p:cNvPr id="1" name="Shape 2268"/>
        <p:cNvGrpSpPr/>
        <p:nvPr/>
      </p:nvGrpSpPr>
      <p:grpSpPr>
        <a:xfrm>
          <a:off x="0" y="0"/>
          <a:ext cx="0" cy="0"/>
          <a:chOff x="0" y="0"/>
          <a:chExt cx="0" cy="0"/>
        </a:xfrm>
      </p:grpSpPr>
      <p:grpSp>
        <p:nvGrpSpPr>
          <p:cNvPr id="2269" name="Google Shape;2269;p141"/>
          <p:cNvGrpSpPr/>
          <p:nvPr/>
        </p:nvGrpSpPr>
        <p:grpSpPr>
          <a:xfrm>
            <a:off x="0" y="0"/>
            <a:ext cx="24390683" cy="13716000"/>
            <a:chOff x="0" y="0"/>
            <a:chExt cx="24397036" cy="13716000"/>
          </a:xfrm>
        </p:grpSpPr>
        <p:sp>
          <p:nvSpPr>
            <p:cNvPr id="2270" name="Google Shape;2270;p141"/>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271" name="Google Shape;2271;p141"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2272" name="Google Shape;2272;p141"/>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cxnSp>
        <p:nvCxnSpPr>
          <p:cNvPr id="2273" name="Google Shape;2273;p141"/>
          <p:cNvCxnSpPr/>
          <p:nvPr/>
        </p:nvCxnSpPr>
        <p:spPr>
          <a:xfrm rot="10800000" flipH="1">
            <a:off x="12749798" y="1219271"/>
            <a:ext cx="1" cy="11214030"/>
          </a:xfrm>
          <a:prstGeom prst="straightConnector1">
            <a:avLst/>
          </a:prstGeom>
          <a:noFill/>
          <a:ln w="19050" cap="flat" cmpd="sng">
            <a:solidFill>
              <a:schemeClr val="accent4"/>
            </a:solidFill>
            <a:prstDash val="solid"/>
            <a:miter lim="400000"/>
            <a:headEnd type="none" w="sm" len="sm"/>
            <a:tailEnd type="none" w="sm" len="sm"/>
          </a:ln>
        </p:spPr>
      </p:cxnSp>
      <p:cxnSp>
        <p:nvCxnSpPr>
          <p:cNvPr id="2274" name="Google Shape;2274;p141"/>
          <p:cNvCxnSpPr/>
          <p:nvPr/>
        </p:nvCxnSpPr>
        <p:spPr>
          <a:xfrm rot="10800000" flipH="1">
            <a:off x="18230058" y="1219271"/>
            <a:ext cx="1" cy="11214030"/>
          </a:xfrm>
          <a:prstGeom prst="straightConnector1">
            <a:avLst/>
          </a:prstGeom>
          <a:noFill/>
          <a:ln w="19050" cap="flat" cmpd="sng">
            <a:solidFill>
              <a:schemeClr val="accent4"/>
            </a:solidFill>
            <a:prstDash val="solid"/>
            <a:miter lim="400000"/>
            <a:headEnd type="none" w="sm" len="sm"/>
            <a:tailEnd type="none" w="sm" len="sm"/>
          </a:ln>
        </p:spPr>
      </p:cxnSp>
      <p:sp>
        <p:nvSpPr>
          <p:cNvPr id="2275" name="Google Shape;2275;p141"/>
          <p:cNvSpPr txBox="1">
            <a:spLocks noGrp="1"/>
          </p:cNvSpPr>
          <p:nvPr>
            <p:ph type="body" idx="1"/>
          </p:nvPr>
        </p:nvSpPr>
        <p:spPr>
          <a:xfrm>
            <a:off x="8028984" y="6942242"/>
            <a:ext cx="3961369" cy="1197909"/>
          </a:xfrm>
          <a:prstGeom prst="rect">
            <a:avLst/>
          </a:prstGeom>
          <a:noFill/>
          <a:ln>
            <a:noFill/>
          </a:ln>
        </p:spPr>
        <p:txBody>
          <a:bodyPr spcFirstLastPara="1" wrap="square" lIns="0" tIns="0" rIns="0" bIns="0" anchor="t" anchorCtr="0">
            <a:noAutofit/>
          </a:bodyPr>
          <a:lstStyle>
            <a:lvl1pPr marL="457063" lvl="0" indent="-228531" algn="ctr">
              <a:lnSpc>
                <a:spcPct val="110000"/>
              </a:lnSpc>
              <a:spcBef>
                <a:spcPts val="1600"/>
              </a:spcBef>
              <a:spcAft>
                <a:spcPts val="0"/>
              </a:spcAft>
              <a:buClr>
                <a:srgbClr val="000000"/>
              </a:buClr>
              <a:buSzPts val="3600"/>
              <a:buFont typeface="Arial"/>
              <a:buNone/>
              <a:defRPr sz="3599"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76" name="Google Shape;2276;p141"/>
          <p:cNvSpPr txBox="1">
            <a:spLocks noGrp="1"/>
          </p:cNvSpPr>
          <p:nvPr>
            <p:ph type="body" idx="2"/>
          </p:nvPr>
        </p:nvSpPr>
        <p:spPr>
          <a:xfrm>
            <a:off x="13509245" y="6942242"/>
            <a:ext cx="3961369" cy="11938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77" name="Google Shape;2277;p141"/>
          <p:cNvSpPr txBox="1">
            <a:spLocks noGrp="1"/>
          </p:cNvSpPr>
          <p:nvPr>
            <p:ph type="body" idx="3"/>
          </p:nvPr>
        </p:nvSpPr>
        <p:spPr>
          <a:xfrm>
            <a:off x="18989502" y="6942242"/>
            <a:ext cx="3961369" cy="11938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pic>
        <p:nvPicPr>
          <p:cNvPr id="2278" name="Google Shape;2278;p141"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2279" name="Google Shape;2279;p141"/>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280" name="Google Shape;2280;p141"/>
          <p:cNvSpPr txBox="1">
            <a:spLocks noGrp="1"/>
          </p:cNvSpPr>
          <p:nvPr>
            <p:ph type="body" idx="4"/>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81" name="Google Shape;2281;p141"/>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282" name="Google Shape;2282;p141"/>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283" name="Google Shape;2283;p141"/>
          <p:cNvSpPr txBox="1">
            <a:spLocks noGrp="1"/>
          </p:cNvSpPr>
          <p:nvPr>
            <p:ph type="body" idx="5"/>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84" name="Google Shape;2284;p141"/>
          <p:cNvSpPr txBox="1">
            <a:spLocks noGrp="1"/>
          </p:cNvSpPr>
          <p:nvPr>
            <p:ph type="body" idx="6"/>
          </p:nvPr>
        </p:nvSpPr>
        <p:spPr>
          <a:xfrm>
            <a:off x="8284753"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85" name="Google Shape;2285;p141"/>
          <p:cNvSpPr txBox="1">
            <a:spLocks noGrp="1"/>
          </p:cNvSpPr>
          <p:nvPr>
            <p:ph type="body" idx="7"/>
          </p:nvPr>
        </p:nvSpPr>
        <p:spPr>
          <a:xfrm>
            <a:off x="9020244"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86" name="Google Shape;2286;p141"/>
          <p:cNvSpPr txBox="1">
            <a:spLocks noGrp="1"/>
          </p:cNvSpPr>
          <p:nvPr>
            <p:ph type="body" idx="8"/>
          </p:nvPr>
        </p:nvSpPr>
        <p:spPr>
          <a:xfrm>
            <a:off x="9755734"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87" name="Google Shape;2287;p141"/>
          <p:cNvSpPr txBox="1">
            <a:spLocks noGrp="1"/>
          </p:cNvSpPr>
          <p:nvPr>
            <p:ph type="body" idx="9"/>
          </p:nvPr>
        </p:nvSpPr>
        <p:spPr>
          <a:xfrm>
            <a:off x="10491225"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88" name="Google Shape;2288;p141"/>
          <p:cNvSpPr txBox="1">
            <a:spLocks noGrp="1"/>
          </p:cNvSpPr>
          <p:nvPr>
            <p:ph type="body" idx="13"/>
          </p:nvPr>
        </p:nvSpPr>
        <p:spPr>
          <a:xfrm>
            <a:off x="11226716"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89" name="Google Shape;2289;p141"/>
          <p:cNvSpPr txBox="1">
            <a:spLocks noGrp="1"/>
          </p:cNvSpPr>
          <p:nvPr>
            <p:ph type="body" idx="14"/>
          </p:nvPr>
        </p:nvSpPr>
        <p:spPr>
          <a:xfrm>
            <a:off x="14132758"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90" name="Google Shape;2290;p141"/>
          <p:cNvSpPr txBox="1">
            <a:spLocks noGrp="1"/>
          </p:cNvSpPr>
          <p:nvPr>
            <p:ph type="body" idx="15"/>
          </p:nvPr>
        </p:nvSpPr>
        <p:spPr>
          <a:xfrm>
            <a:off x="14868247"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91" name="Google Shape;2291;p141"/>
          <p:cNvSpPr txBox="1">
            <a:spLocks noGrp="1"/>
          </p:cNvSpPr>
          <p:nvPr>
            <p:ph type="body" idx="16"/>
          </p:nvPr>
        </p:nvSpPr>
        <p:spPr>
          <a:xfrm>
            <a:off x="15603739"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92" name="Google Shape;2292;p141"/>
          <p:cNvSpPr txBox="1">
            <a:spLocks noGrp="1"/>
          </p:cNvSpPr>
          <p:nvPr>
            <p:ph type="body" idx="17"/>
          </p:nvPr>
        </p:nvSpPr>
        <p:spPr>
          <a:xfrm>
            <a:off x="16339230"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93" name="Google Shape;2293;p141"/>
          <p:cNvSpPr txBox="1">
            <a:spLocks noGrp="1"/>
          </p:cNvSpPr>
          <p:nvPr>
            <p:ph type="body" idx="18"/>
          </p:nvPr>
        </p:nvSpPr>
        <p:spPr>
          <a:xfrm>
            <a:off x="19980763"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94" name="Google Shape;2294;p141"/>
          <p:cNvSpPr txBox="1">
            <a:spLocks noGrp="1"/>
          </p:cNvSpPr>
          <p:nvPr>
            <p:ph type="body" idx="19"/>
          </p:nvPr>
        </p:nvSpPr>
        <p:spPr>
          <a:xfrm>
            <a:off x="20716252"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95" name="Google Shape;2295;p141"/>
          <p:cNvSpPr txBox="1">
            <a:spLocks noGrp="1"/>
          </p:cNvSpPr>
          <p:nvPr>
            <p:ph type="body" idx="20"/>
          </p:nvPr>
        </p:nvSpPr>
        <p:spPr>
          <a:xfrm>
            <a:off x="21451744" y="9194801"/>
            <a:ext cx="507869" cy="508001"/>
          </a:xfrm>
          <a:prstGeom prst="rect">
            <a:avLst/>
          </a:prstGeom>
          <a:solidFill>
            <a:srgbClr val="353842"/>
          </a:solidFill>
          <a:ln>
            <a:noFill/>
          </a:ln>
        </p:spPr>
        <p:txBody>
          <a:bodyPr spcFirstLastPara="1" wrap="square" lIns="11800" tIns="11800" rIns="11800" bIns="11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96" name="Google Shape;2296;p141"/>
          <p:cNvSpPr txBox="1">
            <a:spLocks noGrp="1"/>
          </p:cNvSpPr>
          <p:nvPr>
            <p:ph type="body" idx="21"/>
          </p:nvPr>
        </p:nvSpPr>
        <p:spPr>
          <a:xfrm>
            <a:off x="8724024" y="3464400"/>
            <a:ext cx="2571289" cy="2969842"/>
          </a:xfrm>
          <a:prstGeom prst="rect">
            <a:avLst/>
          </a:prstGeom>
          <a:blipFill rotWithShape="1">
            <a:blip r:embed="rId4">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97" name="Google Shape;2297;p141"/>
          <p:cNvSpPr txBox="1">
            <a:spLocks noGrp="1"/>
          </p:cNvSpPr>
          <p:nvPr>
            <p:ph type="body" idx="22"/>
          </p:nvPr>
        </p:nvSpPr>
        <p:spPr>
          <a:xfrm>
            <a:off x="19683695" y="3462442"/>
            <a:ext cx="2572986" cy="2971801"/>
          </a:xfrm>
          <a:prstGeom prst="rect">
            <a:avLst/>
          </a:prstGeom>
          <a:blipFill rotWithShape="1">
            <a:blip r:embed="rId5">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98" name="Google Shape;2298;p141"/>
          <p:cNvSpPr txBox="1">
            <a:spLocks noGrp="1"/>
          </p:cNvSpPr>
          <p:nvPr>
            <p:ph type="body" idx="23"/>
          </p:nvPr>
        </p:nvSpPr>
        <p:spPr>
          <a:xfrm>
            <a:off x="14203435" y="3462442"/>
            <a:ext cx="2572985" cy="2971801"/>
          </a:xfrm>
          <a:prstGeom prst="rect">
            <a:avLst/>
          </a:prstGeom>
          <a:blipFill rotWithShape="1">
            <a:blip r:embed="rId6">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299" name="Google Shape;2299;p141"/>
          <p:cNvSpPr txBox="1">
            <a:spLocks noGrp="1"/>
          </p:cNvSpPr>
          <p:nvPr>
            <p:ph type="body" idx="24"/>
          </p:nvPr>
        </p:nvSpPr>
        <p:spPr>
          <a:xfrm>
            <a:off x="13509245" y="8241749"/>
            <a:ext cx="3961369" cy="639324"/>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800"/>
              </a:spcBef>
              <a:spcAft>
                <a:spcPts val="0"/>
              </a:spcAft>
              <a:buClr>
                <a:schemeClr val="accent1"/>
              </a:buClr>
              <a:buSzPts val="2000"/>
              <a:buFont typeface="Arial"/>
              <a:buNone/>
              <a:defRPr sz="1999" cap="none">
                <a:solidFill>
                  <a:schemeClr val="accent1"/>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00" name="Google Shape;2300;p141"/>
          <p:cNvSpPr txBox="1">
            <a:spLocks noGrp="1"/>
          </p:cNvSpPr>
          <p:nvPr>
            <p:ph type="body" idx="25"/>
          </p:nvPr>
        </p:nvSpPr>
        <p:spPr>
          <a:xfrm>
            <a:off x="18989502" y="8241750"/>
            <a:ext cx="3961369" cy="6350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01" name="Google Shape;2301;p141"/>
          <p:cNvSpPr txBox="1">
            <a:spLocks noGrp="1"/>
          </p:cNvSpPr>
          <p:nvPr>
            <p:ph type="body" idx="26"/>
          </p:nvPr>
        </p:nvSpPr>
        <p:spPr>
          <a:xfrm>
            <a:off x="8028984" y="8241750"/>
            <a:ext cx="3961369" cy="63500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02" name="Google Shape;2302;p141"/>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230355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eam - 6">
  <p:cSld name="Team - 6">
    <p:spTree>
      <p:nvGrpSpPr>
        <p:cNvPr id="1" name="Shape 2303"/>
        <p:cNvGrpSpPr/>
        <p:nvPr/>
      </p:nvGrpSpPr>
      <p:grpSpPr>
        <a:xfrm>
          <a:off x="0" y="0"/>
          <a:ext cx="0" cy="0"/>
          <a:chOff x="0" y="0"/>
          <a:chExt cx="0" cy="0"/>
        </a:xfrm>
      </p:grpSpPr>
      <p:grpSp>
        <p:nvGrpSpPr>
          <p:cNvPr id="2304" name="Google Shape;2304;p142"/>
          <p:cNvGrpSpPr/>
          <p:nvPr/>
        </p:nvGrpSpPr>
        <p:grpSpPr>
          <a:xfrm>
            <a:off x="0" y="0"/>
            <a:ext cx="24390683" cy="13716000"/>
            <a:chOff x="0" y="0"/>
            <a:chExt cx="24397036" cy="13716000"/>
          </a:xfrm>
        </p:grpSpPr>
        <p:sp>
          <p:nvSpPr>
            <p:cNvPr id="2305" name="Google Shape;2305;p142"/>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306" name="Google Shape;2306;p142"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2307" name="Google Shape;2307;p142"/>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cxnSp>
        <p:nvCxnSpPr>
          <p:cNvPr id="2308" name="Google Shape;2308;p142"/>
          <p:cNvCxnSpPr/>
          <p:nvPr/>
        </p:nvCxnSpPr>
        <p:spPr>
          <a:xfrm rot="10800000" flipH="1">
            <a:off x="12749798" y="1219271"/>
            <a:ext cx="1" cy="11214030"/>
          </a:xfrm>
          <a:prstGeom prst="straightConnector1">
            <a:avLst/>
          </a:prstGeom>
          <a:noFill/>
          <a:ln w="19050" cap="flat" cmpd="sng">
            <a:solidFill>
              <a:schemeClr val="accent4"/>
            </a:solidFill>
            <a:prstDash val="solid"/>
            <a:miter lim="400000"/>
            <a:headEnd type="none" w="sm" len="sm"/>
            <a:tailEnd type="none" w="sm" len="sm"/>
          </a:ln>
        </p:spPr>
      </p:cxnSp>
      <p:cxnSp>
        <p:nvCxnSpPr>
          <p:cNvPr id="2309" name="Google Shape;2309;p142"/>
          <p:cNvCxnSpPr/>
          <p:nvPr/>
        </p:nvCxnSpPr>
        <p:spPr>
          <a:xfrm rot="10800000" flipH="1">
            <a:off x="18230058" y="1219271"/>
            <a:ext cx="1" cy="11214030"/>
          </a:xfrm>
          <a:prstGeom prst="straightConnector1">
            <a:avLst/>
          </a:prstGeom>
          <a:noFill/>
          <a:ln w="19050" cap="flat" cmpd="sng">
            <a:solidFill>
              <a:schemeClr val="accent4"/>
            </a:solidFill>
            <a:prstDash val="solid"/>
            <a:miter lim="400000"/>
            <a:headEnd type="none" w="sm" len="sm"/>
            <a:tailEnd type="none" w="sm" len="sm"/>
          </a:ln>
        </p:spPr>
      </p:cxnSp>
      <p:sp>
        <p:nvSpPr>
          <p:cNvPr id="2310" name="Google Shape;2310;p142"/>
          <p:cNvSpPr txBox="1">
            <a:spLocks noGrp="1"/>
          </p:cNvSpPr>
          <p:nvPr>
            <p:ph type="body" idx="1"/>
          </p:nvPr>
        </p:nvSpPr>
        <p:spPr>
          <a:xfrm>
            <a:off x="8028984" y="5207072"/>
            <a:ext cx="3961369" cy="406401"/>
          </a:xfrm>
          <a:prstGeom prst="rect">
            <a:avLst/>
          </a:prstGeom>
          <a:noFill/>
          <a:ln>
            <a:noFill/>
          </a:ln>
        </p:spPr>
        <p:txBody>
          <a:bodyPr spcFirstLastPara="1" wrap="square" lIns="0" tIns="0" rIns="0" bIns="0" anchor="t" anchorCtr="0">
            <a:noAutofit/>
          </a:bodyPr>
          <a:lstStyle>
            <a:lvl1pPr marL="457063" lvl="0" indent="-228531" algn="ctr">
              <a:lnSpc>
                <a:spcPct val="130000"/>
              </a:lnSpc>
              <a:spcBef>
                <a:spcPts val="1200"/>
              </a:spcBef>
              <a:spcAft>
                <a:spcPts val="0"/>
              </a:spcAft>
              <a:buClr>
                <a:srgbClr val="000000"/>
              </a:buClr>
              <a:buSzPts val="2400"/>
              <a:buFont typeface="Arial"/>
              <a:buNone/>
              <a:defRPr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11" name="Google Shape;2311;p142"/>
          <p:cNvSpPr txBox="1">
            <a:spLocks noGrp="1"/>
          </p:cNvSpPr>
          <p:nvPr>
            <p:ph type="body" idx="2"/>
          </p:nvPr>
        </p:nvSpPr>
        <p:spPr>
          <a:xfrm>
            <a:off x="13509245" y="5207072"/>
            <a:ext cx="3961369" cy="406401"/>
          </a:xfrm>
          <a:prstGeom prst="rect">
            <a:avLst/>
          </a:prstGeom>
          <a:noFill/>
          <a:ln>
            <a:noFill/>
          </a:ln>
        </p:spPr>
        <p:txBody>
          <a:bodyPr spcFirstLastPara="1" wrap="square" lIns="0" tIns="0" rIns="0" bIns="0" anchor="t" anchorCtr="0">
            <a:noAutofit/>
          </a:bodyPr>
          <a:lstStyle>
            <a:lvl1pPr marL="457063" lvl="0" indent="-228531" algn="ctr">
              <a:lnSpc>
                <a:spcPct val="130000"/>
              </a:lnSpc>
              <a:spcBef>
                <a:spcPts val="1200"/>
              </a:spcBef>
              <a:spcAft>
                <a:spcPts val="0"/>
              </a:spcAft>
              <a:buClr>
                <a:srgbClr val="000000"/>
              </a:buClr>
              <a:buSzPts val="2400"/>
              <a:buFont typeface="Arial"/>
              <a:buNone/>
              <a:defRPr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12" name="Google Shape;2312;p142"/>
          <p:cNvSpPr txBox="1">
            <a:spLocks noGrp="1"/>
          </p:cNvSpPr>
          <p:nvPr>
            <p:ph type="body" idx="3"/>
          </p:nvPr>
        </p:nvSpPr>
        <p:spPr>
          <a:xfrm>
            <a:off x="18989502" y="5207072"/>
            <a:ext cx="3961369" cy="406401"/>
          </a:xfrm>
          <a:prstGeom prst="rect">
            <a:avLst/>
          </a:prstGeom>
          <a:noFill/>
          <a:ln>
            <a:noFill/>
          </a:ln>
        </p:spPr>
        <p:txBody>
          <a:bodyPr spcFirstLastPara="1" wrap="square" lIns="0" tIns="0" rIns="0" bIns="0" anchor="t" anchorCtr="0">
            <a:noAutofit/>
          </a:bodyPr>
          <a:lstStyle>
            <a:lvl1pPr marL="457063" lvl="0" indent="-228531" algn="ctr">
              <a:lnSpc>
                <a:spcPct val="130000"/>
              </a:lnSpc>
              <a:spcBef>
                <a:spcPts val="1200"/>
              </a:spcBef>
              <a:spcAft>
                <a:spcPts val="0"/>
              </a:spcAft>
              <a:buClr>
                <a:srgbClr val="000000"/>
              </a:buClr>
              <a:buSzPts val="2400"/>
              <a:buFont typeface="Arial"/>
              <a:buNone/>
              <a:defRPr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pic>
        <p:nvPicPr>
          <p:cNvPr id="2313" name="Google Shape;2313;p142" descr="Image"/>
          <p:cNvPicPr preferRelativeResize="0"/>
          <p:nvPr/>
        </p:nvPicPr>
        <p:blipFill rotWithShape="1">
          <a:blip r:embed="rId3">
            <a:alphaModFix/>
          </a:blip>
          <a:srcRect/>
          <a:stretch/>
        </p:blipFill>
        <p:spPr>
          <a:xfrm>
            <a:off x="1218883" y="1219271"/>
            <a:ext cx="772896" cy="818561"/>
          </a:xfrm>
          <a:prstGeom prst="rect">
            <a:avLst/>
          </a:prstGeom>
          <a:noFill/>
          <a:ln>
            <a:noFill/>
          </a:ln>
        </p:spPr>
      </p:pic>
      <p:cxnSp>
        <p:nvCxnSpPr>
          <p:cNvPr id="2314" name="Google Shape;2314;p142"/>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315" name="Google Shape;2315;p142"/>
          <p:cNvSpPr txBox="1">
            <a:spLocks noGrp="1"/>
          </p:cNvSpPr>
          <p:nvPr>
            <p:ph type="body" idx="4"/>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16" name="Google Shape;2316;p142"/>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317" name="Google Shape;2317;p142"/>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318" name="Google Shape;2318;p142"/>
          <p:cNvSpPr txBox="1">
            <a:spLocks noGrp="1"/>
          </p:cNvSpPr>
          <p:nvPr>
            <p:ph type="body" idx="5"/>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19" name="Google Shape;2319;p142"/>
          <p:cNvSpPr txBox="1">
            <a:spLocks noGrp="1"/>
          </p:cNvSpPr>
          <p:nvPr>
            <p:ph type="body" idx="6"/>
          </p:nvPr>
        </p:nvSpPr>
        <p:spPr>
          <a:xfrm>
            <a:off x="8724024" y="1729230"/>
            <a:ext cx="2571289" cy="2969842"/>
          </a:xfrm>
          <a:prstGeom prst="rect">
            <a:avLst/>
          </a:prstGeom>
          <a:blipFill rotWithShape="1">
            <a:blip r:embed="rId4">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20" name="Google Shape;2320;p142"/>
          <p:cNvSpPr txBox="1">
            <a:spLocks noGrp="1"/>
          </p:cNvSpPr>
          <p:nvPr>
            <p:ph type="body" idx="7"/>
          </p:nvPr>
        </p:nvSpPr>
        <p:spPr>
          <a:xfrm>
            <a:off x="19683695" y="1727272"/>
            <a:ext cx="2572986" cy="2971801"/>
          </a:xfrm>
          <a:prstGeom prst="rect">
            <a:avLst/>
          </a:prstGeom>
          <a:blipFill rotWithShape="1">
            <a:blip r:embed="rId5">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21" name="Google Shape;2321;p142"/>
          <p:cNvSpPr txBox="1">
            <a:spLocks noGrp="1"/>
          </p:cNvSpPr>
          <p:nvPr>
            <p:ph type="body" idx="8"/>
          </p:nvPr>
        </p:nvSpPr>
        <p:spPr>
          <a:xfrm>
            <a:off x="14203435" y="1727272"/>
            <a:ext cx="2572985" cy="2971801"/>
          </a:xfrm>
          <a:prstGeom prst="rect">
            <a:avLst/>
          </a:prstGeom>
          <a:blipFill rotWithShape="1">
            <a:blip r:embed="rId6">
              <a:alphaModFix/>
            </a:blip>
            <a:stretch>
              <a:fillRect/>
            </a:stretch>
          </a:blip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22" name="Google Shape;2322;p142"/>
          <p:cNvSpPr txBox="1">
            <a:spLocks noGrp="1"/>
          </p:cNvSpPr>
          <p:nvPr>
            <p:ph type="body" idx="9"/>
          </p:nvPr>
        </p:nvSpPr>
        <p:spPr>
          <a:xfrm>
            <a:off x="13509245" y="5715072"/>
            <a:ext cx="3961369" cy="63932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23" name="Google Shape;2323;p142"/>
          <p:cNvSpPr txBox="1">
            <a:spLocks noGrp="1"/>
          </p:cNvSpPr>
          <p:nvPr>
            <p:ph type="body" idx="13"/>
          </p:nvPr>
        </p:nvSpPr>
        <p:spPr>
          <a:xfrm>
            <a:off x="18989502" y="5715072"/>
            <a:ext cx="3961369" cy="635001"/>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24" name="Google Shape;2324;p142"/>
          <p:cNvSpPr txBox="1">
            <a:spLocks noGrp="1"/>
          </p:cNvSpPr>
          <p:nvPr>
            <p:ph type="body" idx="14"/>
          </p:nvPr>
        </p:nvSpPr>
        <p:spPr>
          <a:xfrm>
            <a:off x="8028984" y="5715072"/>
            <a:ext cx="3961369" cy="635001"/>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25" name="Google Shape;2325;p142"/>
          <p:cNvSpPr/>
          <p:nvPr/>
        </p:nvSpPr>
        <p:spPr>
          <a:xfrm>
            <a:off x="8028984" y="10769855"/>
            <a:ext cx="3961369" cy="406401"/>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rgbClr val="000000"/>
              </a:buClr>
              <a:buSzPts val="2400"/>
              <a:buFont typeface="Arial"/>
              <a:buNone/>
            </a:pPr>
            <a:r>
              <a:rPr lang="en-US" sz="2399" b="1" i="0" u="none" strike="noStrike" cap="none">
                <a:solidFill>
                  <a:srgbClr val="000000"/>
                </a:solidFill>
                <a:latin typeface="Arial"/>
                <a:ea typeface="Arial"/>
                <a:cs typeface="Arial"/>
                <a:sym typeface="Arial"/>
              </a:rPr>
              <a:t>Samantha Alexanyder</a:t>
            </a:r>
            <a:endParaRPr sz="1400"/>
          </a:p>
        </p:txBody>
      </p:sp>
      <p:sp>
        <p:nvSpPr>
          <p:cNvPr id="2326" name="Google Shape;2326;p142"/>
          <p:cNvSpPr/>
          <p:nvPr/>
        </p:nvSpPr>
        <p:spPr>
          <a:xfrm>
            <a:off x="13509245" y="10769855"/>
            <a:ext cx="3961369" cy="406401"/>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rgbClr val="000000"/>
              </a:buClr>
              <a:buSzPts val="2400"/>
              <a:buFont typeface="Arial"/>
              <a:buNone/>
            </a:pPr>
            <a:r>
              <a:rPr lang="en-US" sz="2399" b="1" i="0" u="none" strike="noStrike" cap="none">
                <a:solidFill>
                  <a:srgbClr val="000000"/>
                </a:solidFill>
                <a:latin typeface="Arial"/>
                <a:ea typeface="Arial"/>
                <a:cs typeface="Arial"/>
                <a:sym typeface="Arial"/>
              </a:rPr>
              <a:t>Clarence Howard</a:t>
            </a:r>
            <a:endParaRPr sz="1400"/>
          </a:p>
        </p:txBody>
      </p:sp>
      <p:sp>
        <p:nvSpPr>
          <p:cNvPr id="2327" name="Google Shape;2327;p142"/>
          <p:cNvSpPr/>
          <p:nvPr/>
        </p:nvSpPr>
        <p:spPr>
          <a:xfrm>
            <a:off x="18989502" y="10769855"/>
            <a:ext cx="3961369" cy="406401"/>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rgbClr val="000000"/>
              </a:buClr>
              <a:buSzPts val="2400"/>
              <a:buFont typeface="Arial"/>
              <a:buNone/>
            </a:pPr>
            <a:r>
              <a:rPr lang="en-US" sz="2399" b="1" i="0" u="none" strike="noStrike" cap="none">
                <a:solidFill>
                  <a:srgbClr val="000000"/>
                </a:solidFill>
                <a:latin typeface="Arial"/>
                <a:ea typeface="Arial"/>
                <a:cs typeface="Arial"/>
                <a:sym typeface="Arial"/>
              </a:rPr>
              <a:t>Kevin Francis</a:t>
            </a:r>
            <a:endParaRPr sz="1400"/>
          </a:p>
        </p:txBody>
      </p:sp>
      <p:sp>
        <p:nvSpPr>
          <p:cNvPr id="2328" name="Google Shape;2328;p142"/>
          <p:cNvSpPr/>
          <p:nvPr/>
        </p:nvSpPr>
        <p:spPr>
          <a:xfrm>
            <a:off x="8724024" y="7292014"/>
            <a:ext cx="2571289" cy="2969841"/>
          </a:xfrm>
          <a:custGeom>
            <a:avLst/>
            <a:gdLst/>
            <a:ahLst/>
            <a:cxnLst/>
            <a:rect l="l" t="t" r="r" b="b"/>
            <a:pathLst>
              <a:path w="21600" h="21600" extrusionOk="0">
                <a:moveTo>
                  <a:pt x="10800" y="0"/>
                </a:moveTo>
                <a:lnTo>
                  <a:pt x="21600" y="5400"/>
                </a:lnTo>
                <a:lnTo>
                  <a:pt x="21600" y="16200"/>
                </a:lnTo>
                <a:lnTo>
                  <a:pt x="10800" y="21600"/>
                </a:lnTo>
                <a:lnTo>
                  <a:pt x="0" y="16200"/>
                </a:lnTo>
                <a:lnTo>
                  <a:pt x="0" y="5400"/>
                </a:lnTo>
                <a:close/>
              </a:path>
            </a:pathLst>
          </a:custGeom>
          <a:blipFill rotWithShape="1">
            <a:blip r:embed="rId4">
              <a:alphaModFix/>
            </a:blip>
            <a:stretch>
              <a:fillRect/>
            </a:stretch>
          </a:blip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329" name="Google Shape;2329;p142"/>
          <p:cNvSpPr/>
          <p:nvPr/>
        </p:nvSpPr>
        <p:spPr>
          <a:xfrm>
            <a:off x="19683695" y="7290055"/>
            <a:ext cx="2572986" cy="2971801"/>
          </a:xfrm>
          <a:custGeom>
            <a:avLst/>
            <a:gdLst/>
            <a:ahLst/>
            <a:cxnLst/>
            <a:rect l="l" t="t" r="r" b="b"/>
            <a:pathLst>
              <a:path w="21600" h="21600" extrusionOk="0">
                <a:moveTo>
                  <a:pt x="10800" y="0"/>
                </a:moveTo>
                <a:lnTo>
                  <a:pt x="21600" y="5400"/>
                </a:lnTo>
                <a:lnTo>
                  <a:pt x="21600" y="16200"/>
                </a:lnTo>
                <a:lnTo>
                  <a:pt x="10800" y="21600"/>
                </a:lnTo>
                <a:lnTo>
                  <a:pt x="0" y="16200"/>
                </a:lnTo>
                <a:lnTo>
                  <a:pt x="0" y="5400"/>
                </a:lnTo>
                <a:close/>
              </a:path>
            </a:pathLst>
          </a:custGeom>
          <a:blipFill rotWithShape="1">
            <a:blip r:embed="rId5">
              <a:alphaModFix/>
            </a:blip>
            <a:stretch>
              <a:fillRect/>
            </a:stretch>
          </a:blip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330" name="Google Shape;2330;p142"/>
          <p:cNvSpPr/>
          <p:nvPr/>
        </p:nvSpPr>
        <p:spPr>
          <a:xfrm>
            <a:off x="14203435" y="7290055"/>
            <a:ext cx="2572985" cy="2971801"/>
          </a:xfrm>
          <a:custGeom>
            <a:avLst/>
            <a:gdLst/>
            <a:ahLst/>
            <a:cxnLst/>
            <a:rect l="l" t="t" r="r" b="b"/>
            <a:pathLst>
              <a:path w="21600" h="21600" extrusionOk="0">
                <a:moveTo>
                  <a:pt x="10800" y="0"/>
                </a:moveTo>
                <a:lnTo>
                  <a:pt x="21600" y="5400"/>
                </a:lnTo>
                <a:lnTo>
                  <a:pt x="21600" y="16200"/>
                </a:lnTo>
                <a:lnTo>
                  <a:pt x="10800" y="21600"/>
                </a:lnTo>
                <a:lnTo>
                  <a:pt x="0" y="16200"/>
                </a:lnTo>
                <a:lnTo>
                  <a:pt x="0" y="5400"/>
                </a:lnTo>
                <a:close/>
              </a:path>
            </a:pathLst>
          </a:custGeom>
          <a:blipFill rotWithShape="1">
            <a:blip r:embed="rId6">
              <a:alphaModFix/>
            </a:blip>
            <a:stretch>
              <a:fillRect/>
            </a:stretch>
          </a:blip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sp>
        <p:nvSpPr>
          <p:cNvPr id="2331" name="Google Shape;2331;p142"/>
          <p:cNvSpPr/>
          <p:nvPr/>
        </p:nvSpPr>
        <p:spPr>
          <a:xfrm>
            <a:off x="13509245" y="11277855"/>
            <a:ext cx="3961369" cy="639323"/>
          </a:xfrm>
          <a:prstGeom prst="rect">
            <a:avLst/>
          </a:prstGeom>
          <a:noFill/>
          <a:ln>
            <a:noFill/>
          </a:ln>
        </p:spPr>
        <p:txBody>
          <a:bodyPr spcFirstLastPara="1" wrap="square" lIns="0" tIns="0" rIns="0" bIns="0" anchor="t" anchorCtr="0">
            <a:noAutofit/>
          </a:bodyPr>
          <a:lstStyle/>
          <a:p>
            <a:pPr marL="253924" marR="0" lvl="0" indent="-253924" algn="ctr"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FORWARD USABILITY SUPERVISOR</a:t>
            </a:r>
            <a:endParaRPr sz="1400"/>
          </a:p>
        </p:txBody>
      </p:sp>
      <p:sp>
        <p:nvSpPr>
          <p:cNvPr id="2332" name="Google Shape;2332;p142"/>
          <p:cNvSpPr/>
          <p:nvPr/>
        </p:nvSpPr>
        <p:spPr>
          <a:xfrm>
            <a:off x="18989502" y="11277855"/>
            <a:ext cx="3961369" cy="635001"/>
          </a:xfrm>
          <a:prstGeom prst="rect">
            <a:avLst/>
          </a:prstGeom>
          <a:noFill/>
          <a:ln>
            <a:noFill/>
          </a:ln>
        </p:spPr>
        <p:txBody>
          <a:bodyPr spcFirstLastPara="1" wrap="square" lIns="0" tIns="0" rIns="0" bIns="0" anchor="t" anchorCtr="0">
            <a:noAutofit/>
          </a:bodyPr>
          <a:lstStyle/>
          <a:p>
            <a:pPr marL="253924" marR="0" lvl="0" indent="-253924" algn="ctr"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LEAD TACTICS CONSULTANT</a:t>
            </a:r>
            <a:endParaRPr sz="1400"/>
          </a:p>
        </p:txBody>
      </p:sp>
      <p:sp>
        <p:nvSpPr>
          <p:cNvPr id="2333" name="Google Shape;2333;p142"/>
          <p:cNvSpPr/>
          <p:nvPr/>
        </p:nvSpPr>
        <p:spPr>
          <a:xfrm>
            <a:off x="8028984" y="11277855"/>
            <a:ext cx="3961369" cy="635001"/>
          </a:xfrm>
          <a:prstGeom prst="rect">
            <a:avLst/>
          </a:prstGeom>
          <a:noFill/>
          <a:ln>
            <a:noFill/>
          </a:ln>
        </p:spPr>
        <p:txBody>
          <a:bodyPr spcFirstLastPara="1" wrap="square" lIns="0" tIns="0" rIns="0" bIns="0" anchor="t" anchorCtr="0">
            <a:noAutofit/>
          </a:bodyPr>
          <a:lstStyle/>
          <a:p>
            <a:pPr marL="253924" marR="0" lvl="0" indent="-253924" algn="ctr"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INVESTOR DATA EXECUTIVE</a:t>
            </a:r>
            <a:endParaRPr sz="1400"/>
          </a:p>
        </p:txBody>
      </p:sp>
      <p:sp>
        <p:nvSpPr>
          <p:cNvPr id="2334" name="Google Shape;2334;p142"/>
          <p:cNvSpPr txBox="1">
            <a:spLocks noGrp="1"/>
          </p:cNvSpPr>
          <p:nvPr>
            <p:ph type="sldNum" idx="12"/>
          </p:nvPr>
        </p:nvSpPr>
        <p:spPr>
          <a:xfrm>
            <a:off x="22650898"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236511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lients Slide - 6 Column">
  <p:cSld name="Clients Slide - 6 Column">
    <p:spTree>
      <p:nvGrpSpPr>
        <p:cNvPr id="1" name="Shape 2335"/>
        <p:cNvGrpSpPr/>
        <p:nvPr/>
      </p:nvGrpSpPr>
      <p:grpSpPr>
        <a:xfrm>
          <a:off x="0" y="0"/>
          <a:ext cx="0" cy="0"/>
          <a:chOff x="0" y="0"/>
          <a:chExt cx="0" cy="0"/>
        </a:xfrm>
      </p:grpSpPr>
      <p:grpSp>
        <p:nvGrpSpPr>
          <p:cNvPr id="2336" name="Google Shape;2336;p143"/>
          <p:cNvGrpSpPr/>
          <p:nvPr/>
        </p:nvGrpSpPr>
        <p:grpSpPr>
          <a:xfrm>
            <a:off x="0" y="0"/>
            <a:ext cx="24390683" cy="13716000"/>
            <a:chOff x="0" y="0"/>
            <a:chExt cx="24397036" cy="13716000"/>
          </a:xfrm>
        </p:grpSpPr>
        <p:sp>
          <p:nvSpPr>
            <p:cNvPr id="2337" name="Google Shape;2337;p143"/>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338" name="Google Shape;2338;p143"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2339" name="Google Shape;2339;p143"/>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sp>
        <p:nvSpPr>
          <p:cNvPr id="2340" name="Google Shape;2340;p143"/>
          <p:cNvSpPr/>
          <p:nvPr/>
        </p:nvSpPr>
        <p:spPr>
          <a:xfrm>
            <a:off x="-1" y="0"/>
            <a:ext cx="24390683" cy="13716000"/>
          </a:xfrm>
          <a:prstGeom prst="rect">
            <a:avLst/>
          </a:prstGeom>
          <a:solidFill>
            <a:schemeClr val="accent5"/>
          </a:solid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341" name="Google Shape;2341;p143" descr="Image"/>
          <p:cNvPicPr preferRelativeResize="0"/>
          <p:nvPr/>
        </p:nvPicPr>
        <p:blipFill rotWithShape="1">
          <a:blip r:embed="rId3">
            <a:alphaModFix/>
          </a:blip>
          <a:srcRect/>
          <a:stretch/>
        </p:blipFill>
        <p:spPr>
          <a:xfrm>
            <a:off x="22182725" y="1219271"/>
            <a:ext cx="772896" cy="818561"/>
          </a:xfrm>
          <a:prstGeom prst="rect">
            <a:avLst/>
          </a:prstGeom>
          <a:noFill/>
          <a:ln>
            <a:noFill/>
          </a:ln>
        </p:spPr>
      </p:pic>
      <p:sp>
        <p:nvSpPr>
          <p:cNvPr id="2342" name="Google Shape;2342;p143"/>
          <p:cNvSpPr txBox="1">
            <a:spLocks noGrp="1"/>
          </p:cNvSpPr>
          <p:nvPr>
            <p:ph type="body" idx="1"/>
          </p:nvPr>
        </p:nvSpPr>
        <p:spPr>
          <a:xfrm>
            <a:off x="1218883" y="1219271"/>
            <a:ext cx="16186623" cy="818561"/>
          </a:xfrm>
          <a:prstGeom prst="rect">
            <a:avLst/>
          </a:prstGeom>
          <a:noFill/>
          <a:ln>
            <a:noFill/>
          </a:ln>
        </p:spPr>
        <p:txBody>
          <a:bodyPr spcFirstLastPara="1" wrap="square" lIns="0" tIns="0" rIns="0" bIns="0" anchor="t" anchorCtr="0">
            <a:noAutofit/>
          </a:bodyPr>
          <a:lstStyle>
            <a:lvl1pPr marL="457063" lvl="0" indent="-228531" algn="l">
              <a:lnSpc>
                <a:spcPct val="100000"/>
              </a:lnSpc>
              <a:spcBef>
                <a:spcPts val="1999"/>
              </a:spcBef>
              <a:spcAft>
                <a:spcPts val="0"/>
              </a:spcAft>
              <a:buClr>
                <a:srgbClr val="000000"/>
              </a:buClr>
              <a:buSzPts val="5600"/>
              <a:buFont typeface="Arial"/>
              <a:buNone/>
              <a:defRPr sz="5598"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43" name="Google Shape;2343;p143"/>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344" name="Google Shape;2344;p143"/>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345" name="Google Shape;2345;p143"/>
          <p:cNvSpPr txBox="1">
            <a:spLocks noGrp="1"/>
          </p:cNvSpPr>
          <p:nvPr>
            <p:ph type="body" idx="2"/>
          </p:nvPr>
        </p:nvSpPr>
        <p:spPr>
          <a:xfrm>
            <a:off x="1256973" y="12433300"/>
            <a:ext cx="10550729"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46" name="Google Shape;2346;p143"/>
          <p:cNvSpPr>
            <a:spLocks noGrp="1"/>
          </p:cNvSpPr>
          <p:nvPr>
            <p:ph type="body" idx="3"/>
          </p:nvPr>
        </p:nvSpPr>
        <p:spPr>
          <a:xfrm>
            <a:off x="8607160" y="2801652"/>
            <a:ext cx="3301141" cy="9622768"/>
          </a:xfrm>
          <a:prstGeom prst="roundRect">
            <a:avLst>
              <a:gd name="adj" fmla="val 1538"/>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47" name="Google Shape;2347;p143"/>
          <p:cNvSpPr>
            <a:spLocks noGrp="1"/>
          </p:cNvSpPr>
          <p:nvPr>
            <p:ph type="body" idx="4"/>
          </p:nvPr>
        </p:nvSpPr>
        <p:spPr>
          <a:xfrm>
            <a:off x="12306414" y="2801653"/>
            <a:ext cx="3301141" cy="4610101"/>
          </a:xfrm>
          <a:prstGeom prst="roundRect">
            <a:avLst>
              <a:gd name="adj" fmla="val 1538"/>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48" name="Google Shape;2348;p143"/>
          <p:cNvSpPr>
            <a:spLocks noGrp="1"/>
          </p:cNvSpPr>
          <p:nvPr>
            <p:ph type="body" idx="5"/>
          </p:nvPr>
        </p:nvSpPr>
        <p:spPr>
          <a:xfrm>
            <a:off x="16005665" y="2801653"/>
            <a:ext cx="3301141" cy="4610101"/>
          </a:xfrm>
          <a:prstGeom prst="roundRect">
            <a:avLst>
              <a:gd name="adj" fmla="val 1538"/>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49" name="Google Shape;2349;p143"/>
          <p:cNvSpPr>
            <a:spLocks noGrp="1"/>
          </p:cNvSpPr>
          <p:nvPr>
            <p:ph type="body" idx="6"/>
          </p:nvPr>
        </p:nvSpPr>
        <p:spPr>
          <a:xfrm>
            <a:off x="19704920" y="2801653"/>
            <a:ext cx="3301141" cy="2933701"/>
          </a:xfrm>
          <a:prstGeom prst="roundRect">
            <a:avLst>
              <a:gd name="adj" fmla="val 1732"/>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350" name="Google Shape;2350;p143"/>
          <p:cNvCxnSpPr/>
          <p:nvPr/>
        </p:nvCxnSpPr>
        <p:spPr>
          <a:xfrm>
            <a:off x="8607160" y="3728752"/>
            <a:ext cx="3301141" cy="1"/>
          </a:xfrm>
          <a:prstGeom prst="straightConnector1">
            <a:avLst/>
          </a:prstGeom>
          <a:noFill/>
          <a:ln w="38100" cap="flat" cmpd="sng">
            <a:solidFill>
              <a:schemeClr val="accent5"/>
            </a:solidFill>
            <a:prstDash val="solid"/>
            <a:round/>
            <a:headEnd type="none" w="sm" len="sm"/>
            <a:tailEnd type="none" w="sm" len="sm"/>
          </a:ln>
        </p:spPr>
      </p:cxnSp>
      <p:sp>
        <p:nvSpPr>
          <p:cNvPr id="2351" name="Google Shape;2351;p143"/>
          <p:cNvSpPr>
            <a:spLocks noGrp="1"/>
          </p:cNvSpPr>
          <p:nvPr>
            <p:ph type="body" idx="8"/>
          </p:nvPr>
        </p:nvSpPr>
        <p:spPr>
          <a:xfrm>
            <a:off x="1218882" y="2801652"/>
            <a:ext cx="6999685" cy="9622768"/>
          </a:xfrm>
          <a:prstGeom prst="roundRect">
            <a:avLst>
              <a:gd name="adj" fmla="val 726"/>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352" name="Google Shape;2352;p143"/>
          <p:cNvCxnSpPr/>
          <p:nvPr/>
        </p:nvCxnSpPr>
        <p:spPr>
          <a:xfrm>
            <a:off x="1218882" y="3728752"/>
            <a:ext cx="6999685" cy="1"/>
          </a:xfrm>
          <a:prstGeom prst="straightConnector1">
            <a:avLst/>
          </a:prstGeom>
          <a:noFill/>
          <a:ln w="38100" cap="flat" cmpd="sng">
            <a:solidFill>
              <a:schemeClr val="accent5"/>
            </a:solidFill>
            <a:prstDash val="solid"/>
            <a:round/>
            <a:headEnd type="none" w="sm" len="sm"/>
            <a:tailEnd type="none" w="sm" len="sm"/>
          </a:ln>
        </p:spPr>
      </p:cxnSp>
      <p:cxnSp>
        <p:nvCxnSpPr>
          <p:cNvPr id="2353" name="Google Shape;2353;p143"/>
          <p:cNvCxnSpPr/>
          <p:nvPr/>
        </p:nvCxnSpPr>
        <p:spPr>
          <a:xfrm>
            <a:off x="12310907" y="3728752"/>
            <a:ext cx="3306168" cy="1"/>
          </a:xfrm>
          <a:prstGeom prst="straightConnector1">
            <a:avLst/>
          </a:prstGeom>
          <a:noFill/>
          <a:ln w="38100" cap="flat" cmpd="sng">
            <a:solidFill>
              <a:schemeClr val="accent5"/>
            </a:solidFill>
            <a:prstDash val="solid"/>
            <a:round/>
            <a:headEnd type="none" w="sm" len="sm"/>
            <a:tailEnd type="none" w="sm" len="sm"/>
          </a:ln>
        </p:spPr>
      </p:cxnSp>
      <p:cxnSp>
        <p:nvCxnSpPr>
          <p:cNvPr id="2354" name="Google Shape;2354;p143"/>
          <p:cNvCxnSpPr/>
          <p:nvPr/>
        </p:nvCxnSpPr>
        <p:spPr>
          <a:xfrm>
            <a:off x="16005665" y="3728752"/>
            <a:ext cx="3306167" cy="1"/>
          </a:xfrm>
          <a:prstGeom prst="straightConnector1">
            <a:avLst/>
          </a:prstGeom>
          <a:noFill/>
          <a:ln w="38100" cap="flat" cmpd="sng">
            <a:solidFill>
              <a:schemeClr val="accent5"/>
            </a:solidFill>
            <a:prstDash val="solid"/>
            <a:round/>
            <a:headEnd type="none" w="sm" len="sm"/>
            <a:tailEnd type="none" w="sm" len="sm"/>
          </a:ln>
        </p:spPr>
      </p:cxnSp>
      <p:cxnSp>
        <p:nvCxnSpPr>
          <p:cNvPr id="2355" name="Google Shape;2355;p143"/>
          <p:cNvCxnSpPr/>
          <p:nvPr/>
        </p:nvCxnSpPr>
        <p:spPr>
          <a:xfrm>
            <a:off x="19704920" y="3728752"/>
            <a:ext cx="3306168" cy="1"/>
          </a:xfrm>
          <a:prstGeom prst="straightConnector1">
            <a:avLst/>
          </a:prstGeom>
          <a:noFill/>
          <a:ln w="38100" cap="flat" cmpd="sng">
            <a:solidFill>
              <a:schemeClr val="accent5"/>
            </a:solidFill>
            <a:prstDash val="solid"/>
            <a:round/>
            <a:headEnd type="none" w="sm" len="sm"/>
            <a:tailEnd type="none" w="sm" len="sm"/>
          </a:ln>
        </p:spPr>
      </p:cxnSp>
      <p:sp>
        <p:nvSpPr>
          <p:cNvPr id="2356" name="Google Shape;2356;p143"/>
          <p:cNvSpPr>
            <a:spLocks noGrp="1"/>
          </p:cNvSpPr>
          <p:nvPr>
            <p:ph type="body" idx="16"/>
          </p:nvPr>
        </p:nvSpPr>
        <p:spPr>
          <a:xfrm>
            <a:off x="12306414" y="7814320"/>
            <a:ext cx="3301141" cy="4610101"/>
          </a:xfrm>
          <a:prstGeom prst="roundRect">
            <a:avLst>
              <a:gd name="adj" fmla="val 1538"/>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357" name="Google Shape;2357;p143"/>
          <p:cNvCxnSpPr/>
          <p:nvPr/>
        </p:nvCxnSpPr>
        <p:spPr>
          <a:xfrm>
            <a:off x="12310907" y="8741420"/>
            <a:ext cx="3306168" cy="1"/>
          </a:xfrm>
          <a:prstGeom prst="straightConnector1">
            <a:avLst/>
          </a:prstGeom>
          <a:noFill/>
          <a:ln w="38100" cap="flat" cmpd="sng">
            <a:solidFill>
              <a:schemeClr val="accent5"/>
            </a:solidFill>
            <a:prstDash val="solid"/>
            <a:round/>
            <a:headEnd type="none" w="sm" len="sm"/>
            <a:tailEnd type="none" w="sm" len="sm"/>
          </a:ln>
        </p:spPr>
      </p:cxnSp>
      <p:sp>
        <p:nvSpPr>
          <p:cNvPr id="2358" name="Google Shape;2358;p143"/>
          <p:cNvSpPr>
            <a:spLocks noGrp="1"/>
          </p:cNvSpPr>
          <p:nvPr>
            <p:ph type="body" idx="18"/>
          </p:nvPr>
        </p:nvSpPr>
        <p:spPr>
          <a:xfrm>
            <a:off x="16005665" y="7814320"/>
            <a:ext cx="3301141" cy="4610101"/>
          </a:xfrm>
          <a:prstGeom prst="roundRect">
            <a:avLst>
              <a:gd name="adj" fmla="val 1538"/>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359" name="Google Shape;2359;p143"/>
          <p:cNvCxnSpPr/>
          <p:nvPr/>
        </p:nvCxnSpPr>
        <p:spPr>
          <a:xfrm>
            <a:off x="16005665" y="8741420"/>
            <a:ext cx="3306167" cy="1"/>
          </a:xfrm>
          <a:prstGeom prst="straightConnector1">
            <a:avLst/>
          </a:prstGeom>
          <a:noFill/>
          <a:ln w="38100" cap="flat" cmpd="sng">
            <a:solidFill>
              <a:schemeClr val="accent5"/>
            </a:solidFill>
            <a:prstDash val="solid"/>
            <a:round/>
            <a:headEnd type="none" w="sm" len="sm"/>
            <a:tailEnd type="none" w="sm" len="sm"/>
          </a:ln>
        </p:spPr>
      </p:cxnSp>
      <p:sp>
        <p:nvSpPr>
          <p:cNvPr id="2360" name="Google Shape;2360;p143"/>
          <p:cNvSpPr>
            <a:spLocks noGrp="1"/>
          </p:cNvSpPr>
          <p:nvPr>
            <p:ph type="body" idx="20"/>
          </p:nvPr>
        </p:nvSpPr>
        <p:spPr>
          <a:xfrm>
            <a:off x="19704920" y="6141753"/>
            <a:ext cx="3301141" cy="2933701"/>
          </a:xfrm>
          <a:prstGeom prst="roundRect">
            <a:avLst>
              <a:gd name="adj" fmla="val 1732"/>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361" name="Google Shape;2361;p143"/>
          <p:cNvCxnSpPr/>
          <p:nvPr/>
        </p:nvCxnSpPr>
        <p:spPr>
          <a:xfrm>
            <a:off x="19704920" y="7068853"/>
            <a:ext cx="3306168" cy="1"/>
          </a:xfrm>
          <a:prstGeom prst="straightConnector1">
            <a:avLst/>
          </a:prstGeom>
          <a:noFill/>
          <a:ln w="38100" cap="flat" cmpd="sng">
            <a:solidFill>
              <a:schemeClr val="accent5"/>
            </a:solidFill>
            <a:prstDash val="solid"/>
            <a:round/>
            <a:headEnd type="none" w="sm" len="sm"/>
            <a:tailEnd type="none" w="sm" len="sm"/>
          </a:ln>
        </p:spPr>
      </p:cxnSp>
      <p:sp>
        <p:nvSpPr>
          <p:cNvPr id="2362" name="Google Shape;2362;p143"/>
          <p:cNvSpPr>
            <a:spLocks noGrp="1"/>
          </p:cNvSpPr>
          <p:nvPr>
            <p:ph type="body" idx="22"/>
          </p:nvPr>
        </p:nvSpPr>
        <p:spPr>
          <a:xfrm>
            <a:off x="19704920" y="9478020"/>
            <a:ext cx="3301141" cy="2933701"/>
          </a:xfrm>
          <a:prstGeom prst="roundRect">
            <a:avLst>
              <a:gd name="adj" fmla="val 1732"/>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363" name="Google Shape;2363;p143"/>
          <p:cNvCxnSpPr/>
          <p:nvPr/>
        </p:nvCxnSpPr>
        <p:spPr>
          <a:xfrm>
            <a:off x="19704920" y="10405120"/>
            <a:ext cx="3306168" cy="1"/>
          </a:xfrm>
          <a:prstGeom prst="straightConnector1">
            <a:avLst/>
          </a:prstGeom>
          <a:noFill/>
          <a:ln w="38100" cap="flat" cmpd="sng">
            <a:solidFill>
              <a:schemeClr val="accent5"/>
            </a:solidFill>
            <a:prstDash val="solid"/>
            <a:round/>
            <a:headEnd type="none" w="sm" len="sm"/>
            <a:tailEnd type="none" w="sm" len="sm"/>
          </a:ln>
        </p:spPr>
      </p:cxnSp>
      <p:sp>
        <p:nvSpPr>
          <p:cNvPr id="2364" name="Google Shape;2364;p143"/>
          <p:cNvSpPr txBox="1">
            <a:spLocks noGrp="1"/>
          </p:cNvSpPr>
          <p:nvPr>
            <p:ph type="body" idx="24"/>
          </p:nvPr>
        </p:nvSpPr>
        <p:spPr>
          <a:xfrm>
            <a:off x="1627080" y="3116485"/>
            <a:ext cx="6183290" cy="28379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2000"/>
              <a:buFont typeface="Arial"/>
              <a:buNone/>
              <a:defRPr sz="19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65" name="Google Shape;2365;p143"/>
          <p:cNvSpPr txBox="1">
            <a:spLocks noGrp="1"/>
          </p:cNvSpPr>
          <p:nvPr>
            <p:ph type="body" idx="25"/>
          </p:nvPr>
        </p:nvSpPr>
        <p:spPr>
          <a:xfrm>
            <a:off x="9013454" y="3116485"/>
            <a:ext cx="2488553" cy="28379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2000"/>
              <a:buFont typeface="Arial"/>
              <a:buNone/>
              <a:defRPr sz="19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66" name="Google Shape;2366;p143"/>
          <p:cNvSpPr txBox="1">
            <a:spLocks noGrp="1"/>
          </p:cNvSpPr>
          <p:nvPr>
            <p:ph type="body" idx="26"/>
          </p:nvPr>
        </p:nvSpPr>
        <p:spPr>
          <a:xfrm>
            <a:off x="12717468" y="3116485"/>
            <a:ext cx="2488553" cy="28379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2000"/>
              <a:buFont typeface="Arial"/>
              <a:buNone/>
              <a:defRPr sz="19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67" name="Google Shape;2367;p143"/>
          <p:cNvSpPr txBox="1">
            <a:spLocks noGrp="1"/>
          </p:cNvSpPr>
          <p:nvPr>
            <p:ph type="body" idx="27"/>
          </p:nvPr>
        </p:nvSpPr>
        <p:spPr>
          <a:xfrm>
            <a:off x="12717468" y="8145685"/>
            <a:ext cx="2488553" cy="28379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2000"/>
              <a:buFont typeface="Arial"/>
              <a:buNone/>
              <a:defRPr sz="19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68" name="Google Shape;2368;p143"/>
          <p:cNvSpPr txBox="1">
            <a:spLocks noGrp="1"/>
          </p:cNvSpPr>
          <p:nvPr>
            <p:ph type="body" idx="28"/>
          </p:nvPr>
        </p:nvSpPr>
        <p:spPr>
          <a:xfrm>
            <a:off x="16414473" y="3116485"/>
            <a:ext cx="2488553" cy="28379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2000"/>
              <a:buFont typeface="Arial"/>
              <a:buNone/>
              <a:defRPr sz="19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69" name="Google Shape;2369;p143"/>
          <p:cNvSpPr txBox="1">
            <a:spLocks noGrp="1"/>
          </p:cNvSpPr>
          <p:nvPr>
            <p:ph type="body" idx="29"/>
          </p:nvPr>
        </p:nvSpPr>
        <p:spPr>
          <a:xfrm>
            <a:off x="16414473" y="8145685"/>
            <a:ext cx="2488553" cy="28379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2000"/>
              <a:buFont typeface="Arial"/>
              <a:buNone/>
              <a:defRPr sz="19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70" name="Google Shape;2370;p143"/>
          <p:cNvSpPr txBox="1">
            <a:spLocks noGrp="1"/>
          </p:cNvSpPr>
          <p:nvPr>
            <p:ph type="body" idx="30"/>
          </p:nvPr>
        </p:nvSpPr>
        <p:spPr>
          <a:xfrm>
            <a:off x="20113727" y="3116485"/>
            <a:ext cx="2488553" cy="28379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2000"/>
              <a:buFont typeface="Arial"/>
              <a:buNone/>
              <a:defRPr sz="19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71" name="Google Shape;2371;p143"/>
          <p:cNvSpPr txBox="1">
            <a:spLocks noGrp="1"/>
          </p:cNvSpPr>
          <p:nvPr>
            <p:ph type="body" idx="31"/>
          </p:nvPr>
        </p:nvSpPr>
        <p:spPr>
          <a:xfrm>
            <a:off x="20113727" y="6458315"/>
            <a:ext cx="2488553" cy="28379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2000"/>
              <a:buFont typeface="Arial"/>
              <a:buNone/>
              <a:defRPr sz="19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72" name="Google Shape;2372;p143"/>
          <p:cNvSpPr txBox="1">
            <a:spLocks noGrp="1"/>
          </p:cNvSpPr>
          <p:nvPr>
            <p:ph type="body" idx="32"/>
          </p:nvPr>
        </p:nvSpPr>
        <p:spPr>
          <a:xfrm>
            <a:off x="20113727" y="9800145"/>
            <a:ext cx="2488553" cy="28379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2000"/>
              <a:buFont typeface="Arial"/>
              <a:buNone/>
              <a:defRPr sz="19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73" name="Google Shape;2373;p143"/>
          <p:cNvSpPr txBox="1">
            <a:spLocks noGrp="1"/>
          </p:cNvSpPr>
          <p:nvPr>
            <p:ph type="sldNum" idx="12"/>
          </p:nvPr>
        </p:nvSpPr>
        <p:spPr>
          <a:xfrm>
            <a:off x="22653380"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897597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lients Slide - 7 Column">
  <p:cSld name="Clients Slide - 7 Column">
    <p:spTree>
      <p:nvGrpSpPr>
        <p:cNvPr id="1" name="Shape 2374"/>
        <p:cNvGrpSpPr/>
        <p:nvPr/>
      </p:nvGrpSpPr>
      <p:grpSpPr>
        <a:xfrm>
          <a:off x="0" y="0"/>
          <a:ext cx="0" cy="0"/>
          <a:chOff x="0" y="0"/>
          <a:chExt cx="0" cy="0"/>
        </a:xfrm>
      </p:grpSpPr>
      <p:grpSp>
        <p:nvGrpSpPr>
          <p:cNvPr id="2375" name="Google Shape;2375;p144"/>
          <p:cNvGrpSpPr/>
          <p:nvPr/>
        </p:nvGrpSpPr>
        <p:grpSpPr>
          <a:xfrm>
            <a:off x="0" y="0"/>
            <a:ext cx="24390683" cy="13716000"/>
            <a:chOff x="0" y="0"/>
            <a:chExt cx="24397036" cy="13716000"/>
          </a:xfrm>
        </p:grpSpPr>
        <p:sp>
          <p:nvSpPr>
            <p:cNvPr id="2376" name="Google Shape;2376;p144"/>
            <p:cNvSpPr/>
            <p:nvPr/>
          </p:nvSpPr>
          <p:spPr>
            <a:xfrm>
              <a:off x="0" y="0"/>
              <a:ext cx="24384001" cy="13716000"/>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377" name="Google Shape;2377;p144" descr="Image"/>
            <p:cNvPicPr preferRelativeResize="0"/>
            <p:nvPr/>
          </p:nvPicPr>
          <p:blipFill rotWithShape="1">
            <a:blip r:embed="rId2">
              <a:alphaModFix/>
            </a:blip>
            <a:srcRect/>
            <a:stretch/>
          </p:blipFill>
          <p:spPr>
            <a:xfrm>
              <a:off x="16305423" y="0"/>
              <a:ext cx="8091612" cy="7946377"/>
            </a:xfrm>
            <a:prstGeom prst="rect">
              <a:avLst/>
            </a:prstGeom>
            <a:noFill/>
            <a:ln>
              <a:noFill/>
            </a:ln>
          </p:spPr>
        </p:pic>
        <p:sp>
          <p:nvSpPr>
            <p:cNvPr id="2378" name="Google Shape;2378;p144"/>
            <p:cNvSpPr/>
            <p:nvPr/>
          </p:nvSpPr>
          <p:spPr>
            <a:xfrm>
              <a:off x="12927029" y="700144"/>
              <a:ext cx="10640071" cy="11272484"/>
            </a:xfrm>
            <a:prstGeom prst="rect">
              <a:avLst/>
            </a:prstGeom>
            <a:solidFill>
              <a:schemeClr val="accent6"/>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grpSp>
      <p:sp>
        <p:nvSpPr>
          <p:cNvPr id="2379" name="Google Shape;2379;p144"/>
          <p:cNvSpPr/>
          <p:nvPr/>
        </p:nvSpPr>
        <p:spPr>
          <a:xfrm>
            <a:off x="-1" y="0"/>
            <a:ext cx="24390683" cy="13716000"/>
          </a:xfrm>
          <a:prstGeom prst="rect">
            <a:avLst/>
          </a:prstGeom>
          <a:solidFill>
            <a:schemeClr val="accent5"/>
          </a:solidFill>
          <a:ln>
            <a:noFill/>
          </a:ln>
        </p:spPr>
        <p:txBody>
          <a:bodyPr spcFirstLastPara="1" wrap="square" lIns="50787" tIns="50787" rIns="50787" bIns="50787"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399" b="0" i="0" u="none" strike="noStrike" cap="none">
              <a:solidFill>
                <a:srgbClr val="484861"/>
              </a:solidFill>
              <a:latin typeface="Arial"/>
              <a:ea typeface="Arial"/>
              <a:cs typeface="Arial"/>
              <a:sym typeface="Arial"/>
            </a:endParaRPr>
          </a:p>
        </p:txBody>
      </p:sp>
      <p:pic>
        <p:nvPicPr>
          <p:cNvPr id="2380" name="Google Shape;2380;p144" descr="Image"/>
          <p:cNvPicPr preferRelativeResize="0"/>
          <p:nvPr/>
        </p:nvPicPr>
        <p:blipFill rotWithShape="1">
          <a:blip r:embed="rId3">
            <a:alphaModFix/>
          </a:blip>
          <a:srcRect/>
          <a:stretch/>
        </p:blipFill>
        <p:spPr>
          <a:xfrm>
            <a:off x="22182725" y="1219271"/>
            <a:ext cx="772896" cy="818561"/>
          </a:xfrm>
          <a:prstGeom prst="rect">
            <a:avLst/>
          </a:prstGeom>
          <a:noFill/>
          <a:ln>
            <a:noFill/>
          </a:ln>
        </p:spPr>
      </p:pic>
      <p:sp>
        <p:nvSpPr>
          <p:cNvPr id="2381" name="Google Shape;2381;p144"/>
          <p:cNvSpPr txBox="1">
            <a:spLocks noGrp="1"/>
          </p:cNvSpPr>
          <p:nvPr>
            <p:ph type="body" idx="1"/>
          </p:nvPr>
        </p:nvSpPr>
        <p:spPr>
          <a:xfrm>
            <a:off x="1218883" y="1219271"/>
            <a:ext cx="16186623" cy="818561"/>
          </a:xfrm>
          <a:prstGeom prst="rect">
            <a:avLst/>
          </a:prstGeom>
          <a:noFill/>
          <a:ln>
            <a:noFill/>
          </a:ln>
        </p:spPr>
        <p:txBody>
          <a:bodyPr spcFirstLastPara="1" wrap="square" lIns="0" tIns="0" rIns="0" bIns="0" anchor="t" anchorCtr="0">
            <a:noAutofit/>
          </a:bodyPr>
          <a:lstStyle>
            <a:lvl1pPr marL="457063" lvl="0" indent="-228531" algn="l">
              <a:lnSpc>
                <a:spcPct val="100000"/>
              </a:lnSpc>
              <a:spcBef>
                <a:spcPts val="1999"/>
              </a:spcBef>
              <a:spcAft>
                <a:spcPts val="0"/>
              </a:spcAft>
              <a:buClr>
                <a:srgbClr val="000000"/>
              </a:buClr>
              <a:buSzPts val="5600"/>
              <a:buFont typeface="Arial"/>
              <a:buNone/>
              <a:defRPr sz="5598" b="1">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82" name="Google Shape;2382;p144"/>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383" name="Google Shape;2383;p144"/>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384" name="Google Shape;2384;p144"/>
          <p:cNvSpPr txBox="1">
            <a:spLocks noGrp="1"/>
          </p:cNvSpPr>
          <p:nvPr>
            <p:ph type="body" idx="2"/>
          </p:nvPr>
        </p:nvSpPr>
        <p:spPr>
          <a:xfrm>
            <a:off x="1256973" y="12433300"/>
            <a:ext cx="10550729"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85" name="Google Shape;2385;p144"/>
          <p:cNvSpPr>
            <a:spLocks noGrp="1"/>
          </p:cNvSpPr>
          <p:nvPr>
            <p:ph type="body" idx="3"/>
          </p:nvPr>
        </p:nvSpPr>
        <p:spPr>
          <a:xfrm>
            <a:off x="7554469" y="2801652"/>
            <a:ext cx="2767595" cy="9622768"/>
          </a:xfrm>
          <a:prstGeom prst="roundRect">
            <a:avLst>
              <a:gd name="adj" fmla="val 1835"/>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86" name="Google Shape;2386;p144"/>
          <p:cNvSpPr>
            <a:spLocks noGrp="1"/>
          </p:cNvSpPr>
          <p:nvPr>
            <p:ph type="body" idx="4"/>
          </p:nvPr>
        </p:nvSpPr>
        <p:spPr>
          <a:xfrm>
            <a:off x="17067964" y="2801653"/>
            <a:ext cx="2767880" cy="4610101"/>
          </a:xfrm>
          <a:prstGeom prst="roundRect">
            <a:avLst>
              <a:gd name="adj" fmla="val 1835"/>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87" name="Google Shape;2387;p144"/>
          <p:cNvSpPr>
            <a:spLocks noGrp="1"/>
          </p:cNvSpPr>
          <p:nvPr>
            <p:ph type="body" idx="5"/>
          </p:nvPr>
        </p:nvSpPr>
        <p:spPr>
          <a:xfrm>
            <a:off x="20238690" y="2801653"/>
            <a:ext cx="2767880" cy="4610101"/>
          </a:xfrm>
          <a:prstGeom prst="roundRect">
            <a:avLst>
              <a:gd name="adj" fmla="val 1835"/>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388" name="Google Shape;2388;p144"/>
          <p:cNvCxnSpPr/>
          <p:nvPr/>
        </p:nvCxnSpPr>
        <p:spPr>
          <a:xfrm>
            <a:off x="7554469" y="3728752"/>
            <a:ext cx="2767595" cy="1"/>
          </a:xfrm>
          <a:prstGeom prst="straightConnector1">
            <a:avLst/>
          </a:prstGeom>
          <a:noFill/>
          <a:ln w="38100" cap="flat" cmpd="sng">
            <a:solidFill>
              <a:schemeClr val="accent5"/>
            </a:solidFill>
            <a:prstDash val="solid"/>
            <a:round/>
            <a:headEnd type="none" w="sm" len="sm"/>
            <a:tailEnd type="none" w="sm" len="sm"/>
          </a:ln>
        </p:spPr>
      </p:cxnSp>
      <p:sp>
        <p:nvSpPr>
          <p:cNvPr id="2389" name="Google Shape;2389;p144"/>
          <p:cNvSpPr>
            <a:spLocks noGrp="1"/>
          </p:cNvSpPr>
          <p:nvPr>
            <p:ph type="body" idx="7"/>
          </p:nvPr>
        </p:nvSpPr>
        <p:spPr>
          <a:xfrm>
            <a:off x="1218882" y="2801652"/>
            <a:ext cx="5933175" cy="9622768"/>
          </a:xfrm>
          <a:prstGeom prst="roundRect">
            <a:avLst>
              <a:gd name="adj" fmla="val 856"/>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390" name="Google Shape;2390;p144"/>
          <p:cNvCxnSpPr/>
          <p:nvPr/>
        </p:nvCxnSpPr>
        <p:spPr>
          <a:xfrm>
            <a:off x="1218883" y="3728752"/>
            <a:ext cx="5933175" cy="1"/>
          </a:xfrm>
          <a:prstGeom prst="straightConnector1">
            <a:avLst/>
          </a:prstGeom>
          <a:noFill/>
          <a:ln w="38100" cap="flat" cmpd="sng">
            <a:solidFill>
              <a:schemeClr val="accent5"/>
            </a:solidFill>
            <a:prstDash val="solid"/>
            <a:round/>
            <a:headEnd type="none" w="sm" len="sm"/>
            <a:tailEnd type="none" w="sm" len="sm"/>
          </a:ln>
        </p:spPr>
      </p:cxnSp>
      <p:cxnSp>
        <p:nvCxnSpPr>
          <p:cNvPr id="2391" name="Google Shape;2391;p144"/>
          <p:cNvCxnSpPr/>
          <p:nvPr/>
        </p:nvCxnSpPr>
        <p:spPr>
          <a:xfrm>
            <a:off x="17072456" y="3728752"/>
            <a:ext cx="2758893" cy="1"/>
          </a:xfrm>
          <a:prstGeom prst="straightConnector1">
            <a:avLst/>
          </a:prstGeom>
          <a:noFill/>
          <a:ln w="38100" cap="flat" cmpd="sng">
            <a:solidFill>
              <a:schemeClr val="accent5"/>
            </a:solidFill>
            <a:prstDash val="solid"/>
            <a:round/>
            <a:headEnd type="none" w="sm" len="sm"/>
            <a:tailEnd type="none" w="sm" len="sm"/>
          </a:ln>
        </p:spPr>
      </p:cxnSp>
      <p:cxnSp>
        <p:nvCxnSpPr>
          <p:cNvPr id="2392" name="Google Shape;2392;p144"/>
          <p:cNvCxnSpPr/>
          <p:nvPr/>
        </p:nvCxnSpPr>
        <p:spPr>
          <a:xfrm>
            <a:off x="20238689" y="3728752"/>
            <a:ext cx="2763388" cy="1"/>
          </a:xfrm>
          <a:prstGeom prst="straightConnector1">
            <a:avLst/>
          </a:prstGeom>
          <a:noFill/>
          <a:ln w="38100" cap="flat" cmpd="sng">
            <a:solidFill>
              <a:schemeClr val="accent5"/>
            </a:solidFill>
            <a:prstDash val="solid"/>
            <a:round/>
            <a:headEnd type="none" w="sm" len="sm"/>
            <a:tailEnd type="none" w="sm" len="sm"/>
          </a:ln>
        </p:spPr>
      </p:cxnSp>
      <p:sp>
        <p:nvSpPr>
          <p:cNvPr id="2393" name="Google Shape;2393;p144"/>
          <p:cNvSpPr>
            <a:spLocks noGrp="1"/>
          </p:cNvSpPr>
          <p:nvPr>
            <p:ph type="body" idx="14"/>
          </p:nvPr>
        </p:nvSpPr>
        <p:spPr>
          <a:xfrm>
            <a:off x="17067964" y="7814320"/>
            <a:ext cx="2767880" cy="4610101"/>
          </a:xfrm>
          <a:prstGeom prst="roundRect">
            <a:avLst>
              <a:gd name="adj" fmla="val 1835"/>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394" name="Google Shape;2394;p144"/>
          <p:cNvCxnSpPr/>
          <p:nvPr/>
        </p:nvCxnSpPr>
        <p:spPr>
          <a:xfrm>
            <a:off x="17072456" y="8741420"/>
            <a:ext cx="2758893" cy="1"/>
          </a:xfrm>
          <a:prstGeom prst="straightConnector1">
            <a:avLst/>
          </a:prstGeom>
          <a:noFill/>
          <a:ln w="38100" cap="flat" cmpd="sng">
            <a:solidFill>
              <a:schemeClr val="accent5"/>
            </a:solidFill>
            <a:prstDash val="solid"/>
            <a:round/>
            <a:headEnd type="none" w="sm" len="sm"/>
            <a:tailEnd type="none" w="sm" len="sm"/>
          </a:ln>
        </p:spPr>
      </p:cxnSp>
      <p:sp>
        <p:nvSpPr>
          <p:cNvPr id="2395" name="Google Shape;2395;p144"/>
          <p:cNvSpPr>
            <a:spLocks noGrp="1"/>
          </p:cNvSpPr>
          <p:nvPr>
            <p:ph type="body" idx="16"/>
          </p:nvPr>
        </p:nvSpPr>
        <p:spPr>
          <a:xfrm>
            <a:off x="20238690" y="7814320"/>
            <a:ext cx="2767880" cy="4610101"/>
          </a:xfrm>
          <a:prstGeom prst="roundRect">
            <a:avLst>
              <a:gd name="adj" fmla="val 1835"/>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396" name="Google Shape;2396;p144"/>
          <p:cNvCxnSpPr/>
          <p:nvPr/>
        </p:nvCxnSpPr>
        <p:spPr>
          <a:xfrm>
            <a:off x="20238689" y="8741420"/>
            <a:ext cx="2799677" cy="1"/>
          </a:xfrm>
          <a:prstGeom prst="straightConnector1">
            <a:avLst/>
          </a:prstGeom>
          <a:noFill/>
          <a:ln w="38100" cap="flat" cmpd="sng">
            <a:solidFill>
              <a:schemeClr val="accent5"/>
            </a:solidFill>
            <a:prstDash val="solid"/>
            <a:round/>
            <a:headEnd type="none" w="sm" len="sm"/>
            <a:tailEnd type="none" w="sm" len="sm"/>
          </a:ln>
        </p:spPr>
      </p:cxnSp>
      <p:sp>
        <p:nvSpPr>
          <p:cNvPr id="2397" name="Google Shape;2397;p144"/>
          <p:cNvSpPr txBox="1">
            <a:spLocks noGrp="1"/>
          </p:cNvSpPr>
          <p:nvPr>
            <p:ph type="body" idx="18"/>
          </p:nvPr>
        </p:nvSpPr>
        <p:spPr>
          <a:xfrm>
            <a:off x="1525506" y="3128770"/>
            <a:ext cx="5319915" cy="25922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1800"/>
              <a:buFont typeface="Arial"/>
              <a:buNone/>
              <a:defRPr sz="17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98" name="Google Shape;2398;p144"/>
          <p:cNvSpPr txBox="1">
            <a:spLocks noGrp="1"/>
          </p:cNvSpPr>
          <p:nvPr>
            <p:ph type="body" idx="19"/>
          </p:nvPr>
        </p:nvSpPr>
        <p:spPr>
          <a:xfrm>
            <a:off x="7859048" y="3128770"/>
            <a:ext cx="2031472" cy="25922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1800"/>
              <a:buFont typeface="Arial"/>
              <a:buNone/>
              <a:defRPr sz="17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399" name="Google Shape;2399;p144"/>
          <p:cNvSpPr txBox="1">
            <a:spLocks noGrp="1"/>
          </p:cNvSpPr>
          <p:nvPr>
            <p:ph type="body" idx="20"/>
          </p:nvPr>
        </p:nvSpPr>
        <p:spPr>
          <a:xfrm>
            <a:off x="17474258" y="3128770"/>
            <a:ext cx="2031472" cy="25922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1800"/>
              <a:buFont typeface="Arial"/>
              <a:buNone/>
              <a:defRPr sz="17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400" name="Google Shape;2400;p144"/>
          <p:cNvSpPr txBox="1">
            <a:spLocks noGrp="1"/>
          </p:cNvSpPr>
          <p:nvPr>
            <p:ph type="body" idx="21"/>
          </p:nvPr>
        </p:nvSpPr>
        <p:spPr>
          <a:xfrm>
            <a:off x="17436168" y="8157970"/>
            <a:ext cx="2031472" cy="25922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1800"/>
              <a:buFont typeface="Arial"/>
              <a:buNone/>
              <a:defRPr sz="17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401" name="Google Shape;2401;p144"/>
          <p:cNvSpPr txBox="1">
            <a:spLocks noGrp="1"/>
          </p:cNvSpPr>
          <p:nvPr>
            <p:ph type="body" idx="22"/>
          </p:nvPr>
        </p:nvSpPr>
        <p:spPr>
          <a:xfrm>
            <a:off x="20606894" y="3128770"/>
            <a:ext cx="2031472" cy="25922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1800"/>
              <a:buFont typeface="Arial"/>
              <a:buNone/>
              <a:defRPr sz="17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402" name="Google Shape;2402;p144"/>
          <p:cNvSpPr txBox="1">
            <a:spLocks noGrp="1"/>
          </p:cNvSpPr>
          <p:nvPr>
            <p:ph type="body" idx="23"/>
          </p:nvPr>
        </p:nvSpPr>
        <p:spPr>
          <a:xfrm>
            <a:off x="20606894" y="8157970"/>
            <a:ext cx="2031472" cy="25922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1800"/>
              <a:buFont typeface="Arial"/>
              <a:buNone/>
              <a:defRPr sz="17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403" name="Google Shape;2403;p144"/>
          <p:cNvSpPr>
            <a:spLocks noGrp="1"/>
          </p:cNvSpPr>
          <p:nvPr>
            <p:ph type="body" idx="24"/>
          </p:nvPr>
        </p:nvSpPr>
        <p:spPr>
          <a:xfrm>
            <a:off x="10725828" y="2801652"/>
            <a:ext cx="2767595" cy="9622768"/>
          </a:xfrm>
          <a:prstGeom prst="roundRect">
            <a:avLst>
              <a:gd name="adj" fmla="val 1835"/>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404" name="Google Shape;2404;p144"/>
          <p:cNvCxnSpPr/>
          <p:nvPr/>
        </p:nvCxnSpPr>
        <p:spPr>
          <a:xfrm>
            <a:off x="10725828" y="3728752"/>
            <a:ext cx="2767595" cy="1"/>
          </a:xfrm>
          <a:prstGeom prst="straightConnector1">
            <a:avLst/>
          </a:prstGeom>
          <a:noFill/>
          <a:ln w="38100" cap="flat" cmpd="sng">
            <a:solidFill>
              <a:schemeClr val="accent5"/>
            </a:solidFill>
            <a:prstDash val="solid"/>
            <a:round/>
            <a:headEnd type="none" w="sm" len="sm"/>
            <a:tailEnd type="none" w="sm" len="sm"/>
          </a:ln>
        </p:spPr>
      </p:cxnSp>
      <p:sp>
        <p:nvSpPr>
          <p:cNvPr id="2405" name="Google Shape;2405;p144"/>
          <p:cNvSpPr txBox="1">
            <a:spLocks noGrp="1"/>
          </p:cNvSpPr>
          <p:nvPr>
            <p:ph type="body" idx="26"/>
          </p:nvPr>
        </p:nvSpPr>
        <p:spPr>
          <a:xfrm>
            <a:off x="11030407" y="3128770"/>
            <a:ext cx="2031472" cy="25922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1800"/>
              <a:buFont typeface="Arial"/>
              <a:buNone/>
              <a:defRPr sz="17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406" name="Google Shape;2406;p144"/>
          <p:cNvSpPr>
            <a:spLocks noGrp="1"/>
          </p:cNvSpPr>
          <p:nvPr>
            <p:ph type="body" idx="27"/>
          </p:nvPr>
        </p:nvSpPr>
        <p:spPr>
          <a:xfrm>
            <a:off x="13897522" y="2801652"/>
            <a:ext cx="2767594" cy="9622768"/>
          </a:xfrm>
          <a:prstGeom prst="roundRect">
            <a:avLst>
              <a:gd name="adj" fmla="val 1835"/>
            </a:avLst>
          </a:prstGeom>
          <a:solidFill>
            <a:schemeClr val="accent6"/>
          </a:solidFill>
          <a:ln>
            <a:noFill/>
          </a:ln>
        </p:spPr>
        <p:txBody>
          <a:bodyPr spcFirstLastPara="1" wrap="square" lIns="50800" tIns="50800" rIns="50800" bIns="50800" anchor="ctr"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cxnSp>
        <p:nvCxnSpPr>
          <p:cNvPr id="2407" name="Google Shape;2407;p144"/>
          <p:cNvCxnSpPr/>
          <p:nvPr/>
        </p:nvCxnSpPr>
        <p:spPr>
          <a:xfrm>
            <a:off x="13897522" y="3728752"/>
            <a:ext cx="2767594" cy="1"/>
          </a:xfrm>
          <a:prstGeom prst="straightConnector1">
            <a:avLst/>
          </a:prstGeom>
          <a:noFill/>
          <a:ln w="38100" cap="flat" cmpd="sng">
            <a:solidFill>
              <a:schemeClr val="accent5"/>
            </a:solidFill>
            <a:prstDash val="solid"/>
            <a:round/>
            <a:headEnd type="none" w="sm" len="sm"/>
            <a:tailEnd type="none" w="sm" len="sm"/>
          </a:ln>
        </p:spPr>
      </p:cxnSp>
      <p:sp>
        <p:nvSpPr>
          <p:cNvPr id="2408" name="Google Shape;2408;p144"/>
          <p:cNvSpPr txBox="1">
            <a:spLocks noGrp="1"/>
          </p:cNvSpPr>
          <p:nvPr>
            <p:ph type="body" idx="29"/>
          </p:nvPr>
        </p:nvSpPr>
        <p:spPr>
          <a:xfrm>
            <a:off x="14202099" y="3128770"/>
            <a:ext cx="2031472" cy="259222"/>
          </a:xfrm>
          <a:prstGeom prst="rect">
            <a:avLst/>
          </a:prstGeom>
          <a:noFill/>
          <a:ln>
            <a:noFill/>
          </a:ln>
        </p:spPr>
        <p:txBody>
          <a:bodyPr spcFirstLastPara="1" wrap="square" lIns="0" tIns="0" rIns="0" bIns="0" anchor="ctr" anchorCtr="0">
            <a:noAutofit/>
          </a:bodyPr>
          <a:lstStyle>
            <a:lvl1pPr marL="457063" lvl="0" indent="-228531" algn="ctr">
              <a:lnSpc>
                <a:spcPct val="110000"/>
              </a:lnSpc>
              <a:spcBef>
                <a:spcPts val="800"/>
              </a:spcBef>
              <a:spcAft>
                <a:spcPts val="0"/>
              </a:spcAft>
              <a:buClr>
                <a:srgbClr val="727272"/>
              </a:buClr>
              <a:buSzPts val="1800"/>
              <a:buFont typeface="Arial"/>
              <a:buNone/>
              <a:defRPr sz="1799" b="1" cap="none">
                <a:solidFill>
                  <a:srgbClr val="727272"/>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409" name="Google Shape;2409;p144"/>
          <p:cNvSpPr txBox="1">
            <a:spLocks noGrp="1"/>
          </p:cNvSpPr>
          <p:nvPr>
            <p:ph type="sldNum" idx="12"/>
          </p:nvPr>
        </p:nvSpPr>
        <p:spPr>
          <a:xfrm>
            <a:off x="22653380" y="12852401"/>
            <a:ext cx="375940" cy="348537"/>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202346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rgbClr val="000000"/>
        </a:solidFill>
        <a:effectLst/>
      </p:bgPr>
    </p:bg>
    <p:spTree>
      <p:nvGrpSpPr>
        <p:cNvPr id="1" name="Shape 2410"/>
        <p:cNvGrpSpPr/>
        <p:nvPr/>
      </p:nvGrpSpPr>
      <p:grpSpPr>
        <a:xfrm>
          <a:off x="0" y="0"/>
          <a:ext cx="0" cy="0"/>
          <a:chOff x="0" y="0"/>
          <a:chExt cx="0" cy="0"/>
        </a:xfrm>
      </p:grpSpPr>
      <p:pic>
        <p:nvPicPr>
          <p:cNvPr id="2411" name="Google Shape;2411;p145" descr="Artboard 4@2x-80.jpg"/>
          <p:cNvPicPr preferRelativeResize="0"/>
          <p:nvPr/>
        </p:nvPicPr>
        <p:blipFill rotWithShape="1">
          <a:blip r:embed="rId2">
            <a:alphaModFix amt="32000"/>
          </a:blip>
          <a:srcRect/>
          <a:stretch/>
        </p:blipFill>
        <p:spPr>
          <a:xfrm>
            <a:off x="0" y="0"/>
            <a:ext cx="24377651" cy="13716000"/>
          </a:xfrm>
          <a:prstGeom prst="rect">
            <a:avLst/>
          </a:prstGeom>
          <a:noFill/>
          <a:ln>
            <a:noFill/>
          </a:ln>
        </p:spPr>
      </p:pic>
      <p:sp>
        <p:nvSpPr>
          <p:cNvPr id="2412" name="Google Shape;2412;p145"/>
          <p:cNvSpPr/>
          <p:nvPr/>
        </p:nvSpPr>
        <p:spPr>
          <a:xfrm>
            <a:off x="10157354" y="10643642"/>
            <a:ext cx="4062942" cy="350045"/>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chemeClr val="accent3"/>
              </a:buClr>
              <a:buSzPts val="2400"/>
              <a:buFont typeface="Arial"/>
              <a:buNone/>
            </a:pPr>
            <a:r>
              <a:rPr lang="en-US" sz="2399" b="0" i="0" u="sng" strike="noStrike" cap="none">
                <a:solidFill>
                  <a:schemeClr val="hlink"/>
                </a:solidFill>
                <a:latin typeface="Arial"/>
                <a:ea typeface="Arial"/>
                <a:cs typeface="Arial"/>
                <a:sym typeface="Arial"/>
                <a:hlinkClick r:id="rId3"/>
              </a:rPr>
              <a:t>www.hashicorp.com</a:t>
            </a:r>
            <a:endParaRPr sz="1400"/>
          </a:p>
        </p:txBody>
      </p:sp>
      <p:sp>
        <p:nvSpPr>
          <p:cNvPr id="2413" name="Google Shape;2413;p145"/>
          <p:cNvSpPr/>
          <p:nvPr/>
        </p:nvSpPr>
        <p:spPr>
          <a:xfrm>
            <a:off x="10157354" y="10097542"/>
            <a:ext cx="4062942" cy="350045"/>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chemeClr val="accent3"/>
              </a:buClr>
              <a:buSzPts val="2400"/>
              <a:buFont typeface="Arial"/>
              <a:buNone/>
            </a:pPr>
            <a:r>
              <a:rPr lang="en-US" sz="2399" b="0" i="0" u="none" strike="noStrike" cap="none">
                <a:solidFill>
                  <a:schemeClr val="accent3"/>
                </a:solidFill>
                <a:latin typeface="Arial"/>
                <a:ea typeface="Arial"/>
                <a:cs typeface="Arial"/>
                <a:sym typeface="Arial"/>
              </a:rPr>
              <a:t>hello@hashicorp.com</a:t>
            </a:r>
            <a:endParaRPr sz="1400"/>
          </a:p>
        </p:txBody>
      </p:sp>
      <p:sp>
        <p:nvSpPr>
          <p:cNvPr id="2414" name="Google Shape;2414;p145"/>
          <p:cNvSpPr txBox="1">
            <a:spLocks noGrp="1"/>
          </p:cNvSpPr>
          <p:nvPr>
            <p:ph type="body" idx="1"/>
          </p:nvPr>
        </p:nvSpPr>
        <p:spPr>
          <a:xfrm>
            <a:off x="6173934" y="6858000"/>
            <a:ext cx="12029783" cy="1522258"/>
          </a:xfrm>
          <a:prstGeom prst="rect">
            <a:avLst/>
          </a:prstGeom>
          <a:noFill/>
          <a:ln>
            <a:noFill/>
          </a:ln>
        </p:spPr>
        <p:txBody>
          <a:bodyPr spcFirstLastPara="1" wrap="square" lIns="0" tIns="0" rIns="0" bIns="0" anchor="ctr" anchorCtr="0">
            <a:noAutofit/>
          </a:bodyPr>
          <a:lstStyle>
            <a:lvl1pPr marL="457063" lvl="0" indent="-228531" algn="ctr">
              <a:lnSpc>
                <a:spcPct val="100000"/>
              </a:lnSpc>
              <a:spcBef>
                <a:spcPts val="0"/>
              </a:spcBef>
              <a:spcAft>
                <a:spcPts val="0"/>
              </a:spcAft>
              <a:buClr>
                <a:schemeClr val="accent6"/>
              </a:buClr>
              <a:buSzPts val="9600"/>
              <a:buFont typeface="Arial"/>
              <a:buNone/>
              <a:defRPr sz="9597" b="1">
                <a:solidFill>
                  <a:schemeClr val="accent6"/>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pic>
        <p:nvPicPr>
          <p:cNvPr id="2415" name="Google Shape;2415;p145" descr="Image"/>
          <p:cNvPicPr preferRelativeResize="0"/>
          <p:nvPr/>
        </p:nvPicPr>
        <p:blipFill rotWithShape="1">
          <a:blip r:embed="rId4">
            <a:alphaModFix/>
          </a:blip>
          <a:srcRect/>
          <a:stretch/>
        </p:blipFill>
        <p:spPr>
          <a:xfrm>
            <a:off x="11295643" y="3814866"/>
            <a:ext cx="1786365" cy="1891907"/>
          </a:xfrm>
          <a:prstGeom prst="rect">
            <a:avLst/>
          </a:prstGeom>
          <a:noFill/>
          <a:ln>
            <a:noFill/>
          </a:ln>
        </p:spPr>
      </p:pic>
      <p:cxnSp>
        <p:nvCxnSpPr>
          <p:cNvPr id="2416" name="Google Shape;2416;p145"/>
          <p:cNvCxnSpPr/>
          <p:nvPr/>
        </p:nvCxnSpPr>
        <p:spPr>
          <a:xfrm>
            <a:off x="11803178" y="9205789"/>
            <a:ext cx="772897" cy="1"/>
          </a:xfrm>
          <a:prstGeom prst="straightConnector1">
            <a:avLst/>
          </a:prstGeom>
          <a:noFill/>
          <a:ln w="38100" cap="flat" cmpd="sng">
            <a:solidFill>
              <a:schemeClr val="accent6"/>
            </a:solidFill>
            <a:prstDash val="solid"/>
            <a:miter lim="400000"/>
            <a:headEnd type="none" w="sm" len="sm"/>
            <a:tailEnd type="none" w="sm" len="sm"/>
          </a:ln>
        </p:spPr>
      </p:cxnSp>
      <p:sp>
        <p:nvSpPr>
          <p:cNvPr id="2417" name="Google Shape;2417;p145"/>
          <p:cNvSpPr txBox="1">
            <a:spLocks noGrp="1"/>
          </p:cNvSpPr>
          <p:nvPr>
            <p:ph type="sldNum" idx="12"/>
          </p:nvPr>
        </p:nvSpPr>
        <p:spPr>
          <a:xfrm>
            <a:off x="12182477" y="13081001"/>
            <a:ext cx="375939" cy="348537"/>
          </a:xfrm>
          <a:prstGeom prst="rect">
            <a:avLst/>
          </a:prstGeom>
          <a:noFill/>
          <a:ln>
            <a:noFill/>
          </a:ln>
        </p:spPr>
        <p:txBody>
          <a:bodyPr spcFirstLastPara="1" wrap="square" lIns="50800" tIns="50800" rIns="50800" bIns="50800" anchor="t" anchorCtr="0">
            <a:noAutofit/>
          </a:bodyPr>
          <a:lstStyle>
            <a:lvl1pPr marL="253924" lvl="0" indent="-253924" algn="l">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l">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l">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l">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l">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l">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l">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l">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l">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245926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Title Left - No Pattern">
  <p:cSld name="1_Title Left - No Pattern">
    <p:spTree>
      <p:nvGrpSpPr>
        <p:cNvPr id="1" name="Shape 2418"/>
        <p:cNvGrpSpPr/>
        <p:nvPr/>
      </p:nvGrpSpPr>
      <p:grpSpPr>
        <a:xfrm>
          <a:off x="0" y="0"/>
          <a:ext cx="0" cy="0"/>
          <a:chOff x="0" y="0"/>
          <a:chExt cx="0" cy="0"/>
        </a:xfrm>
      </p:grpSpPr>
      <p:pic>
        <p:nvPicPr>
          <p:cNvPr id="2419" name="Google Shape;2419;p146" descr="Image"/>
          <p:cNvPicPr preferRelativeResize="0"/>
          <p:nvPr/>
        </p:nvPicPr>
        <p:blipFill rotWithShape="1">
          <a:blip r:embed="rId2">
            <a:alphaModFix/>
          </a:blip>
          <a:srcRect/>
          <a:stretch/>
        </p:blipFill>
        <p:spPr>
          <a:xfrm>
            <a:off x="1218883" y="1219271"/>
            <a:ext cx="772896" cy="818561"/>
          </a:xfrm>
          <a:prstGeom prst="rect">
            <a:avLst/>
          </a:prstGeom>
          <a:noFill/>
          <a:ln>
            <a:noFill/>
          </a:ln>
        </p:spPr>
      </p:pic>
      <p:cxnSp>
        <p:nvCxnSpPr>
          <p:cNvPr id="2420" name="Google Shape;2420;p146"/>
          <p:cNvCxnSpPr/>
          <p:nvPr/>
        </p:nvCxnSpPr>
        <p:spPr>
          <a:xfrm>
            <a:off x="1218883" y="2869681"/>
            <a:ext cx="772896" cy="1"/>
          </a:xfrm>
          <a:prstGeom prst="straightConnector1">
            <a:avLst/>
          </a:prstGeom>
          <a:noFill/>
          <a:ln w="38100" cap="flat" cmpd="sng">
            <a:solidFill>
              <a:srgbClr val="000000"/>
            </a:solidFill>
            <a:prstDash val="solid"/>
            <a:miter lim="400000"/>
            <a:headEnd type="none" w="sm" len="sm"/>
            <a:tailEnd type="none" w="sm" len="sm"/>
          </a:ln>
        </p:spPr>
      </p:cxnSp>
      <p:sp>
        <p:nvSpPr>
          <p:cNvPr id="2421" name="Google Shape;2421;p146"/>
          <p:cNvSpPr txBox="1">
            <a:spLocks noGrp="1"/>
          </p:cNvSpPr>
          <p:nvPr>
            <p:ph type="body" idx="1"/>
          </p:nvPr>
        </p:nvSpPr>
        <p:spPr>
          <a:xfrm>
            <a:off x="1218883" y="3555705"/>
            <a:ext cx="5281576" cy="5104891"/>
          </a:xfrm>
          <a:prstGeom prst="rect">
            <a:avLst/>
          </a:prstGeom>
          <a:noFill/>
          <a:ln>
            <a:noFill/>
          </a:ln>
        </p:spPr>
        <p:txBody>
          <a:bodyPr spcFirstLastPara="1" wrap="square" lIns="0" tIns="0" rIns="0" bIns="0" anchor="t" anchorCtr="0">
            <a:noAutofit/>
          </a:bodyPr>
          <a:lstStyle>
            <a:lvl1pPr marL="457063" lvl="0" indent="-342797" algn="l">
              <a:lnSpc>
                <a:spcPct val="130000"/>
              </a:lnSpc>
              <a:spcBef>
                <a:spcPts val="5198"/>
              </a:spcBef>
              <a:spcAft>
                <a:spcPts val="0"/>
              </a:spcAft>
              <a:buClr>
                <a:srgbClr val="484861"/>
              </a:buClr>
              <a:buSzPts val="1800"/>
              <a:buChar char="▪"/>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422" name="Google Shape;2422;p146"/>
          <p:cNvSpPr/>
          <p:nvPr/>
        </p:nvSpPr>
        <p:spPr>
          <a:xfrm>
            <a:off x="17997428" y="12908304"/>
            <a:ext cx="3946338" cy="248897"/>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chemeClr val="accent1"/>
              </a:buClr>
              <a:buSzPts val="1700"/>
              <a:buFont typeface="Arial"/>
              <a:buNone/>
            </a:pPr>
            <a:r>
              <a:rPr lang="en-US" sz="1699" b="0" i="1" u="none" strike="noStrike" cap="none">
                <a:solidFill>
                  <a:schemeClr val="accent1"/>
                </a:solidFill>
                <a:latin typeface="Arial"/>
                <a:ea typeface="Arial"/>
                <a:cs typeface="Arial"/>
                <a:sym typeface="Arial"/>
              </a:rPr>
              <a:t>Copyright © 2018 HashiCorp</a:t>
            </a:r>
            <a:endParaRPr sz="1400"/>
          </a:p>
        </p:txBody>
      </p:sp>
      <p:sp>
        <p:nvSpPr>
          <p:cNvPr id="2423" name="Google Shape;2423;p146"/>
          <p:cNvSpPr/>
          <p:nvPr/>
        </p:nvSpPr>
        <p:spPr>
          <a:xfrm>
            <a:off x="22295353" y="12912101"/>
            <a:ext cx="130294" cy="246938"/>
          </a:xfrm>
          <a:prstGeom prst="rect">
            <a:avLst/>
          </a:prstGeom>
          <a:noFill/>
          <a:ln>
            <a:noFill/>
          </a:ln>
        </p:spPr>
        <p:txBody>
          <a:bodyPr spcFirstLastPara="1" wrap="square" lIns="0" tIns="0" rIns="0" bIns="0" anchor="t" anchorCtr="0">
            <a:noAutofit/>
          </a:bodyPr>
          <a:lstStyle/>
          <a:p>
            <a:pPr marL="253924" marR="0" lvl="0" indent="-253924" algn="l" rtl="0">
              <a:lnSpc>
                <a:spcPct val="120000"/>
              </a:lnSpc>
              <a:spcBef>
                <a:spcPts val="0"/>
              </a:spcBef>
              <a:spcAft>
                <a:spcPts val="0"/>
              </a:spcAft>
              <a:buClr>
                <a:srgbClr val="000000"/>
              </a:buClr>
              <a:buSzPts val="1700"/>
              <a:buFont typeface="Arial"/>
              <a:buNone/>
            </a:pPr>
            <a:r>
              <a:rPr lang="en-US" sz="1699" b="0" i="0" u="none" strike="noStrike" cap="none">
                <a:solidFill>
                  <a:srgbClr val="000000"/>
                </a:solidFill>
                <a:latin typeface="Arial"/>
                <a:ea typeface="Arial"/>
                <a:cs typeface="Arial"/>
                <a:sym typeface="Arial"/>
              </a:rPr>
              <a:t> ∕</a:t>
            </a:r>
            <a:endParaRPr sz="1400"/>
          </a:p>
        </p:txBody>
      </p:sp>
      <p:sp>
        <p:nvSpPr>
          <p:cNvPr id="2424" name="Google Shape;2424;p146"/>
          <p:cNvSpPr txBox="1">
            <a:spLocks noGrp="1"/>
          </p:cNvSpPr>
          <p:nvPr>
            <p:ph type="body" idx="2"/>
          </p:nvPr>
        </p:nvSpPr>
        <p:spPr>
          <a:xfrm>
            <a:off x="1256973" y="12433300"/>
            <a:ext cx="5243486" cy="711200"/>
          </a:xfrm>
          <a:prstGeom prst="rect">
            <a:avLst/>
          </a:prstGeom>
          <a:noFill/>
          <a:ln>
            <a:noFill/>
          </a:ln>
        </p:spPr>
        <p:txBody>
          <a:bodyPr spcFirstLastPara="1" wrap="square" lIns="0" tIns="0" rIns="0" bIns="0" anchor="b" anchorCtr="0">
            <a:noAutofit/>
          </a:bodyPr>
          <a:lstStyle>
            <a:lvl1pPr marL="457063" lvl="0" indent="-228531" algn="l">
              <a:lnSpc>
                <a:spcPct val="120000"/>
              </a:lnSpc>
              <a:spcBef>
                <a:spcPts val="0"/>
              </a:spcBef>
              <a:spcAft>
                <a:spcPts val="0"/>
              </a:spcAft>
              <a:buClr>
                <a:srgbClr val="000000"/>
              </a:buClr>
              <a:buSzPts val="1700"/>
              <a:buFont typeface="Arial"/>
              <a:buNone/>
              <a:defRPr sz="1699" cap="none">
                <a:solidFill>
                  <a:srgbClr val="000000"/>
                </a:solidFill>
              </a:defRPr>
            </a:lvl1pPr>
            <a:lvl2pPr marL="914126" lvl="1" indent="-342797" algn="l">
              <a:lnSpc>
                <a:spcPct val="130000"/>
              </a:lnSpc>
              <a:spcBef>
                <a:spcPts val="5198"/>
              </a:spcBef>
              <a:spcAft>
                <a:spcPts val="0"/>
              </a:spcAft>
              <a:buClr>
                <a:srgbClr val="484861"/>
              </a:buClr>
              <a:buSzPts val="1800"/>
              <a:buChar char="–"/>
              <a:defRPr/>
            </a:lvl2pPr>
            <a:lvl3pPr marL="1371189" lvl="2" indent="-342797" algn="l">
              <a:lnSpc>
                <a:spcPct val="130000"/>
              </a:lnSpc>
              <a:spcBef>
                <a:spcPts val="5198"/>
              </a:spcBef>
              <a:spcAft>
                <a:spcPts val="0"/>
              </a:spcAft>
              <a:buClr>
                <a:srgbClr val="484861"/>
              </a:buClr>
              <a:buSzPts val="1800"/>
              <a:buChar char="▪"/>
              <a:defRPr/>
            </a:lvl3pPr>
            <a:lvl4pPr marL="1828251" lvl="3" indent="-342797" algn="l">
              <a:lnSpc>
                <a:spcPct val="130000"/>
              </a:lnSpc>
              <a:spcBef>
                <a:spcPts val="5198"/>
              </a:spcBef>
              <a:spcAft>
                <a:spcPts val="0"/>
              </a:spcAft>
              <a:buClr>
                <a:srgbClr val="484861"/>
              </a:buClr>
              <a:buSzPts val="1800"/>
              <a:buChar char="–"/>
              <a:defRPr/>
            </a:lvl4pPr>
            <a:lvl5pPr marL="2285314" lvl="4" indent="-342797" algn="l">
              <a:lnSpc>
                <a:spcPct val="130000"/>
              </a:lnSpc>
              <a:spcBef>
                <a:spcPts val="5198"/>
              </a:spcBef>
              <a:spcAft>
                <a:spcPts val="0"/>
              </a:spcAft>
              <a:buClr>
                <a:srgbClr val="484861"/>
              </a:buClr>
              <a:buSzPts val="1800"/>
              <a:buChar char="▪"/>
              <a:defRPr/>
            </a:lvl5pPr>
            <a:lvl6pPr marL="2742377" lvl="5" indent="-228531" algn="l">
              <a:lnSpc>
                <a:spcPct val="130000"/>
              </a:lnSpc>
              <a:spcBef>
                <a:spcPts val="5198"/>
              </a:spcBef>
              <a:spcAft>
                <a:spcPts val="0"/>
              </a:spcAft>
              <a:buClr>
                <a:srgbClr val="484861"/>
              </a:buClr>
              <a:buSzPts val="1800"/>
              <a:buNone/>
              <a:defRPr/>
            </a:lvl6pPr>
            <a:lvl7pPr marL="3199440" lvl="6" indent="-342797" algn="l">
              <a:lnSpc>
                <a:spcPct val="130000"/>
              </a:lnSpc>
              <a:spcBef>
                <a:spcPts val="5198"/>
              </a:spcBef>
              <a:spcAft>
                <a:spcPts val="0"/>
              </a:spcAft>
              <a:buClr>
                <a:srgbClr val="484861"/>
              </a:buClr>
              <a:buSzPts val="1800"/>
              <a:buChar char="•"/>
              <a:defRPr/>
            </a:lvl7pPr>
            <a:lvl8pPr marL="3656503" lvl="7" indent="-342797" algn="l">
              <a:lnSpc>
                <a:spcPct val="130000"/>
              </a:lnSpc>
              <a:spcBef>
                <a:spcPts val="5198"/>
              </a:spcBef>
              <a:spcAft>
                <a:spcPts val="0"/>
              </a:spcAft>
              <a:buClr>
                <a:srgbClr val="484861"/>
              </a:buClr>
              <a:buSzPts val="1800"/>
              <a:buChar char="•"/>
              <a:defRPr/>
            </a:lvl8pPr>
            <a:lvl9pPr marL="4113566" lvl="8" indent="-342797" algn="l">
              <a:lnSpc>
                <a:spcPct val="130000"/>
              </a:lnSpc>
              <a:spcBef>
                <a:spcPts val="5198"/>
              </a:spcBef>
              <a:spcAft>
                <a:spcPts val="0"/>
              </a:spcAft>
              <a:buClr>
                <a:srgbClr val="484861"/>
              </a:buClr>
              <a:buSzPts val="1800"/>
              <a:buChar char="•"/>
              <a:defRPr/>
            </a:lvl9pPr>
          </a:lstStyle>
          <a:p>
            <a:endParaRPr/>
          </a:p>
        </p:txBody>
      </p:sp>
      <p:sp>
        <p:nvSpPr>
          <p:cNvPr id="2425" name="Google Shape;2425;p146"/>
          <p:cNvSpPr txBox="1">
            <a:spLocks noGrp="1"/>
          </p:cNvSpPr>
          <p:nvPr>
            <p:ph type="sldNum" idx="12"/>
          </p:nvPr>
        </p:nvSpPr>
        <p:spPr>
          <a:xfrm>
            <a:off x="22646447" y="12858483"/>
            <a:ext cx="359961" cy="348538"/>
          </a:xfrm>
          <a:prstGeom prst="rect">
            <a:avLst/>
          </a:prstGeom>
          <a:noFill/>
          <a:ln>
            <a:noFill/>
          </a:ln>
        </p:spPr>
        <p:txBody>
          <a:bodyPr spcFirstLastPara="1" wrap="square" lIns="50800" tIns="50800" rIns="50800" bIns="50800" anchor="ctr" anchorCtr="0">
            <a:noAutofit/>
          </a:bodyPr>
          <a:lstStyle>
            <a:lvl1pPr marL="253924" lvl="0" indent="-253924" algn="ctr">
              <a:lnSpc>
                <a:spcPct val="120000"/>
              </a:lnSpc>
              <a:spcBef>
                <a:spcPts val="0"/>
              </a:spcBef>
              <a:spcAft>
                <a:spcPts val="0"/>
              </a:spcAft>
              <a:buClr>
                <a:srgbClr val="000000"/>
              </a:buClr>
              <a:buSzPts val="1700"/>
              <a:buFont typeface="Arial"/>
              <a:buNone/>
              <a:defRPr sz="1699" cap="none">
                <a:solidFill>
                  <a:srgbClr val="000000"/>
                </a:solidFill>
              </a:defRPr>
            </a:lvl1pPr>
            <a:lvl2pPr marL="253924" lvl="1" indent="-253924" algn="ctr">
              <a:lnSpc>
                <a:spcPct val="120000"/>
              </a:lnSpc>
              <a:spcBef>
                <a:spcPts val="0"/>
              </a:spcBef>
              <a:spcAft>
                <a:spcPts val="0"/>
              </a:spcAft>
              <a:buClr>
                <a:srgbClr val="000000"/>
              </a:buClr>
              <a:buSzPts val="1700"/>
              <a:buFont typeface="Arial"/>
              <a:buNone/>
              <a:defRPr sz="1699" cap="none">
                <a:solidFill>
                  <a:srgbClr val="000000"/>
                </a:solidFill>
              </a:defRPr>
            </a:lvl2pPr>
            <a:lvl3pPr marL="253924" lvl="2" indent="-253924" algn="ctr">
              <a:lnSpc>
                <a:spcPct val="120000"/>
              </a:lnSpc>
              <a:spcBef>
                <a:spcPts val="0"/>
              </a:spcBef>
              <a:spcAft>
                <a:spcPts val="0"/>
              </a:spcAft>
              <a:buClr>
                <a:srgbClr val="000000"/>
              </a:buClr>
              <a:buSzPts val="1700"/>
              <a:buFont typeface="Arial"/>
              <a:buNone/>
              <a:defRPr sz="1699" cap="none">
                <a:solidFill>
                  <a:srgbClr val="000000"/>
                </a:solidFill>
              </a:defRPr>
            </a:lvl3pPr>
            <a:lvl4pPr marL="253924" lvl="3" indent="-253924" algn="ctr">
              <a:lnSpc>
                <a:spcPct val="120000"/>
              </a:lnSpc>
              <a:spcBef>
                <a:spcPts val="0"/>
              </a:spcBef>
              <a:spcAft>
                <a:spcPts val="0"/>
              </a:spcAft>
              <a:buClr>
                <a:srgbClr val="000000"/>
              </a:buClr>
              <a:buSzPts val="1700"/>
              <a:buFont typeface="Arial"/>
              <a:buNone/>
              <a:defRPr sz="1699" cap="none">
                <a:solidFill>
                  <a:srgbClr val="000000"/>
                </a:solidFill>
              </a:defRPr>
            </a:lvl4pPr>
            <a:lvl5pPr marL="253924" lvl="4" indent="-253924" algn="ctr">
              <a:lnSpc>
                <a:spcPct val="120000"/>
              </a:lnSpc>
              <a:spcBef>
                <a:spcPts val="0"/>
              </a:spcBef>
              <a:spcAft>
                <a:spcPts val="0"/>
              </a:spcAft>
              <a:buClr>
                <a:srgbClr val="000000"/>
              </a:buClr>
              <a:buSzPts val="1700"/>
              <a:buFont typeface="Arial"/>
              <a:buNone/>
              <a:defRPr sz="1699" cap="none">
                <a:solidFill>
                  <a:srgbClr val="000000"/>
                </a:solidFill>
              </a:defRPr>
            </a:lvl5pPr>
            <a:lvl6pPr marL="253924" lvl="5" indent="-253924" algn="ctr">
              <a:lnSpc>
                <a:spcPct val="120000"/>
              </a:lnSpc>
              <a:spcBef>
                <a:spcPts val="0"/>
              </a:spcBef>
              <a:spcAft>
                <a:spcPts val="0"/>
              </a:spcAft>
              <a:buClr>
                <a:srgbClr val="000000"/>
              </a:buClr>
              <a:buSzPts val="1700"/>
              <a:buFont typeface="Arial"/>
              <a:buNone/>
              <a:defRPr sz="1699" cap="none">
                <a:solidFill>
                  <a:srgbClr val="000000"/>
                </a:solidFill>
              </a:defRPr>
            </a:lvl6pPr>
            <a:lvl7pPr marL="253924" lvl="6" indent="-253924" algn="ctr">
              <a:lnSpc>
                <a:spcPct val="120000"/>
              </a:lnSpc>
              <a:spcBef>
                <a:spcPts val="0"/>
              </a:spcBef>
              <a:spcAft>
                <a:spcPts val="0"/>
              </a:spcAft>
              <a:buClr>
                <a:srgbClr val="000000"/>
              </a:buClr>
              <a:buSzPts val="1700"/>
              <a:buFont typeface="Arial"/>
              <a:buNone/>
              <a:defRPr sz="1699" cap="none">
                <a:solidFill>
                  <a:srgbClr val="000000"/>
                </a:solidFill>
              </a:defRPr>
            </a:lvl7pPr>
            <a:lvl8pPr marL="253924" lvl="7" indent="-253924" algn="ctr">
              <a:lnSpc>
                <a:spcPct val="120000"/>
              </a:lnSpc>
              <a:spcBef>
                <a:spcPts val="0"/>
              </a:spcBef>
              <a:spcAft>
                <a:spcPts val="0"/>
              </a:spcAft>
              <a:buClr>
                <a:srgbClr val="000000"/>
              </a:buClr>
              <a:buSzPts val="1700"/>
              <a:buFont typeface="Arial"/>
              <a:buNone/>
              <a:defRPr sz="1699" cap="none">
                <a:solidFill>
                  <a:srgbClr val="000000"/>
                </a:solidFill>
              </a:defRPr>
            </a:lvl8pPr>
            <a:lvl9pPr marL="253924" lvl="8" indent="-253924" algn="ctr">
              <a:lnSpc>
                <a:spcPct val="120000"/>
              </a:lnSpc>
              <a:spcBef>
                <a:spcPts val="0"/>
              </a:spcBef>
              <a:spcAft>
                <a:spcPts val="0"/>
              </a:spcAft>
              <a:buClr>
                <a:srgbClr val="000000"/>
              </a:buClr>
              <a:buSzPts val="1700"/>
              <a:buFont typeface="Arial"/>
              <a:buNone/>
              <a:defRPr sz="1699" cap="none">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2890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C7D574-4699-457F-B88A-D55A6512BC71}" type="datetimeFigureOut">
              <a:rPr lang="en-US" smtClean="0"/>
              <a:t>4/21/22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5C6D79-07DF-4AAE-B3B5-A2689798E8C5}" type="slidenum">
              <a:rPr lang="en-US" smtClean="0"/>
              <a:t>‹#›</a:t>
            </a:fld>
            <a:endParaRPr lang="en-US"/>
          </a:p>
        </p:txBody>
      </p:sp>
    </p:spTree>
    <p:extLst>
      <p:ext uri="{BB962C8B-B14F-4D97-AF65-F5344CB8AC3E}">
        <p14:creationId xmlns:p14="http://schemas.microsoft.com/office/powerpoint/2010/main" val="2716846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C7D574-4699-457F-B88A-D55A6512BC71}" type="datetimeFigureOut">
              <a:rPr lang="en-US" smtClean="0"/>
              <a:t>4/21/22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5C6D79-07DF-4AAE-B3B5-A2689798E8C5}" type="slidenum">
              <a:rPr lang="en-US" smtClean="0"/>
              <a:t>‹#›</a:t>
            </a:fld>
            <a:endParaRPr lang="en-US"/>
          </a:p>
        </p:txBody>
      </p:sp>
    </p:spTree>
    <p:extLst>
      <p:ext uri="{BB962C8B-B14F-4D97-AF65-F5344CB8AC3E}">
        <p14:creationId xmlns:p14="http://schemas.microsoft.com/office/powerpoint/2010/main" val="95656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p:spPr>
        <p:txBody>
          <a:bodyPr anchor="b"/>
          <a:lstStyle>
            <a:lvl1pPr>
              <a:defRPr sz="6398"/>
            </a:lvl1pPr>
          </a:lstStyle>
          <a:p>
            <a:r>
              <a:rPr lang="en-US"/>
              <a:t>Click to edit Master title style</a:t>
            </a:r>
          </a:p>
        </p:txBody>
      </p:sp>
      <p:sp>
        <p:nvSpPr>
          <p:cNvPr id="3" name="Content Placeholder 2"/>
          <p:cNvSpPr>
            <a:spLocks noGrp="1"/>
          </p:cNvSpPr>
          <p:nvPr>
            <p:ph idx="1"/>
          </p:nvPr>
        </p:nvSpPr>
        <p:spPr>
          <a:xfrm>
            <a:off x="10363677" y="1974851"/>
            <a:ext cx="12341185" cy="9747250"/>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8CC7D574-4699-457F-B88A-D55A6512BC71}" type="datetimeFigureOut">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C6D79-07DF-4AAE-B3B5-A2689798E8C5}" type="slidenum">
              <a:rPr lang="en-US" smtClean="0"/>
              <a:t>‹#›</a:t>
            </a:fld>
            <a:endParaRPr lang="en-US"/>
          </a:p>
        </p:txBody>
      </p:sp>
    </p:spTree>
    <p:extLst>
      <p:ext uri="{BB962C8B-B14F-4D97-AF65-F5344CB8AC3E}">
        <p14:creationId xmlns:p14="http://schemas.microsoft.com/office/powerpoint/2010/main" val="2287511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p:spPr>
        <p:txBody>
          <a:bodyPr anchor="b"/>
          <a:lstStyle>
            <a:lvl1pPr>
              <a:defRPr sz="6398"/>
            </a:lvl1pPr>
          </a:lstStyle>
          <a:p>
            <a:r>
              <a:rPr lang="en-US"/>
              <a:t>Click to edit Master title style</a:t>
            </a:r>
          </a:p>
        </p:txBody>
      </p:sp>
      <p:sp>
        <p:nvSpPr>
          <p:cNvPr id="3" name="Picture Placeholder 2"/>
          <p:cNvSpPr>
            <a:spLocks noGrp="1" noChangeAspect="1"/>
          </p:cNvSpPr>
          <p:nvPr>
            <p:ph type="pic" idx="1"/>
          </p:nvPr>
        </p:nvSpPr>
        <p:spPr>
          <a:xfrm>
            <a:off x="10363677" y="1974851"/>
            <a:ext cx="12341185" cy="9747250"/>
          </a:xfrm>
        </p:spPr>
        <p:txBody>
          <a:bodyPr anchor="t"/>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r>
              <a:rPr lang="en-US"/>
              <a:t>Click icon to add picture</a:t>
            </a:r>
          </a:p>
        </p:txBody>
      </p:sp>
      <p:sp>
        <p:nvSpPr>
          <p:cNvPr id="4" name="Text Placeholder 3"/>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8CC7D574-4699-457F-B88A-D55A6512BC71}" type="datetimeFigureOut">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C6D79-07DF-4AAE-B3B5-A2689798E8C5}" type="slidenum">
              <a:rPr lang="en-US" smtClean="0"/>
              <a:t>‹#›</a:t>
            </a:fld>
            <a:endParaRPr lang="en-US"/>
          </a:p>
        </p:txBody>
      </p:sp>
    </p:spTree>
    <p:extLst>
      <p:ext uri="{BB962C8B-B14F-4D97-AF65-F5344CB8AC3E}">
        <p14:creationId xmlns:p14="http://schemas.microsoft.com/office/powerpoint/2010/main" val="282292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000" r="-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8CC7D574-4699-457F-B88A-D55A6512BC71}" type="datetimeFigureOut">
              <a:rPr lang="en-US" smtClean="0"/>
              <a:t>4/21/22</a:t>
            </a:fld>
            <a:endParaRPr lang="en-US"/>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8351536" y="12772265"/>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B25C6D79-07DF-4AAE-B3B5-A2689798E8C5}" type="slidenum">
              <a:rPr lang="en-US" smtClean="0"/>
              <a:t>‹#›</a:t>
            </a:fld>
            <a:endParaRPr lang="en-US"/>
          </a:p>
        </p:txBody>
      </p:sp>
      <p:pic>
        <p:nvPicPr>
          <p:cNvPr id="8" name="Picture 7">
            <a:extLst>
              <a:ext uri="{FF2B5EF4-FFF2-40B4-BE49-F238E27FC236}">
                <a16:creationId xmlns:a16="http://schemas.microsoft.com/office/drawing/2014/main" id="{CF2AB79C-E6DC-4310-8BB4-2A4E48874CF3}"/>
              </a:ext>
            </a:extLst>
          </p:cNvPr>
          <p:cNvPicPr>
            <a:picLocks noChangeAspect="1"/>
          </p:cNvPicPr>
          <p:nvPr userDrawn="1"/>
        </p:nvPicPr>
        <p:blipFill>
          <a:blip r:embed="rId14">
            <a:alphaModFix amt="90000"/>
            <a:extLst>
              <a:ext uri="{28A0092B-C50C-407E-A947-70E740481C1C}">
                <a14:useLocalDpi xmlns:a14="http://schemas.microsoft.com/office/drawing/2010/main" val="0"/>
              </a:ext>
            </a:extLst>
          </a:blip>
          <a:stretch>
            <a:fillRect/>
          </a:stretch>
        </p:blipFill>
        <p:spPr>
          <a:xfrm>
            <a:off x="19194047" y="12581758"/>
            <a:ext cx="3957075" cy="885164"/>
          </a:xfrm>
          <a:prstGeom prst="rect">
            <a:avLst/>
          </a:prstGeom>
        </p:spPr>
      </p:pic>
    </p:spTree>
    <p:extLst>
      <p:ext uri="{BB962C8B-B14F-4D97-AF65-F5344CB8AC3E}">
        <p14:creationId xmlns:p14="http://schemas.microsoft.com/office/powerpoint/2010/main" val="2189255123"/>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549"/>
        <p:cNvGrpSpPr/>
        <p:nvPr/>
      </p:nvGrpSpPr>
      <p:grpSpPr>
        <a:xfrm>
          <a:off x="0" y="0"/>
          <a:ext cx="0" cy="0"/>
          <a:chOff x="0" y="0"/>
          <a:chExt cx="0" cy="0"/>
        </a:xfrm>
      </p:grpSpPr>
      <p:sp>
        <p:nvSpPr>
          <p:cNvPr id="1550" name="Google Shape;1550;p98"/>
          <p:cNvSpPr txBox="1">
            <a:spLocks noGrp="1"/>
          </p:cNvSpPr>
          <p:nvPr>
            <p:ph type="title"/>
          </p:nvPr>
        </p:nvSpPr>
        <p:spPr>
          <a:xfrm>
            <a:off x="1688661" y="952500"/>
            <a:ext cx="21000329" cy="22860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000000"/>
              </a:buClr>
              <a:buSzPts val="9600"/>
              <a:buFont typeface="Arial"/>
              <a:buNone/>
              <a:defRPr sz="96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9600"/>
              <a:buFont typeface="Arial"/>
              <a:buNone/>
              <a:defRPr sz="9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600"/>
              <a:buFont typeface="Arial"/>
              <a:buNone/>
              <a:defRPr sz="9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600"/>
              <a:buFont typeface="Arial"/>
              <a:buNone/>
              <a:defRPr sz="9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600"/>
              <a:buFont typeface="Arial"/>
              <a:buNone/>
              <a:defRPr sz="9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600"/>
              <a:buFont typeface="Arial"/>
              <a:buNone/>
              <a:defRPr sz="9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600"/>
              <a:buFont typeface="Arial"/>
              <a:buNone/>
              <a:defRPr sz="9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600"/>
              <a:buFont typeface="Arial"/>
              <a:buNone/>
              <a:defRPr sz="9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600"/>
              <a:buFont typeface="Arial"/>
              <a:buNone/>
              <a:defRPr sz="9600" b="1" i="0" u="none" strike="noStrike" cap="none">
                <a:solidFill>
                  <a:srgbClr val="000000"/>
                </a:solidFill>
                <a:latin typeface="Arial"/>
                <a:ea typeface="Arial"/>
                <a:cs typeface="Arial"/>
                <a:sym typeface="Arial"/>
              </a:defRPr>
            </a:lvl9pPr>
          </a:lstStyle>
          <a:p>
            <a:endParaRPr/>
          </a:p>
        </p:txBody>
      </p:sp>
      <p:sp>
        <p:nvSpPr>
          <p:cNvPr id="1551" name="Google Shape;1551;p98"/>
          <p:cNvSpPr txBox="1">
            <a:spLocks noGrp="1"/>
          </p:cNvSpPr>
          <p:nvPr>
            <p:ph type="body" idx="1"/>
          </p:nvPr>
        </p:nvSpPr>
        <p:spPr>
          <a:xfrm>
            <a:off x="1688661" y="3238500"/>
            <a:ext cx="21000329" cy="9207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30000"/>
              </a:lnSpc>
              <a:spcBef>
                <a:spcPts val="5200"/>
              </a:spcBef>
              <a:spcAft>
                <a:spcPts val="0"/>
              </a:spcAft>
              <a:buClr>
                <a:srgbClr val="484861"/>
              </a:buClr>
              <a:buSzPts val="2400"/>
              <a:buFont typeface="Noto Sans Symbols"/>
              <a:buChar char="▪"/>
              <a:defRPr sz="2400" b="0" i="0" u="none" strike="noStrike" cap="none">
                <a:solidFill>
                  <a:srgbClr val="484861"/>
                </a:solidFill>
                <a:latin typeface="Arial"/>
                <a:ea typeface="Arial"/>
                <a:cs typeface="Arial"/>
                <a:sym typeface="Arial"/>
              </a:defRPr>
            </a:lvl1pPr>
            <a:lvl2pPr marL="914400" marR="0" lvl="1" indent="-381000" algn="l" rtl="0">
              <a:lnSpc>
                <a:spcPct val="130000"/>
              </a:lnSpc>
              <a:spcBef>
                <a:spcPts val="5200"/>
              </a:spcBef>
              <a:spcAft>
                <a:spcPts val="0"/>
              </a:spcAft>
              <a:buClr>
                <a:srgbClr val="484861"/>
              </a:buClr>
              <a:buSzPts val="2400"/>
              <a:buFont typeface="Noto Sans Symbols"/>
              <a:buChar char="–"/>
              <a:defRPr sz="2400" b="0" i="0" u="none" strike="noStrike" cap="none">
                <a:solidFill>
                  <a:srgbClr val="484861"/>
                </a:solidFill>
                <a:latin typeface="Arial"/>
                <a:ea typeface="Arial"/>
                <a:cs typeface="Arial"/>
                <a:sym typeface="Arial"/>
              </a:defRPr>
            </a:lvl2pPr>
            <a:lvl3pPr marL="1371600" marR="0" lvl="2" indent="-381000" algn="l" rtl="0">
              <a:lnSpc>
                <a:spcPct val="130000"/>
              </a:lnSpc>
              <a:spcBef>
                <a:spcPts val="5200"/>
              </a:spcBef>
              <a:spcAft>
                <a:spcPts val="0"/>
              </a:spcAft>
              <a:buClr>
                <a:srgbClr val="484861"/>
              </a:buClr>
              <a:buSzPts val="2400"/>
              <a:buFont typeface="Noto Sans Symbols"/>
              <a:buChar char="▪"/>
              <a:defRPr sz="2400" b="0" i="0" u="none" strike="noStrike" cap="none">
                <a:solidFill>
                  <a:srgbClr val="484861"/>
                </a:solidFill>
                <a:latin typeface="Arial"/>
                <a:ea typeface="Arial"/>
                <a:cs typeface="Arial"/>
                <a:sym typeface="Arial"/>
              </a:defRPr>
            </a:lvl3pPr>
            <a:lvl4pPr marL="1828800" marR="0" lvl="3" indent="-381000" algn="l" rtl="0">
              <a:lnSpc>
                <a:spcPct val="130000"/>
              </a:lnSpc>
              <a:spcBef>
                <a:spcPts val="5200"/>
              </a:spcBef>
              <a:spcAft>
                <a:spcPts val="0"/>
              </a:spcAft>
              <a:buClr>
                <a:srgbClr val="484861"/>
              </a:buClr>
              <a:buSzPts val="2400"/>
              <a:buFont typeface="Noto Sans Symbols"/>
              <a:buChar char="–"/>
              <a:defRPr sz="2400" b="0" i="0" u="none" strike="noStrike" cap="none">
                <a:solidFill>
                  <a:srgbClr val="484861"/>
                </a:solidFill>
                <a:latin typeface="Arial"/>
                <a:ea typeface="Arial"/>
                <a:cs typeface="Arial"/>
                <a:sym typeface="Arial"/>
              </a:defRPr>
            </a:lvl4pPr>
            <a:lvl5pPr marL="2286000" marR="0" lvl="4" indent="-381000" algn="l" rtl="0">
              <a:lnSpc>
                <a:spcPct val="130000"/>
              </a:lnSpc>
              <a:spcBef>
                <a:spcPts val="5200"/>
              </a:spcBef>
              <a:spcAft>
                <a:spcPts val="0"/>
              </a:spcAft>
              <a:buClr>
                <a:srgbClr val="484861"/>
              </a:buClr>
              <a:buSzPts val="2400"/>
              <a:buFont typeface="Noto Sans Symbols"/>
              <a:buChar char="▪"/>
              <a:defRPr sz="2400" b="0" i="0" u="none" strike="noStrike" cap="none">
                <a:solidFill>
                  <a:srgbClr val="484861"/>
                </a:solidFill>
                <a:latin typeface="Arial"/>
                <a:ea typeface="Arial"/>
                <a:cs typeface="Arial"/>
                <a:sym typeface="Arial"/>
              </a:defRPr>
            </a:lvl5pPr>
            <a:lvl6pPr marL="2743200" marR="0" lvl="5" indent="-228600" algn="l" rtl="0">
              <a:lnSpc>
                <a:spcPct val="130000"/>
              </a:lnSpc>
              <a:spcBef>
                <a:spcPts val="5200"/>
              </a:spcBef>
              <a:spcAft>
                <a:spcPts val="0"/>
              </a:spcAft>
              <a:buClr>
                <a:srgbClr val="484861"/>
              </a:buClr>
              <a:buSzPts val="2400"/>
              <a:buFont typeface="Noto Sans Symbols"/>
              <a:buNone/>
              <a:defRPr sz="2400" b="0" i="0" u="none" strike="noStrike" cap="none">
                <a:solidFill>
                  <a:srgbClr val="484861"/>
                </a:solidFill>
                <a:latin typeface="Arial"/>
                <a:ea typeface="Arial"/>
                <a:cs typeface="Arial"/>
                <a:sym typeface="Arial"/>
              </a:defRPr>
            </a:lvl6pPr>
            <a:lvl7pPr marL="3200400" marR="0" lvl="6" indent="-381000" algn="l" rtl="0">
              <a:lnSpc>
                <a:spcPct val="130000"/>
              </a:lnSpc>
              <a:spcBef>
                <a:spcPts val="5200"/>
              </a:spcBef>
              <a:spcAft>
                <a:spcPts val="0"/>
              </a:spcAft>
              <a:buClr>
                <a:srgbClr val="484861"/>
              </a:buClr>
              <a:buSzPts val="2400"/>
              <a:buFont typeface="Noto Sans Symbols"/>
              <a:buChar char="•"/>
              <a:defRPr sz="2400" b="0" i="0" u="none" strike="noStrike" cap="none">
                <a:solidFill>
                  <a:srgbClr val="484861"/>
                </a:solidFill>
                <a:latin typeface="Arial"/>
                <a:ea typeface="Arial"/>
                <a:cs typeface="Arial"/>
                <a:sym typeface="Arial"/>
              </a:defRPr>
            </a:lvl7pPr>
            <a:lvl8pPr marL="3657600" marR="0" lvl="7" indent="-381000" algn="l" rtl="0">
              <a:lnSpc>
                <a:spcPct val="130000"/>
              </a:lnSpc>
              <a:spcBef>
                <a:spcPts val="5200"/>
              </a:spcBef>
              <a:spcAft>
                <a:spcPts val="0"/>
              </a:spcAft>
              <a:buClr>
                <a:srgbClr val="484861"/>
              </a:buClr>
              <a:buSzPts val="2400"/>
              <a:buFont typeface="Noto Sans Symbols"/>
              <a:buChar char="•"/>
              <a:defRPr sz="2400" b="0" i="0" u="none" strike="noStrike" cap="none">
                <a:solidFill>
                  <a:srgbClr val="484861"/>
                </a:solidFill>
                <a:latin typeface="Arial"/>
                <a:ea typeface="Arial"/>
                <a:cs typeface="Arial"/>
                <a:sym typeface="Arial"/>
              </a:defRPr>
            </a:lvl8pPr>
            <a:lvl9pPr marL="4114800" marR="0" lvl="8" indent="-381000" algn="l" rtl="0">
              <a:lnSpc>
                <a:spcPct val="130000"/>
              </a:lnSpc>
              <a:spcBef>
                <a:spcPts val="5200"/>
              </a:spcBef>
              <a:spcAft>
                <a:spcPts val="0"/>
              </a:spcAft>
              <a:buClr>
                <a:srgbClr val="484861"/>
              </a:buClr>
              <a:buSzPts val="2400"/>
              <a:buFont typeface="Noto Sans Symbols"/>
              <a:buChar char="•"/>
              <a:defRPr sz="2400" b="0" i="0" u="none" strike="noStrike" cap="none">
                <a:solidFill>
                  <a:srgbClr val="484861"/>
                </a:solidFill>
                <a:latin typeface="Arial"/>
                <a:ea typeface="Arial"/>
                <a:cs typeface="Arial"/>
                <a:sym typeface="Arial"/>
              </a:defRPr>
            </a:lvl9pPr>
          </a:lstStyle>
          <a:p>
            <a:endParaRPr/>
          </a:p>
        </p:txBody>
      </p:sp>
      <p:sp>
        <p:nvSpPr>
          <p:cNvPr id="1552" name="Google Shape;1552;p98"/>
          <p:cNvSpPr txBox="1">
            <a:spLocks noGrp="1"/>
          </p:cNvSpPr>
          <p:nvPr>
            <p:ph type="sldNum" idx="12"/>
          </p:nvPr>
        </p:nvSpPr>
        <p:spPr>
          <a:xfrm>
            <a:off x="12182477" y="13081001"/>
            <a:ext cx="375939" cy="348537"/>
          </a:xfrm>
          <a:prstGeom prst="rect">
            <a:avLst/>
          </a:prstGeom>
          <a:noFill/>
          <a:ln>
            <a:noFill/>
          </a:ln>
        </p:spPr>
        <p:txBody>
          <a:bodyPr spcFirstLastPara="1" wrap="square" lIns="50800" tIns="50800" rIns="50800" bIns="50800" anchor="t" anchorCtr="0">
            <a:noAutofit/>
          </a:bodyPr>
          <a:lstStyle>
            <a:lvl1pPr marL="253924" marR="0" lvl="0" indent="-253924" algn="l" rtl="0">
              <a:lnSpc>
                <a:spcPct val="120000"/>
              </a:lnSpc>
              <a:spcBef>
                <a:spcPts val="0"/>
              </a:spcBef>
              <a:spcAft>
                <a:spcPts val="0"/>
              </a:spcAft>
              <a:buClr>
                <a:srgbClr val="000000"/>
              </a:buClr>
              <a:buSzPts val="1700"/>
              <a:buFont typeface="Arial"/>
              <a:buNone/>
              <a:defRPr sz="1699" b="0" i="0" u="none" strike="noStrike" cap="none">
                <a:solidFill>
                  <a:srgbClr val="000000"/>
                </a:solidFill>
                <a:latin typeface="Arial"/>
                <a:ea typeface="Arial"/>
                <a:cs typeface="Arial"/>
                <a:sym typeface="Arial"/>
              </a:defRPr>
            </a:lvl1pPr>
            <a:lvl2pPr marL="253924" marR="0" lvl="1" indent="-253924" algn="l" rtl="0">
              <a:lnSpc>
                <a:spcPct val="120000"/>
              </a:lnSpc>
              <a:spcBef>
                <a:spcPts val="0"/>
              </a:spcBef>
              <a:spcAft>
                <a:spcPts val="0"/>
              </a:spcAft>
              <a:buClr>
                <a:srgbClr val="000000"/>
              </a:buClr>
              <a:buSzPts val="1700"/>
              <a:buFont typeface="Arial"/>
              <a:buNone/>
              <a:defRPr sz="1699" b="0" i="0" u="none" strike="noStrike" cap="none">
                <a:solidFill>
                  <a:srgbClr val="000000"/>
                </a:solidFill>
                <a:latin typeface="Arial"/>
                <a:ea typeface="Arial"/>
                <a:cs typeface="Arial"/>
                <a:sym typeface="Arial"/>
              </a:defRPr>
            </a:lvl2pPr>
            <a:lvl3pPr marL="253924" marR="0" lvl="2" indent="-253924" algn="l" rtl="0">
              <a:lnSpc>
                <a:spcPct val="120000"/>
              </a:lnSpc>
              <a:spcBef>
                <a:spcPts val="0"/>
              </a:spcBef>
              <a:spcAft>
                <a:spcPts val="0"/>
              </a:spcAft>
              <a:buClr>
                <a:srgbClr val="000000"/>
              </a:buClr>
              <a:buSzPts val="1700"/>
              <a:buFont typeface="Arial"/>
              <a:buNone/>
              <a:defRPr sz="1699" b="0" i="0" u="none" strike="noStrike" cap="none">
                <a:solidFill>
                  <a:srgbClr val="000000"/>
                </a:solidFill>
                <a:latin typeface="Arial"/>
                <a:ea typeface="Arial"/>
                <a:cs typeface="Arial"/>
                <a:sym typeface="Arial"/>
              </a:defRPr>
            </a:lvl3pPr>
            <a:lvl4pPr marL="253924" marR="0" lvl="3" indent="-253924" algn="l" rtl="0">
              <a:lnSpc>
                <a:spcPct val="120000"/>
              </a:lnSpc>
              <a:spcBef>
                <a:spcPts val="0"/>
              </a:spcBef>
              <a:spcAft>
                <a:spcPts val="0"/>
              </a:spcAft>
              <a:buClr>
                <a:srgbClr val="000000"/>
              </a:buClr>
              <a:buSzPts val="1700"/>
              <a:buFont typeface="Arial"/>
              <a:buNone/>
              <a:defRPr sz="1699" b="0" i="0" u="none" strike="noStrike" cap="none">
                <a:solidFill>
                  <a:srgbClr val="000000"/>
                </a:solidFill>
                <a:latin typeface="Arial"/>
                <a:ea typeface="Arial"/>
                <a:cs typeface="Arial"/>
                <a:sym typeface="Arial"/>
              </a:defRPr>
            </a:lvl4pPr>
            <a:lvl5pPr marL="253924" marR="0" lvl="4" indent="-253924" algn="l" rtl="0">
              <a:lnSpc>
                <a:spcPct val="120000"/>
              </a:lnSpc>
              <a:spcBef>
                <a:spcPts val="0"/>
              </a:spcBef>
              <a:spcAft>
                <a:spcPts val="0"/>
              </a:spcAft>
              <a:buClr>
                <a:srgbClr val="000000"/>
              </a:buClr>
              <a:buSzPts val="1700"/>
              <a:buFont typeface="Arial"/>
              <a:buNone/>
              <a:defRPr sz="1699" b="0" i="0" u="none" strike="noStrike" cap="none">
                <a:solidFill>
                  <a:srgbClr val="000000"/>
                </a:solidFill>
                <a:latin typeface="Arial"/>
                <a:ea typeface="Arial"/>
                <a:cs typeface="Arial"/>
                <a:sym typeface="Arial"/>
              </a:defRPr>
            </a:lvl5pPr>
            <a:lvl6pPr marL="253924" marR="0" lvl="5" indent="-253924" algn="l" rtl="0">
              <a:lnSpc>
                <a:spcPct val="120000"/>
              </a:lnSpc>
              <a:spcBef>
                <a:spcPts val="0"/>
              </a:spcBef>
              <a:spcAft>
                <a:spcPts val="0"/>
              </a:spcAft>
              <a:buClr>
                <a:srgbClr val="000000"/>
              </a:buClr>
              <a:buSzPts val="1700"/>
              <a:buFont typeface="Arial"/>
              <a:buNone/>
              <a:defRPr sz="1699" b="0" i="0" u="none" strike="noStrike" cap="none">
                <a:solidFill>
                  <a:srgbClr val="000000"/>
                </a:solidFill>
                <a:latin typeface="Arial"/>
                <a:ea typeface="Arial"/>
                <a:cs typeface="Arial"/>
                <a:sym typeface="Arial"/>
              </a:defRPr>
            </a:lvl6pPr>
            <a:lvl7pPr marL="253924" marR="0" lvl="6" indent="-253924" algn="l" rtl="0">
              <a:lnSpc>
                <a:spcPct val="120000"/>
              </a:lnSpc>
              <a:spcBef>
                <a:spcPts val="0"/>
              </a:spcBef>
              <a:spcAft>
                <a:spcPts val="0"/>
              </a:spcAft>
              <a:buClr>
                <a:srgbClr val="000000"/>
              </a:buClr>
              <a:buSzPts val="1700"/>
              <a:buFont typeface="Arial"/>
              <a:buNone/>
              <a:defRPr sz="1699" b="0" i="0" u="none" strike="noStrike" cap="none">
                <a:solidFill>
                  <a:srgbClr val="000000"/>
                </a:solidFill>
                <a:latin typeface="Arial"/>
                <a:ea typeface="Arial"/>
                <a:cs typeface="Arial"/>
                <a:sym typeface="Arial"/>
              </a:defRPr>
            </a:lvl7pPr>
            <a:lvl8pPr marL="253924" marR="0" lvl="7" indent="-253924" algn="l" rtl="0">
              <a:lnSpc>
                <a:spcPct val="120000"/>
              </a:lnSpc>
              <a:spcBef>
                <a:spcPts val="0"/>
              </a:spcBef>
              <a:spcAft>
                <a:spcPts val="0"/>
              </a:spcAft>
              <a:buClr>
                <a:srgbClr val="000000"/>
              </a:buClr>
              <a:buSzPts val="1700"/>
              <a:buFont typeface="Arial"/>
              <a:buNone/>
              <a:defRPr sz="1699" b="0" i="0" u="none" strike="noStrike" cap="none">
                <a:solidFill>
                  <a:srgbClr val="000000"/>
                </a:solidFill>
                <a:latin typeface="Arial"/>
                <a:ea typeface="Arial"/>
                <a:cs typeface="Arial"/>
                <a:sym typeface="Arial"/>
              </a:defRPr>
            </a:lvl8pPr>
            <a:lvl9pPr marL="253924" marR="0" lvl="8" indent="-253924" algn="l" rtl="0">
              <a:lnSpc>
                <a:spcPct val="120000"/>
              </a:lnSpc>
              <a:spcBef>
                <a:spcPts val="0"/>
              </a:spcBef>
              <a:spcAft>
                <a:spcPts val="0"/>
              </a:spcAft>
              <a:buClr>
                <a:srgbClr val="000000"/>
              </a:buClr>
              <a:buSzPts val="1700"/>
              <a:buFont typeface="Arial"/>
              <a:buNone/>
              <a:defRPr sz="1699"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93744535"/>
      </p:ext>
    </p:extLst>
  </p:cSld>
  <p:clrMap bg1="lt1" tx1="dk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74" r:id="rId29"/>
    <p:sldLayoutId id="2147483975" r:id="rId30"/>
    <p:sldLayoutId id="2147483976" r:id="rId31"/>
    <p:sldLayoutId id="2147483977" r:id="rId32"/>
    <p:sldLayoutId id="2147483978" r:id="rId33"/>
    <p:sldLayoutId id="2147483979" r:id="rId34"/>
    <p:sldLayoutId id="2147483980" r:id="rId35"/>
    <p:sldLayoutId id="2147483981" r:id="rId36"/>
    <p:sldLayoutId id="2147483982" r:id="rId37"/>
    <p:sldLayoutId id="2147483983" r:id="rId38"/>
    <p:sldLayoutId id="2147483984" r:id="rId39"/>
    <p:sldLayoutId id="2147483985" r:id="rId40"/>
    <p:sldLayoutId id="2147483986" r:id="rId41"/>
    <p:sldLayoutId id="2147483987" r:id="rId42"/>
    <p:sldLayoutId id="2147483988" r:id="rId43"/>
    <p:sldLayoutId id="2147483989" r:id="rId44"/>
    <p:sldLayoutId id="2147483990" r:id="rId45"/>
    <p:sldLayoutId id="2147483991" r:id="rId46"/>
    <p:sldLayoutId id="2147483992" r:id="rId47"/>
    <p:sldLayoutId id="2147483993"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17" Type="http://schemas.openxmlformats.org/officeDocument/2006/relationships/image" Target="NULL"/><Relationship Id="rId299" Type="http://schemas.openxmlformats.org/officeDocument/2006/relationships/image" Target="NULL"/><Relationship Id="rId21" Type="http://schemas.openxmlformats.org/officeDocument/2006/relationships/customXml" Target="../ink/ink188.xml"/><Relationship Id="rId63" Type="http://schemas.openxmlformats.org/officeDocument/2006/relationships/customXml" Target="../ink/ink209.xml"/><Relationship Id="rId159" Type="http://schemas.openxmlformats.org/officeDocument/2006/relationships/image" Target="NULL"/><Relationship Id="rId170" Type="http://schemas.openxmlformats.org/officeDocument/2006/relationships/customXml" Target="../ink/ink262.xml"/><Relationship Id="rId226" Type="http://schemas.openxmlformats.org/officeDocument/2006/relationships/image" Target="NULL"/><Relationship Id="rId268" Type="http://schemas.openxmlformats.org/officeDocument/2006/relationships/customXml" Target="../ink/ink306.xml"/><Relationship Id="rId32" Type="http://schemas.openxmlformats.org/officeDocument/2006/relationships/image" Target="NULL"/><Relationship Id="rId74" Type="http://schemas.openxmlformats.org/officeDocument/2006/relationships/image" Target="NULL"/><Relationship Id="rId128" Type="http://schemas.openxmlformats.org/officeDocument/2006/relationships/customXml" Target="../ink/ink241.xml"/><Relationship Id="rId5" Type="http://schemas.openxmlformats.org/officeDocument/2006/relationships/customXml" Target="../ink/ink180.xml"/><Relationship Id="rId181" Type="http://schemas.openxmlformats.org/officeDocument/2006/relationships/image" Target="NULL"/><Relationship Id="rId237" Type="http://schemas.openxmlformats.org/officeDocument/2006/relationships/image" Target="NULL"/><Relationship Id="rId279" Type="http://schemas.openxmlformats.org/officeDocument/2006/relationships/image" Target="NULL"/><Relationship Id="rId43" Type="http://schemas.openxmlformats.org/officeDocument/2006/relationships/customXml" Target="../ink/ink199.xml"/><Relationship Id="rId139" Type="http://schemas.openxmlformats.org/officeDocument/2006/relationships/image" Target="NULL"/><Relationship Id="rId290" Type="http://schemas.openxmlformats.org/officeDocument/2006/relationships/customXml" Target="../ink/ink317.xml"/><Relationship Id="rId304" Type="http://schemas.openxmlformats.org/officeDocument/2006/relationships/customXml" Target="../ink/ink324.xml"/><Relationship Id="rId85" Type="http://schemas.openxmlformats.org/officeDocument/2006/relationships/customXml" Target="../ink/ink220.xml"/><Relationship Id="rId150" Type="http://schemas.openxmlformats.org/officeDocument/2006/relationships/customXml" Target="../ink/ink252.xml"/><Relationship Id="rId192" Type="http://schemas.openxmlformats.org/officeDocument/2006/relationships/customXml" Target="../ink/ink273.xml"/><Relationship Id="rId206" Type="http://schemas.openxmlformats.org/officeDocument/2006/relationships/image" Target="../media/image27.png"/><Relationship Id="rId248" Type="http://schemas.openxmlformats.org/officeDocument/2006/relationships/customXml" Target="../ink/ink296.xml"/><Relationship Id="rId12" Type="http://schemas.openxmlformats.org/officeDocument/2006/relationships/image" Target="NULL"/><Relationship Id="rId108" Type="http://schemas.openxmlformats.org/officeDocument/2006/relationships/customXml" Target="../ink/ink231.xml"/><Relationship Id="rId315" Type="http://schemas.openxmlformats.org/officeDocument/2006/relationships/customXml" Target="../ink/ink331.xml"/><Relationship Id="rId54" Type="http://schemas.openxmlformats.org/officeDocument/2006/relationships/image" Target="NULL"/><Relationship Id="rId96" Type="http://schemas.openxmlformats.org/officeDocument/2006/relationships/image" Target="NULL"/><Relationship Id="rId161" Type="http://schemas.openxmlformats.org/officeDocument/2006/relationships/image" Target="NULL"/><Relationship Id="rId217" Type="http://schemas.openxmlformats.org/officeDocument/2006/relationships/image" Target="NULL"/><Relationship Id="rId259" Type="http://schemas.openxmlformats.org/officeDocument/2006/relationships/image" Target="NULL"/><Relationship Id="rId23" Type="http://schemas.openxmlformats.org/officeDocument/2006/relationships/customXml" Target="../ink/ink189.xml"/><Relationship Id="rId119" Type="http://schemas.openxmlformats.org/officeDocument/2006/relationships/image" Target="NULL"/><Relationship Id="rId270" Type="http://schemas.openxmlformats.org/officeDocument/2006/relationships/customXml" Target="../ink/ink307.xml"/><Relationship Id="rId44" Type="http://schemas.openxmlformats.org/officeDocument/2006/relationships/image" Target="NULL"/><Relationship Id="rId65" Type="http://schemas.openxmlformats.org/officeDocument/2006/relationships/customXml" Target="../ink/ink210.xml"/><Relationship Id="rId86" Type="http://schemas.openxmlformats.org/officeDocument/2006/relationships/image" Target="NULL"/><Relationship Id="rId130" Type="http://schemas.openxmlformats.org/officeDocument/2006/relationships/customXml" Target="../ink/ink242.xml"/><Relationship Id="rId151" Type="http://schemas.openxmlformats.org/officeDocument/2006/relationships/image" Target="NULL"/><Relationship Id="rId172" Type="http://schemas.openxmlformats.org/officeDocument/2006/relationships/customXml" Target="../ink/ink263.xml"/><Relationship Id="rId193" Type="http://schemas.openxmlformats.org/officeDocument/2006/relationships/image" Target="NULL"/><Relationship Id="rId207" Type="http://schemas.openxmlformats.org/officeDocument/2006/relationships/image" Target="../media/image28.png"/><Relationship Id="rId249" Type="http://schemas.openxmlformats.org/officeDocument/2006/relationships/image" Target="NULL"/><Relationship Id="rId13" Type="http://schemas.openxmlformats.org/officeDocument/2006/relationships/customXml" Target="../ink/ink184.xml"/><Relationship Id="rId109" Type="http://schemas.openxmlformats.org/officeDocument/2006/relationships/image" Target="NULL"/><Relationship Id="rId260" Type="http://schemas.openxmlformats.org/officeDocument/2006/relationships/customXml" Target="../ink/ink302.xml"/><Relationship Id="rId281" Type="http://schemas.openxmlformats.org/officeDocument/2006/relationships/image" Target="NULL"/><Relationship Id="rId34" Type="http://schemas.openxmlformats.org/officeDocument/2006/relationships/image" Target="NULL"/><Relationship Id="rId55" Type="http://schemas.openxmlformats.org/officeDocument/2006/relationships/customXml" Target="../ink/ink205.xml"/><Relationship Id="rId76" Type="http://schemas.openxmlformats.org/officeDocument/2006/relationships/image" Target="NULL"/><Relationship Id="rId97" Type="http://schemas.openxmlformats.org/officeDocument/2006/relationships/customXml" Target="../ink/ink226.xml"/><Relationship Id="rId120" Type="http://schemas.openxmlformats.org/officeDocument/2006/relationships/customXml" Target="../ink/ink237.xml"/><Relationship Id="rId141" Type="http://schemas.openxmlformats.org/officeDocument/2006/relationships/image" Target="NULL"/><Relationship Id="rId7" Type="http://schemas.openxmlformats.org/officeDocument/2006/relationships/customXml" Target="../ink/ink181.xml"/><Relationship Id="rId162" Type="http://schemas.openxmlformats.org/officeDocument/2006/relationships/customXml" Target="../ink/ink258.xml"/><Relationship Id="rId183" Type="http://schemas.openxmlformats.org/officeDocument/2006/relationships/image" Target="NULL"/><Relationship Id="rId239" Type="http://schemas.openxmlformats.org/officeDocument/2006/relationships/image" Target="NULL"/><Relationship Id="rId250" Type="http://schemas.openxmlformats.org/officeDocument/2006/relationships/customXml" Target="../ink/ink297.xml"/><Relationship Id="rId271" Type="http://schemas.openxmlformats.org/officeDocument/2006/relationships/image" Target="NULL"/><Relationship Id="rId292" Type="http://schemas.openxmlformats.org/officeDocument/2006/relationships/customXml" Target="../ink/ink318.xml"/><Relationship Id="rId306" Type="http://schemas.openxmlformats.org/officeDocument/2006/relationships/customXml" Target="../ink/ink325.xml"/><Relationship Id="rId24" Type="http://schemas.openxmlformats.org/officeDocument/2006/relationships/image" Target="NULL"/><Relationship Id="rId45" Type="http://schemas.openxmlformats.org/officeDocument/2006/relationships/customXml" Target="../ink/ink200.xml"/><Relationship Id="rId66" Type="http://schemas.openxmlformats.org/officeDocument/2006/relationships/image" Target="NULL"/><Relationship Id="rId87" Type="http://schemas.openxmlformats.org/officeDocument/2006/relationships/customXml" Target="../ink/ink221.xml"/><Relationship Id="rId110" Type="http://schemas.openxmlformats.org/officeDocument/2006/relationships/customXml" Target="../ink/ink232.xml"/><Relationship Id="rId131" Type="http://schemas.openxmlformats.org/officeDocument/2006/relationships/image" Target="NULL"/><Relationship Id="rId152" Type="http://schemas.openxmlformats.org/officeDocument/2006/relationships/customXml" Target="../ink/ink253.xml"/><Relationship Id="rId173" Type="http://schemas.openxmlformats.org/officeDocument/2006/relationships/image" Target="NULL"/><Relationship Id="rId194" Type="http://schemas.openxmlformats.org/officeDocument/2006/relationships/customXml" Target="../ink/ink274.xml"/><Relationship Id="rId208" Type="http://schemas.openxmlformats.org/officeDocument/2006/relationships/image" Target="../media/image29.png"/><Relationship Id="rId229" Type="http://schemas.openxmlformats.org/officeDocument/2006/relationships/image" Target="NULL"/><Relationship Id="rId240" Type="http://schemas.openxmlformats.org/officeDocument/2006/relationships/customXml" Target="../ink/ink292.xml"/><Relationship Id="rId261" Type="http://schemas.openxmlformats.org/officeDocument/2006/relationships/image" Target="NULL"/><Relationship Id="rId14" Type="http://schemas.openxmlformats.org/officeDocument/2006/relationships/image" Target="NULL"/><Relationship Id="rId35" Type="http://schemas.openxmlformats.org/officeDocument/2006/relationships/customXml" Target="../ink/ink195.xml"/><Relationship Id="rId56" Type="http://schemas.openxmlformats.org/officeDocument/2006/relationships/image" Target="NULL"/><Relationship Id="rId77" Type="http://schemas.openxmlformats.org/officeDocument/2006/relationships/customXml" Target="../ink/ink216.xml"/><Relationship Id="rId100" Type="http://schemas.openxmlformats.org/officeDocument/2006/relationships/customXml" Target="../ink/ink228.xml"/><Relationship Id="rId282" Type="http://schemas.openxmlformats.org/officeDocument/2006/relationships/customXml" Target="../ink/ink313.xml"/><Relationship Id="rId8" Type="http://schemas.openxmlformats.org/officeDocument/2006/relationships/image" Target="NULL"/><Relationship Id="rId98" Type="http://schemas.openxmlformats.org/officeDocument/2006/relationships/image" Target="NULL"/><Relationship Id="rId121" Type="http://schemas.openxmlformats.org/officeDocument/2006/relationships/image" Target="NULL"/><Relationship Id="rId142" Type="http://schemas.openxmlformats.org/officeDocument/2006/relationships/customXml" Target="../ink/ink248.xml"/><Relationship Id="rId163" Type="http://schemas.openxmlformats.org/officeDocument/2006/relationships/image" Target="NULL"/><Relationship Id="rId184" Type="http://schemas.openxmlformats.org/officeDocument/2006/relationships/customXml" Target="../ink/ink269.xml"/><Relationship Id="rId230" Type="http://schemas.openxmlformats.org/officeDocument/2006/relationships/customXml" Target="../ink/ink287.xml"/><Relationship Id="rId251" Type="http://schemas.openxmlformats.org/officeDocument/2006/relationships/image" Target="NULL"/><Relationship Id="rId25" Type="http://schemas.openxmlformats.org/officeDocument/2006/relationships/customXml" Target="../ink/ink190.xml"/><Relationship Id="rId46" Type="http://schemas.openxmlformats.org/officeDocument/2006/relationships/image" Target="NULL"/><Relationship Id="rId67" Type="http://schemas.openxmlformats.org/officeDocument/2006/relationships/customXml" Target="../ink/ink211.xml"/><Relationship Id="rId272" Type="http://schemas.openxmlformats.org/officeDocument/2006/relationships/customXml" Target="../ink/ink308.xml"/><Relationship Id="rId293" Type="http://schemas.openxmlformats.org/officeDocument/2006/relationships/image" Target="NULL"/><Relationship Id="rId307" Type="http://schemas.openxmlformats.org/officeDocument/2006/relationships/image" Target="NULL"/><Relationship Id="rId88" Type="http://schemas.openxmlformats.org/officeDocument/2006/relationships/image" Target="NULL"/><Relationship Id="rId111" Type="http://schemas.openxmlformats.org/officeDocument/2006/relationships/image" Target="NULL"/><Relationship Id="rId132" Type="http://schemas.openxmlformats.org/officeDocument/2006/relationships/customXml" Target="../ink/ink243.xml"/><Relationship Id="rId153" Type="http://schemas.openxmlformats.org/officeDocument/2006/relationships/image" Target="NULL"/><Relationship Id="rId174" Type="http://schemas.openxmlformats.org/officeDocument/2006/relationships/customXml" Target="../ink/ink264.xml"/><Relationship Id="rId195" Type="http://schemas.openxmlformats.org/officeDocument/2006/relationships/image" Target="NULL"/><Relationship Id="rId209" Type="http://schemas.openxmlformats.org/officeDocument/2006/relationships/image" Target="../media/image30.png"/><Relationship Id="rId220" Type="http://schemas.openxmlformats.org/officeDocument/2006/relationships/image" Target="NULL"/><Relationship Id="rId241" Type="http://schemas.openxmlformats.org/officeDocument/2006/relationships/image" Target="NULL"/><Relationship Id="rId15" Type="http://schemas.openxmlformats.org/officeDocument/2006/relationships/customXml" Target="../ink/ink185.xml"/><Relationship Id="rId36" Type="http://schemas.openxmlformats.org/officeDocument/2006/relationships/image" Target="NULL"/><Relationship Id="rId57" Type="http://schemas.openxmlformats.org/officeDocument/2006/relationships/customXml" Target="../ink/ink206.xml"/><Relationship Id="rId262" Type="http://schemas.openxmlformats.org/officeDocument/2006/relationships/customXml" Target="../ink/ink303.xml"/><Relationship Id="rId283" Type="http://schemas.openxmlformats.org/officeDocument/2006/relationships/image" Target="NULL"/><Relationship Id="rId78" Type="http://schemas.openxmlformats.org/officeDocument/2006/relationships/image" Target="NULL"/><Relationship Id="rId99" Type="http://schemas.openxmlformats.org/officeDocument/2006/relationships/customXml" Target="../ink/ink227.xml"/><Relationship Id="rId101" Type="http://schemas.openxmlformats.org/officeDocument/2006/relationships/image" Target="../media/image19.png"/><Relationship Id="rId122" Type="http://schemas.openxmlformats.org/officeDocument/2006/relationships/customXml" Target="../ink/ink238.xml"/><Relationship Id="rId143" Type="http://schemas.openxmlformats.org/officeDocument/2006/relationships/image" Target="NULL"/><Relationship Id="rId164" Type="http://schemas.openxmlformats.org/officeDocument/2006/relationships/customXml" Target="../ink/ink259.xml"/><Relationship Id="rId185" Type="http://schemas.openxmlformats.org/officeDocument/2006/relationships/image" Target="NULL"/><Relationship Id="rId9" Type="http://schemas.openxmlformats.org/officeDocument/2006/relationships/customXml" Target="../ink/ink182.xml"/><Relationship Id="rId210" Type="http://schemas.openxmlformats.org/officeDocument/2006/relationships/image" Target="../media/image31.png"/><Relationship Id="rId26" Type="http://schemas.openxmlformats.org/officeDocument/2006/relationships/image" Target="NULL"/><Relationship Id="rId231" Type="http://schemas.openxmlformats.org/officeDocument/2006/relationships/image" Target="NULL"/><Relationship Id="rId252" Type="http://schemas.openxmlformats.org/officeDocument/2006/relationships/customXml" Target="../ink/ink298.xml"/><Relationship Id="rId273" Type="http://schemas.openxmlformats.org/officeDocument/2006/relationships/image" Target="NULL"/><Relationship Id="rId294" Type="http://schemas.openxmlformats.org/officeDocument/2006/relationships/customXml" Target="../ink/ink319.xml"/><Relationship Id="rId308" Type="http://schemas.openxmlformats.org/officeDocument/2006/relationships/customXml" Target="../ink/ink326.xml"/><Relationship Id="rId47" Type="http://schemas.openxmlformats.org/officeDocument/2006/relationships/customXml" Target="../ink/ink201.xml"/><Relationship Id="rId68" Type="http://schemas.openxmlformats.org/officeDocument/2006/relationships/image" Target="NULL"/><Relationship Id="rId89" Type="http://schemas.openxmlformats.org/officeDocument/2006/relationships/customXml" Target="../ink/ink222.xml"/><Relationship Id="rId112" Type="http://schemas.openxmlformats.org/officeDocument/2006/relationships/customXml" Target="../ink/ink233.xml"/><Relationship Id="rId133" Type="http://schemas.openxmlformats.org/officeDocument/2006/relationships/image" Target="NULL"/><Relationship Id="rId154" Type="http://schemas.openxmlformats.org/officeDocument/2006/relationships/customXml" Target="../ink/ink254.xml"/><Relationship Id="rId175" Type="http://schemas.openxmlformats.org/officeDocument/2006/relationships/image" Target="NULL"/><Relationship Id="rId196" Type="http://schemas.openxmlformats.org/officeDocument/2006/relationships/customXml" Target="../ink/ink275.xml"/><Relationship Id="rId200" Type="http://schemas.openxmlformats.org/officeDocument/2006/relationships/customXml" Target="../ink/ink277.xml"/><Relationship Id="rId16" Type="http://schemas.openxmlformats.org/officeDocument/2006/relationships/image" Target="NULL"/><Relationship Id="rId221" Type="http://schemas.openxmlformats.org/officeDocument/2006/relationships/customXml" Target="../ink/ink283.xml"/><Relationship Id="rId242" Type="http://schemas.openxmlformats.org/officeDocument/2006/relationships/customXml" Target="../ink/ink293.xml"/><Relationship Id="rId263" Type="http://schemas.openxmlformats.org/officeDocument/2006/relationships/image" Target="NULL"/><Relationship Id="rId284" Type="http://schemas.openxmlformats.org/officeDocument/2006/relationships/customXml" Target="../ink/ink314.xml"/><Relationship Id="rId37" Type="http://schemas.openxmlformats.org/officeDocument/2006/relationships/customXml" Target="../ink/ink196.xml"/><Relationship Id="rId58" Type="http://schemas.openxmlformats.org/officeDocument/2006/relationships/image" Target="NULL"/><Relationship Id="rId79" Type="http://schemas.openxmlformats.org/officeDocument/2006/relationships/customXml" Target="../ink/ink217.xml"/><Relationship Id="rId102" Type="http://schemas.openxmlformats.org/officeDocument/2006/relationships/image" Target="../media/image20.png"/><Relationship Id="rId123" Type="http://schemas.openxmlformats.org/officeDocument/2006/relationships/image" Target="NULL"/><Relationship Id="rId144" Type="http://schemas.openxmlformats.org/officeDocument/2006/relationships/customXml" Target="../ink/ink249.xml"/><Relationship Id="rId90" Type="http://schemas.openxmlformats.org/officeDocument/2006/relationships/image" Target="NULL"/><Relationship Id="rId165" Type="http://schemas.openxmlformats.org/officeDocument/2006/relationships/image" Target="NULL"/><Relationship Id="rId186" Type="http://schemas.openxmlformats.org/officeDocument/2006/relationships/customXml" Target="../ink/ink270.xml"/><Relationship Id="rId211" Type="http://schemas.openxmlformats.org/officeDocument/2006/relationships/image" Target="../media/image32.png"/><Relationship Id="rId232" Type="http://schemas.openxmlformats.org/officeDocument/2006/relationships/customXml" Target="../ink/ink288.xml"/><Relationship Id="rId253" Type="http://schemas.openxmlformats.org/officeDocument/2006/relationships/image" Target="NULL"/><Relationship Id="rId274" Type="http://schemas.openxmlformats.org/officeDocument/2006/relationships/customXml" Target="../ink/ink309.xml"/><Relationship Id="rId295" Type="http://schemas.openxmlformats.org/officeDocument/2006/relationships/image" Target="NULL"/><Relationship Id="rId309" Type="http://schemas.openxmlformats.org/officeDocument/2006/relationships/image" Target="NULL"/><Relationship Id="rId27" Type="http://schemas.openxmlformats.org/officeDocument/2006/relationships/customXml" Target="../ink/ink191.xml"/><Relationship Id="rId48" Type="http://schemas.openxmlformats.org/officeDocument/2006/relationships/image" Target="NULL"/><Relationship Id="rId69" Type="http://schemas.openxmlformats.org/officeDocument/2006/relationships/customXml" Target="../ink/ink212.xml"/><Relationship Id="rId113" Type="http://schemas.openxmlformats.org/officeDocument/2006/relationships/image" Target="NULL"/><Relationship Id="rId134" Type="http://schemas.openxmlformats.org/officeDocument/2006/relationships/customXml" Target="../ink/ink244.xml"/><Relationship Id="rId80" Type="http://schemas.openxmlformats.org/officeDocument/2006/relationships/image" Target="NULL"/><Relationship Id="rId155" Type="http://schemas.openxmlformats.org/officeDocument/2006/relationships/image" Target="NULL"/><Relationship Id="rId176" Type="http://schemas.openxmlformats.org/officeDocument/2006/relationships/customXml" Target="../ink/ink265.xml"/><Relationship Id="rId197" Type="http://schemas.openxmlformats.org/officeDocument/2006/relationships/image" Target="NULL"/><Relationship Id="rId201" Type="http://schemas.openxmlformats.org/officeDocument/2006/relationships/image" Target="NULL"/><Relationship Id="rId222" Type="http://schemas.openxmlformats.org/officeDocument/2006/relationships/customXml" Target="../ink/ink284.xml"/><Relationship Id="rId243" Type="http://schemas.openxmlformats.org/officeDocument/2006/relationships/image" Target="NULL"/><Relationship Id="rId264" Type="http://schemas.openxmlformats.org/officeDocument/2006/relationships/customXml" Target="../ink/ink304.xml"/><Relationship Id="rId285" Type="http://schemas.openxmlformats.org/officeDocument/2006/relationships/image" Target="NULL"/><Relationship Id="rId17" Type="http://schemas.openxmlformats.org/officeDocument/2006/relationships/customXml" Target="../ink/ink186.xml"/><Relationship Id="rId38" Type="http://schemas.openxmlformats.org/officeDocument/2006/relationships/image" Target="NULL"/><Relationship Id="rId59" Type="http://schemas.openxmlformats.org/officeDocument/2006/relationships/customXml" Target="../ink/ink207.xml"/><Relationship Id="rId103" Type="http://schemas.openxmlformats.org/officeDocument/2006/relationships/image" Target="../media/image26.png"/><Relationship Id="rId124" Type="http://schemas.openxmlformats.org/officeDocument/2006/relationships/customXml" Target="../ink/ink239.xml"/><Relationship Id="rId310" Type="http://schemas.openxmlformats.org/officeDocument/2006/relationships/customXml" Target="../ink/ink327.xml"/><Relationship Id="rId70" Type="http://schemas.openxmlformats.org/officeDocument/2006/relationships/image" Target="NULL"/><Relationship Id="rId91" Type="http://schemas.openxmlformats.org/officeDocument/2006/relationships/customXml" Target="../ink/ink223.xml"/><Relationship Id="rId145" Type="http://schemas.openxmlformats.org/officeDocument/2006/relationships/image" Target="NULL"/><Relationship Id="rId166" Type="http://schemas.openxmlformats.org/officeDocument/2006/relationships/customXml" Target="../ink/ink260.xml"/><Relationship Id="rId187" Type="http://schemas.openxmlformats.org/officeDocument/2006/relationships/image" Target="NULL"/><Relationship Id="rId1" Type="http://schemas.openxmlformats.org/officeDocument/2006/relationships/slideLayout" Target="../slideLayouts/slideLayout2.xml"/><Relationship Id="rId212" Type="http://schemas.openxmlformats.org/officeDocument/2006/relationships/image" Target="../media/image23.png"/><Relationship Id="rId233" Type="http://schemas.openxmlformats.org/officeDocument/2006/relationships/image" Target="NULL"/><Relationship Id="rId254" Type="http://schemas.openxmlformats.org/officeDocument/2006/relationships/customXml" Target="../ink/ink299.xml"/><Relationship Id="rId28" Type="http://schemas.openxmlformats.org/officeDocument/2006/relationships/image" Target="NULL"/><Relationship Id="rId49" Type="http://schemas.openxmlformats.org/officeDocument/2006/relationships/customXml" Target="../ink/ink202.xml"/><Relationship Id="rId114" Type="http://schemas.openxmlformats.org/officeDocument/2006/relationships/customXml" Target="../ink/ink234.xml"/><Relationship Id="rId275" Type="http://schemas.openxmlformats.org/officeDocument/2006/relationships/image" Target="NULL"/><Relationship Id="rId296" Type="http://schemas.openxmlformats.org/officeDocument/2006/relationships/customXml" Target="../ink/ink320.xml"/><Relationship Id="rId300" Type="http://schemas.openxmlformats.org/officeDocument/2006/relationships/customXml" Target="../ink/ink322.xml"/><Relationship Id="rId60" Type="http://schemas.openxmlformats.org/officeDocument/2006/relationships/image" Target="NULL"/><Relationship Id="rId81" Type="http://schemas.openxmlformats.org/officeDocument/2006/relationships/customXml" Target="../ink/ink218.xml"/><Relationship Id="rId135" Type="http://schemas.openxmlformats.org/officeDocument/2006/relationships/image" Target="NULL"/><Relationship Id="rId156" Type="http://schemas.openxmlformats.org/officeDocument/2006/relationships/customXml" Target="../ink/ink255.xml"/><Relationship Id="rId177" Type="http://schemas.openxmlformats.org/officeDocument/2006/relationships/image" Target="NULL"/><Relationship Id="rId198" Type="http://schemas.openxmlformats.org/officeDocument/2006/relationships/customXml" Target="../ink/ink276.xml"/><Relationship Id="rId202" Type="http://schemas.openxmlformats.org/officeDocument/2006/relationships/customXml" Target="../ink/ink278.xml"/><Relationship Id="rId223" Type="http://schemas.openxmlformats.org/officeDocument/2006/relationships/image" Target="NULL"/><Relationship Id="rId244" Type="http://schemas.openxmlformats.org/officeDocument/2006/relationships/customXml" Target="../ink/ink294.xml"/><Relationship Id="rId18" Type="http://schemas.openxmlformats.org/officeDocument/2006/relationships/image" Target="NULL"/><Relationship Id="rId39" Type="http://schemas.openxmlformats.org/officeDocument/2006/relationships/customXml" Target="../ink/ink197.xml"/><Relationship Id="rId265" Type="http://schemas.openxmlformats.org/officeDocument/2006/relationships/image" Target="NULL"/><Relationship Id="rId286" Type="http://schemas.openxmlformats.org/officeDocument/2006/relationships/customXml" Target="../ink/ink315.xml"/><Relationship Id="rId50" Type="http://schemas.openxmlformats.org/officeDocument/2006/relationships/image" Target="NULL"/><Relationship Id="rId104" Type="http://schemas.openxmlformats.org/officeDocument/2006/relationships/customXml" Target="../ink/ink229.xml"/><Relationship Id="rId125" Type="http://schemas.openxmlformats.org/officeDocument/2006/relationships/image" Target="NULL"/><Relationship Id="rId146" Type="http://schemas.openxmlformats.org/officeDocument/2006/relationships/customXml" Target="../ink/ink250.xml"/><Relationship Id="rId167" Type="http://schemas.openxmlformats.org/officeDocument/2006/relationships/image" Target="NULL"/><Relationship Id="rId188" Type="http://schemas.openxmlformats.org/officeDocument/2006/relationships/customXml" Target="../ink/ink271.xml"/><Relationship Id="rId311" Type="http://schemas.openxmlformats.org/officeDocument/2006/relationships/image" Target="NULL"/><Relationship Id="rId71" Type="http://schemas.openxmlformats.org/officeDocument/2006/relationships/customXml" Target="../ink/ink213.xml"/><Relationship Id="rId92" Type="http://schemas.openxmlformats.org/officeDocument/2006/relationships/image" Target="NULL"/><Relationship Id="rId213" Type="http://schemas.openxmlformats.org/officeDocument/2006/relationships/customXml" Target="../ink/ink280.xml"/><Relationship Id="rId234" Type="http://schemas.openxmlformats.org/officeDocument/2006/relationships/customXml" Target="../ink/ink289.xml"/><Relationship Id="rId2" Type="http://schemas.openxmlformats.org/officeDocument/2006/relationships/notesSlide" Target="../notesSlides/notesSlide10.xml"/><Relationship Id="rId29" Type="http://schemas.openxmlformats.org/officeDocument/2006/relationships/customXml" Target="../ink/ink192.xml"/><Relationship Id="rId255" Type="http://schemas.openxmlformats.org/officeDocument/2006/relationships/image" Target="NULL"/><Relationship Id="rId276" Type="http://schemas.openxmlformats.org/officeDocument/2006/relationships/customXml" Target="../ink/ink310.xml"/><Relationship Id="rId297" Type="http://schemas.openxmlformats.org/officeDocument/2006/relationships/image" Target="NULL"/><Relationship Id="rId40" Type="http://schemas.openxmlformats.org/officeDocument/2006/relationships/image" Target="NULL"/><Relationship Id="rId115" Type="http://schemas.openxmlformats.org/officeDocument/2006/relationships/image" Target="NULL"/><Relationship Id="rId136" Type="http://schemas.openxmlformats.org/officeDocument/2006/relationships/customXml" Target="../ink/ink245.xml"/><Relationship Id="rId157" Type="http://schemas.openxmlformats.org/officeDocument/2006/relationships/image" Target="NULL"/><Relationship Id="rId178" Type="http://schemas.openxmlformats.org/officeDocument/2006/relationships/customXml" Target="../ink/ink266.xml"/><Relationship Id="rId301" Type="http://schemas.openxmlformats.org/officeDocument/2006/relationships/image" Target="NULL"/><Relationship Id="rId61" Type="http://schemas.openxmlformats.org/officeDocument/2006/relationships/customXml" Target="../ink/ink208.xml"/><Relationship Id="rId82" Type="http://schemas.openxmlformats.org/officeDocument/2006/relationships/image" Target="NULL"/><Relationship Id="rId199" Type="http://schemas.openxmlformats.org/officeDocument/2006/relationships/image" Target="NULL"/><Relationship Id="rId203" Type="http://schemas.openxmlformats.org/officeDocument/2006/relationships/image" Target="NULL"/><Relationship Id="rId19" Type="http://schemas.openxmlformats.org/officeDocument/2006/relationships/customXml" Target="../ink/ink187.xml"/><Relationship Id="rId224" Type="http://schemas.openxmlformats.org/officeDocument/2006/relationships/customXml" Target="../ink/ink285.xml"/><Relationship Id="rId245" Type="http://schemas.openxmlformats.org/officeDocument/2006/relationships/image" Target="NULL"/><Relationship Id="rId266" Type="http://schemas.openxmlformats.org/officeDocument/2006/relationships/customXml" Target="../ink/ink305.xml"/><Relationship Id="rId287" Type="http://schemas.openxmlformats.org/officeDocument/2006/relationships/image" Target="NULL"/><Relationship Id="rId30" Type="http://schemas.openxmlformats.org/officeDocument/2006/relationships/image" Target="NULL"/><Relationship Id="rId105" Type="http://schemas.openxmlformats.org/officeDocument/2006/relationships/image" Target="NULL"/><Relationship Id="rId126" Type="http://schemas.openxmlformats.org/officeDocument/2006/relationships/customXml" Target="../ink/ink240.xml"/><Relationship Id="rId147" Type="http://schemas.openxmlformats.org/officeDocument/2006/relationships/image" Target="NULL"/><Relationship Id="rId168" Type="http://schemas.openxmlformats.org/officeDocument/2006/relationships/customXml" Target="../ink/ink261.xml"/><Relationship Id="rId312" Type="http://schemas.openxmlformats.org/officeDocument/2006/relationships/customXml" Target="../ink/ink328.xml"/><Relationship Id="rId51" Type="http://schemas.openxmlformats.org/officeDocument/2006/relationships/customXml" Target="../ink/ink203.xml"/><Relationship Id="rId72" Type="http://schemas.openxmlformats.org/officeDocument/2006/relationships/image" Target="NULL"/><Relationship Id="rId93" Type="http://schemas.openxmlformats.org/officeDocument/2006/relationships/customXml" Target="../ink/ink224.xml"/><Relationship Id="rId189" Type="http://schemas.openxmlformats.org/officeDocument/2006/relationships/image" Target="NULL"/><Relationship Id="rId3" Type="http://schemas.openxmlformats.org/officeDocument/2006/relationships/customXml" Target="../ink/ink179.xml"/><Relationship Id="rId214" Type="http://schemas.openxmlformats.org/officeDocument/2006/relationships/image" Target="NULL"/><Relationship Id="rId235" Type="http://schemas.openxmlformats.org/officeDocument/2006/relationships/image" Target="NULL"/><Relationship Id="rId256" Type="http://schemas.openxmlformats.org/officeDocument/2006/relationships/customXml" Target="../ink/ink300.xml"/><Relationship Id="rId277" Type="http://schemas.openxmlformats.org/officeDocument/2006/relationships/image" Target="NULL"/><Relationship Id="rId298" Type="http://schemas.openxmlformats.org/officeDocument/2006/relationships/customXml" Target="../ink/ink321.xml"/><Relationship Id="rId116" Type="http://schemas.openxmlformats.org/officeDocument/2006/relationships/customXml" Target="../ink/ink235.xml"/><Relationship Id="rId137" Type="http://schemas.openxmlformats.org/officeDocument/2006/relationships/image" Target="NULL"/><Relationship Id="rId158" Type="http://schemas.openxmlformats.org/officeDocument/2006/relationships/customXml" Target="../ink/ink256.xml"/><Relationship Id="rId302" Type="http://schemas.openxmlformats.org/officeDocument/2006/relationships/customXml" Target="../ink/ink323.xml"/><Relationship Id="rId20" Type="http://schemas.openxmlformats.org/officeDocument/2006/relationships/image" Target="NULL"/><Relationship Id="rId41" Type="http://schemas.openxmlformats.org/officeDocument/2006/relationships/customXml" Target="../ink/ink198.xml"/><Relationship Id="rId62" Type="http://schemas.openxmlformats.org/officeDocument/2006/relationships/image" Target="NULL"/><Relationship Id="rId83" Type="http://schemas.openxmlformats.org/officeDocument/2006/relationships/customXml" Target="../ink/ink219.xml"/><Relationship Id="rId179" Type="http://schemas.openxmlformats.org/officeDocument/2006/relationships/image" Target="NULL"/><Relationship Id="rId190" Type="http://schemas.openxmlformats.org/officeDocument/2006/relationships/customXml" Target="../ink/ink272.xml"/><Relationship Id="rId204" Type="http://schemas.openxmlformats.org/officeDocument/2006/relationships/customXml" Target="../ink/ink279.xml"/><Relationship Id="rId225" Type="http://schemas.openxmlformats.org/officeDocument/2006/relationships/customXml" Target="../ink/ink286.xml"/><Relationship Id="rId246" Type="http://schemas.openxmlformats.org/officeDocument/2006/relationships/customXml" Target="../ink/ink295.xml"/><Relationship Id="rId267" Type="http://schemas.openxmlformats.org/officeDocument/2006/relationships/image" Target="NULL"/><Relationship Id="rId288" Type="http://schemas.openxmlformats.org/officeDocument/2006/relationships/customXml" Target="../ink/ink316.xml"/><Relationship Id="rId106" Type="http://schemas.openxmlformats.org/officeDocument/2006/relationships/customXml" Target="../ink/ink230.xml"/><Relationship Id="rId127" Type="http://schemas.openxmlformats.org/officeDocument/2006/relationships/image" Target="NULL"/><Relationship Id="rId313" Type="http://schemas.openxmlformats.org/officeDocument/2006/relationships/customXml" Target="../ink/ink329.xml"/><Relationship Id="rId10" Type="http://schemas.openxmlformats.org/officeDocument/2006/relationships/image" Target="NULL"/><Relationship Id="rId31" Type="http://schemas.openxmlformats.org/officeDocument/2006/relationships/customXml" Target="../ink/ink193.xml"/><Relationship Id="rId52" Type="http://schemas.openxmlformats.org/officeDocument/2006/relationships/image" Target="NULL"/><Relationship Id="rId73" Type="http://schemas.openxmlformats.org/officeDocument/2006/relationships/customXml" Target="../ink/ink214.xml"/><Relationship Id="rId94" Type="http://schemas.openxmlformats.org/officeDocument/2006/relationships/image" Target="NULL"/><Relationship Id="rId148" Type="http://schemas.openxmlformats.org/officeDocument/2006/relationships/customXml" Target="../ink/ink251.xml"/><Relationship Id="rId169" Type="http://schemas.openxmlformats.org/officeDocument/2006/relationships/image" Target="NULL"/><Relationship Id="rId4" Type="http://schemas.openxmlformats.org/officeDocument/2006/relationships/image" Target="NULL"/><Relationship Id="rId180" Type="http://schemas.openxmlformats.org/officeDocument/2006/relationships/customXml" Target="../ink/ink267.xml"/><Relationship Id="rId215" Type="http://schemas.openxmlformats.org/officeDocument/2006/relationships/customXml" Target="../ink/ink281.xml"/><Relationship Id="rId236" Type="http://schemas.openxmlformats.org/officeDocument/2006/relationships/customXml" Target="../ink/ink290.xml"/><Relationship Id="rId257" Type="http://schemas.openxmlformats.org/officeDocument/2006/relationships/image" Target="NULL"/><Relationship Id="rId278" Type="http://schemas.openxmlformats.org/officeDocument/2006/relationships/customXml" Target="../ink/ink311.xml"/><Relationship Id="rId303" Type="http://schemas.openxmlformats.org/officeDocument/2006/relationships/image" Target="NULL"/><Relationship Id="rId42" Type="http://schemas.openxmlformats.org/officeDocument/2006/relationships/image" Target="NULL"/><Relationship Id="rId84" Type="http://schemas.openxmlformats.org/officeDocument/2006/relationships/image" Target="NULL"/><Relationship Id="rId138" Type="http://schemas.openxmlformats.org/officeDocument/2006/relationships/customXml" Target="../ink/ink246.xml"/><Relationship Id="rId191" Type="http://schemas.openxmlformats.org/officeDocument/2006/relationships/image" Target="NULL"/><Relationship Id="rId205" Type="http://schemas.openxmlformats.org/officeDocument/2006/relationships/image" Target="NULL"/><Relationship Id="rId247" Type="http://schemas.openxmlformats.org/officeDocument/2006/relationships/image" Target="NULL"/><Relationship Id="rId107" Type="http://schemas.openxmlformats.org/officeDocument/2006/relationships/image" Target="NULL"/><Relationship Id="rId289" Type="http://schemas.openxmlformats.org/officeDocument/2006/relationships/image" Target="NULL"/><Relationship Id="rId11" Type="http://schemas.openxmlformats.org/officeDocument/2006/relationships/customXml" Target="../ink/ink183.xml"/><Relationship Id="rId53" Type="http://schemas.openxmlformats.org/officeDocument/2006/relationships/customXml" Target="../ink/ink204.xml"/><Relationship Id="rId149" Type="http://schemas.openxmlformats.org/officeDocument/2006/relationships/image" Target="NULL"/><Relationship Id="rId314" Type="http://schemas.openxmlformats.org/officeDocument/2006/relationships/customXml" Target="../ink/ink330.xml"/><Relationship Id="rId95" Type="http://schemas.openxmlformats.org/officeDocument/2006/relationships/customXml" Target="../ink/ink225.xml"/><Relationship Id="rId160" Type="http://schemas.openxmlformats.org/officeDocument/2006/relationships/customXml" Target="../ink/ink257.xml"/><Relationship Id="rId216" Type="http://schemas.openxmlformats.org/officeDocument/2006/relationships/customXml" Target="../ink/ink282.xml"/><Relationship Id="rId258" Type="http://schemas.openxmlformats.org/officeDocument/2006/relationships/customXml" Target="../ink/ink301.xml"/><Relationship Id="rId22" Type="http://schemas.openxmlformats.org/officeDocument/2006/relationships/image" Target="NULL"/><Relationship Id="rId64" Type="http://schemas.openxmlformats.org/officeDocument/2006/relationships/image" Target="NULL"/><Relationship Id="rId118" Type="http://schemas.openxmlformats.org/officeDocument/2006/relationships/customXml" Target="../ink/ink236.xml"/><Relationship Id="rId171" Type="http://schemas.openxmlformats.org/officeDocument/2006/relationships/image" Target="NULL"/><Relationship Id="rId269" Type="http://schemas.openxmlformats.org/officeDocument/2006/relationships/image" Target="NULL"/><Relationship Id="rId33" Type="http://schemas.openxmlformats.org/officeDocument/2006/relationships/customXml" Target="../ink/ink194.xml"/><Relationship Id="rId129" Type="http://schemas.openxmlformats.org/officeDocument/2006/relationships/image" Target="NULL"/><Relationship Id="rId280" Type="http://schemas.openxmlformats.org/officeDocument/2006/relationships/customXml" Target="../ink/ink312.xml"/><Relationship Id="rId75" Type="http://schemas.openxmlformats.org/officeDocument/2006/relationships/customXml" Target="../ink/ink215.xml"/><Relationship Id="rId140" Type="http://schemas.openxmlformats.org/officeDocument/2006/relationships/customXml" Target="../ink/ink247.xml"/><Relationship Id="rId182" Type="http://schemas.openxmlformats.org/officeDocument/2006/relationships/customXml" Target="../ink/ink268.xml"/><Relationship Id="rId6" Type="http://schemas.openxmlformats.org/officeDocument/2006/relationships/image" Target="NULL"/><Relationship Id="rId238" Type="http://schemas.openxmlformats.org/officeDocument/2006/relationships/customXml" Target="../ink/ink291.xml"/><Relationship Id="rId291" Type="http://schemas.openxmlformats.org/officeDocument/2006/relationships/image" Target="NULL"/><Relationship Id="rId305" Type="http://schemas.openxmlformats.org/officeDocument/2006/relationships/image" Target="NULL"/></Relationships>
</file>

<file path=ppt/slides/_rels/slide11.xml.rels><?xml version="1.0" encoding="UTF-8" standalone="yes"?>
<Relationships xmlns="http://schemas.openxmlformats.org/package/2006/relationships"><Relationship Id="rId117" Type="http://schemas.openxmlformats.org/officeDocument/2006/relationships/image" Target="../media/image5870.png"/><Relationship Id="rId299" Type="http://schemas.openxmlformats.org/officeDocument/2006/relationships/image" Target="../media/image48.emf"/><Relationship Id="rId21" Type="http://schemas.openxmlformats.org/officeDocument/2006/relationships/customXml" Target="../ink/ink340.xml"/><Relationship Id="rId159" Type="http://schemas.openxmlformats.org/officeDocument/2006/relationships/image" Target="../media/image6080.png"/><Relationship Id="rId170" Type="http://schemas.openxmlformats.org/officeDocument/2006/relationships/customXml" Target="../ink/ink410.xml"/><Relationship Id="rId226" Type="http://schemas.openxmlformats.org/officeDocument/2006/relationships/image" Target="../media/image6380.png"/><Relationship Id="rId268" Type="http://schemas.openxmlformats.org/officeDocument/2006/relationships/image" Target="../media/image6590.png"/><Relationship Id="rId32" Type="http://schemas.openxmlformats.org/officeDocument/2006/relationships/image" Target="../media/image5470.png"/><Relationship Id="rId74" Type="http://schemas.openxmlformats.org/officeDocument/2006/relationships/customXml" Target="../ink/ink363.xml"/><Relationship Id="rId128" Type="http://schemas.openxmlformats.org/officeDocument/2006/relationships/customXml" Target="../ink/ink389.xml"/><Relationship Id="rId181" Type="http://schemas.openxmlformats.org/officeDocument/2006/relationships/image" Target="../media/image6190.png"/><Relationship Id="rId237" Type="http://schemas.openxmlformats.org/officeDocument/2006/relationships/customXml" Target="../ink/ink443.xml"/><Relationship Id="rId279" Type="http://schemas.openxmlformats.org/officeDocument/2006/relationships/customXml" Target="../ink/ink464.xml"/><Relationship Id="rId43" Type="http://schemas.openxmlformats.org/officeDocument/2006/relationships/customXml" Target="../ink/ink351.xml"/><Relationship Id="rId139" Type="http://schemas.openxmlformats.org/officeDocument/2006/relationships/image" Target="../media/image5980.png"/><Relationship Id="rId290" Type="http://schemas.openxmlformats.org/officeDocument/2006/relationships/image" Target="../media/image39.png"/><Relationship Id="rId85" Type="http://schemas.openxmlformats.org/officeDocument/2006/relationships/image" Target="../media/image5710.png"/><Relationship Id="rId150" Type="http://schemas.openxmlformats.org/officeDocument/2006/relationships/customXml" Target="../ink/ink400.xml"/><Relationship Id="rId192" Type="http://schemas.openxmlformats.org/officeDocument/2006/relationships/customXml" Target="../ink/ink421.xml"/><Relationship Id="rId206" Type="http://schemas.openxmlformats.org/officeDocument/2006/relationships/image" Target="../media/image6280.png"/><Relationship Id="rId248" Type="http://schemas.openxmlformats.org/officeDocument/2006/relationships/image" Target="../media/image6490.png"/><Relationship Id="rId269" Type="http://schemas.openxmlformats.org/officeDocument/2006/relationships/customXml" Target="../ink/ink459.xml"/><Relationship Id="rId12" Type="http://schemas.openxmlformats.org/officeDocument/2006/relationships/image" Target="../media/image5370.png"/><Relationship Id="rId33" Type="http://schemas.openxmlformats.org/officeDocument/2006/relationships/customXml" Target="../ink/ink346.xml"/><Relationship Id="rId108" Type="http://schemas.openxmlformats.org/officeDocument/2006/relationships/customXml" Target="../ink/ink379.xml"/><Relationship Id="rId129" Type="http://schemas.openxmlformats.org/officeDocument/2006/relationships/image" Target="../media/image5930.png"/><Relationship Id="rId280" Type="http://schemas.openxmlformats.org/officeDocument/2006/relationships/image" Target="../media/image6650.png"/><Relationship Id="rId54" Type="http://schemas.openxmlformats.org/officeDocument/2006/relationships/image" Target="../media/image5580.png"/><Relationship Id="rId75" Type="http://schemas.openxmlformats.org/officeDocument/2006/relationships/image" Target="../media/image90.png"/><Relationship Id="rId96" Type="http://schemas.openxmlformats.org/officeDocument/2006/relationships/customXml" Target="../ink/ink373.xml"/><Relationship Id="rId140" Type="http://schemas.openxmlformats.org/officeDocument/2006/relationships/customXml" Target="../ink/ink395.xml"/><Relationship Id="rId161" Type="http://schemas.openxmlformats.org/officeDocument/2006/relationships/image" Target="../media/image6090.png"/><Relationship Id="rId182" Type="http://schemas.openxmlformats.org/officeDocument/2006/relationships/customXml" Target="../ink/ink416.xml"/><Relationship Id="rId217" Type="http://schemas.openxmlformats.org/officeDocument/2006/relationships/customXml" Target="../ink/ink433.xml"/><Relationship Id="rId6" Type="http://schemas.openxmlformats.org/officeDocument/2006/relationships/image" Target="../media/image53400.png"/><Relationship Id="rId238" Type="http://schemas.openxmlformats.org/officeDocument/2006/relationships/image" Target="../media/image6440.png"/><Relationship Id="rId259" Type="http://schemas.openxmlformats.org/officeDocument/2006/relationships/customXml" Target="../ink/ink454.xml"/><Relationship Id="rId23" Type="http://schemas.openxmlformats.org/officeDocument/2006/relationships/customXml" Target="../ink/ink341.xml"/><Relationship Id="rId119" Type="http://schemas.openxmlformats.org/officeDocument/2006/relationships/image" Target="../media/image5880.png"/><Relationship Id="rId270" Type="http://schemas.openxmlformats.org/officeDocument/2006/relationships/image" Target="../media/image6600.png"/><Relationship Id="rId291" Type="http://schemas.openxmlformats.org/officeDocument/2006/relationships/image" Target="../media/image40.png"/><Relationship Id="rId44" Type="http://schemas.openxmlformats.org/officeDocument/2006/relationships/image" Target="../media/image5530.png"/><Relationship Id="rId86" Type="http://schemas.openxmlformats.org/officeDocument/2006/relationships/customXml" Target="../ink/ink368.xml"/><Relationship Id="rId130" Type="http://schemas.openxmlformats.org/officeDocument/2006/relationships/customXml" Target="../ink/ink390.xml"/><Relationship Id="rId151" Type="http://schemas.openxmlformats.org/officeDocument/2006/relationships/image" Target="../media/image6040.png"/><Relationship Id="rId172" Type="http://schemas.openxmlformats.org/officeDocument/2006/relationships/customXml" Target="../ink/ink411.xml"/><Relationship Id="rId193" Type="http://schemas.openxmlformats.org/officeDocument/2006/relationships/image" Target="../media/image6250.png"/><Relationship Id="rId207" Type="http://schemas.openxmlformats.org/officeDocument/2006/relationships/customXml" Target="../ink/ink428.xml"/><Relationship Id="rId228" Type="http://schemas.openxmlformats.org/officeDocument/2006/relationships/image" Target="../media/image6390.png"/><Relationship Id="rId249" Type="http://schemas.openxmlformats.org/officeDocument/2006/relationships/customXml" Target="../ink/ink449.xml"/><Relationship Id="rId13" Type="http://schemas.openxmlformats.org/officeDocument/2006/relationships/customXml" Target="../ink/ink336.xml"/><Relationship Id="rId109" Type="http://schemas.openxmlformats.org/officeDocument/2006/relationships/image" Target="../media/image5830.png"/><Relationship Id="rId260" Type="http://schemas.openxmlformats.org/officeDocument/2006/relationships/image" Target="../media/image6550.png"/><Relationship Id="rId281" Type="http://schemas.openxmlformats.org/officeDocument/2006/relationships/image" Target="../media/image32.png"/><Relationship Id="rId34" Type="http://schemas.openxmlformats.org/officeDocument/2006/relationships/image" Target="../media/image5480.png"/><Relationship Id="rId55" Type="http://schemas.openxmlformats.org/officeDocument/2006/relationships/customXml" Target="../ink/ink357.xml"/><Relationship Id="rId76" Type="http://schemas.openxmlformats.org/officeDocument/2006/relationships/customXml" Target="../ink/ink364.xml"/><Relationship Id="rId97" Type="http://schemas.openxmlformats.org/officeDocument/2006/relationships/image" Target="../media/image5770.png"/><Relationship Id="rId120" Type="http://schemas.openxmlformats.org/officeDocument/2006/relationships/customXml" Target="../ink/ink385.xml"/><Relationship Id="rId141" Type="http://schemas.openxmlformats.org/officeDocument/2006/relationships/image" Target="../media/image5990.png"/><Relationship Id="rId7" Type="http://schemas.openxmlformats.org/officeDocument/2006/relationships/customXml" Target="../ink/ink333.xml"/><Relationship Id="rId162" Type="http://schemas.openxmlformats.org/officeDocument/2006/relationships/customXml" Target="../ink/ink406.xml"/><Relationship Id="rId183" Type="http://schemas.openxmlformats.org/officeDocument/2006/relationships/image" Target="../media/image6200.png"/><Relationship Id="rId218" Type="http://schemas.openxmlformats.org/officeDocument/2006/relationships/image" Target="../media/image6340.png"/><Relationship Id="rId239" Type="http://schemas.openxmlformats.org/officeDocument/2006/relationships/customXml" Target="../ink/ink444.xml"/><Relationship Id="rId250" Type="http://schemas.openxmlformats.org/officeDocument/2006/relationships/image" Target="../media/image6500.png"/><Relationship Id="rId271" Type="http://schemas.openxmlformats.org/officeDocument/2006/relationships/customXml" Target="../ink/ink460.xml"/><Relationship Id="rId292" Type="http://schemas.openxmlformats.org/officeDocument/2006/relationships/image" Target="../media/image41.emf"/><Relationship Id="rId24" Type="http://schemas.openxmlformats.org/officeDocument/2006/relationships/image" Target="../media/image5430.png"/><Relationship Id="rId45" Type="http://schemas.openxmlformats.org/officeDocument/2006/relationships/customXml" Target="../ink/ink352.xml"/><Relationship Id="rId87" Type="http://schemas.openxmlformats.org/officeDocument/2006/relationships/image" Target="../media/image5720.png"/><Relationship Id="rId110" Type="http://schemas.openxmlformats.org/officeDocument/2006/relationships/customXml" Target="../ink/ink380.xml"/><Relationship Id="rId131" Type="http://schemas.openxmlformats.org/officeDocument/2006/relationships/image" Target="../media/image5940.png"/><Relationship Id="rId152" Type="http://schemas.openxmlformats.org/officeDocument/2006/relationships/customXml" Target="../ink/ink401.xml"/><Relationship Id="rId173" Type="http://schemas.openxmlformats.org/officeDocument/2006/relationships/image" Target="../media/image6150.png"/><Relationship Id="rId194" Type="http://schemas.openxmlformats.org/officeDocument/2006/relationships/customXml" Target="../ink/ink422.xml"/><Relationship Id="rId208" Type="http://schemas.openxmlformats.org/officeDocument/2006/relationships/image" Target="../media/image6290.png"/><Relationship Id="rId229" Type="http://schemas.openxmlformats.org/officeDocument/2006/relationships/customXml" Target="../ink/ink439.xml"/><Relationship Id="rId240" Type="http://schemas.openxmlformats.org/officeDocument/2006/relationships/image" Target="../media/image6450.png"/><Relationship Id="rId261" Type="http://schemas.openxmlformats.org/officeDocument/2006/relationships/customXml" Target="../ink/ink455.xml"/><Relationship Id="rId14" Type="http://schemas.openxmlformats.org/officeDocument/2006/relationships/image" Target="../media/image5380.png"/><Relationship Id="rId35" Type="http://schemas.openxmlformats.org/officeDocument/2006/relationships/customXml" Target="../ink/ink347.xml"/><Relationship Id="rId56" Type="http://schemas.openxmlformats.org/officeDocument/2006/relationships/image" Target="../media/image5590.png"/><Relationship Id="rId77" Type="http://schemas.openxmlformats.org/officeDocument/2006/relationships/image" Target="../media/image5670.png"/><Relationship Id="rId100" Type="http://schemas.openxmlformats.org/officeDocument/2006/relationships/customXml" Target="../ink/ink375.xml"/><Relationship Id="rId282" Type="http://schemas.openxmlformats.org/officeDocument/2006/relationships/image" Target="../media/image35.png"/><Relationship Id="rId8" Type="http://schemas.openxmlformats.org/officeDocument/2006/relationships/image" Target="../media/image53500.png"/><Relationship Id="rId98" Type="http://schemas.openxmlformats.org/officeDocument/2006/relationships/customXml" Target="../ink/ink374.xml"/><Relationship Id="rId121" Type="http://schemas.openxmlformats.org/officeDocument/2006/relationships/image" Target="../media/image5890.png"/><Relationship Id="rId142" Type="http://schemas.openxmlformats.org/officeDocument/2006/relationships/customXml" Target="../ink/ink396.xml"/><Relationship Id="rId163" Type="http://schemas.openxmlformats.org/officeDocument/2006/relationships/image" Target="../media/image6100.png"/><Relationship Id="rId184" Type="http://schemas.openxmlformats.org/officeDocument/2006/relationships/customXml" Target="../ink/ink417.xml"/><Relationship Id="rId219" Type="http://schemas.openxmlformats.org/officeDocument/2006/relationships/customXml" Target="../ink/ink434.xml"/><Relationship Id="rId230" Type="http://schemas.openxmlformats.org/officeDocument/2006/relationships/image" Target="../media/image6400.png"/><Relationship Id="rId251" Type="http://schemas.openxmlformats.org/officeDocument/2006/relationships/customXml" Target="../ink/ink450.xml"/><Relationship Id="rId25" Type="http://schemas.openxmlformats.org/officeDocument/2006/relationships/customXml" Target="../ink/ink342.xml"/><Relationship Id="rId46" Type="http://schemas.openxmlformats.org/officeDocument/2006/relationships/image" Target="../media/image5540.png"/><Relationship Id="rId67" Type="http://schemas.openxmlformats.org/officeDocument/2006/relationships/image" Target="../media/image5620.png"/><Relationship Id="rId272" Type="http://schemas.openxmlformats.org/officeDocument/2006/relationships/image" Target="../media/image6610.png"/><Relationship Id="rId293" Type="http://schemas.openxmlformats.org/officeDocument/2006/relationships/image" Target="../media/image42.emf"/><Relationship Id="rId88" Type="http://schemas.openxmlformats.org/officeDocument/2006/relationships/customXml" Target="../ink/ink369.xml"/><Relationship Id="rId111" Type="http://schemas.openxmlformats.org/officeDocument/2006/relationships/image" Target="../media/image5840.png"/><Relationship Id="rId132" Type="http://schemas.openxmlformats.org/officeDocument/2006/relationships/customXml" Target="../ink/ink391.xml"/><Relationship Id="rId153" Type="http://schemas.openxmlformats.org/officeDocument/2006/relationships/image" Target="../media/image6050.png"/><Relationship Id="rId174" Type="http://schemas.openxmlformats.org/officeDocument/2006/relationships/customXml" Target="../ink/ink412.xml"/><Relationship Id="rId195" Type="http://schemas.openxmlformats.org/officeDocument/2006/relationships/image" Target="../media/image6260.png"/><Relationship Id="rId209" Type="http://schemas.openxmlformats.org/officeDocument/2006/relationships/customXml" Target="../ink/ink429.xml"/><Relationship Id="rId220" Type="http://schemas.openxmlformats.org/officeDocument/2006/relationships/image" Target="../media/image6350.png"/><Relationship Id="rId241" Type="http://schemas.openxmlformats.org/officeDocument/2006/relationships/customXml" Target="../ink/ink445.xml"/><Relationship Id="rId15" Type="http://schemas.openxmlformats.org/officeDocument/2006/relationships/customXml" Target="../ink/ink337.xml"/><Relationship Id="rId36" Type="http://schemas.openxmlformats.org/officeDocument/2006/relationships/image" Target="../media/image5490.png"/><Relationship Id="rId57" Type="http://schemas.openxmlformats.org/officeDocument/2006/relationships/customXml" Target="../ink/ink358.xml"/><Relationship Id="rId262" Type="http://schemas.openxmlformats.org/officeDocument/2006/relationships/image" Target="../media/image6560.png"/><Relationship Id="rId283" Type="http://schemas.openxmlformats.org/officeDocument/2006/relationships/image" Target="../media/image36.png"/><Relationship Id="rId78" Type="http://schemas.openxmlformats.org/officeDocument/2006/relationships/customXml" Target="../ink/ink365.xml"/><Relationship Id="rId99" Type="http://schemas.openxmlformats.org/officeDocument/2006/relationships/image" Target="../media/image5780.png"/><Relationship Id="rId101" Type="http://schemas.openxmlformats.org/officeDocument/2006/relationships/image" Target="../media/image5790.png"/><Relationship Id="rId122" Type="http://schemas.openxmlformats.org/officeDocument/2006/relationships/customXml" Target="../ink/ink386.xml"/><Relationship Id="rId143" Type="http://schemas.openxmlformats.org/officeDocument/2006/relationships/image" Target="../media/image6000.png"/><Relationship Id="rId164" Type="http://schemas.openxmlformats.org/officeDocument/2006/relationships/customXml" Target="../ink/ink407.xml"/><Relationship Id="rId185" Type="http://schemas.openxmlformats.org/officeDocument/2006/relationships/image" Target="../media/image6210.png"/><Relationship Id="rId9" Type="http://schemas.openxmlformats.org/officeDocument/2006/relationships/customXml" Target="../ink/ink334.xml"/><Relationship Id="rId210" Type="http://schemas.openxmlformats.org/officeDocument/2006/relationships/image" Target="../media/image6300.png"/><Relationship Id="rId26" Type="http://schemas.openxmlformats.org/officeDocument/2006/relationships/image" Target="../media/image5440.png"/><Relationship Id="rId231" Type="http://schemas.openxmlformats.org/officeDocument/2006/relationships/customXml" Target="../ink/ink440.xml"/><Relationship Id="rId252" Type="http://schemas.openxmlformats.org/officeDocument/2006/relationships/image" Target="../media/image6510.png"/><Relationship Id="rId273" Type="http://schemas.openxmlformats.org/officeDocument/2006/relationships/customXml" Target="../ink/ink461.xml"/><Relationship Id="rId294" Type="http://schemas.openxmlformats.org/officeDocument/2006/relationships/image" Target="../media/image43.emf"/><Relationship Id="rId47" Type="http://schemas.openxmlformats.org/officeDocument/2006/relationships/customXml" Target="../ink/ink353.xml"/><Relationship Id="rId68" Type="http://schemas.openxmlformats.org/officeDocument/2006/relationships/customXml" Target="../ink/ink360.xml"/><Relationship Id="rId89" Type="http://schemas.openxmlformats.org/officeDocument/2006/relationships/image" Target="../media/image5730.png"/><Relationship Id="rId112" Type="http://schemas.openxmlformats.org/officeDocument/2006/relationships/customXml" Target="../ink/ink381.xml"/><Relationship Id="rId133" Type="http://schemas.openxmlformats.org/officeDocument/2006/relationships/image" Target="../media/image5950.png"/><Relationship Id="rId154" Type="http://schemas.openxmlformats.org/officeDocument/2006/relationships/customXml" Target="../ink/ink402.xml"/><Relationship Id="rId175" Type="http://schemas.openxmlformats.org/officeDocument/2006/relationships/image" Target="../media/image6160.png"/><Relationship Id="rId196" Type="http://schemas.openxmlformats.org/officeDocument/2006/relationships/customXml" Target="../ink/ink423.xml"/><Relationship Id="rId200" Type="http://schemas.openxmlformats.org/officeDocument/2006/relationships/customXml" Target="../ink/ink425.xml"/><Relationship Id="rId16" Type="http://schemas.openxmlformats.org/officeDocument/2006/relationships/image" Target="../media/image5390.png"/><Relationship Id="rId221" Type="http://schemas.openxmlformats.org/officeDocument/2006/relationships/customXml" Target="../ink/ink435.xml"/><Relationship Id="rId242" Type="http://schemas.openxmlformats.org/officeDocument/2006/relationships/image" Target="../media/image6460.png"/><Relationship Id="rId263" Type="http://schemas.openxmlformats.org/officeDocument/2006/relationships/customXml" Target="../ink/ink456.xml"/><Relationship Id="rId284" Type="http://schemas.openxmlformats.org/officeDocument/2006/relationships/image" Target="../media/image19.png"/><Relationship Id="rId37" Type="http://schemas.openxmlformats.org/officeDocument/2006/relationships/customXml" Target="../ink/ink348.xml"/><Relationship Id="rId58" Type="http://schemas.openxmlformats.org/officeDocument/2006/relationships/image" Target="../media/image5600.png"/><Relationship Id="rId79" Type="http://schemas.openxmlformats.org/officeDocument/2006/relationships/image" Target="../media/image91.png"/><Relationship Id="rId102" Type="http://schemas.openxmlformats.org/officeDocument/2006/relationships/customXml" Target="../ink/ink376.xml"/><Relationship Id="rId123" Type="http://schemas.openxmlformats.org/officeDocument/2006/relationships/image" Target="../media/image5900.png"/><Relationship Id="rId144" Type="http://schemas.openxmlformats.org/officeDocument/2006/relationships/customXml" Target="../ink/ink397.xml"/><Relationship Id="rId90" Type="http://schemas.openxmlformats.org/officeDocument/2006/relationships/customXml" Target="../ink/ink370.xml"/><Relationship Id="rId165" Type="http://schemas.openxmlformats.org/officeDocument/2006/relationships/image" Target="../media/image6110.png"/><Relationship Id="rId186" Type="http://schemas.openxmlformats.org/officeDocument/2006/relationships/customXml" Target="../ink/ink418.xml"/><Relationship Id="rId211" Type="http://schemas.openxmlformats.org/officeDocument/2006/relationships/customXml" Target="../ink/ink430.xml"/><Relationship Id="rId232" Type="http://schemas.openxmlformats.org/officeDocument/2006/relationships/image" Target="../media/image6410.png"/><Relationship Id="rId253" Type="http://schemas.openxmlformats.org/officeDocument/2006/relationships/customXml" Target="../ink/ink451.xml"/><Relationship Id="rId274" Type="http://schemas.openxmlformats.org/officeDocument/2006/relationships/image" Target="../media/image6620.png"/><Relationship Id="rId295" Type="http://schemas.openxmlformats.org/officeDocument/2006/relationships/image" Target="../media/image44.emf"/><Relationship Id="rId27" Type="http://schemas.openxmlformats.org/officeDocument/2006/relationships/customXml" Target="../ink/ink343.xml"/><Relationship Id="rId48" Type="http://schemas.openxmlformats.org/officeDocument/2006/relationships/image" Target="../media/image5550.png"/><Relationship Id="rId69" Type="http://schemas.openxmlformats.org/officeDocument/2006/relationships/image" Target="../media/image88.png"/><Relationship Id="rId113" Type="http://schemas.openxmlformats.org/officeDocument/2006/relationships/image" Target="../media/image5850.png"/><Relationship Id="rId134" Type="http://schemas.openxmlformats.org/officeDocument/2006/relationships/customXml" Target="../ink/ink392.xml"/><Relationship Id="rId80" Type="http://schemas.openxmlformats.org/officeDocument/2006/relationships/customXml" Target="../ink/ink366.xml"/><Relationship Id="rId155" Type="http://schemas.openxmlformats.org/officeDocument/2006/relationships/image" Target="../media/image6060.png"/><Relationship Id="rId176" Type="http://schemas.openxmlformats.org/officeDocument/2006/relationships/customXml" Target="../ink/ink413.xml"/><Relationship Id="rId197" Type="http://schemas.openxmlformats.org/officeDocument/2006/relationships/image" Target="../media/image7912.png"/><Relationship Id="rId201" Type="http://schemas.openxmlformats.org/officeDocument/2006/relationships/image" Target="../media/image8111.png"/><Relationship Id="rId222" Type="http://schemas.openxmlformats.org/officeDocument/2006/relationships/image" Target="../media/image6360.png"/><Relationship Id="rId243" Type="http://schemas.openxmlformats.org/officeDocument/2006/relationships/customXml" Target="../ink/ink446.xml"/><Relationship Id="rId264" Type="http://schemas.openxmlformats.org/officeDocument/2006/relationships/image" Target="../media/image6570.png"/><Relationship Id="rId285" Type="http://schemas.openxmlformats.org/officeDocument/2006/relationships/image" Target="../media/image20.png"/><Relationship Id="rId17" Type="http://schemas.openxmlformats.org/officeDocument/2006/relationships/customXml" Target="../ink/ink338.xml"/><Relationship Id="rId38" Type="http://schemas.openxmlformats.org/officeDocument/2006/relationships/image" Target="../media/image5500.png"/><Relationship Id="rId59" Type="http://schemas.openxmlformats.org/officeDocument/2006/relationships/customXml" Target="../ink/ink359.xml"/><Relationship Id="rId103" Type="http://schemas.openxmlformats.org/officeDocument/2006/relationships/image" Target="../media/image5800.png"/><Relationship Id="rId124" Type="http://schemas.openxmlformats.org/officeDocument/2006/relationships/customXml" Target="../ink/ink387.xml"/><Relationship Id="rId70" Type="http://schemas.openxmlformats.org/officeDocument/2006/relationships/customXml" Target="../ink/ink361.xml"/><Relationship Id="rId91" Type="http://schemas.openxmlformats.org/officeDocument/2006/relationships/image" Target="../media/image5740.png"/><Relationship Id="rId145" Type="http://schemas.openxmlformats.org/officeDocument/2006/relationships/image" Target="../media/image6010.png"/><Relationship Id="rId166" Type="http://schemas.openxmlformats.org/officeDocument/2006/relationships/customXml" Target="../ink/ink408.xml"/><Relationship Id="rId187" Type="http://schemas.openxmlformats.org/officeDocument/2006/relationships/image" Target="../media/image6220.png"/><Relationship Id="rId1" Type="http://schemas.openxmlformats.org/officeDocument/2006/relationships/slideLayout" Target="../slideLayouts/slideLayout2.xml"/><Relationship Id="rId212" Type="http://schemas.openxmlformats.org/officeDocument/2006/relationships/image" Target="../media/image6310.png"/><Relationship Id="rId233" Type="http://schemas.openxmlformats.org/officeDocument/2006/relationships/customXml" Target="../ink/ink441.xml"/><Relationship Id="rId254" Type="http://schemas.openxmlformats.org/officeDocument/2006/relationships/image" Target="../media/image6520.png"/><Relationship Id="rId28" Type="http://schemas.openxmlformats.org/officeDocument/2006/relationships/image" Target="../media/image5450.png"/><Relationship Id="rId49" Type="http://schemas.openxmlformats.org/officeDocument/2006/relationships/customXml" Target="../ink/ink354.xml"/><Relationship Id="rId114" Type="http://schemas.openxmlformats.org/officeDocument/2006/relationships/customXml" Target="../ink/ink382.xml"/><Relationship Id="rId275" Type="http://schemas.openxmlformats.org/officeDocument/2006/relationships/customXml" Target="../ink/ink462.xml"/><Relationship Id="rId296" Type="http://schemas.openxmlformats.org/officeDocument/2006/relationships/image" Target="../media/image45.emf"/><Relationship Id="rId81" Type="http://schemas.openxmlformats.org/officeDocument/2006/relationships/image" Target="../media/image5690.png"/><Relationship Id="rId135" Type="http://schemas.openxmlformats.org/officeDocument/2006/relationships/image" Target="../media/image5960.png"/><Relationship Id="rId156" Type="http://schemas.openxmlformats.org/officeDocument/2006/relationships/customXml" Target="../ink/ink403.xml"/><Relationship Id="rId177" Type="http://schemas.openxmlformats.org/officeDocument/2006/relationships/image" Target="../media/image6170.png"/><Relationship Id="rId198" Type="http://schemas.openxmlformats.org/officeDocument/2006/relationships/customXml" Target="../ink/ink424.xml"/><Relationship Id="rId202" Type="http://schemas.openxmlformats.org/officeDocument/2006/relationships/image" Target="../media/image34.png"/><Relationship Id="rId223" Type="http://schemas.openxmlformats.org/officeDocument/2006/relationships/customXml" Target="../ink/ink436.xml"/><Relationship Id="rId244" Type="http://schemas.openxmlformats.org/officeDocument/2006/relationships/image" Target="../media/image6470.png"/><Relationship Id="rId18" Type="http://schemas.openxmlformats.org/officeDocument/2006/relationships/image" Target="../media/image5400.png"/><Relationship Id="rId39" Type="http://schemas.openxmlformats.org/officeDocument/2006/relationships/customXml" Target="../ink/ink349.xml"/><Relationship Id="rId265" Type="http://schemas.openxmlformats.org/officeDocument/2006/relationships/customXml" Target="../ink/ink457.xml"/><Relationship Id="rId286" Type="http://schemas.openxmlformats.org/officeDocument/2006/relationships/image" Target="../media/image26.png"/><Relationship Id="rId50" Type="http://schemas.openxmlformats.org/officeDocument/2006/relationships/image" Target="../media/image5560.png"/><Relationship Id="rId104" Type="http://schemas.openxmlformats.org/officeDocument/2006/relationships/customXml" Target="../ink/ink377.xml"/><Relationship Id="rId125" Type="http://schemas.openxmlformats.org/officeDocument/2006/relationships/image" Target="../media/image5910.png"/><Relationship Id="rId146" Type="http://schemas.openxmlformats.org/officeDocument/2006/relationships/customXml" Target="../ink/ink398.xml"/><Relationship Id="rId167" Type="http://schemas.openxmlformats.org/officeDocument/2006/relationships/image" Target="../media/image6120.png"/><Relationship Id="rId188" Type="http://schemas.openxmlformats.org/officeDocument/2006/relationships/customXml" Target="../ink/ink419.xml"/><Relationship Id="rId71" Type="http://schemas.openxmlformats.org/officeDocument/2006/relationships/image" Target="../media/image5640.png"/><Relationship Id="rId92" Type="http://schemas.openxmlformats.org/officeDocument/2006/relationships/customXml" Target="../ink/ink371.xml"/><Relationship Id="rId213" Type="http://schemas.openxmlformats.org/officeDocument/2006/relationships/customXml" Target="../ink/ink431.xml"/><Relationship Id="rId234" Type="http://schemas.openxmlformats.org/officeDocument/2006/relationships/image" Target="../media/image6420.png"/><Relationship Id="rId2" Type="http://schemas.openxmlformats.org/officeDocument/2006/relationships/notesSlide" Target="../notesSlides/notesSlide11.xml"/><Relationship Id="rId29" Type="http://schemas.openxmlformats.org/officeDocument/2006/relationships/customXml" Target="../ink/ink344.xml"/><Relationship Id="rId255" Type="http://schemas.openxmlformats.org/officeDocument/2006/relationships/customXml" Target="../ink/ink452.xml"/><Relationship Id="rId276" Type="http://schemas.openxmlformats.org/officeDocument/2006/relationships/image" Target="../media/image6630.png"/><Relationship Id="rId297" Type="http://schemas.openxmlformats.org/officeDocument/2006/relationships/image" Target="../media/image46.png"/><Relationship Id="rId40" Type="http://schemas.openxmlformats.org/officeDocument/2006/relationships/image" Target="../media/image5510.png"/><Relationship Id="rId115" Type="http://schemas.openxmlformats.org/officeDocument/2006/relationships/image" Target="../media/image5860.png"/><Relationship Id="rId136" Type="http://schemas.openxmlformats.org/officeDocument/2006/relationships/customXml" Target="../ink/ink393.xml"/><Relationship Id="rId157" Type="http://schemas.openxmlformats.org/officeDocument/2006/relationships/image" Target="../media/image6070.png"/><Relationship Id="rId178" Type="http://schemas.openxmlformats.org/officeDocument/2006/relationships/customXml" Target="../ink/ink414.xml"/><Relationship Id="rId82" Type="http://schemas.openxmlformats.org/officeDocument/2006/relationships/customXml" Target="../ink/ink367.xml"/><Relationship Id="rId199" Type="http://schemas.openxmlformats.org/officeDocument/2006/relationships/image" Target="../media/image8011.png"/><Relationship Id="rId203" Type="http://schemas.openxmlformats.org/officeDocument/2006/relationships/customXml" Target="../ink/ink426.xml"/><Relationship Id="rId19" Type="http://schemas.openxmlformats.org/officeDocument/2006/relationships/customXml" Target="../ink/ink339.xml"/><Relationship Id="rId224" Type="http://schemas.openxmlformats.org/officeDocument/2006/relationships/image" Target="../media/image6370.png"/><Relationship Id="rId245" Type="http://schemas.openxmlformats.org/officeDocument/2006/relationships/customXml" Target="../ink/ink447.xml"/><Relationship Id="rId266" Type="http://schemas.openxmlformats.org/officeDocument/2006/relationships/image" Target="../media/image6580.png"/><Relationship Id="rId287" Type="http://schemas.openxmlformats.org/officeDocument/2006/relationships/image" Target="../media/image23.png"/><Relationship Id="rId30" Type="http://schemas.openxmlformats.org/officeDocument/2006/relationships/image" Target="../media/image5460.png"/><Relationship Id="rId105" Type="http://schemas.openxmlformats.org/officeDocument/2006/relationships/image" Target="../media/image5810.png"/><Relationship Id="rId126" Type="http://schemas.openxmlformats.org/officeDocument/2006/relationships/customXml" Target="../ink/ink388.xml"/><Relationship Id="rId147" Type="http://schemas.openxmlformats.org/officeDocument/2006/relationships/image" Target="../media/image6020.png"/><Relationship Id="rId168" Type="http://schemas.openxmlformats.org/officeDocument/2006/relationships/customXml" Target="../ink/ink409.xml"/><Relationship Id="rId51" Type="http://schemas.openxmlformats.org/officeDocument/2006/relationships/customXml" Target="../ink/ink355.xml"/><Relationship Id="rId72" Type="http://schemas.openxmlformats.org/officeDocument/2006/relationships/customXml" Target="../ink/ink362.xml"/><Relationship Id="rId93" Type="http://schemas.openxmlformats.org/officeDocument/2006/relationships/image" Target="../media/image5750.png"/><Relationship Id="rId189" Type="http://schemas.openxmlformats.org/officeDocument/2006/relationships/image" Target="../media/image6230.png"/><Relationship Id="rId3" Type="http://schemas.openxmlformats.org/officeDocument/2006/relationships/image" Target="../media/image33.png"/><Relationship Id="rId214" Type="http://schemas.openxmlformats.org/officeDocument/2006/relationships/image" Target="../media/image6320.png"/><Relationship Id="rId235" Type="http://schemas.openxmlformats.org/officeDocument/2006/relationships/customXml" Target="../ink/ink442.xml"/><Relationship Id="rId256" Type="http://schemas.openxmlformats.org/officeDocument/2006/relationships/image" Target="../media/image6530.png"/><Relationship Id="rId277" Type="http://schemas.openxmlformats.org/officeDocument/2006/relationships/customXml" Target="../ink/ink463.xml"/><Relationship Id="rId298" Type="http://schemas.openxmlformats.org/officeDocument/2006/relationships/image" Target="../media/image47.png"/><Relationship Id="rId116" Type="http://schemas.openxmlformats.org/officeDocument/2006/relationships/customXml" Target="../ink/ink383.xml"/><Relationship Id="rId137" Type="http://schemas.openxmlformats.org/officeDocument/2006/relationships/image" Target="../media/image5970.png"/><Relationship Id="rId158" Type="http://schemas.openxmlformats.org/officeDocument/2006/relationships/customXml" Target="../ink/ink404.xml"/><Relationship Id="rId20" Type="http://schemas.openxmlformats.org/officeDocument/2006/relationships/image" Target="../media/image5410.png"/><Relationship Id="rId41" Type="http://schemas.openxmlformats.org/officeDocument/2006/relationships/customXml" Target="../ink/ink350.xml"/><Relationship Id="rId179" Type="http://schemas.openxmlformats.org/officeDocument/2006/relationships/image" Target="../media/image6180.png"/><Relationship Id="rId190" Type="http://schemas.openxmlformats.org/officeDocument/2006/relationships/customXml" Target="../ink/ink420.xml"/><Relationship Id="rId204" Type="http://schemas.openxmlformats.org/officeDocument/2006/relationships/image" Target="../media/image6270.png"/><Relationship Id="rId225" Type="http://schemas.openxmlformats.org/officeDocument/2006/relationships/customXml" Target="../ink/ink437.xml"/><Relationship Id="rId246" Type="http://schemas.openxmlformats.org/officeDocument/2006/relationships/image" Target="../media/image6480.png"/><Relationship Id="rId267" Type="http://schemas.openxmlformats.org/officeDocument/2006/relationships/customXml" Target="../ink/ink458.xml"/><Relationship Id="rId288" Type="http://schemas.openxmlformats.org/officeDocument/2006/relationships/image" Target="../media/image37.png"/><Relationship Id="rId106" Type="http://schemas.openxmlformats.org/officeDocument/2006/relationships/customXml" Target="../ink/ink378.xml"/><Relationship Id="rId127" Type="http://schemas.openxmlformats.org/officeDocument/2006/relationships/image" Target="../media/image5920.png"/><Relationship Id="rId10" Type="http://schemas.openxmlformats.org/officeDocument/2006/relationships/image" Target="../media/image5360.png"/><Relationship Id="rId31" Type="http://schemas.openxmlformats.org/officeDocument/2006/relationships/customXml" Target="../ink/ink345.xml"/><Relationship Id="rId52" Type="http://schemas.openxmlformats.org/officeDocument/2006/relationships/image" Target="../media/image5570.png"/><Relationship Id="rId73" Type="http://schemas.openxmlformats.org/officeDocument/2006/relationships/image" Target="../media/image89.png"/><Relationship Id="rId94" Type="http://schemas.openxmlformats.org/officeDocument/2006/relationships/customXml" Target="../ink/ink372.xml"/><Relationship Id="rId148" Type="http://schemas.openxmlformats.org/officeDocument/2006/relationships/customXml" Target="../ink/ink399.xml"/><Relationship Id="rId169" Type="http://schemas.openxmlformats.org/officeDocument/2006/relationships/image" Target="../media/image6130.png"/><Relationship Id="rId4" Type="http://schemas.openxmlformats.org/officeDocument/2006/relationships/customXml" Target="../ink/ink332.xml"/><Relationship Id="rId180" Type="http://schemas.openxmlformats.org/officeDocument/2006/relationships/customXml" Target="../ink/ink415.xml"/><Relationship Id="rId215" Type="http://schemas.openxmlformats.org/officeDocument/2006/relationships/customXml" Target="../ink/ink432.xml"/><Relationship Id="rId236" Type="http://schemas.openxmlformats.org/officeDocument/2006/relationships/image" Target="../media/image6430.png"/><Relationship Id="rId257" Type="http://schemas.openxmlformats.org/officeDocument/2006/relationships/customXml" Target="../ink/ink453.xml"/><Relationship Id="rId278" Type="http://schemas.openxmlformats.org/officeDocument/2006/relationships/image" Target="../media/image6640.png"/><Relationship Id="rId42" Type="http://schemas.openxmlformats.org/officeDocument/2006/relationships/image" Target="../media/image5520.png"/><Relationship Id="rId138" Type="http://schemas.openxmlformats.org/officeDocument/2006/relationships/customXml" Target="../ink/ink394.xml"/><Relationship Id="rId191" Type="http://schemas.openxmlformats.org/officeDocument/2006/relationships/image" Target="../media/image6240.png"/><Relationship Id="rId205" Type="http://schemas.openxmlformats.org/officeDocument/2006/relationships/customXml" Target="../ink/ink427.xml"/><Relationship Id="rId247" Type="http://schemas.openxmlformats.org/officeDocument/2006/relationships/customXml" Target="../ink/ink448.xml"/><Relationship Id="rId107" Type="http://schemas.openxmlformats.org/officeDocument/2006/relationships/image" Target="../media/image5820.png"/><Relationship Id="rId289" Type="http://schemas.openxmlformats.org/officeDocument/2006/relationships/image" Target="../media/image38.png"/><Relationship Id="rId11" Type="http://schemas.openxmlformats.org/officeDocument/2006/relationships/customXml" Target="../ink/ink335.xml"/><Relationship Id="rId53" Type="http://schemas.openxmlformats.org/officeDocument/2006/relationships/customXml" Target="../ink/ink356.xml"/><Relationship Id="rId149" Type="http://schemas.openxmlformats.org/officeDocument/2006/relationships/image" Target="../media/image6030.png"/><Relationship Id="rId95" Type="http://schemas.openxmlformats.org/officeDocument/2006/relationships/image" Target="../media/image5760.png"/><Relationship Id="rId160" Type="http://schemas.openxmlformats.org/officeDocument/2006/relationships/customXml" Target="../ink/ink405.xml"/><Relationship Id="rId216" Type="http://schemas.openxmlformats.org/officeDocument/2006/relationships/image" Target="../media/image6330.png"/><Relationship Id="rId258" Type="http://schemas.openxmlformats.org/officeDocument/2006/relationships/image" Target="../media/image6540.png"/><Relationship Id="rId22" Type="http://schemas.openxmlformats.org/officeDocument/2006/relationships/image" Target="../media/image5420.png"/><Relationship Id="rId118" Type="http://schemas.openxmlformats.org/officeDocument/2006/relationships/customXml" Target="../ink/ink384.xml"/><Relationship Id="rId171" Type="http://schemas.openxmlformats.org/officeDocument/2006/relationships/image" Target="../media/image6140.png"/><Relationship Id="rId227" Type="http://schemas.openxmlformats.org/officeDocument/2006/relationships/customXml" Target="../ink/ink4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onsul.io/docs/"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learn.hashicorp.com/consul/" TargetMode="External"/><Relationship Id="rId4" Type="http://schemas.openxmlformats.org/officeDocument/2006/relationships/hyperlink" Target="https://www.consul.io/api/" TargetMode="External"/></Relationships>
</file>

<file path=ppt/slides/_rels/slide14.xml.rels><?xml version="1.0" encoding="UTF-8" standalone="yes"?>
<Relationships xmlns="http://schemas.openxmlformats.org/package/2006/relationships"><Relationship Id="rId117" Type="http://schemas.openxmlformats.org/officeDocument/2006/relationships/image" Target="../media/image157.emf"/><Relationship Id="rId299" Type="http://schemas.openxmlformats.org/officeDocument/2006/relationships/image" Target="../media/image248.emf"/><Relationship Id="rId21" Type="http://schemas.openxmlformats.org/officeDocument/2006/relationships/image" Target="../media/image58.png"/><Relationship Id="rId63" Type="http://schemas.openxmlformats.org/officeDocument/2006/relationships/customXml" Target="../ink/ink487.xml"/><Relationship Id="rId159" Type="http://schemas.openxmlformats.org/officeDocument/2006/relationships/image" Target="../media/image178.emf"/><Relationship Id="rId324" Type="http://schemas.openxmlformats.org/officeDocument/2006/relationships/customXml" Target="../ink/ink617.xml"/><Relationship Id="rId170" Type="http://schemas.openxmlformats.org/officeDocument/2006/relationships/customXml" Target="../ink/ink540.xml"/><Relationship Id="rId226" Type="http://schemas.openxmlformats.org/officeDocument/2006/relationships/customXml" Target="../ink/ink568.xml"/><Relationship Id="rId268" Type="http://schemas.openxmlformats.org/officeDocument/2006/relationships/customXml" Target="../ink/ink589.xml"/><Relationship Id="rId32" Type="http://schemas.openxmlformats.org/officeDocument/2006/relationships/image" Target="../media/image115.emf"/><Relationship Id="rId74" Type="http://schemas.openxmlformats.org/officeDocument/2006/relationships/image" Target="../media/image136.emf"/><Relationship Id="rId128" Type="http://schemas.openxmlformats.org/officeDocument/2006/relationships/customXml" Target="../ink/ink519.xml"/><Relationship Id="rId335" Type="http://schemas.openxmlformats.org/officeDocument/2006/relationships/image" Target="../media/image266.emf"/><Relationship Id="rId5" Type="http://schemas.openxmlformats.org/officeDocument/2006/relationships/image" Target="../media/image52.png"/><Relationship Id="rId181" Type="http://schemas.openxmlformats.org/officeDocument/2006/relationships/image" Target="../media/image189.emf"/><Relationship Id="rId237" Type="http://schemas.openxmlformats.org/officeDocument/2006/relationships/image" Target="../media/image217.emf"/><Relationship Id="rId279" Type="http://schemas.openxmlformats.org/officeDocument/2006/relationships/image" Target="../media/image238.emf"/><Relationship Id="rId43" Type="http://schemas.openxmlformats.org/officeDocument/2006/relationships/customXml" Target="../ink/ink477.xml"/><Relationship Id="rId139" Type="http://schemas.openxmlformats.org/officeDocument/2006/relationships/image" Target="../media/image168.emf"/><Relationship Id="rId290" Type="http://schemas.openxmlformats.org/officeDocument/2006/relationships/customXml" Target="../ink/ink600.xml"/><Relationship Id="rId304" Type="http://schemas.openxmlformats.org/officeDocument/2006/relationships/customXml" Target="../ink/ink607.xml"/><Relationship Id="rId346" Type="http://schemas.openxmlformats.org/officeDocument/2006/relationships/image" Target="../media/image1000.emf"/><Relationship Id="rId85" Type="http://schemas.openxmlformats.org/officeDocument/2006/relationships/customXml" Target="../ink/ink498.xml"/><Relationship Id="rId150" Type="http://schemas.openxmlformats.org/officeDocument/2006/relationships/customXml" Target="../ink/ink530.xml"/><Relationship Id="rId192" Type="http://schemas.openxmlformats.org/officeDocument/2006/relationships/customXml" Target="../ink/ink551.xml"/><Relationship Id="rId206" Type="http://schemas.openxmlformats.org/officeDocument/2006/relationships/customXml" Target="../ink/ink558.xml"/><Relationship Id="rId248" Type="http://schemas.openxmlformats.org/officeDocument/2006/relationships/customXml" Target="../ink/ink579.xml"/><Relationship Id="rId12" Type="http://schemas.openxmlformats.org/officeDocument/2006/relationships/customXml" Target="../ink/ink467.xml"/><Relationship Id="rId108" Type="http://schemas.openxmlformats.org/officeDocument/2006/relationships/customXml" Target="../ink/ink509.xml"/><Relationship Id="rId315" Type="http://schemas.openxmlformats.org/officeDocument/2006/relationships/image" Target="../media/image256.emf"/><Relationship Id="rId357" Type="http://schemas.openxmlformats.org/officeDocument/2006/relationships/image" Target="../media/image123.png"/><Relationship Id="rId54" Type="http://schemas.openxmlformats.org/officeDocument/2006/relationships/image" Target="../media/image126.emf"/><Relationship Id="rId96" Type="http://schemas.openxmlformats.org/officeDocument/2006/relationships/customXml" Target="../ink/ink503.xml"/><Relationship Id="rId161" Type="http://schemas.openxmlformats.org/officeDocument/2006/relationships/image" Target="../media/image179.emf"/><Relationship Id="rId217" Type="http://schemas.openxmlformats.org/officeDocument/2006/relationships/image" Target="../media/image207.emf"/><Relationship Id="rId259" Type="http://schemas.openxmlformats.org/officeDocument/2006/relationships/image" Target="../media/image228.emf"/><Relationship Id="rId23" Type="http://schemas.openxmlformats.org/officeDocument/2006/relationships/image" Target="../media/image59.png"/><Relationship Id="rId119" Type="http://schemas.openxmlformats.org/officeDocument/2006/relationships/image" Target="../media/image158.emf"/><Relationship Id="rId270" Type="http://schemas.openxmlformats.org/officeDocument/2006/relationships/customXml" Target="../ink/ink590.xml"/><Relationship Id="rId326" Type="http://schemas.openxmlformats.org/officeDocument/2006/relationships/customXml" Target="../ink/ink618.xml"/><Relationship Id="rId65" Type="http://schemas.openxmlformats.org/officeDocument/2006/relationships/customXml" Target="../ink/ink488.xml"/><Relationship Id="rId130" Type="http://schemas.openxmlformats.org/officeDocument/2006/relationships/customXml" Target="../ink/ink520.xml"/><Relationship Id="rId172" Type="http://schemas.openxmlformats.org/officeDocument/2006/relationships/customXml" Target="../ink/ink541.xml"/><Relationship Id="rId228" Type="http://schemas.openxmlformats.org/officeDocument/2006/relationships/customXml" Target="../ink/ink569.xml"/><Relationship Id="rId281" Type="http://schemas.openxmlformats.org/officeDocument/2006/relationships/image" Target="../media/image239.emf"/><Relationship Id="rId337" Type="http://schemas.openxmlformats.org/officeDocument/2006/relationships/image" Target="../media/image267.emf"/><Relationship Id="rId34" Type="http://schemas.openxmlformats.org/officeDocument/2006/relationships/image" Target="../media/image116.emf"/><Relationship Id="rId76" Type="http://schemas.openxmlformats.org/officeDocument/2006/relationships/image" Target="../media/image137.emf"/><Relationship Id="rId141" Type="http://schemas.openxmlformats.org/officeDocument/2006/relationships/image" Target="../media/image169.emf"/><Relationship Id="rId7" Type="http://schemas.openxmlformats.org/officeDocument/2006/relationships/image" Target="../media/image53.png"/><Relationship Id="rId183" Type="http://schemas.openxmlformats.org/officeDocument/2006/relationships/image" Target="../media/image190.emf"/><Relationship Id="rId239" Type="http://schemas.openxmlformats.org/officeDocument/2006/relationships/image" Target="../media/image218.emf"/><Relationship Id="rId250" Type="http://schemas.openxmlformats.org/officeDocument/2006/relationships/customXml" Target="../ink/ink580.xml"/><Relationship Id="rId292" Type="http://schemas.openxmlformats.org/officeDocument/2006/relationships/customXml" Target="../ink/ink601.xml"/><Relationship Id="rId306" Type="http://schemas.openxmlformats.org/officeDocument/2006/relationships/customXml" Target="../ink/ink608.xml"/><Relationship Id="rId45" Type="http://schemas.openxmlformats.org/officeDocument/2006/relationships/customXml" Target="../ink/ink478.xml"/><Relationship Id="rId87" Type="http://schemas.openxmlformats.org/officeDocument/2006/relationships/customXml" Target="../ink/ink499.xml"/><Relationship Id="rId110" Type="http://schemas.openxmlformats.org/officeDocument/2006/relationships/customXml" Target="../ink/ink510.xml"/><Relationship Id="rId348" Type="http://schemas.openxmlformats.org/officeDocument/2006/relationships/image" Target="../media/image64.png"/><Relationship Id="rId152" Type="http://schemas.openxmlformats.org/officeDocument/2006/relationships/customXml" Target="../ink/ink531.xml"/><Relationship Id="rId194" Type="http://schemas.openxmlformats.org/officeDocument/2006/relationships/customXml" Target="../ink/ink552.xml"/><Relationship Id="rId208" Type="http://schemas.openxmlformats.org/officeDocument/2006/relationships/customXml" Target="../ink/ink559.xml"/><Relationship Id="rId261" Type="http://schemas.openxmlformats.org/officeDocument/2006/relationships/image" Target="../media/image229.emf"/><Relationship Id="rId14" Type="http://schemas.openxmlformats.org/officeDocument/2006/relationships/customXml" Target="../ink/ink468.xml"/><Relationship Id="rId56" Type="http://schemas.openxmlformats.org/officeDocument/2006/relationships/image" Target="../media/image127.emf"/><Relationship Id="rId317" Type="http://schemas.openxmlformats.org/officeDocument/2006/relationships/image" Target="../media/image257.emf"/><Relationship Id="rId359" Type="http://schemas.openxmlformats.org/officeDocument/2006/relationships/image" Target="../media/image31.png"/><Relationship Id="rId98" Type="http://schemas.openxmlformats.org/officeDocument/2006/relationships/customXml" Target="../ink/ink504.xml"/><Relationship Id="rId121" Type="http://schemas.openxmlformats.org/officeDocument/2006/relationships/image" Target="../media/image159.emf"/><Relationship Id="rId163" Type="http://schemas.openxmlformats.org/officeDocument/2006/relationships/image" Target="../media/image180.emf"/><Relationship Id="rId219" Type="http://schemas.openxmlformats.org/officeDocument/2006/relationships/image" Target="../media/image208.emf"/><Relationship Id="rId230" Type="http://schemas.openxmlformats.org/officeDocument/2006/relationships/customXml" Target="../ink/ink570.xml"/><Relationship Id="rId25" Type="http://schemas.openxmlformats.org/officeDocument/2006/relationships/image" Target="../media/image60.png"/><Relationship Id="rId46" Type="http://schemas.openxmlformats.org/officeDocument/2006/relationships/image" Target="../media/image122.emf"/><Relationship Id="rId67" Type="http://schemas.openxmlformats.org/officeDocument/2006/relationships/customXml" Target="../ink/ink489.xml"/><Relationship Id="rId272" Type="http://schemas.openxmlformats.org/officeDocument/2006/relationships/customXml" Target="../ink/ink591.xml"/><Relationship Id="rId293" Type="http://schemas.openxmlformats.org/officeDocument/2006/relationships/image" Target="../media/image245.emf"/><Relationship Id="rId307" Type="http://schemas.openxmlformats.org/officeDocument/2006/relationships/image" Target="../media/image252.emf"/><Relationship Id="rId328" Type="http://schemas.openxmlformats.org/officeDocument/2006/relationships/customXml" Target="../ink/ink619.xml"/><Relationship Id="rId349" Type="http://schemas.openxmlformats.org/officeDocument/2006/relationships/image" Target="../media/image65.png"/><Relationship Id="rId88" Type="http://schemas.openxmlformats.org/officeDocument/2006/relationships/image" Target="../media/image143.emf"/><Relationship Id="rId111" Type="http://schemas.openxmlformats.org/officeDocument/2006/relationships/image" Target="../media/image154.emf"/><Relationship Id="rId132" Type="http://schemas.openxmlformats.org/officeDocument/2006/relationships/customXml" Target="../ink/ink521.xml"/><Relationship Id="rId153" Type="http://schemas.openxmlformats.org/officeDocument/2006/relationships/image" Target="../media/image175.emf"/><Relationship Id="rId174" Type="http://schemas.openxmlformats.org/officeDocument/2006/relationships/customXml" Target="../ink/ink542.xml"/><Relationship Id="rId195" Type="http://schemas.openxmlformats.org/officeDocument/2006/relationships/image" Target="../media/image196.emf"/><Relationship Id="rId209" Type="http://schemas.openxmlformats.org/officeDocument/2006/relationships/image" Target="../media/image203.emf"/><Relationship Id="rId220" Type="http://schemas.openxmlformats.org/officeDocument/2006/relationships/customXml" Target="../ink/ink565.xml"/><Relationship Id="rId241" Type="http://schemas.openxmlformats.org/officeDocument/2006/relationships/image" Target="../media/image219.emf"/><Relationship Id="rId15" Type="http://schemas.openxmlformats.org/officeDocument/2006/relationships/image" Target="../media/image105.emf"/><Relationship Id="rId36" Type="http://schemas.openxmlformats.org/officeDocument/2006/relationships/image" Target="../media/image117.emf"/><Relationship Id="rId57" Type="http://schemas.openxmlformats.org/officeDocument/2006/relationships/customXml" Target="../ink/ink484.xml"/><Relationship Id="rId262" Type="http://schemas.openxmlformats.org/officeDocument/2006/relationships/customXml" Target="../ink/ink586.xml"/><Relationship Id="rId283" Type="http://schemas.openxmlformats.org/officeDocument/2006/relationships/image" Target="../media/image240.emf"/><Relationship Id="rId318" Type="http://schemas.openxmlformats.org/officeDocument/2006/relationships/customXml" Target="../ink/ink614.xml"/><Relationship Id="rId339" Type="http://schemas.openxmlformats.org/officeDocument/2006/relationships/image" Target="../media/image268.emf"/><Relationship Id="rId78" Type="http://schemas.openxmlformats.org/officeDocument/2006/relationships/image" Target="../media/image138.emf"/><Relationship Id="rId99" Type="http://schemas.openxmlformats.org/officeDocument/2006/relationships/image" Target="../media/image148.emf"/><Relationship Id="rId101" Type="http://schemas.openxmlformats.org/officeDocument/2006/relationships/image" Target="../media/image149.emf"/><Relationship Id="rId122" Type="http://schemas.openxmlformats.org/officeDocument/2006/relationships/customXml" Target="../ink/ink516.xml"/><Relationship Id="rId143" Type="http://schemas.openxmlformats.org/officeDocument/2006/relationships/image" Target="../media/image170.emf"/><Relationship Id="rId164" Type="http://schemas.openxmlformats.org/officeDocument/2006/relationships/customXml" Target="../ink/ink537.xml"/><Relationship Id="rId185" Type="http://schemas.openxmlformats.org/officeDocument/2006/relationships/image" Target="../media/image191.emf"/><Relationship Id="rId350" Type="http://schemas.openxmlformats.org/officeDocument/2006/relationships/customXml" Target="../ink/ink628.xml"/><Relationship Id="rId9" Type="http://schemas.openxmlformats.org/officeDocument/2006/relationships/customXml" Target="../ink/ink466.xml"/><Relationship Id="rId210" Type="http://schemas.openxmlformats.org/officeDocument/2006/relationships/customXml" Target="../ink/ink560.xml"/><Relationship Id="rId26" Type="http://schemas.microsoft.com/office/2007/relationships/hdphoto" Target="../media/hdphoto3.wdp"/><Relationship Id="rId231" Type="http://schemas.openxmlformats.org/officeDocument/2006/relationships/image" Target="../media/image214.emf"/><Relationship Id="rId252" Type="http://schemas.openxmlformats.org/officeDocument/2006/relationships/customXml" Target="../ink/ink581.xml"/><Relationship Id="rId273" Type="http://schemas.openxmlformats.org/officeDocument/2006/relationships/image" Target="../media/image235.emf"/><Relationship Id="rId294" Type="http://schemas.openxmlformats.org/officeDocument/2006/relationships/customXml" Target="../ink/ink602.xml"/><Relationship Id="rId308" Type="http://schemas.openxmlformats.org/officeDocument/2006/relationships/customXml" Target="../ink/ink609.xml"/><Relationship Id="rId329" Type="http://schemas.openxmlformats.org/officeDocument/2006/relationships/image" Target="../media/image263.emf"/><Relationship Id="rId47" Type="http://schemas.openxmlformats.org/officeDocument/2006/relationships/customXml" Target="../ink/ink479.xml"/><Relationship Id="rId68" Type="http://schemas.openxmlformats.org/officeDocument/2006/relationships/image" Target="../media/image133.emf"/><Relationship Id="rId89" Type="http://schemas.openxmlformats.org/officeDocument/2006/relationships/customXml" Target="../ink/ink500.xml"/><Relationship Id="rId112" Type="http://schemas.openxmlformats.org/officeDocument/2006/relationships/customXml" Target="../ink/ink511.xml"/><Relationship Id="rId133" Type="http://schemas.openxmlformats.org/officeDocument/2006/relationships/image" Target="../media/image165.emf"/><Relationship Id="rId154" Type="http://schemas.openxmlformats.org/officeDocument/2006/relationships/customXml" Target="../ink/ink532.xml"/><Relationship Id="rId175" Type="http://schemas.openxmlformats.org/officeDocument/2006/relationships/image" Target="../media/image186.emf"/><Relationship Id="rId340" Type="http://schemas.openxmlformats.org/officeDocument/2006/relationships/customXml" Target="../ink/ink625.xml"/><Relationship Id="rId196" Type="http://schemas.openxmlformats.org/officeDocument/2006/relationships/customXml" Target="../ink/ink553.xml"/><Relationship Id="rId200" Type="http://schemas.openxmlformats.org/officeDocument/2006/relationships/customXml" Target="../ink/ink555.xml"/><Relationship Id="rId16" Type="http://schemas.openxmlformats.org/officeDocument/2006/relationships/customXml" Target="../ink/ink469.xml"/><Relationship Id="rId221" Type="http://schemas.openxmlformats.org/officeDocument/2006/relationships/image" Target="../media/image209.emf"/><Relationship Id="rId242" Type="http://schemas.openxmlformats.org/officeDocument/2006/relationships/customXml" Target="../ink/ink576.xml"/><Relationship Id="rId263" Type="http://schemas.openxmlformats.org/officeDocument/2006/relationships/image" Target="../media/image230.emf"/><Relationship Id="rId284" Type="http://schemas.openxmlformats.org/officeDocument/2006/relationships/customXml" Target="../ink/ink597.xml"/><Relationship Id="rId319" Type="http://schemas.openxmlformats.org/officeDocument/2006/relationships/image" Target="../media/image258.emf"/><Relationship Id="rId37" Type="http://schemas.openxmlformats.org/officeDocument/2006/relationships/customXml" Target="../ink/ink474.xml"/><Relationship Id="rId58" Type="http://schemas.openxmlformats.org/officeDocument/2006/relationships/image" Target="../media/image128.emf"/><Relationship Id="rId79" Type="http://schemas.openxmlformats.org/officeDocument/2006/relationships/customXml" Target="../ink/ink495.xml"/><Relationship Id="rId102" Type="http://schemas.openxmlformats.org/officeDocument/2006/relationships/customXml" Target="../ink/ink506.xml"/><Relationship Id="rId123" Type="http://schemas.openxmlformats.org/officeDocument/2006/relationships/image" Target="../media/image160.emf"/><Relationship Id="rId144" Type="http://schemas.openxmlformats.org/officeDocument/2006/relationships/customXml" Target="../ink/ink527.xml"/><Relationship Id="rId330" Type="http://schemas.openxmlformats.org/officeDocument/2006/relationships/customXml" Target="../ink/ink620.xml"/><Relationship Id="rId90" Type="http://schemas.openxmlformats.org/officeDocument/2006/relationships/image" Target="../media/image144.emf"/><Relationship Id="rId165" Type="http://schemas.openxmlformats.org/officeDocument/2006/relationships/image" Target="../media/image181.emf"/><Relationship Id="rId186" Type="http://schemas.openxmlformats.org/officeDocument/2006/relationships/customXml" Target="../ink/ink548.xml"/><Relationship Id="rId351" Type="http://schemas.openxmlformats.org/officeDocument/2006/relationships/image" Target="../media/image275.emf"/><Relationship Id="rId211" Type="http://schemas.openxmlformats.org/officeDocument/2006/relationships/image" Target="../media/image204.emf"/><Relationship Id="rId232" Type="http://schemas.openxmlformats.org/officeDocument/2006/relationships/customXml" Target="../ink/ink571.xml"/><Relationship Id="rId253" Type="http://schemas.openxmlformats.org/officeDocument/2006/relationships/image" Target="../media/image225.emf"/><Relationship Id="rId274" Type="http://schemas.openxmlformats.org/officeDocument/2006/relationships/customXml" Target="../ink/ink592.xml"/><Relationship Id="rId295" Type="http://schemas.openxmlformats.org/officeDocument/2006/relationships/image" Target="../media/image246.emf"/><Relationship Id="rId309" Type="http://schemas.openxmlformats.org/officeDocument/2006/relationships/image" Target="../media/image253.emf"/><Relationship Id="rId27" Type="http://schemas.openxmlformats.org/officeDocument/2006/relationships/image" Target="../media/image61.png"/><Relationship Id="rId48" Type="http://schemas.openxmlformats.org/officeDocument/2006/relationships/image" Target="../media/image123.emf"/><Relationship Id="rId69" Type="http://schemas.openxmlformats.org/officeDocument/2006/relationships/customXml" Target="../ink/ink490.xml"/><Relationship Id="rId113" Type="http://schemas.openxmlformats.org/officeDocument/2006/relationships/image" Target="../media/image155.emf"/><Relationship Id="rId134" Type="http://schemas.openxmlformats.org/officeDocument/2006/relationships/customXml" Target="../ink/ink522.xml"/><Relationship Id="rId320" Type="http://schemas.openxmlformats.org/officeDocument/2006/relationships/customXml" Target="../ink/ink615.xml"/><Relationship Id="rId80" Type="http://schemas.openxmlformats.org/officeDocument/2006/relationships/image" Target="../media/image139.emf"/><Relationship Id="rId155" Type="http://schemas.openxmlformats.org/officeDocument/2006/relationships/image" Target="../media/image176.emf"/><Relationship Id="rId176" Type="http://schemas.openxmlformats.org/officeDocument/2006/relationships/customXml" Target="../ink/ink543.xml"/><Relationship Id="rId197" Type="http://schemas.openxmlformats.org/officeDocument/2006/relationships/image" Target="../media/image197.emf"/><Relationship Id="rId341" Type="http://schemas.openxmlformats.org/officeDocument/2006/relationships/image" Target="../media/image269.emf"/><Relationship Id="rId201" Type="http://schemas.openxmlformats.org/officeDocument/2006/relationships/image" Target="../media/image199.emf"/><Relationship Id="rId222" Type="http://schemas.openxmlformats.org/officeDocument/2006/relationships/customXml" Target="../ink/ink566.xml"/><Relationship Id="rId243" Type="http://schemas.openxmlformats.org/officeDocument/2006/relationships/image" Target="../media/image220.emf"/><Relationship Id="rId264" Type="http://schemas.openxmlformats.org/officeDocument/2006/relationships/customXml" Target="../ink/ink587.xml"/><Relationship Id="rId285" Type="http://schemas.openxmlformats.org/officeDocument/2006/relationships/image" Target="../media/image241.emf"/><Relationship Id="rId17" Type="http://schemas.openxmlformats.org/officeDocument/2006/relationships/image" Target="../media/image106.emf"/><Relationship Id="rId38" Type="http://schemas.openxmlformats.org/officeDocument/2006/relationships/image" Target="../media/image118.emf"/><Relationship Id="rId59" Type="http://schemas.openxmlformats.org/officeDocument/2006/relationships/customXml" Target="../ink/ink485.xml"/><Relationship Id="rId103" Type="http://schemas.openxmlformats.org/officeDocument/2006/relationships/image" Target="../media/image150.emf"/><Relationship Id="rId124" Type="http://schemas.openxmlformats.org/officeDocument/2006/relationships/customXml" Target="../ink/ink517.xml"/><Relationship Id="rId310" Type="http://schemas.openxmlformats.org/officeDocument/2006/relationships/customXml" Target="../ink/ink610.xml"/><Relationship Id="rId70" Type="http://schemas.openxmlformats.org/officeDocument/2006/relationships/image" Target="../media/image134.emf"/><Relationship Id="rId91" Type="http://schemas.openxmlformats.org/officeDocument/2006/relationships/customXml" Target="../ink/ink501.xml"/><Relationship Id="rId145" Type="http://schemas.openxmlformats.org/officeDocument/2006/relationships/image" Target="../media/image171.emf"/><Relationship Id="rId166" Type="http://schemas.openxmlformats.org/officeDocument/2006/relationships/customXml" Target="../ink/ink538.xml"/><Relationship Id="rId187" Type="http://schemas.openxmlformats.org/officeDocument/2006/relationships/image" Target="../media/image192.emf"/><Relationship Id="rId331" Type="http://schemas.openxmlformats.org/officeDocument/2006/relationships/image" Target="../media/image264.emf"/><Relationship Id="rId352" Type="http://schemas.openxmlformats.org/officeDocument/2006/relationships/customXml" Target="../ink/ink629.xml"/><Relationship Id="rId1" Type="http://schemas.openxmlformats.org/officeDocument/2006/relationships/slideLayout" Target="../slideLayouts/slideLayout2.xml"/><Relationship Id="rId212" Type="http://schemas.openxmlformats.org/officeDocument/2006/relationships/customXml" Target="../ink/ink561.xml"/><Relationship Id="rId233" Type="http://schemas.openxmlformats.org/officeDocument/2006/relationships/image" Target="../media/image215.emf"/><Relationship Id="rId254" Type="http://schemas.openxmlformats.org/officeDocument/2006/relationships/customXml" Target="../ink/ink582.xml"/><Relationship Id="rId28" Type="http://schemas.microsoft.com/office/2007/relationships/hdphoto" Target="../media/hdphoto4.wdp"/><Relationship Id="rId49" Type="http://schemas.openxmlformats.org/officeDocument/2006/relationships/customXml" Target="../ink/ink480.xml"/><Relationship Id="rId114" Type="http://schemas.openxmlformats.org/officeDocument/2006/relationships/customXml" Target="../ink/ink512.xml"/><Relationship Id="rId275" Type="http://schemas.openxmlformats.org/officeDocument/2006/relationships/image" Target="../media/image236.emf"/><Relationship Id="rId296" Type="http://schemas.openxmlformats.org/officeDocument/2006/relationships/customXml" Target="../ink/ink603.xml"/><Relationship Id="rId300" Type="http://schemas.openxmlformats.org/officeDocument/2006/relationships/customXml" Target="../ink/ink605.xml"/><Relationship Id="rId60" Type="http://schemas.openxmlformats.org/officeDocument/2006/relationships/image" Target="../media/image129.emf"/><Relationship Id="rId81" Type="http://schemas.openxmlformats.org/officeDocument/2006/relationships/customXml" Target="../ink/ink496.xml"/><Relationship Id="rId135" Type="http://schemas.openxmlformats.org/officeDocument/2006/relationships/image" Target="../media/image166.emf"/><Relationship Id="rId156" Type="http://schemas.openxmlformats.org/officeDocument/2006/relationships/customXml" Target="../ink/ink533.xml"/><Relationship Id="rId177" Type="http://schemas.openxmlformats.org/officeDocument/2006/relationships/image" Target="../media/image187.emf"/><Relationship Id="rId198" Type="http://schemas.openxmlformats.org/officeDocument/2006/relationships/customXml" Target="../ink/ink554.xml"/><Relationship Id="rId321" Type="http://schemas.openxmlformats.org/officeDocument/2006/relationships/image" Target="../media/image259.emf"/><Relationship Id="rId342" Type="http://schemas.openxmlformats.org/officeDocument/2006/relationships/customXml" Target="../ink/ink626.xml"/><Relationship Id="rId202" Type="http://schemas.openxmlformats.org/officeDocument/2006/relationships/customXml" Target="../ink/ink556.xml"/><Relationship Id="rId223" Type="http://schemas.openxmlformats.org/officeDocument/2006/relationships/image" Target="../media/image210.emf"/><Relationship Id="rId244" Type="http://schemas.openxmlformats.org/officeDocument/2006/relationships/customXml" Target="../ink/ink577.xml"/><Relationship Id="rId18" Type="http://schemas.openxmlformats.org/officeDocument/2006/relationships/image" Target="../media/image55.png"/><Relationship Id="rId39" Type="http://schemas.openxmlformats.org/officeDocument/2006/relationships/customXml" Target="../ink/ink475.xml"/><Relationship Id="rId265" Type="http://schemas.openxmlformats.org/officeDocument/2006/relationships/image" Target="../media/image231.emf"/><Relationship Id="rId286" Type="http://schemas.openxmlformats.org/officeDocument/2006/relationships/customXml" Target="../ink/ink598.xml"/><Relationship Id="rId50" Type="http://schemas.openxmlformats.org/officeDocument/2006/relationships/image" Target="../media/image124.emf"/><Relationship Id="rId104" Type="http://schemas.openxmlformats.org/officeDocument/2006/relationships/customXml" Target="../ink/ink507.xml"/><Relationship Id="rId125" Type="http://schemas.openxmlformats.org/officeDocument/2006/relationships/image" Target="../media/image161.emf"/><Relationship Id="rId146" Type="http://schemas.openxmlformats.org/officeDocument/2006/relationships/customXml" Target="../ink/ink528.xml"/><Relationship Id="rId167" Type="http://schemas.openxmlformats.org/officeDocument/2006/relationships/image" Target="../media/image182.emf"/><Relationship Id="rId188" Type="http://schemas.openxmlformats.org/officeDocument/2006/relationships/customXml" Target="../ink/ink549.xml"/><Relationship Id="rId311" Type="http://schemas.openxmlformats.org/officeDocument/2006/relationships/image" Target="../media/image254.emf"/><Relationship Id="rId332" Type="http://schemas.openxmlformats.org/officeDocument/2006/relationships/customXml" Target="../ink/ink621.xml"/><Relationship Id="rId353" Type="http://schemas.openxmlformats.org/officeDocument/2006/relationships/image" Target="../media/image276.emf"/><Relationship Id="rId71" Type="http://schemas.openxmlformats.org/officeDocument/2006/relationships/customXml" Target="../ink/ink491.xml"/><Relationship Id="rId92" Type="http://schemas.openxmlformats.org/officeDocument/2006/relationships/image" Target="../media/image145.emf"/><Relationship Id="rId213" Type="http://schemas.openxmlformats.org/officeDocument/2006/relationships/image" Target="../media/image205.emf"/><Relationship Id="rId234" Type="http://schemas.openxmlformats.org/officeDocument/2006/relationships/customXml" Target="../ink/ink572.xml"/><Relationship Id="rId2" Type="http://schemas.openxmlformats.org/officeDocument/2006/relationships/notesSlide" Target="../notesSlides/notesSlide14.xml"/><Relationship Id="rId29" Type="http://schemas.openxmlformats.org/officeDocument/2006/relationships/customXml" Target="../ink/ink470.xml"/><Relationship Id="rId255" Type="http://schemas.openxmlformats.org/officeDocument/2006/relationships/image" Target="../media/image226.emf"/><Relationship Id="rId276" Type="http://schemas.openxmlformats.org/officeDocument/2006/relationships/customXml" Target="../ink/ink593.xml"/><Relationship Id="rId297" Type="http://schemas.openxmlformats.org/officeDocument/2006/relationships/image" Target="../media/image247.emf"/><Relationship Id="rId40" Type="http://schemas.openxmlformats.org/officeDocument/2006/relationships/image" Target="../media/image119.emf"/><Relationship Id="rId115" Type="http://schemas.openxmlformats.org/officeDocument/2006/relationships/image" Target="../media/image156.emf"/><Relationship Id="rId136" Type="http://schemas.openxmlformats.org/officeDocument/2006/relationships/customXml" Target="../ink/ink523.xml"/><Relationship Id="rId157" Type="http://schemas.openxmlformats.org/officeDocument/2006/relationships/image" Target="../media/image177.emf"/><Relationship Id="rId178" Type="http://schemas.openxmlformats.org/officeDocument/2006/relationships/customXml" Target="../ink/ink544.xml"/><Relationship Id="rId301" Type="http://schemas.openxmlformats.org/officeDocument/2006/relationships/image" Target="../media/image249.emf"/><Relationship Id="rId322" Type="http://schemas.openxmlformats.org/officeDocument/2006/relationships/customXml" Target="../ink/ink616.xml"/><Relationship Id="rId343" Type="http://schemas.openxmlformats.org/officeDocument/2006/relationships/image" Target="../media/image270.emf"/><Relationship Id="rId61" Type="http://schemas.openxmlformats.org/officeDocument/2006/relationships/customXml" Target="../ink/ink486.xml"/><Relationship Id="rId82" Type="http://schemas.openxmlformats.org/officeDocument/2006/relationships/image" Target="../media/image140.emf"/><Relationship Id="rId199" Type="http://schemas.openxmlformats.org/officeDocument/2006/relationships/image" Target="../media/image198.emf"/><Relationship Id="rId203" Type="http://schemas.openxmlformats.org/officeDocument/2006/relationships/image" Target="../media/image200.emf"/><Relationship Id="rId19" Type="http://schemas.openxmlformats.org/officeDocument/2006/relationships/image" Target="../media/image56.png"/><Relationship Id="rId224" Type="http://schemas.openxmlformats.org/officeDocument/2006/relationships/customXml" Target="../ink/ink567.xml"/><Relationship Id="rId245" Type="http://schemas.openxmlformats.org/officeDocument/2006/relationships/image" Target="../media/image221.emf"/><Relationship Id="rId266" Type="http://schemas.openxmlformats.org/officeDocument/2006/relationships/customXml" Target="../ink/ink588.xml"/><Relationship Id="rId287" Type="http://schemas.openxmlformats.org/officeDocument/2006/relationships/image" Target="../media/image242.emf"/><Relationship Id="rId30" Type="http://schemas.openxmlformats.org/officeDocument/2006/relationships/image" Target="../media/image114.emf"/><Relationship Id="rId105" Type="http://schemas.openxmlformats.org/officeDocument/2006/relationships/image" Target="../media/image151.emf"/><Relationship Id="rId126" Type="http://schemas.openxmlformats.org/officeDocument/2006/relationships/customXml" Target="../ink/ink518.xml"/><Relationship Id="rId147" Type="http://schemas.openxmlformats.org/officeDocument/2006/relationships/image" Target="../media/image172.emf"/><Relationship Id="rId168" Type="http://schemas.openxmlformats.org/officeDocument/2006/relationships/customXml" Target="../ink/ink539.xml"/><Relationship Id="rId312" Type="http://schemas.openxmlformats.org/officeDocument/2006/relationships/customXml" Target="../ink/ink611.xml"/><Relationship Id="rId333" Type="http://schemas.openxmlformats.org/officeDocument/2006/relationships/image" Target="../media/image265.emf"/><Relationship Id="rId354" Type="http://schemas.openxmlformats.org/officeDocument/2006/relationships/customXml" Target="../ink/ink630.xml"/><Relationship Id="rId51" Type="http://schemas.openxmlformats.org/officeDocument/2006/relationships/customXml" Target="../ink/ink481.xml"/><Relationship Id="rId72" Type="http://schemas.openxmlformats.org/officeDocument/2006/relationships/image" Target="../media/image135.emf"/><Relationship Id="rId93" Type="http://schemas.openxmlformats.org/officeDocument/2006/relationships/image" Target="../media/image33.png"/><Relationship Id="rId189" Type="http://schemas.openxmlformats.org/officeDocument/2006/relationships/image" Target="../media/image193.emf"/><Relationship Id="rId3" Type="http://schemas.openxmlformats.org/officeDocument/2006/relationships/image" Target="../media/image50.png"/><Relationship Id="rId214" Type="http://schemas.openxmlformats.org/officeDocument/2006/relationships/customXml" Target="../ink/ink562.xml"/><Relationship Id="rId235" Type="http://schemas.openxmlformats.org/officeDocument/2006/relationships/image" Target="../media/image216.emf"/><Relationship Id="rId256" Type="http://schemas.openxmlformats.org/officeDocument/2006/relationships/customXml" Target="../ink/ink583.xml"/><Relationship Id="rId277" Type="http://schemas.openxmlformats.org/officeDocument/2006/relationships/image" Target="../media/image237.emf"/><Relationship Id="rId298" Type="http://schemas.openxmlformats.org/officeDocument/2006/relationships/customXml" Target="../ink/ink604.xml"/><Relationship Id="rId116" Type="http://schemas.openxmlformats.org/officeDocument/2006/relationships/customXml" Target="../ink/ink513.xml"/><Relationship Id="rId137" Type="http://schemas.openxmlformats.org/officeDocument/2006/relationships/image" Target="../media/image167.emf"/><Relationship Id="rId158" Type="http://schemas.openxmlformats.org/officeDocument/2006/relationships/customXml" Target="../ink/ink534.xml"/><Relationship Id="rId302" Type="http://schemas.openxmlformats.org/officeDocument/2006/relationships/customXml" Target="../ink/ink606.xml"/><Relationship Id="rId323" Type="http://schemas.openxmlformats.org/officeDocument/2006/relationships/image" Target="../media/image260.emf"/><Relationship Id="rId344" Type="http://schemas.openxmlformats.org/officeDocument/2006/relationships/image" Target="../media/image62.png"/><Relationship Id="rId20" Type="http://schemas.openxmlformats.org/officeDocument/2006/relationships/image" Target="../media/image57.png"/><Relationship Id="rId41" Type="http://schemas.openxmlformats.org/officeDocument/2006/relationships/customXml" Target="../ink/ink476.xml"/><Relationship Id="rId62" Type="http://schemas.openxmlformats.org/officeDocument/2006/relationships/image" Target="../media/image130.emf"/><Relationship Id="rId83" Type="http://schemas.openxmlformats.org/officeDocument/2006/relationships/customXml" Target="../ink/ink497.xml"/><Relationship Id="rId179" Type="http://schemas.openxmlformats.org/officeDocument/2006/relationships/image" Target="../media/image188.emf"/><Relationship Id="rId190" Type="http://schemas.openxmlformats.org/officeDocument/2006/relationships/customXml" Target="../ink/ink550.xml"/><Relationship Id="rId204" Type="http://schemas.openxmlformats.org/officeDocument/2006/relationships/customXml" Target="../ink/ink557.xml"/><Relationship Id="rId225" Type="http://schemas.openxmlformats.org/officeDocument/2006/relationships/image" Target="../media/image211.emf"/><Relationship Id="rId246" Type="http://schemas.openxmlformats.org/officeDocument/2006/relationships/customXml" Target="../ink/ink578.xml"/><Relationship Id="rId267" Type="http://schemas.openxmlformats.org/officeDocument/2006/relationships/image" Target="../media/image232.emf"/><Relationship Id="rId288" Type="http://schemas.openxmlformats.org/officeDocument/2006/relationships/customXml" Target="../ink/ink599.xml"/><Relationship Id="rId106" Type="http://schemas.openxmlformats.org/officeDocument/2006/relationships/customXml" Target="../ink/ink508.xml"/><Relationship Id="rId127" Type="http://schemas.openxmlformats.org/officeDocument/2006/relationships/image" Target="../media/image162.emf"/><Relationship Id="rId313" Type="http://schemas.openxmlformats.org/officeDocument/2006/relationships/image" Target="../media/image255.emf"/><Relationship Id="rId31" Type="http://schemas.openxmlformats.org/officeDocument/2006/relationships/customXml" Target="../ink/ink471.xml"/><Relationship Id="rId52" Type="http://schemas.openxmlformats.org/officeDocument/2006/relationships/image" Target="../media/image125.emf"/><Relationship Id="rId73" Type="http://schemas.openxmlformats.org/officeDocument/2006/relationships/customXml" Target="../ink/ink492.xml"/><Relationship Id="rId94" Type="http://schemas.openxmlformats.org/officeDocument/2006/relationships/customXml" Target="../ink/ink502.xml"/><Relationship Id="rId148" Type="http://schemas.openxmlformats.org/officeDocument/2006/relationships/customXml" Target="../ink/ink529.xml"/><Relationship Id="rId169" Type="http://schemas.openxmlformats.org/officeDocument/2006/relationships/image" Target="../media/image183.emf"/><Relationship Id="rId334" Type="http://schemas.openxmlformats.org/officeDocument/2006/relationships/customXml" Target="../ink/ink622.xml"/><Relationship Id="rId355" Type="http://schemas.openxmlformats.org/officeDocument/2006/relationships/image" Target="../media/image277.emf"/><Relationship Id="rId4" Type="http://schemas.openxmlformats.org/officeDocument/2006/relationships/image" Target="../media/image51.png"/><Relationship Id="rId180" Type="http://schemas.openxmlformats.org/officeDocument/2006/relationships/customXml" Target="../ink/ink545.xml"/><Relationship Id="rId215" Type="http://schemas.openxmlformats.org/officeDocument/2006/relationships/image" Target="../media/image206.emf"/><Relationship Id="rId236" Type="http://schemas.openxmlformats.org/officeDocument/2006/relationships/customXml" Target="../ink/ink573.xml"/><Relationship Id="rId257" Type="http://schemas.openxmlformats.org/officeDocument/2006/relationships/image" Target="../media/image227.emf"/><Relationship Id="rId278" Type="http://schemas.openxmlformats.org/officeDocument/2006/relationships/customXml" Target="../ink/ink594.xml"/><Relationship Id="rId303" Type="http://schemas.openxmlformats.org/officeDocument/2006/relationships/image" Target="../media/image250.emf"/><Relationship Id="rId42" Type="http://schemas.openxmlformats.org/officeDocument/2006/relationships/image" Target="../media/image120.emf"/><Relationship Id="rId84" Type="http://schemas.openxmlformats.org/officeDocument/2006/relationships/image" Target="../media/image141.emf"/><Relationship Id="rId138" Type="http://schemas.openxmlformats.org/officeDocument/2006/relationships/customXml" Target="../ink/ink524.xml"/><Relationship Id="rId345" Type="http://schemas.openxmlformats.org/officeDocument/2006/relationships/customXml" Target="../ink/ink627.xml"/><Relationship Id="rId191" Type="http://schemas.openxmlformats.org/officeDocument/2006/relationships/image" Target="../media/image194.emf"/><Relationship Id="rId205" Type="http://schemas.openxmlformats.org/officeDocument/2006/relationships/image" Target="../media/image201.emf"/><Relationship Id="rId247" Type="http://schemas.openxmlformats.org/officeDocument/2006/relationships/image" Target="../media/image222.emf"/><Relationship Id="rId107" Type="http://schemas.openxmlformats.org/officeDocument/2006/relationships/image" Target="../media/image152.emf"/><Relationship Id="rId289" Type="http://schemas.openxmlformats.org/officeDocument/2006/relationships/image" Target="../media/image243.emf"/><Relationship Id="rId11" Type="http://schemas.openxmlformats.org/officeDocument/2006/relationships/image" Target="../media/image1030.emf"/><Relationship Id="rId53" Type="http://schemas.openxmlformats.org/officeDocument/2006/relationships/customXml" Target="../ink/ink482.xml"/><Relationship Id="rId149" Type="http://schemas.openxmlformats.org/officeDocument/2006/relationships/image" Target="../media/image173.emf"/><Relationship Id="rId314" Type="http://schemas.openxmlformats.org/officeDocument/2006/relationships/customXml" Target="../ink/ink612.xml"/><Relationship Id="rId356" Type="http://schemas.openxmlformats.org/officeDocument/2006/relationships/customXml" Target="../ink/ink631.xml"/><Relationship Id="rId95" Type="http://schemas.openxmlformats.org/officeDocument/2006/relationships/image" Target="../media/image146.emf"/><Relationship Id="rId160" Type="http://schemas.openxmlformats.org/officeDocument/2006/relationships/customXml" Target="../ink/ink535.xml"/><Relationship Id="rId216" Type="http://schemas.openxmlformats.org/officeDocument/2006/relationships/customXml" Target="../ink/ink563.xml"/><Relationship Id="rId258" Type="http://schemas.openxmlformats.org/officeDocument/2006/relationships/customXml" Target="../ink/ink584.xml"/><Relationship Id="rId22" Type="http://schemas.microsoft.com/office/2007/relationships/hdphoto" Target="../media/hdphoto1.wdp"/><Relationship Id="rId64" Type="http://schemas.openxmlformats.org/officeDocument/2006/relationships/image" Target="../media/image131.emf"/><Relationship Id="rId118" Type="http://schemas.openxmlformats.org/officeDocument/2006/relationships/customXml" Target="../ink/ink514.xml"/><Relationship Id="rId325" Type="http://schemas.openxmlformats.org/officeDocument/2006/relationships/image" Target="../media/image261.emf"/><Relationship Id="rId171" Type="http://schemas.openxmlformats.org/officeDocument/2006/relationships/image" Target="../media/image184.emf"/><Relationship Id="rId227" Type="http://schemas.openxmlformats.org/officeDocument/2006/relationships/image" Target="../media/image212.emf"/><Relationship Id="rId269" Type="http://schemas.openxmlformats.org/officeDocument/2006/relationships/image" Target="../media/image233.emf"/><Relationship Id="rId33" Type="http://schemas.openxmlformats.org/officeDocument/2006/relationships/customXml" Target="../ink/ink472.xml"/><Relationship Id="rId129" Type="http://schemas.openxmlformats.org/officeDocument/2006/relationships/image" Target="../media/image163.emf"/><Relationship Id="rId280" Type="http://schemas.openxmlformats.org/officeDocument/2006/relationships/customXml" Target="../ink/ink595.xml"/><Relationship Id="rId336" Type="http://schemas.openxmlformats.org/officeDocument/2006/relationships/customXml" Target="../ink/ink623.xml"/><Relationship Id="rId75" Type="http://schemas.openxmlformats.org/officeDocument/2006/relationships/customXml" Target="../ink/ink493.xml"/><Relationship Id="rId140" Type="http://schemas.openxmlformats.org/officeDocument/2006/relationships/customXml" Target="../ink/ink525.xml"/><Relationship Id="rId182" Type="http://schemas.openxmlformats.org/officeDocument/2006/relationships/customXml" Target="../ink/ink546.xml"/><Relationship Id="rId6" Type="http://schemas.openxmlformats.org/officeDocument/2006/relationships/customXml" Target="../ink/ink465.xml"/><Relationship Id="rId238" Type="http://schemas.openxmlformats.org/officeDocument/2006/relationships/customXml" Target="../ink/ink574.xml"/><Relationship Id="rId291" Type="http://schemas.openxmlformats.org/officeDocument/2006/relationships/image" Target="../media/image244.emf"/><Relationship Id="rId305" Type="http://schemas.openxmlformats.org/officeDocument/2006/relationships/image" Target="../media/image251.emf"/><Relationship Id="rId347" Type="http://schemas.openxmlformats.org/officeDocument/2006/relationships/image" Target="../media/image63.png"/><Relationship Id="rId44" Type="http://schemas.openxmlformats.org/officeDocument/2006/relationships/image" Target="../media/image121.emf"/><Relationship Id="rId86" Type="http://schemas.openxmlformats.org/officeDocument/2006/relationships/image" Target="../media/image142.emf"/><Relationship Id="rId151" Type="http://schemas.openxmlformats.org/officeDocument/2006/relationships/image" Target="../media/image174.emf"/><Relationship Id="rId193" Type="http://schemas.openxmlformats.org/officeDocument/2006/relationships/image" Target="../media/image195.emf"/><Relationship Id="rId207" Type="http://schemas.openxmlformats.org/officeDocument/2006/relationships/image" Target="../media/image202.emf"/><Relationship Id="rId249" Type="http://schemas.openxmlformats.org/officeDocument/2006/relationships/image" Target="../media/image223.emf"/><Relationship Id="rId13" Type="http://schemas.openxmlformats.org/officeDocument/2006/relationships/image" Target="../media/image104.emf"/><Relationship Id="rId109" Type="http://schemas.openxmlformats.org/officeDocument/2006/relationships/image" Target="../media/image153.emf"/><Relationship Id="rId260" Type="http://schemas.openxmlformats.org/officeDocument/2006/relationships/customXml" Target="../ink/ink585.xml"/><Relationship Id="rId316" Type="http://schemas.openxmlformats.org/officeDocument/2006/relationships/customXml" Target="../ink/ink613.xml"/><Relationship Id="rId55" Type="http://schemas.openxmlformats.org/officeDocument/2006/relationships/customXml" Target="../ink/ink483.xml"/><Relationship Id="rId97" Type="http://schemas.openxmlformats.org/officeDocument/2006/relationships/image" Target="../media/image147.emf"/><Relationship Id="rId120" Type="http://schemas.openxmlformats.org/officeDocument/2006/relationships/customXml" Target="../ink/ink515.xml"/><Relationship Id="rId358" Type="http://schemas.openxmlformats.org/officeDocument/2006/relationships/image" Target="../media/image66.png"/><Relationship Id="rId162" Type="http://schemas.openxmlformats.org/officeDocument/2006/relationships/customXml" Target="../ink/ink536.xml"/><Relationship Id="rId218" Type="http://schemas.openxmlformats.org/officeDocument/2006/relationships/customXml" Target="../ink/ink564.xml"/><Relationship Id="rId271" Type="http://schemas.openxmlformats.org/officeDocument/2006/relationships/image" Target="../media/image234.emf"/><Relationship Id="rId24" Type="http://schemas.microsoft.com/office/2007/relationships/hdphoto" Target="../media/hdphoto2.wdp"/><Relationship Id="rId66" Type="http://schemas.openxmlformats.org/officeDocument/2006/relationships/image" Target="../media/image132.emf"/><Relationship Id="rId131" Type="http://schemas.openxmlformats.org/officeDocument/2006/relationships/image" Target="../media/image164.emf"/><Relationship Id="rId327" Type="http://schemas.openxmlformats.org/officeDocument/2006/relationships/image" Target="../media/image262.emf"/><Relationship Id="rId173" Type="http://schemas.openxmlformats.org/officeDocument/2006/relationships/image" Target="../media/image185.emf"/><Relationship Id="rId229" Type="http://schemas.openxmlformats.org/officeDocument/2006/relationships/image" Target="../media/image213.emf"/><Relationship Id="rId240" Type="http://schemas.openxmlformats.org/officeDocument/2006/relationships/customXml" Target="../ink/ink575.xml"/><Relationship Id="rId35" Type="http://schemas.openxmlformats.org/officeDocument/2006/relationships/customXml" Target="../ink/ink473.xml"/><Relationship Id="rId77" Type="http://schemas.openxmlformats.org/officeDocument/2006/relationships/customXml" Target="../ink/ink494.xml"/><Relationship Id="rId100" Type="http://schemas.openxmlformats.org/officeDocument/2006/relationships/customXml" Target="../ink/ink505.xml"/><Relationship Id="rId282" Type="http://schemas.openxmlformats.org/officeDocument/2006/relationships/customXml" Target="../ink/ink596.xml"/><Relationship Id="rId338" Type="http://schemas.openxmlformats.org/officeDocument/2006/relationships/customXml" Target="../ink/ink624.xml"/><Relationship Id="rId8" Type="http://schemas.openxmlformats.org/officeDocument/2006/relationships/image" Target="../media/image54.png"/><Relationship Id="rId142" Type="http://schemas.openxmlformats.org/officeDocument/2006/relationships/customXml" Target="../ink/ink526.xml"/><Relationship Id="rId184" Type="http://schemas.openxmlformats.org/officeDocument/2006/relationships/customXml" Target="../ink/ink547.xml"/><Relationship Id="rId251" Type="http://schemas.openxmlformats.org/officeDocument/2006/relationships/image" Target="../media/image22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6" Type="http://schemas.openxmlformats.org/officeDocument/2006/relationships/customXml" Target="../ink/ink640.xml"/><Relationship Id="rId21" Type="http://schemas.openxmlformats.org/officeDocument/2006/relationships/image" Target="../media/image115.emf"/><Relationship Id="rId42" Type="http://schemas.openxmlformats.org/officeDocument/2006/relationships/image" Target="../media/image67.png"/><Relationship Id="rId47" Type="http://schemas.openxmlformats.org/officeDocument/2006/relationships/customXml" Target="../ink/ink649.xml"/><Relationship Id="rId63" Type="http://schemas.openxmlformats.org/officeDocument/2006/relationships/customXml" Target="../ink/ink657.xml"/><Relationship Id="rId68" Type="http://schemas.openxmlformats.org/officeDocument/2006/relationships/image" Target="../media/image294.emf"/><Relationship Id="rId84" Type="http://schemas.openxmlformats.org/officeDocument/2006/relationships/image" Target="../media/image276.emf"/><Relationship Id="rId89" Type="http://schemas.openxmlformats.org/officeDocument/2006/relationships/customXml" Target="../ink/ink666.xml"/><Relationship Id="rId16" Type="http://schemas.openxmlformats.org/officeDocument/2006/relationships/image" Target="../media/image56.png"/><Relationship Id="rId11" Type="http://schemas.openxmlformats.org/officeDocument/2006/relationships/customXml" Target="../ink/ink634.xml"/><Relationship Id="rId32" Type="http://schemas.openxmlformats.org/officeDocument/2006/relationships/customXml" Target="../ink/ink643.xml"/><Relationship Id="rId37" Type="http://schemas.openxmlformats.org/officeDocument/2006/relationships/image" Target="../media/image127.emf"/><Relationship Id="rId53" Type="http://schemas.openxmlformats.org/officeDocument/2006/relationships/customXml" Target="../ink/ink652.xml"/><Relationship Id="rId58" Type="http://schemas.openxmlformats.org/officeDocument/2006/relationships/image" Target="../media/image289.emf"/><Relationship Id="rId74" Type="http://schemas.openxmlformats.org/officeDocument/2006/relationships/image" Target="../media/image66.png"/><Relationship Id="rId79" Type="http://schemas.openxmlformats.org/officeDocument/2006/relationships/image" Target="../media/image68.png"/><Relationship Id="rId5" Type="http://schemas.openxmlformats.org/officeDocument/2006/relationships/image" Target="../media/image52.png"/><Relationship Id="rId90" Type="http://schemas.openxmlformats.org/officeDocument/2006/relationships/image" Target="../media/image295.emf"/><Relationship Id="rId95" Type="http://schemas.openxmlformats.org/officeDocument/2006/relationships/image" Target="../media/image71.png"/><Relationship Id="rId22" Type="http://schemas.openxmlformats.org/officeDocument/2006/relationships/customXml" Target="../ink/ink638.xml"/><Relationship Id="rId27" Type="http://schemas.openxmlformats.org/officeDocument/2006/relationships/image" Target="../media/image118.emf"/><Relationship Id="rId43" Type="http://schemas.openxmlformats.org/officeDocument/2006/relationships/customXml" Target="../ink/ink648.xml"/><Relationship Id="rId48" Type="http://schemas.openxmlformats.org/officeDocument/2006/relationships/image" Target="../media/image284.emf"/><Relationship Id="rId64" Type="http://schemas.openxmlformats.org/officeDocument/2006/relationships/image" Target="../media/image292.emf"/><Relationship Id="rId69" Type="http://schemas.openxmlformats.org/officeDocument/2006/relationships/customXml" Target="../ink/ink660.xml"/><Relationship Id="rId8" Type="http://schemas.openxmlformats.org/officeDocument/2006/relationships/image" Target="../media/image1030.emf"/><Relationship Id="rId51" Type="http://schemas.openxmlformats.org/officeDocument/2006/relationships/customXml" Target="../ink/ink651.xml"/><Relationship Id="rId72" Type="http://schemas.openxmlformats.org/officeDocument/2006/relationships/customXml" Target="../ink/ink661.xml"/><Relationship Id="rId80" Type="http://schemas.openxmlformats.org/officeDocument/2006/relationships/image" Target="../media/image31.png"/><Relationship Id="rId85" Type="http://schemas.openxmlformats.org/officeDocument/2006/relationships/customXml" Target="../ink/ink665.xml"/><Relationship Id="rId93" Type="http://schemas.openxmlformats.org/officeDocument/2006/relationships/customXml" Target="../ink/ink668.xml"/><Relationship Id="rId3" Type="http://schemas.openxmlformats.org/officeDocument/2006/relationships/image" Target="../media/image50.png"/><Relationship Id="rId12" Type="http://schemas.openxmlformats.org/officeDocument/2006/relationships/image" Target="../media/image105.emf"/><Relationship Id="rId17" Type="http://schemas.openxmlformats.org/officeDocument/2006/relationships/image" Target="../media/image57.png"/><Relationship Id="rId25" Type="http://schemas.openxmlformats.org/officeDocument/2006/relationships/image" Target="../media/image117.emf"/><Relationship Id="rId33" Type="http://schemas.openxmlformats.org/officeDocument/2006/relationships/image" Target="../media/image125.emf"/><Relationship Id="rId38" Type="http://schemas.openxmlformats.org/officeDocument/2006/relationships/customXml" Target="../ink/ink646.xml"/><Relationship Id="rId46" Type="http://schemas.openxmlformats.org/officeDocument/2006/relationships/image" Target="../media/image283.emf"/><Relationship Id="rId59" Type="http://schemas.openxmlformats.org/officeDocument/2006/relationships/customXml" Target="../ink/ink655.xml"/><Relationship Id="rId67" Type="http://schemas.openxmlformats.org/officeDocument/2006/relationships/customXml" Target="../ink/ink659.xml"/><Relationship Id="rId20" Type="http://schemas.openxmlformats.org/officeDocument/2006/relationships/customXml" Target="../ink/ink637.xml"/><Relationship Id="rId41" Type="http://schemas.openxmlformats.org/officeDocument/2006/relationships/image" Target="../media/image129.emf"/><Relationship Id="rId54" Type="http://schemas.openxmlformats.org/officeDocument/2006/relationships/image" Target="../media/image287.emf"/><Relationship Id="rId62" Type="http://schemas.openxmlformats.org/officeDocument/2006/relationships/image" Target="../media/image291.emf"/><Relationship Id="rId70" Type="http://schemas.openxmlformats.org/officeDocument/2006/relationships/image" Target="../media/image53.png"/><Relationship Id="rId75" Type="http://schemas.openxmlformats.org/officeDocument/2006/relationships/customXml" Target="../ink/ink662.xml"/><Relationship Id="rId83" Type="http://schemas.openxmlformats.org/officeDocument/2006/relationships/customXml" Target="../ink/ink664.xml"/><Relationship Id="rId88" Type="http://schemas.openxmlformats.org/officeDocument/2006/relationships/image" Target="../media/image70.png"/><Relationship Id="rId91" Type="http://schemas.openxmlformats.org/officeDocument/2006/relationships/customXml" Target="../ink/ink667.xml"/><Relationship Id="rId9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4.png"/><Relationship Id="rId15" Type="http://schemas.openxmlformats.org/officeDocument/2006/relationships/image" Target="../media/image55.png"/><Relationship Id="rId23" Type="http://schemas.openxmlformats.org/officeDocument/2006/relationships/image" Target="../media/image116.emf"/><Relationship Id="rId28" Type="http://schemas.openxmlformats.org/officeDocument/2006/relationships/customXml" Target="../ink/ink641.xml"/><Relationship Id="rId36" Type="http://schemas.openxmlformats.org/officeDocument/2006/relationships/customXml" Target="../ink/ink645.xml"/><Relationship Id="rId49" Type="http://schemas.openxmlformats.org/officeDocument/2006/relationships/customXml" Target="../ink/ink650.xml"/><Relationship Id="rId57" Type="http://schemas.openxmlformats.org/officeDocument/2006/relationships/customXml" Target="../ink/ink654.xml"/><Relationship Id="rId10" Type="http://schemas.openxmlformats.org/officeDocument/2006/relationships/image" Target="../media/image104.emf"/><Relationship Id="rId31" Type="http://schemas.openxmlformats.org/officeDocument/2006/relationships/image" Target="../media/image120.emf"/><Relationship Id="rId52" Type="http://schemas.openxmlformats.org/officeDocument/2006/relationships/image" Target="../media/image286.emf"/><Relationship Id="rId60" Type="http://schemas.openxmlformats.org/officeDocument/2006/relationships/image" Target="../media/image290.emf"/><Relationship Id="rId65" Type="http://schemas.openxmlformats.org/officeDocument/2006/relationships/customXml" Target="../ink/ink658.xml"/><Relationship Id="rId73" Type="http://schemas.openxmlformats.org/officeDocument/2006/relationships/image" Target="../media/image1000.emf"/><Relationship Id="rId78" Type="http://schemas.openxmlformats.org/officeDocument/2006/relationships/image" Target="../media/image65.png"/><Relationship Id="rId81" Type="http://schemas.openxmlformats.org/officeDocument/2006/relationships/customXml" Target="../ink/ink663.xml"/><Relationship Id="rId86" Type="http://schemas.openxmlformats.org/officeDocument/2006/relationships/image" Target="../media/image277.emf"/><Relationship Id="rId94" Type="http://schemas.openxmlformats.org/officeDocument/2006/relationships/image" Target="../media/image297.emf"/><Relationship Id="rId4" Type="http://schemas.openxmlformats.org/officeDocument/2006/relationships/image" Target="../media/image51.png"/><Relationship Id="rId9" Type="http://schemas.openxmlformats.org/officeDocument/2006/relationships/customXml" Target="../ink/ink633.xml"/><Relationship Id="rId13" Type="http://schemas.openxmlformats.org/officeDocument/2006/relationships/customXml" Target="../ink/ink635.xml"/><Relationship Id="rId18" Type="http://schemas.openxmlformats.org/officeDocument/2006/relationships/customXml" Target="../ink/ink636.xml"/><Relationship Id="rId39" Type="http://schemas.openxmlformats.org/officeDocument/2006/relationships/image" Target="../media/image128.emf"/><Relationship Id="rId34" Type="http://schemas.openxmlformats.org/officeDocument/2006/relationships/customXml" Target="../ink/ink644.xml"/><Relationship Id="rId50" Type="http://schemas.openxmlformats.org/officeDocument/2006/relationships/image" Target="../media/image285.emf"/><Relationship Id="rId55" Type="http://schemas.openxmlformats.org/officeDocument/2006/relationships/customXml" Target="../ink/ink653.xml"/><Relationship Id="rId76" Type="http://schemas.openxmlformats.org/officeDocument/2006/relationships/image" Target="../media/image63.png"/><Relationship Id="rId97" Type="http://schemas.openxmlformats.org/officeDocument/2006/relationships/image" Target="../media/image73.png"/><Relationship Id="rId7" Type="http://schemas.openxmlformats.org/officeDocument/2006/relationships/customXml" Target="../ink/ink632.xml"/><Relationship Id="rId71" Type="http://schemas.openxmlformats.org/officeDocument/2006/relationships/image" Target="../media/image62.png"/><Relationship Id="rId92" Type="http://schemas.openxmlformats.org/officeDocument/2006/relationships/image" Target="../media/image296.emf"/><Relationship Id="rId2" Type="http://schemas.openxmlformats.org/officeDocument/2006/relationships/notesSlide" Target="../notesSlides/notesSlide15.xml"/><Relationship Id="rId29" Type="http://schemas.openxmlformats.org/officeDocument/2006/relationships/image" Target="../media/image119.emf"/><Relationship Id="rId24" Type="http://schemas.openxmlformats.org/officeDocument/2006/relationships/customXml" Target="../ink/ink639.xml"/><Relationship Id="rId40" Type="http://schemas.openxmlformats.org/officeDocument/2006/relationships/customXml" Target="../ink/ink647.xml"/><Relationship Id="rId66" Type="http://schemas.openxmlformats.org/officeDocument/2006/relationships/image" Target="../media/image293.emf"/><Relationship Id="rId87" Type="http://schemas.openxmlformats.org/officeDocument/2006/relationships/image" Target="../media/image69.png"/><Relationship Id="rId61" Type="http://schemas.openxmlformats.org/officeDocument/2006/relationships/customXml" Target="../ink/ink656.xml"/><Relationship Id="rId82" Type="http://schemas.openxmlformats.org/officeDocument/2006/relationships/image" Target="../media/image275.emf"/><Relationship Id="rId19" Type="http://schemas.openxmlformats.org/officeDocument/2006/relationships/image" Target="../media/image114.emf"/><Relationship Id="rId14" Type="http://schemas.openxmlformats.org/officeDocument/2006/relationships/image" Target="../media/image106.emf"/><Relationship Id="rId30" Type="http://schemas.openxmlformats.org/officeDocument/2006/relationships/customXml" Target="../ink/ink642.xml"/><Relationship Id="rId35" Type="http://schemas.openxmlformats.org/officeDocument/2006/relationships/image" Target="../media/image126.emf"/><Relationship Id="rId56" Type="http://schemas.openxmlformats.org/officeDocument/2006/relationships/image" Target="../media/image288.emf"/><Relationship Id="rId77" Type="http://schemas.openxmlformats.org/officeDocument/2006/relationships/image" Target="../media/image64.png"/></Relationships>
</file>

<file path=ppt/slides/_rels/slide17.xml.rels><?xml version="1.0" encoding="UTF-8" standalone="yes"?>
<Relationships xmlns="http://schemas.openxmlformats.org/package/2006/relationships"><Relationship Id="rId13" Type="http://schemas.openxmlformats.org/officeDocument/2006/relationships/customXml" Target="../ink/ink674.xml"/><Relationship Id="rId18" Type="http://schemas.openxmlformats.org/officeDocument/2006/relationships/customXml" Target="../ink/ink675.xml"/><Relationship Id="rId167" Type="http://schemas.openxmlformats.org/officeDocument/2006/relationships/image" Target="../media/image142.png"/><Relationship Id="rId175" Type="http://schemas.openxmlformats.org/officeDocument/2006/relationships/image" Target="../media/image1254.png"/><Relationship Id="rId188" Type="http://schemas.openxmlformats.org/officeDocument/2006/relationships/customXml" Target="../ink/ink690.xml"/><Relationship Id="rId7" Type="http://schemas.openxmlformats.org/officeDocument/2006/relationships/customXml" Target="../ink/ink671.xml"/><Relationship Id="rId170" Type="http://schemas.openxmlformats.org/officeDocument/2006/relationships/customXml" Target="../ink/ink680.xml"/><Relationship Id="rId183" Type="http://schemas.openxmlformats.org/officeDocument/2006/relationships/image" Target="../media/image1258.png"/><Relationship Id="rId191" Type="http://schemas.openxmlformats.org/officeDocument/2006/relationships/customXml" Target="../ink/ink693.xml"/><Relationship Id="rId196" Type="http://schemas.openxmlformats.org/officeDocument/2006/relationships/customXml" Target="../ink/ink696.xml"/><Relationship Id="rId200" Type="http://schemas.openxmlformats.org/officeDocument/2006/relationships/image" Target="../media/image72.png"/><Relationship Id="rId2" Type="http://schemas.openxmlformats.org/officeDocument/2006/relationships/notesSlide" Target="../notesSlides/notesSlide16.xml"/><Relationship Id="rId16" Type="http://schemas.openxmlformats.org/officeDocument/2006/relationships/image" Target="../media/image75.png"/><Relationship Id="rId11" Type="http://schemas.openxmlformats.org/officeDocument/2006/relationships/customXml" Target="../ink/ink673.xml"/><Relationship Id="rId178" Type="http://schemas.openxmlformats.org/officeDocument/2006/relationships/customXml" Target="../ink/ink684.xml"/><Relationship Id="rId5" Type="http://schemas.openxmlformats.org/officeDocument/2006/relationships/customXml" Target="../ink/ink670.xml"/><Relationship Id="rId165" Type="http://schemas.openxmlformats.org/officeDocument/2006/relationships/image" Target="../media/image1253.png"/><Relationship Id="rId173" Type="http://schemas.openxmlformats.org/officeDocument/2006/relationships/image" Target="../media/image145.png"/><Relationship Id="rId181" Type="http://schemas.openxmlformats.org/officeDocument/2006/relationships/image" Target="../media/image1257.png"/><Relationship Id="rId186" Type="http://schemas.openxmlformats.org/officeDocument/2006/relationships/customXml" Target="../ink/ink688.xml"/><Relationship Id="rId194" Type="http://schemas.openxmlformats.org/officeDocument/2006/relationships/customXml" Target="../ink/ink694.xml"/><Relationship Id="rId199" Type="http://schemas.openxmlformats.org/officeDocument/2006/relationships/customXml" Target="../ink/ink699.xml"/><Relationship Id="rId19" Type="http://schemas.openxmlformats.org/officeDocument/2006/relationships/image" Target="../media/image141.png"/><Relationship Id="rId4" Type="http://schemas.openxmlformats.org/officeDocument/2006/relationships/image" Target="../media/image132.png"/><Relationship Id="rId9" Type="http://schemas.openxmlformats.org/officeDocument/2006/relationships/customXml" Target="../ink/ink672.xml"/><Relationship Id="rId14" Type="http://schemas.openxmlformats.org/officeDocument/2006/relationships/image" Target="../media/image137.png"/><Relationship Id="rId168" Type="http://schemas.openxmlformats.org/officeDocument/2006/relationships/customXml" Target="../ink/ink679.xml"/><Relationship Id="rId172" Type="http://schemas.openxmlformats.org/officeDocument/2006/relationships/customXml" Target="../ink/ink681.xml"/><Relationship Id="rId180" Type="http://schemas.openxmlformats.org/officeDocument/2006/relationships/customXml" Target="../ink/ink685.xml"/><Relationship Id="rId193" Type="http://schemas.openxmlformats.org/officeDocument/2006/relationships/image" Target="../media/image67.png"/><Relationship Id="rId8" Type="http://schemas.openxmlformats.org/officeDocument/2006/relationships/image" Target="../media/image134.png"/><Relationship Id="rId163" Type="http://schemas.openxmlformats.org/officeDocument/2006/relationships/image" Target="../media/image1252.png"/><Relationship Id="rId171" Type="http://schemas.openxmlformats.org/officeDocument/2006/relationships/image" Target="../media/image144.png"/><Relationship Id="rId176" Type="http://schemas.openxmlformats.org/officeDocument/2006/relationships/customXml" Target="../ink/ink683.xml"/><Relationship Id="rId184" Type="http://schemas.openxmlformats.org/officeDocument/2006/relationships/customXml" Target="../ink/ink687.xml"/><Relationship Id="rId189" Type="http://schemas.openxmlformats.org/officeDocument/2006/relationships/customXml" Target="../ink/ink691.xml"/><Relationship Id="rId192" Type="http://schemas.openxmlformats.org/officeDocument/2006/relationships/image" Target="../media/image77.png"/><Relationship Id="rId197" Type="http://schemas.openxmlformats.org/officeDocument/2006/relationships/customXml" Target="../ink/ink697.xml"/><Relationship Id="rId3" Type="http://schemas.openxmlformats.org/officeDocument/2006/relationships/customXml" Target="../ink/ink669.xml"/><Relationship Id="rId201" Type="http://schemas.openxmlformats.org/officeDocument/2006/relationships/image" Target="../media/image73.png"/><Relationship Id="rId12" Type="http://schemas.openxmlformats.org/officeDocument/2006/relationships/image" Target="../media/image136.png"/><Relationship Id="rId17" Type="http://schemas.openxmlformats.org/officeDocument/2006/relationships/image" Target="../media/image76.png"/><Relationship Id="rId20" Type="http://schemas.openxmlformats.org/officeDocument/2006/relationships/customXml" Target="../ink/ink676.xml"/><Relationship Id="rId166" Type="http://schemas.openxmlformats.org/officeDocument/2006/relationships/customXml" Target="../ink/ink678.xml"/><Relationship Id="rId174" Type="http://schemas.openxmlformats.org/officeDocument/2006/relationships/customXml" Target="../ink/ink682.xml"/><Relationship Id="rId179" Type="http://schemas.openxmlformats.org/officeDocument/2006/relationships/image" Target="../media/image1256.png"/><Relationship Id="rId182" Type="http://schemas.openxmlformats.org/officeDocument/2006/relationships/customXml" Target="../ink/ink686.xml"/><Relationship Id="rId187" Type="http://schemas.openxmlformats.org/officeDocument/2006/relationships/customXml" Target="../ink/ink689.xml"/><Relationship Id="rId195" Type="http://schemas.openxmlformats.org/officeDocument/2006/relationships/customXml" Target="../ink/ink695.xml"/><Relationship Id="rId1" Type="http://schemas.openxmlformats.org/officeDocument/2006/relationships/slideLayout" Target="../slideLayouts/slideLayout1.xml"/><Relationship Id="rId6" Type="http://schemas.openxmlformats.org/officeDocument/2006/relationships/image" Target="../media/image133.png"/><Relationship Id="rId190" Type="http://schemas.openxmlformats.org/officeDocument/2006/relationships/customXml" Target="../ink/ink692.xml"/><Relationship Id="rId15" Type="http://schemas.openxmlformats.org/officeDocument/2006/relationships/image" Target="../media/image74.png"/><Relationship Id="rId10" Type="http://schemas.openxmlformats.org/officeDocument/2006/relationships/image" Target="../media/image135.png"/><Relationship Id="rId164" Type="http://schemas.openxmlformats.org/officeDocument/2006/relationships/customXml" Target="../ink/ink677.xml"/><Relationship Id="rId169" Type="http://schemas.openxmlformats.org/officeDocument/2006/relationships/image" Target="../media/image143.png"/><Relationship Id="rId177" Type="http://schemas.openxmlformats.org/officeDocument/2006/relationships/image" Target="../media/image1255.png"/><Relationship Id="rId185" Type="http://schemas.openxmlformats.org/officeDocument/2006/relationships/image" Target="../media/image1259.png"/><Relationship Id="rId198" Type="http://schemas.openxmlformats.org/officeDocument/2006/relationships/customXml" Target="../ink/ink69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image" Target="../media/image995.png"/><Relationship Id="rId21" Type="http://schemas.openxmlformats.org/officeDocument/2006/relationships/customXml" Target="../ink/ink709.xml"/><Relationship Id="rId42" Type="http://schemas.openxmlformats.org/officeDocument/2006/relationships/image" Target="../media/image1003.png"/><Relationship Id="rId47" Type="http://schemas.openxmlformats.org/officeDocument/2006/relationships/customXml" Target="../ink/ink722.xml"/><Relationship Id="rId63" Type="http://schemas.openxmlformats.org/officeDocument/2006/relationships/customXml" Target="../ink/ink730.xml"/><Relationship Id="rId68" Type="http://schemas.openxmlformats.org/officeDocument/2006/relationships/image" Target="../media/image1016.png"/><Relationship Id="rId84" Type="http://schemas.openxmlformats.org/officeDocument/2006/relationships/image" Target="../media/image1024.png"/><Relationship Id="rId89" Type="http://schemas.openxmlformats.org/officeDocument/2006/relationships/customXml" Target="../ink/ink743.xml"/><Relationship Id="rId112" Type="http://schemas.openxmlformats.org/officeDocument/2006/relationships/image" Target="../media/image1037.png"/><Relationship Id="rId16" Type="http://schemas.openxmlformats.org/officeDocument/2006/relationships/image" Target="../media/image990.png"/><Relationship Id="rId107" Type="http://schemas.openxmlformats.org/officeDocument/2006/relationships/image" Target="../media/image19.png"/><Relationship Id="rId11" Type="http://schemas.openxmlformats.org/officeDocument/2006/relationships/customXml" Target="../ink/ink704.xml"/><Relationship Id="rId32" Type="http://schemas.openxmlformats.org/officeDocument/2006/relationships/image" Target="../media/image998.png"/><Relationship Id="rId37" Type="http://schemas.openxmlformats.org/officeDocument/2006/relationships/customXml" Target="../ink/ink717.xml"/><Relationship Id="rId53" Type="http://schemas.openxmlformats.org/officeDocument/2006/relationships/customXml" Target="../ink/ink725.xml"/><Relationship Id="rId58" Type="http://schemas.openxmlformats.org/officeDocument/2006/relationships/image" Target="../media/image1011.png"/><Relationship Id="rId74" Type="http://schemas.openxmlformats.org/officeDocument/2006/relationships/image" Target="../media/image1019.png"/><Relationship Id="rId79" Type="http://schemas.openxmlformats.org/officeDocument/2006/relationships/customXml" Target="../ink/ink738.xml"/><Relationship Id="rId102" Type="http://schemas.openxmlformats.org/officeDocument/2006/relationships/customXml" Target="../ink/ink748.xml"/><Relationship Id="rId5" Type="http://schemas.openxmlformats.org/officeDocument/2006/relationships/customXml" Target="../ink/ink701.xml"/><Relationship Id="rId90" Type="http://schemas.openxmlformats.org/officeDocument/2006/relationships/image" Target="../media/image1027.png"/><Relationship Id="rId95" Type="http://schemas.openxmlformats.org/officeDocument/2006/relationships/image" Target="../media/image73.png"/><Relationship Id="rId22" Type="http://schemas.openxmlformats.org/officeDocument/2006/relationships/image" Target="../media/image993.png"/><Relationship Id="rId27" Type="http://schemas.openxmlformats.org/officeDocument/2006/relationships/customXml" Target="../ink/ink712.xml"/><Relationship Id="rId43" Type="http://schemas.openxmlformats.org/officeDocument/2006/relationships/customXml" Target="../ink/ink720.xml"/><Relationship Id="rId48" Type="http://schemas.openxmlformats.org/officeDocument/2006/relationships/image" Target="../media/image1006.png"/><Relationship Id="rId64" Type="http://schemas.openxmlformats.org/officeDocument/2006/relationships/image" Target="../media/image1014.png"/><Relationship Id="rId69" Type="http://schemas.openxmlformats.org/officeDocument/2006/relationships/customXml" Target="../ink/ink733.xml"/><Relationship Id="rId113" Type="http://schemas.openxmlformats.org/officeDocument/2006/relationships/customXml" Target="../ink/ink754.xml"/><Relationship Id="rId80" Type="http://schemas.openxmlformats.org/officeDocument/2006/relationships/image" Target="../media/image1022.png"/><Relationship Id="rId85" Type="http://schemas.openxmlformats.org/officeDocument/2006/relationships/customXml" Target="../ink/ink741.xml"/><Relationship Id="rId12" Type="http://schemas.openxmlformats.org/officeDocument/2006/relationships/image" Target="../media/image988.png"/><Relationship Id="rId17" Type="http://schemas.openxmlformats.org/officeDocument/2006/relationships/customXml" Target="../ink/ink707.xml"/><Relationship Id="rId33" Type="http://schemas.openxmlformats.org/officeDocument/2006/relationships/customXml" Target="../ink/ink715.xml"/><Relationship Id="rId38" Type="http://schemas.openxmlformats.org/officeDocument/2006/relationships/image" Target="../media/image1001.png"/><Relationship Id="rId59" Type="http://schemas.openxmlformats.org/officeDocument/2006/relationships/customXml" Target="../ink/ink728.xml"/><Relationship Id="rId103" Type="http://schemas.openxmlformats.org/officeDocument/2006/relationships/customXml" Target="../ink/ink749.xml"/><Relationship Id="rId108" Type="http://schemas.openxmlformats.org/officeDocument/2006/relationships/image" Target="../media/image20.png"/><Relationship Id="rId54" Type="http://schemas.openxmlformats.org/officeDocument/2006/relationships/image" Target="../media/image1009.png"/><Relationship Id="rId70" Type="http://schemas.openxmlformats.org/officeDocument/2006/relationships/image" Target="../media/image1017.png"/><Relationship Id="rId75" Type="http://schemas.openxmlformats.org/officeDocument/2006/relationships/customXml" Target="../ink/ink736.xml"/><Relationship Id="rId91" Type="http://schemas.openxmlformats.org/officeDocument/2006/relationships/customXml" Target="../ink/ink744.xml"/><Relationship Id="rId96" Type="http://schemas.openxmlformats.org/officeDocument/2006/relationships/customXml" Target="../ink/ink745.xml"/><Relationship Id="rId1" Type="http://schemas.openxmlformats.org/officeDocument/2006/relationships/slideLayout" Target="../slideLayouts/slideLayout1.xml"/><Relationship Id="rId6" Type="http://schemas.openxmlformats.org/officeDocument/2006/relationships/image" Target="../media/image985.png"/><Relationship Id="rId15" Type="http://schemas.openxmlformats.org/officeDocument/2006/relationships/customXml" Target="../ink/ink706.xml"/><Relationship Id="rId23" Type="http://schemas.openxmlformats.org/officeDocument/2006/relationships/customXml" Target="../ink/ink710.xml"/><Relationship Id="rId28" Type="http://schemas.openxmlformats.org/officeDocument/2006/relationships/image" Target="../media/image996.png"/><Relationship Id="rId36" Type="http://schemas.openxmlformats.org/officeDocument/2006/relationships/image" Target="../media/image1000.png"/><Relationship Id="rId49" Type="http://schemas.openxmlformats.org/officeDocument/2006/relationships/customXml" Target="../ink/ink723.xml"/><Relationship Id="rId57" Type="http://schemas.openxmlformats.org/officeDocument/2006/relationships/customXml" Target="../ink/ink727.xml"/><Relationship Id="rId106" Type="http://schemas.openxmlformats.org/officeDocument/2006/relationships/image" Target="../media/image1035.png"/><Relationship Id="rId114" Type="http://schemas.openxmlformats.org/officeDocument/2006/relationships/image" Target="../media/image1038.png"/><Relationship Id="rId10" Type="http://schemas.openxmlformats.org/officeDocument/2006/relationships/image" Target="../media/image987.png"/><Relationship Id="rId31" Type="http://schemas.openxmlformats.org/officeDocument/2006/relationships/customXml" Target="../ink/ink714.xml"/><Relationship Id="rId44" Type="http://schemas.openxmlformats.org/officeDocument/2006/relationships/image" Target="../media/image1004.png"/><Relationship Id="rId52" Type="http://schemas.openxmlformats.org/officeDocument/2006/relationships/image" Target="../media/image1008.png"/><Relationship Id="rId60" Type="http://schemas.openxmlformats.org/officeDocument/2006/relationships/image" Target="../media/image1012.png"/><Relationship Id="rId65" Type="http://schemas.openxmlformats.org/officeDocument/2006/relationships/customXml" Target="../ink/ink731.xml"/><Relationship Id="rId73" Type="http://schemas.openxmlformats.org/officeDocument/2006/relationships/customXml" Target="../ink/ink735.xml"/><Relationship Id="rId78" Type="http://schemas.openxmlformats.org/officeDocument/2006/relationships/image" Target="../media/image1021.png"/><Relationship Id="rId81" Type="http://schemas.openxmlformats.org/officeDocument/2006/relationships/customXml" Target="../ink/ink739.xml"/><Relationship Id="rId86" Type="http://schemas.openxmlformats.org/officeDocument/2006/relationships/image" Target="../media/image1025.png"/><Relationship Id="rId94" Type="http://schemas.openxmlformats.org/officeDocument/2006/relationships/image" Target="../media/image79.png"/><Relationship Id="rId99" Type="http://schemas.openxmlformats.org/officeDocument/2006/relationships/image" Target="../media/image1033.png"/><Relationship Id="rId101" Type="http://schemas.openxmlformats.org/officeDocument/2006/relationships/image" Target="../media/image1034.png"/><Relationship Id="rId4" Type="http://schemas.openxmlformats.org/officeDocument/2006/relationships/image" Target="../media/image984.png"/><Relationship Id="rId9" Type="http://schemas.openxmlformats.org/officeDocument/2006/relationships/customXml" Target="../ink/ink703.xml"/><Relationship Id="rId13" Type="http://schemas.openxmlformats.org/officeDocument/2006/relationships/customXml" Target="../ink/ink705.xml"/><Relationship Id="rId18" Type="http://schemas.openxmlformats.org/officeDocument/2006/relationships/image" Target="../media/image991.png"/><Relationship Id="rId39" Type="http://schemas.openxmlformats.org/officeDocument/2006/relationships/customXml" Target="../ink/ink718.xml"/><Relationship Id="rId109" Type="http://schemas.openxmlformats.org/officeDocument/2006/relationships/customXml" Target="../ink/ink752.xml"/><Relationship Id="rId34" Type="http://schemas.openxmlformats.org/officeDocument/2006/relationships/image" Target="../media/image999.png"/><Relationship Id="rId50" Type="http://schemas.openxmlformats.org/officeDocument/2006/relationships/image" Target="../media/image1007.png"/><Relationship Id="rId55" Type="http://schemas.openxmlformats.org/officeDocument/2006/relationships/customXml" Target="../ink/ink726.xml"/><Relationship Id="rId76" Type="http://schemas.openxmlformats.org/officeDocument/2006/relationships/image" Target="../media/image1020.png"/><Relationship Id="rId97" Type="http://schemas.openxmlformats.org/officeDocument/2006/relationships/image" Target="../media/image1032.png"/><Relationship Id="rId104" Type="http://schemas.openxmlformats.org/officeDocument/2006/relationships/customXml" Target="../ink/ink750.xml"/><Relationship Id="rId7" Type="http://schemas.openxmlformats.org/officeDocument/2006/relationships/customXml" Target="../ink/ink702.xml"/><Relationship Id="rId71" Type="http://schemas.openxmlformats.org/officeDocument/2006/relationships/customXml" Target="../ink/ink734.xml"/><Relationship Id="rId92" Type="http://schemas.openxmlformats.org/officeDocument/2006/relationships/image" Target="../media/image1028.png"/><Relationship Id="rId2" Type="http://schemas.openxmlformats.org/officeDocument/2006/relationships/notesSlide" Target="../notesSlides/notesSlide19.xml"/><Relationship Id="rId29" Type="http://schemas.openxmlformats.org/officeDocument/2006/relationships/customXml" Target="../ink/ink713.xml"/><Relationship Id="rId24" Type="http://schemas.openxmlformats.org/officeDocument/2006/relationships/image" Target="../media/image994.png"/><Relationship Id="rId40" Type="http://schemas.openxmlformats.org/officeDocument/2006/relationships/image" Target="../media/image1002.png"/><Relationship Id="rId45" Type="http://schemas.openxmlformats.org/officeDocument/2006/relationships/customXml" Target="../ink/ink721.xml"/><Relationship Id="rId66" Type="http://schemas.openxmlformats.org/officeDocument/2006/relationships/image" Target="../media/image1015.png"/><Relationship Id="rId87" Type="http://schemas.openxmlformats.org/officeDocument/2006/relationships/customXml" Target="../ink/ink742.xml"/><Relationship Id="rId110" Type="http://schemas.openxmlformats.org/officeDocument/2006/relationships/image" Target="../media/image1036.png"/><Relationship Id="rId115" Type="http://schemas.openxmlformats.org/officeDocument/2006/relationships/image" Target="../media/image28.png"/><Relationship Id="rId61" Type="http://schemas.openxmlformats.org/officeDocument/2006/relationships/customXml" Target="../ink/ink729.xml"/><Relationship Id="rId82" Type="http://schemas.openxmlformats.org/officeDocument/2006/relationships/image" Target="../media/image1023.png"/><Relationship Id="rId19" Type="http://schemas.openxmlformats.org/officeDocument/2006/relationships/customXml" Target="../ink/ink708.xml"/><Relationship Id="rId14" Type="http://schemas.openxmlformats.org/officeDocument/2006/relationships/image" Target="../media/image989.png"/><Relationship Id="rId30" Type="http://schemas.openxmlformats.org/officeDocument/2006/relationships/image" Target="../media/image997.png"/><Relationship Id="rId35" Type="http://schemas.openxmlformats.org/officeDocument/2006/relationships/customXml" Target="../ink/ink716.xml"/><Relationship Id="rId56" Type="http://schemas.openxmlformats.org/officeDocument/2006/relationships/image" Target="../media/image1010.png"/><Relationship Id="rId77" Type="http://schemas.openxmlformats.org/officeDocument/2006/relationships/customXml" Target="../ink/ink737.xml"/><Relationship Id="rId100" Type="http://schemas.openxmlformats.org/officeDocument/2006/relationships/customXml" Target="../ink/ink747.xml"/><Relationship Id="rId105" Type="http://schemas.openxmlformats.org/officeDocument/2006/relationships/customXml" Target="../ink/ink751.xml"/><Relationship Id="rId8" Type="http://schemas.openxmlformats.org/officeDocument/2006/relationships/image" Target="../media/image986.png"/><Relationship Id="rId51" Type="http://schemas.openxmlformats.org/officeDocument/2006/relationships/customXml" Target="../ink/ink724.xml"/><Relationship Id="rId72" Type="http://schemas.openxmlformats.org/officeDocument/2006/relationships/image" Target="../media/image1018.png"/><Relationship Id="rId93" Type="http://schemas.openxmlformats.org/officeDocument/2006/relationships/image" Target="../media/image78.png"/><Relationship Id="rId98" Type="http://schemas.openxmlformats.org/officeDocument/2006/relationships/customXml" Target="../ink/ink746.xml"/><Relationship Id="rId3" Type="http://schemas.openxmlformats.org/officeDocument/2006/relationships/customXml" Target="../ink/ink700.xml"/><Relationship Id="rId25" Type="http://schemas.openxmlformats.org/officeDocument/2006/relationships/customXml" Target="../ink/ink711.xml"/><Relationship Id="rId46" Type="http://schemas.openxmlformats.org/officeDocument/2006/relationships/image" Target="../media/image1005.png"/><Relationship Id="rId67" Type="http://schemas.openxmlformats.org/officeDocument/2006/relationships/customXml" Target="../ink/ink732.xml"/><Relationship Id="rId20" Type="http://schemas.openxmlformats.org/officeDocument/2006/relationships/image" Target="../media/image992.png"/><Relationship Id="rId41" Type="http://schemas.openxmlformats.org/officeDocument/2006/relationships/customXml" Target="../ink/ink719.xml"/><Relationship Id="rId62" Type="http://schemas.openxmlformats.org/officeDocument/2006/relationships/image" Target="../media/image1013.png"/><Relationship Id="rId83" Type="http://schemas.openxmlformats.org/officeDocument/2006/relationships/customXml" Target="../ink/ink740.xml"/><Relationship Id="rId88" Type="http://schemas.openxmlformats.org/officeDocument/2006/relationships/image" Target="../media/image1026.png"/><Relationship Id="rId111" Type="http://schemas.openxmlformats.org/officeDocument/2006/relationships/customXml" Target="../ink/ink753.xml"/></Relationships>
</file>

<file path=ppt/slides/_rels/slide21.xml.rels><?xml version="1.0" encoding="UTF-8" standalone="yes"?>
<Relationships xmlns="http://schemas.openxmlformats.org/package/2006/relationships"><Relationship Id="rId26" Type="http://schemas.openxmlformats.org/officeDocument/2006/relationships/image" Target="../media/image1020.png"/><Relationship Id="rId21" Type="http://schemas.openxmlformats.org/officeDocument/2006/relationships/customXml" Target="../ink/ink764.xml"/><Relationship Id="rId42" Type="http://schemas.openxmlformats.org/officeDocument/2006/relationships/image" Target="../media/image1028.png"/><Relationship Id="rId47" Type="http://schemas.openxmlformats.org/officeDocument/2006/relationships/customXml" Target="../ink/ink775.xml"/><Relationship Id="rId63" Type="http://schemas.openxmlformats.org/officeDocument/2006/relationships/customXml" Target="../ink/ink783.xml"/><Relationship Id="rId68" Type="http://schemas.openxmlformats.org/officeDocument/2006/relationships/image" Target="../media/image1070.png"/><Relationship Id="rId16" Type="http://schemas.openxmlformats.org/officeDocument/2006/relationships/image" Target="../media/image1015.png"/><Relationship Id="rId11" Type="http://schemas.openxmlformats.org/officeDocument/2006/relationships/customXml" Target="../ink/ink759.xml"/><Relationship Id="rId32" Type="http://schemas.openxmlformats.org/officeDocument/2006/relationships/image" Target="../media/image1023.png"/><Relationship Id="rId37" Type="http://schemas.openxmlformats.org/officeDocument/2006/relationships/customXml" Target="../ink/ink772.xml"/><Relationship Id="rId53" Type="http://schemas.openxmlformats.org/officeDocument/2006/relationships/customXml" Target="../ink/ink778.xml"/><Relationship Id="rId58" Type="http://schemas.openxmlformats.org/officeDocument/2006/relationships/image" Target="../media/image24.png"/><Relationship Id="rId74" Type="http://schemas.openxmlformats.org/officeDocument/2006/relationships/image" Target="../media/image1073.png"/><Relationship Id="rId79" Type="http://schemas.openxmlformats.org/officeDocument/2006/relationships/customXml" Target="../ink/ink791.xml"/><Relationship Id="rId5" Type="http://schemas.openxmlformats.org/officeDocument/2006/relationships/customXml" Target="../ink/ink756.xml"/><Relationship Id="rId61" Type="http://schemas.openxmlformats.org/officeDocument/2006/relationships/customXml" Target="../ink/ink782.xml"/><Relationship Id="rId19" Type="http://schemas.openxmlformats.org/officeDocument/2006/relationships/customXml" Target="../ink/ink763.xml"/><Relationship Id="rId14" Type="http://schemas.openxmlformats.org/officeDocument/2006/relationships/image" Target="../media/image1014.png"/><Relationship Id="rId22" Type="http://schemas.openxmlformats.org/officeDocument/2006/relationships/image" Target="../media/image1018.png"/><Relationship Id="rId27" Type="http://schemas.openxmlformats.org/officeDocument/2006/relationships/customXml" Target="../ink/ink767.xml"/><Relationship Id="rId30" Type="http://schemas.openxmlformats.org/officeDocument/2006/relationships/image" Target="../media/image1022.png"/><Relationship Id="rId35" Type="http://schemas.openxmlformats.org/officeDocument/2006/relationships/customXml" Target="../ink/ink771.xml"/><Relationship Id="rId43" Type="http://schemas.openxmlformats.org/officeDocument/2006/relationships/image" Target="../media/image78.png"/><Relationship Id="rId48" Type="http://schemas.openxmlformats.org/officeDocument/2006/relationships/image" Target="../media/image1032.png"/><Relationship Id="rId56" Type="http://schemas.openxmlformats.org/officeDocument/2006/relationships/image" Target="../media/image20.png"/><Relationship Id="rId64" Type="http://schemas.openxmlformats.org/officeDocument/2006/relationships/image" Target="../media/image1068.png"/><Relationship Id="rId69" Type="http://schemas.openxmlformats.org/officeDocument/2006/relationships/customXml" Target="../ink/ink786.xml"/><Relationship Id="rId77" Type="http://schemas.openxmlformats.org/officeDocument/2006/relationships/customXml" Target="../ink/ink790.xml"/><Relationship Id="rId8" Type="http://schemas.openxmlformats.org/officeDocument/2006/relationships/image" Target="../media/image1011.png"/><Relationship Id="rId51" Type="http://schemas.openxmlformats.org/officeDocument/2006/relationships/customXml" Target="../ink/ink777.xml"/><Relationship Id="rId72" Type="http://schemas.openxmlformats.org/officeDocument/2006/relationships/image" Target="../media/image1072.png"/><Relationship Id="rId80" Type="http://schemas.openxmlformats.org/officeDocument/2006/relationships/image" Target="../media/image1076.png"/><Relationship Id="rId3" Type="http://schemas.openxmlformats.org/officeDocument/2006/relationships/customXml" Target="../ink/ink755.xml"/><Relationship Id="rId12" Type="http://schemas.openxmlformats.org/officeDocument/2006/relationships/image" Target="../media/image1013.png"/><Relationship Id="rId17" Type="http://schemas.openxmlformats.org/officeDocument/2006/relationships/customXml" Target="../ink/ink762.xml"/><Relationship Id="rId25" Type="http://schemas.openxmlformats.org/officeDocument/2006/relationships/customXml" Target="../ink/ink766.xml"/><Relationship Id="rId33" Type="http://schemas.openxmlformats.org/officeDocument/2006/relationships/customXml" Target="../ink/ink770.xml"/><Relationship Id="rId38" Type="http://schemas.openxmlformats.org/officeDocument/2006/relationships/image" Target="../media/image1026.png"/><Relationship Id="rId46" Type="http://schemas.openxmlformats.org/officeDocument/2006/relationships/image" Target="../media/image73.png"/><Relationship Id="rId59" Type="http://schemas.openxmlformats.org/officeDocument/2006/relationships/customXml" Target="../ink/ink781.xml"/><Relationship Id="rId67" Type="http://schemas.openxmlformats.org/officeDocument/2006/relationships/customXml" Target="../ink/ink785.xml"/><Relationship Id="rId20" Type="http://schemas.openxmlformats.org/officeDocument/2006/relationships/image" Target="../media/image1017.png"/><Relationship Id="rId41" Type="http://schemas.openxmlformats.org/officeDocument/2006/relationships/customXml" Target="../ink/ink774.xml"/><Relationship Id="rId54" Type="http://schemas.openxmlformats.org/officeDocument/2006/relationships/customXml" Target="../ink/ink779.xml"/><Relationship Id="rId62" Type="http://schemas.openxmlformats.org/officeDocument/2006/relationships/image" Target="../media/image1062.png"/><Relationship Id="rId70" Type="http://schemas.openxmlformats.org/officeDocument/2006/relationships/image" Target="../media/image1071.png"/><Relationship Id="rId75" Type="http://schemas.openxmlformats.org/officeDocument/2006/relationships/customXml" Target="../ink/ink789.xml"/><Relationship Id="rId1" Type="http://schemas.openxmlformats.org/officeDocument/2006/relationships/slideLayout" Target="../slideLayouts/slideLayout1.xml"/><Relationship Id="rId6" Type="http://schemas.openxmlformats.org/officeDocument/2006/relationships/image" Target="../media/image1010.png"/><Relationship Id="rId15" Type="http://schemas.openxmlformats.org/officeDocument/2006/relationships/customXml" Target="../ink/ink761.xml"/><Relationship Id="rId23" Type="http://schemas.openxmlformats.org/officeDocument/2006/relationships/customXml" Target="../ink/ink765.xml"/><Relationship Id="rId28" Type="http://schemas.openxmlformats.org/officeDocument/2006/relationships/image" Target="../media/image1021.png"/><Relationship Id="rId36" Type="http://schemas.openxmlformats.org/officeDocument/2006/relationships/image" Target="../media/image1025.png"/><Relationship Id="rId49" Type="http://schemas.openxmlformats.org/officeDocument/2006/relationships/customXml" Target="../ink/ink776.xml"/><Relationship Id="rId57" Type="http://schemas.openxmlformats.org/officeDocument/2006/relationships/image" Target="../media/image72.png"/><Relationship Id="rId10" Type="http://schemas.openxmlformats.org/officeDocument/2006/relationships/image" Target="../media/image1012.png"/><Relationship Id="rId31" Type="http://schemas.openxmlformats.org/officeDocument/2006/relationships/customXml" Target="../ink/ink769.xml"/><Relationship Id="rId44" Type="http://schemas.openxmlformats.org/officeDocument/2006/relationships/image" Target="../media/image79.png"/><Relationship Id="rId52" Type="http://schemas.openxmlformats.org/officeDocument/2006/relationships/image" Target="../media/image1034.png"/><Relationship Id="rId60" Type="http://schemas.openxmlformats.org/officeDocument/2006/relationships/image" Target="../media/image1061.png"/><Relationship Id="rId65" Type="http://schemas.openxmlformats.org/officeDocument/2006/relationships/customXml" Target="../ink/ink784.xml"/><Relationship Id="rId73" Type="http://schemas.openxmlformats.org/officeDocument/2006/relationships/customXml" Target="../ink/ink788.xml"/><Relationship Id="rId78" Type="http://schemas.openxmlformats.org/officeDocument/2006/relationships/image" Target="../media/image1075.png"/><Relationship Id="rId81" Type="http://schemas.openxmlformats.org/officeDocument/2006/relationships/image" Target="../media/image28.png"/><Relationship Id="rId4" Type="http://schemas.openxmlformats.org/officeDocument/2006/relationships/image" Target="../media/image1066.png"/><Relationship Id="rId9" Type="http://schemas.openxmlformats.org/officeDocument/2006/relationships/customXml" Target="../ink/ink758.xml"/><Relationship Id="rId13" Type="http://schemas.openxmlformats.org/officeDocument/2006/relationships/customXml" Target="../ink/ink760.xml"/><Relationship Id="rId18" Type="http://schemas.openxmlformats.org/officeDocument/2006/relationships/image" Target="../media/image1016.png"/><Relationship Id="rId39" Type="http://schemas.openxmlformats.org/officeDocument/2006/relationships/customXml" Target="../ink/ink773.xml"/><Relationship Id="rId34" Type="http://schemas.openxmlformats.org/officeDocument/2006/relationships/image" Target="../media/image1024.png"/><Relationship Id="rId50" Type="http://schemas.openxmlformats.org/officeDocument/2006/relationships/image" Target="../media/image1033.png"/><Relationship Id="rId55" Type="http://schemas.openxmlformats.org/officeDocument/2006/relationships/customXml" Target="../ink/ink780.xml"/><Relationship Id="rId76" Type="http://schemas.openxmlformats.org/officeDocument/2006/relationships/image" Target="../media/image1074.png"/><Relationship Id="rId7" Type="http://schemas.openxmlformats.org/officeDocument/2006/relationships/customXml" Target="../ink/ink757.xml"/><Relationship Id="rId71" Type="http://schemas.openxmlformats.org/officeDocument/2006/relationships/customXml" Target="../ink/ink787.xml"/><Relationship Id="rId2" Type="http://schemas.openxmlformats.org/officeDocument/2006/relationships/notesSlide" Target="../notesSlides/notesSlide20.xml"/><Relationship Id="rId29" Type="http://schemas.openxmlformats.org/officeDocument/2006/relationships/customXml" Target="../ink/ink768.xml"/><Relationship Id="rId24" Type="http://schemas.openxmlformats.org/officeDocument/2006/relationships/image" Target="../media/image1019.png"/><Relationship Id="rId40" Type="http://schemas.openxmlformats.org/officeDocument/2006/relationships/image" Target="../media/image1027.png"/><Relationship Id="rId45" Type="http://schemas.openxmlformats.org/officeDocument/2006/relationships/image" Target="../media/image19.png"/><Relationship Id="rId66" Type="http://schemas.openxmlformats.org/officeDocument/2006/relationships/image" Target="../media/image1069.png"/></Relationships>
</file>

<file path=ppt/slides/_rels/slide22.xml.rels><?xml version="1.0" encoding="UTF-8" standalone="yes"?>
<Relationships xmlns="http://schemas.openxmlformats.org/package/2006/relationships"><Relationship Id="rId117" Type="http://schemas.openxmlformats.org/officeDocument/2006/relationships/image" Target="../media/image1115.png"/><Relationship Id="rId21" Type="http://schemas.openxmlformats.org/officeDocument/2006/relationships/customXml" Target="../ink/ink801.xml"/><Relationship Id="rId42" Type="http://schemas.openxmlformats.org/officeDocument/2006/relationships/image" Target="../media/image1025.png"/><Relationship Id="rId63" Type="http://schemas.openxmlformats.org/officeDocument/2006/relationships/customXml" Target="../ink/ink819.xml"/><Relationship Id="rId84" Type="http://schemas.openxmlformats.org/officeDocument/2006/relationships/image" Target="../media/image1099.png"/><Relationship Id="rId138" Type="http://schemas.openxmlformats.org/officeDocument/2006/relationships/customXml" Target="../ink/ink859.xml"/><Relationship Id="rId107" Type="http://schemas.openxmlformats.org/officeDocument/2006/relationships/image" Target="../media/image1110.png"/><Relationship Id="rId11" Type="http://schemas.openxmlformats.org/officeDocument/2006/relationships/customXml" Target="../ink/ink796.xml"/><Relationship Id="rId32" Type="http://schemas.openxmlformats.org/officeDocument/2006/relationships/image" Target="../media/image1020.png"/><Relationship Id="rId53" Type="http://schemas.openxmlformats.org/officeDocument/2006/relationships/image" Target="../media/image80.png"/><Relationship Id="rId74" Type="http://schemas.openxmlformats.org/officeDocument/2006/relationships/image" Target="../media/image1094.png"/><Relationship Id="rId128" Type="http://schemas.openxmlformats.org/officeDocument/2006/relationships/customXml" Target="../ink/ink852.xml"/><Relationship Id="rId149" Type="http://schemas.openxmlformats.org/officeDocument/2006/relationships/image" Target="../media/image1127.png"/><Relationship Id="rId5" Type="http://schemas.openxmlformats.org/officeDocument/2006/relationships/customXml" Target="../ink/ink793.xml"/><Relationship Id="rId95" Type="http://schemas.openxmlformats.org/officeDocument/2006/relationships/image" Target="../media/image1104.png"/><Relationship Id="rId22" Type="http://schemas.openxmlformats.org/officeDocument/2006/relationships/image" Target="../media/image1015.png"/><Relationship Id="rId27" Type="http://schemas.openxmlformats.org/officeDocument/2006/relationships/customXml" Target="../ink/ink804.xml"/><Relationship Id="rId43" Type="http://schemas.openxmlformats.org/officeDocument/2006/relationships/customXml" Target="../ink/ink812.xml"/><Relationship Id="rId48" Type="http://schemas.openxmlformats.org/officeDocument/2006/relationships/image" Target="../media/image1028.png"/><Relationship Id="rId64" Type="http://schemas.openxmlformats.org/officeDocument/2006/relationships/image" Target="../media/image1089.png"/><Relationship Id="rId69" Type="http://schemas.openxmlformats.org/officeDocument/2006/relationships/customXml" Target="../ink/ink822.xml"/><Relationship Id="rId113" Type="http://schemas.openxmlformats.org/officeDocument/2006/relationships/image" Target="../media/image1113.png"/><Relationship Id="rId118" Type="http://schemas.openxmlformats.org/officeDocument/2006/relationships/customXml" Target="../ink/ink846.xml"/><Relationship Id="rId134" Type="http://schemas.openxmlformats.org/officeDocument/2006/relationships/customXml" Target="../ink/ink857.xml"/><Relationship Id="rId139" Type="http://schemas.openxmlformats.org/officeDocument/2006/relationships/image" Target="../media/image1122.png"/><Relationship Id="rId80" Type="http://schemas.openxmlformats.org/officeDocument/2006/relationships/image" Target="../media/image1097.png"/><Relationship Id="rId85" Type="http://schemas.openxmlformats.org/officeDocument/2006/relationships/customXml" Target="../ink/ink830.xml"/><Relationship Id="rId150" Type="http://schemas.openxmlformats.org/officeDocument/2006/relationships/customXml" Target="../ink/ink865.xml"/><Relationship Id="rId155" Type="http://schemas.openxmlformats.org/officeDocument/2006/relationships/image" Target="../media/image1130.png"/><Relationship Id="rId12" Type="http://schemas.openxmlformats.org/officeDocument/2006/relationships/image" Target="../media/image1010.png"/><Relationship Id="rId17" Type="http://schemas.openxmlformats.org/officeDocument/2006/relationships/customXml" Target="../ink/ink799.xml"/><Relationship Id="rId33" Type="http://schemas.openxmlformats.org/officeDocument/2006/relationships/customXml" Target="../ink/ink807.xml"/><Relationship Id="rId38" Type="http://schemas.openxmlformats.org/officeDocument/2006/relationships/image" Target="../media/image1023.png"/><Relationship Id="rId59" Type="http://schemas.openxmlformats.org/officeDocument/2006/relationships/customXml" Target="../ink/ink817.xml"/><Relationship Id="rId103" Type="http://schemas.openxmlformats.org/officeDocument/2006/relationships/image" Target="../media/image1108.png"/><Relationship Id="rId108" Type="http://schemas.openxmlformats.org/officeDocument/2006/relationships/customXml" Target="../ink/ink841.xml"/><Relationship Id="rId124" Type="http://schemas.openxmlformats.org/officeDocument/2006/relationships/image" Target="../media/image1118.png"/><Relationship Id="rId129" Type="http://schemas.openxmlformats.org/officeDocument/2006/relationships/customXml" Target="../ink/ink853.xml"/><Relationship Id="rId54" Type="http://schemas.openxmlformats.org/officeDocument/2006/relationships/customXml" Target="../ink/ink815.xml"/><Relationship Id="rId70" Type="http://schemas.openxmlformats.org/officeDocument/2006/relationships/image" Target="../media/image1092.png"/><Relationship Id="rId75" Type="http://schemas.openxmlformats.org/officeDocument/2006/relationships/customXml" Target="../ink/ink825.xml"/><Relationship Id="rId91" Type="http://schemas.openxmlformats.org/officeDocument/2006/relationships/image" Target="../media/image1102.png"/><Relationship Id="rId96" Type="http://schemas.openxmlformats.org/officeDocument/2006/relationships/customXml" Target="../ink/ink835.xml"/><Relationship Id="rId140" Type="http://schemas.openxmlformats.org/officeDocument/2006/relationships/customXml" Target="../ink/ink860.xml"/><Relationship Id="rId145" Type="http://schemas.openxmlformats.org/officeDocument/2006/relationships/image" Target="../media/image1125.png"/><Relationship Id="rId1" Type="http://schemas.openxmlformats.org/officeDocument/2006/relationships/slideLayout" Target="../slideLayouts/slideLayout1.xml"/><Relationship Id="rId6" Type="http://schemas.openxmlformats.org/officeDocument/2006/relationships/image" Target="../media/image1082.png"/><Relationship Id="rId23" Type="http://schemas.openxmlformats.org/officeDocument/2006/relationships/customXml" Target="../ink/ink802.xml"/><Relationship Id="rId28" Type="http://schemas.openxmlformats.org/officeDocument/2006/relationships/image" Target="../media/image1018.png"/><Relationship Id="rId49" Type="http://schemas.openxmlformats.org/officeDocument/2006/relationships/image" Target="../media/image78.png"/><Relationship Id="rId114" Type="http://schemas.openxmlformats.org/officeDocument/2006/relationships/customXml" Target="../ink/ink844.xml"/><Relationship Id="rId119" Type="http://schemas.openxmlformats.org/officeDocument/2006/relationships/image" Target="../media/image1116.png"/><Relationship Id="rId44" Type="http://schemas.openxmlformats.org/officeDocument/2006/relationships/image" Target="../media/image1026.png"/><Relationship Id="rId60" Type="http://schemas.openxmlformats.org/officeDocument/2006/relationships/image" Target="../media/image1087.png"/><Relationship Id="rId65" Type="http://schemas.openxmlformats.org/officeDocument/2006/relationships/customXml" Target="../ink/ink820.xml"/><Relationship Id="rId81" Type="http://schemas.openxmlformats.org/officeDocument/2006/relationships/customXml" Target="../ink/ink828.xml"/><Relationship Id="rId86" Type="http://schemas.openxmlformats.org/officeDocument/2006/relationships/image" Target="../media/image1100.png"/><Relationship Id="rId130" Type="http://schemas.openxmlformats.org/officeDocument/2006/relationships/customXml" Target="../ink/ink854.xml"/><Relationship Id="rId135" Type="http://schemas.openxmlformats.org/officeDocument/2006/relationships/image" Target="../media/image1120.png"/><Relationship Id="rId151" Type="http://schemas.openxmlformats.org/officeDocument/2006/relationships/image" Target="../media/image1128.png"/><Relationship Id="rId13" Type="http://schemas.openxmlformats.org/officeDocument/2006/relationships/customXml" Target="../ink/ink797.xml"/><Relationship Id="rId18" Type="http://schemas.openxmlformats.org/officeDocument/2006/relationships/image" Target="../media/image1013.png"/><Relationship Id="rId39" Type="http://schemas.openxmlformats.org/officeDocument/2006/relationships/customXml" Target="../ink/ink810.xml"/><Relationship Id="rId109" Type="http://schemas.openxmlformats.org/officeDocument/2006/relationships/image" Target="../media/image1111.png"/><Relationship Id="rId34" Type="http://schemas.openxmlformats.org/officeDocument/2006/relationships/image" Target="../media/image1021.png"/><Relationship Id="rId50" Type="http://schemas.openxmlformats.org/officeDocument/2006/relationships/image" Target="../media/image79.png"/><Relationship Id="rId55" Type="http://schemas.openxmlformats.org/officeDocument/2006/relationships/image" Target="../media/image1085.png"/><Relationship Id="rId76" Type="http://schemas.openxmlformats.org/officeDocument/2006/relationships/image" Target="../media/image1095.png"/><Relationship Id="rId97" Type="http://schemas.openxmlformats.org/officeDocument/2006/relationships/image" Target="../media/image1105.png"/><Relationship Id="rId104" Type="http://schemas.openxmlformats.org/officeDocument/2006/relationships/customXml" Target="../ink/ink839.xml"/><Relationship Id="rId120" Type="http://schemas.openxmlformats.org/officeDocument/2006/relationships/image" Target="../media/image82.png"/><Relationship Id="rId125" Type="http://schemas.openxmlformats.org/officeDocument/2006/relationships/customXml" Target="../ink/ink849.xml"/><Relationship Id="rId141" Type="http://schemas.openxmlformats.org/officeDocument/2006/relationships/image" Target="../media/image1123.png"/><Relationship Id="rId146" Type="http://schemas.openxmlformats.org/officeDocument/2006/relationships/customXml" Target="../ink/ink863.xml"/><Relationship Id="rId7" Type="http://schemas.openxmlformats.org/officeDocument/2006/relationships/customXml" Target="../ink/ink794.xml"/><Relationship Id="rId71" Type="http://schemas.openxmlformats.org/officeDocument/2006/relationships/customXml" Target="../ink/ink823.xml"/><Relationship Id="rId92" Type="http://schemas.openxmlformats.org/officeDocument/2006/relationships/customXml" Target="../ink/ink833.xml"/><Relationship Id="rId2" Type="http://schemas.openxmlformats.org/officeDocument/2006/relationships/notesSlide" Target="../notesSlides/notesSlide21.xml"/><Relationship Id="rId29" Type="http://schemas.openxmlformats.org/officeDocument/2006/relationships/customXml" Target="../ink/ink805.xml"/><Relationship Id="rId24" Type="http://schemas.openxmlformats.org/officeDocument/2006/relationships/image" Target="../media/image1016.png"/><Relationship Id="rId40" Type="http://schemas.openxmlformats.org/officeDocument/2006/relationships/image" Target="../media/image1024.png"/><Relationship Id="rId45" Type="http://schemas.openxmlformats.org/officeDocument/2006/relationships/customXml" Target="../ink/ink813.xml"/><Relationship Id="rId66" Type="http://schemas.openxmlformats.org/officeDocument/2006/relationships/image" Target="../media/image1090.png"/><Relationship Id="rId87" Type="http://schemas.openxmlformats.org/officeDocument/2006/relationships/image" Target="../media/image81.png"/><Relationship Id="rId110" Type="http://schemas.openxmlformats.org/officeDocument/2006/relationships/customXml" Target="../ink/ink842.xml"/><Relationship Id="rId115" Type="http://schemas.openxmlformats.org/officeDocument/2006/relationships/image" Target="../media/image1114.png"/><Relationship Id="rId131" Type="http://schemas.openxmlformats.org/officeDocument/2006/relationships/customXml" Target="../ink/ink855.xml"/><Relationship Id="rId136" Type="http://schemas.openxmlformats.org/officeDocument/2006/relationships/customXml" Target="../ink/ink858.xml"/><Relationship Id="rId61" Type="http://schemas.openxmlformats.org/officeDocument/2006/relationships/customXml" Target="../ink/ink818.xml"/><Relationship Id="rId82" Type="http://schemas.openxmlformats.org/officeDocument/2006/relationships/image" Target="../media/image1098.png"/><Relationship Id="rId152" Type="http://schemas.openxmlformats.org/officeDocument/2006/relationships/customXml" Target="../ink/ink866.xml"/><Relationship Id="rId19" Type="http://schemas.openxmlformats.org/officeDocument/2006/relationships/customXml" Target="../ink/ink800.xml"/><Relationship Id="rId14" Type="http://schemas.openxmlformats.org/officeDocument/2006/relationships/image" Target="../media/image1011.png"/><Relationship Id="rId30" Type="http://schemas.openxmlformats.org/officeDocument/2006/relationships/image" Target="../media/image1019.png"/><Relationship Id="rId35" Type="http://schemas.openxmlformats.org/officeDocument/2006/relationships/customXml" Target="../ink/ink808.xml"/><Relationship Id="rId56" Type="http://schemas.openxmlformats.org/officeDocument/2006/relationships/customXml" Target="../ink/ink816.xml"/><Relationship Id="rId77" Type="http://schemas.openxmlformats.org/officeDocument/2006/relationships/customXml" Target="../ink/ink826.xml"/><Relationship Id="rId100" Type="http://schemas.openxmlformats.org/officeDocument/2006/relationships/customXml" Target="../ink/ink837.xml"/><Relationship Id="rId105" Type="http://schemas.openxmlformats.org/officeDocument/2006/relationships/image" Target="../media/image1109.png"/><Relationship Id="rId126" Type="http://schemas.openxmlformats.org/officeDocument/2006/relationships/customXml" Target="../ink/ink850.xml"/><Relationship Id="rId147" Type="http://schemas.openxmlformats.org/officeDocument/2006/relationships/image" Target="../media/image1126.png"/><Relationship Id="rId8" Type="http://schemas.openxmlformats.org/officeDocument/2006/relationships/image" Target="../media/image1083.png"/><Relationship Id="rId51" Type="http://schemas.openxmlformats.org/officeDocument/2006/relationships/image" Target="../media/image19.png"/><Relationship Id="rId72" Type="http://schemas.openxmlformats.org/officeDocument/2006/relationships/image" Target="../media/image1093.png"/><Relationship Id="rId93" Type="http://schemas.openxmlformats.org/officeDocument/2006/relationships/image" Target="../media/image1103.png"/><Relationship Id="rId98" Type="http://schemas.openxmlformats.org/officeDocument/2006/relationships/customXml" Target="../ink/ink836.xml"/><Relationship Id="rId121" Type="http://schemas.openxmlformats.org/officeDocument/2006/relationships/customXml" Target="../ink/ink847.xml"/><Relationship Id="rId142" Type="http://schemas.openxmlformats.org/officeDocument/2006/relationships/customXml" Target="../ink/ink861.xml"/><Relationship Id="rId3" Type="http://schemas.openxmlformats.org/officeDocument/2006/relationships/customXml" Target="../ink/ink792.xml"/><Relationship Id="rId25" Type="http://schemas.openxmlformats.org/officeDocument/2006/relationships/customXml" Target="../ink/ink803.xml"/><Relationship Id="rId46" Type="http://schemas.openxmlformats.org/officeDocument/2006/relationships/image" Target="../media/image1027.png"/><Relationship Id="rId67" Type="http://schemas.openxmlformats.org/officeDocument/2006/relationships/customXml" Target="../ink/ink821.xml"/><Relationship Id="rId116" Type="http://schemas.openxmlformats.org/officeDocument/2006/relationships/customXml" Target="../ink/ink845.xml"/><Relationship Id="rId137" Type="http://schemas.openxmlformats.org/officeDocument/2006/relationships/image" Target="../media/image1121.png"/><Relationship Id="rId20" Type="http://schemas.openxmlformats.org/officeDocument/2006/relationships/image" Target="../media/image1014.png"/><Relationship Id="rId41" Type="http://schemas.openxmlformats.org/officeDocument/2006/relationships/customXml" Target="../ink/ink811.xml"/><Relationship Id="rId62" Type="http://schemas.openxmlformats.org/officeDocument/2006/relationships/image" Target="../media/image1088.png"/><Relationship Id="rId83" Type="http://schemas.openxmlformats.org/officeDocument/2006/relationships/customXml" Target="../ink/ink829.xml"/><Relationship Id="rId88" Type="http://schemas.openxmlformats.org/officeDocument/2006/relationships/customXml" Target="../ink/ink831.xml"/><Relationship Id="rId111" Type="http://schemas.openxmlformats.org/officeDocument/2006/relationships/image" Target="../media/image1112.png"/><Relationship Id="rId132" Type="http://schemas.openxmlformats.org/officeDocument/2006/relationships/customXml" Target="../ink/ink856.xml"/><Relationship Id="rId153" Type="http://schemas.openxmlformats.org/officeDocument/2006/relationships/image" Target="../media/image1129.png"/><Relationship Id="rId15" Type="http://schemas.openxmlformats.org/officeDocument/2006/relationships/customXml" Target="../ink/ink798.xml"/><Relationship Id="rId36" Type="http://schemas.openxmlformats.org/officeDocument/2006/relationships/image" Target="../media/image1022.png"/><Relationship Id="rId57" Type="http://schemas.openxmlformats.org/officeDocument/2006/relationships/image" Target="../media/image1086.png"/><Relationship Id="rId106" Type="http://schemas.openxmlformats.org/officeDocument/2006/relationships/customXml" Target="../ink/ink840.xml"/><Relationship Id="rId127" Type="http://schemas.openxmlformats.org/officeDocument/2006/relationships/customXml" Target="../ink/ink851.xml"/><Relationship Id="rId10" Type="http://schemas.openxmlformats.org/officeDocument/2006/relationships/image" Target="../media/image1084.png"/><Relationship Id="rId31" Type="http://schemas.openxmlformats.org/officeDocument/2006/relationships/customXml" Target="../ink/ink806.xml"/><Relationship Id="rId52" Type="http://schemas.openxmlformats.org/officeDocument/2006/relationships/image" Target="../media/image20.png"/><Relationship Id="rId73" Type="http://schemas.openxmlformats.org/officeDocument/2006/relationships/customXml" Target="../ink/ink824.xml"/><Relationship Id="rId78" Type="http://schemas.openxmlformats.org/officeDocument/2006/relationships/image" Target="../media/image1096.png"/><Relationship Id="rId94" Type="http://schemas.openxmlformats.org/officeDocument/2006/relationships/customXml" Target="../ink/ink834.xml"/><Relationship Id="rId99" Type="http://schemas.openxmlformats.org/officeDocument/2006/relationships/image" Target="../media/image1106.png"/><Relationship Id="rId101" Type="http://schemas.openxmlformats.org/officeDocument/2006/relationships/image" Target="../media/image1107.png"/><Relationship Id="rId122" Type="http://schemas.openxmlformats.org/officeDocument/2006/relationships/image" Target="../media/image1117.png"/><Relationship Id="rId143" Type="http://schemas.openxmlformats.org/officeDocument/2006/relationships/image" Target="../media/image1124.png"/><Relationship Id="rId148" Type="http://schemas.openxmlformats.org/officeDocument/2006/relationships/customXml" Target="../ink/ink864.xml"/><Relationship Id="rId4" Type="http://schemas.openxmlformats.org/officeDocument/2006/relationships/image" Target="../media/image1081.png"/><Relationship Id="rId9" Type="http://schemas.openxmlformats.org/officeDocument/2006/relationships/customXml" Target="../ink/ink795.xml"/><Relationship Id="rId26" Type="http://schemas.openxmlformats.org/officeDocument/2006/relationships/image" Target="../media/image1017.png"/><Relationship Id="rId47" Type="http://schemas.openxmlformats.org/officeDocument/2006/relationships/customXml" Target="../ink/ink814.xml"/><Relationship Id="rId68" Type="http://schemas.openxmlformats.org/officeDocument/2006/relationships/image" Target="../media/image1091.png"/><Relationship Id="rId89" Type="http://schemas.openxmlformats.org/officeDocument/2006/relationships/image" Target="../media/image1101.png"/><Relationship Id="rId112" Type="http://schemas.openxmlformats.org/officeDocument/2006/relationships/customXml" Target="../ink/ink843.xml"/><Relationship Id="rId133" Type="http://schemas.openxmlformats.org/officeDocument/2006/relationships/image" Target="../media/image1119.png"/><Relationship Id="rId154" Type="http://schemas.openxmlformats.org/officeDocument/2006/relationships/customXml" Target="../ink/ink867.xml"/><Relationship Id="rId16" Type="http://schemas.openxmlformats.org/officeDocument/2006/relationships/image" Target="../media/image1012.png"/><Relationship Id="rId37" Type="http://schemas.openxmlformats.org/officeDocument/2006/relationships/customXml" Target="../ink/ink809.xml"/><Relationship Id="rId58" Type="http://schemas.openxmlformats.org/officeDocument/2006/relationships/image" Target="../media/image23.png"/><Relationship Id="rId79" Type="http://schemas.openxmlformats.org/officeDocument/2006/relationships/customXml" Target="../ink/ink827.xml"/><Relationship Id="rId102" Type="http://schemas.openxmlformats.org/officeDocument/2006/relationships/customXml" Target="../ink/ink838.xml"/><Relationship Id="rId123" Type="http://schemas.openxmlformats.org/officeDocument/2006/relationships/customXml" Target="../ink/ink848.xml"/><Relationship Id="rId144" Type="http://schemas.openxmlformats.org/officeDocument/2006/relationships/customXml" Target="../ink/ink862.xml"/><Relationship Id="rId90" Type="http://schemas.openxmlformats.org/officeDocument/2006/relationships/customXml" Target="../ink/ink832.xml"/></Relationships>
</file>

<file path=ppt/slides/_rels/slide23.xml.rels><?xml version="1.0" encoding="UTF-8" standalone="yes"?>
<Relationships xmlns="http://schemas.openxmlformats.org/package/2006/relationships"><Relationship Id="rId117" Type="http://schemas.openxmlformats.org/officeDocument/2006/relationships/customXml" Target="../ink/ink941.xml"/><Relationship Id="rId21" Type="http://schemas.openxmlformats.org/officeDocument/2006/relationships/image" Target="../media/image1222.png"/><Relationship Id="rId42" Type="http://schemas.openxmlformats.org/officeDocument/2006/relationships/customXml" Target="../ink/ink890.xml"/><Relationship Id="rId63" Type="http://schemas.openxmlformats.org/officeDocument/2006/relationships/customXml" Target="../ink/ink909.xml"/><Relationship Id="rId84" Type="http://schemas.openxmlformats.org/officeDocument/2006/relationships/customXml" Target="../ink/ink922.xml"/><Relationship Id="rId138" Type="http://schemas.openxmlformats.org/officeDocument/2006/relationships/customXml" Target="../ink/ink962.xml"/><Relationship Id="rId159" Type="http://schemas.openxmlformats.org/officeDocument/2006/relationships/image" Target="../media/image1250.png"/><Relationship Id="rId170" Type="http://schemas.openxmlformats.org/officeDocument/2006/relationships/customXml" Target="../ink/ink984.xml"/><Relationship Id="rId191" Type="http://schemas.openxmlformats.org/officeDocument/2006/relationships/image" Target="../media/image1266.png"/><Relationship Id="rId205" Type="http://schemas.openxmlformats.org/officeDocument/2006/relationships/image" Target="../media/image1273.png"/><Relationship Id="rId226" Type="http://schemas.openxmlformats.org/officeDocument/2006/relationships/customXml" Target="../ink/ink1012.xml"/><Relationship Id="rId107" Type="http://schemas.openxmlformats.org/officeDocument/2006/relationships/image" Target="../media/image1243.png"/><Relationship Id="rId11" Type="http://schemas.openxmlformats.org/officeDocument/2006/relationships/image" Target="../media/image81.png"/><Relationship Id="rId32" Type="http://schemas.openxmlformats.org/officeDocument/2006/relationships/customXml" Target="../ink/ink880.xml"/><Relationship Id="rId53" Type="http://schemas.openxmlformats.org/officeDocument/2006/relationships/customXml" Target="../ink/ink900.xml"/><Relationship Id="rId74" Type="http://schemas.openxmlformats.org/officeDocument/2006/relationships/customXml" Target="../ink/ink917.xml"/><Relationship Id="rId128" Type="http://schemas.openxmlformats.org/officeDocument/2006/relationships/customXml" Target="../ink/ink952.xml"/><Relationship Id="rId149" Type="http://schemas.openxmlformats.org/officeDocument/2006/relationships/customXml" Target="../ink/ink972.xml"/><Relationship Id="rId5" Type="http://schemas.openxmlformats.org/officeDocument/2006/relationships/image" Target="../media/image19.png"/><Relationship Id="rId95" Type="http://schemas.openxmlformats.org/officeDocument/2006/relationships/image" Target="../media/image1237.png"/><Relationship Id="rId160" Type="http://schemas.openxmlformats.org/officeDocument/2006/relationships/customXml" Target="../ink/ink979.xml"/><Relationship Id="rId181" Type="http://schemas.openxmlformats.org/officeDocument/2006/relationships/image" Target="../media/image1261.png"/><Relationship Id="rId216" Type="http://schemas.openxmlformats.org/officeDocument/2006/relationships/customXml" Target="../ink/ink1007.xml"/><Relationship Id="rId237" Type="http://schemas.openxmlformats.org/officeDocument/2006/relationships/image" Target="../media/image1289.png"/><Relationship Id="rId22" Type="http://schemas.openxmlformats.org/officeDocument/2006/relationships/customXml" Target="../ink/ink875.xml"/><Relationship Id="rId43" Type="http://schemas.openxmlformats.org/officeDocument/2006/relationships/customXml" Target="../ink/ink891.xml"/><Relationship Id="rId64" Type="http://schemas.openxmlformats.org/officeDocument/2006/relationships/customXml" Target="../ink/ink910.xml"/><Relationship Id="rId118" Type="http://schemas.openxmlformats.org/officeDocument/2006/relationships/customXml" Target="../ink/ink942.xml"/><Relationship Id="rId139" Type="http://schemas.openxmlformats.org/officeDocument/2006/relationships/customXml" Target="../ink/ink963.xml"/><Relationship Id="rId85" Type="http://schemas.openxmlformats.org/officeDocument/2006/relationships/image" Target="../media/image1232.png"/><Relationship Id="rId150" Type="http://schemas.openxmlformats.org/officeDocument/2006/relationships/customXml" Target="../ink/ink973.xml"/><Relationship Id="rId171" Type="http://schemas.openxmlformats.org/officeDocument/2006/relationships/image" Target="../media/image1256.png"/><Relationship Id="rId192" Type="http://schemas.openxmlformats.org/officeDocument/2006/relationships/customXml" Target="../ink/ink995.xml"/><Relationship Id="rId206" Type="http://schemas.openxmlformats.org/officeDocument/2006/relationships/customXml" Target="../ink/ink1002.xml"/><Relationship Id="rId227" Type="http://schemas.openxmlformats.org/officeDocument/2006/relationships/image" Target="../media/image1284.png"/><Relationship Id="rId12" Type="http://schemas.openxmlformats.org/officeDocument/2006/relationships/customXml" Target="../ink/ink870.xml"/><Relationship Id="rId33" Type="http://schemas.openxmlformats.org/officeDocument/2006/relationships/customXml" Target="../ink/ink881.xml"/><Relationship Id="rId108" Type="http://schemas.openxmlformats.org/officeDocument/2006/relationships/customXml" Target="../ink/ink934.xml"/><Relationship Id="rId129" Type="http://schemas.openxmlformats.org/officeDocument/2006/relationships/customXml" Target="../ink/ink953.xml"/><Relationship Id="rId54" Type="http://schemas.openxmlformats.org/officeDocument/2006/relationships/customXml" Target="../ink/ink901.xml"/><Relationship Id="rId75" Type="http://schemas.openxmlformats.org/officeDocument/2006/relationships/image" Target="../media/image47.png"/><Relationship Id="rId96" Type="http://schemas.openxmlformats.org/officeDocument/2006/relationships/customXml" Target="../ink/ink928.xml"/><Relationship Id="rId140" Type="http://schemas.openxmlformats.org/officeDocument/2006/relationships/customXml" Target="../ink/ink964.xml"/><Relationship Id="rId161" Type="http://schemas.openxmlformats.org/officeDocument/2006/relationships/image" Target="../media/image1251.png"/><Relationship Id="rId182" Type="http://schemas.openxmlformats.org/officeDocument/2006/relationships/customXml" Target="../ink/ink990.xml"/><Relationship Id="rId217" Type="http://schemas.openxmlformats.org/officeDocument/2006/relationships/image" Target="../media/image1279.png"/><Relationship Id="rId6" Type="http://schemas.openxmlformats.org/officeDocument/2006/relationships/image" Target="../media/image80.png"/><Relationship Id="rId23" Type="http://schemas.openxmlformats.org/officeDocument/2006/relationships/image" Target="../media/image1223.png"/><Relationship Id="rId119" Type="http://schemas.openxmlformats.org/officeDocument/2006/relationships/customXml" Target="../ink/ink943.xml"/><Relationship Id="rId44" Type="http://schemas.openxmlformats.org/officeDocument/2006/relationships/image" Target="../media/image20.png"/><Relationship Id="rId65" Type="http://schemas.openxmlformats.org/officeDocument/2006/relationships/customXml" Target="../ink/ink911.xml"/><Relationship Id="rId86" Type="http://schemas.openxmlformats.org/officeDocument/2006/relationships/customXml" Target="../ink/ink923.xml"/><Relationship Id="rId130" Type="http://schemas.openxmlformats.org/officeDocument/2006/relationships/customXml" Target="../ink/ink954.xml"/><Relationship Id="rId151" Type="http://schemas.openxmlformats.org/officeDocument/2006/relationships/customXml" Target="../ink/ink974.xml"/><Relationship Id="rId172" Type="http://schemas.openxmlformats.org/officeDocument/2006/relationships/customXml" Target="../ink/ink985.xml"/><Relationship Id="rId193" Type="http://schemas.openxmlformats.org/officeDocument/2006/relationships/image" Target="../media/image1267.png"/><Relationship Id="rId207" Type="http://schemas.openxmlformats.org/officeDocument/2006/relationships/image" Target="../media/image1274.png"/><Relationship Id="rId228" Type="http://schemas.openxmlformats.org/officeDocument/2006/relationships/customXml" Target="../ink/ink1013.xml"/><Relationship Id="rId13" Type="http://schemas.openxmlformats.org/officeDocument/2006/relationships/image" Target="../media/image1218.png"/><Relationship Id="rId109" Type="http://schemas.openxmlformats.org/officeDocument/2006/relationships/image" Target="../media/image1244.png"/><Relationship Id="rId34" Type="http://schemas.openxmlformats.org/officeDocument/2006/relationships/customXml" Target="../ink/ink882.xml"/><Relationship Id="rId55" Type="http://schemas.openxmlformats.org/officeDocument/2006/relationships/customXml" Target="../ink/ink902.xml"/><Relationship Id="rId76" Type="http://schemas.openxmlformats.org/officeDocument/2006/relationships/customXml" Target="../ink/ink918.xml"/><Relationship Id="rId97" Type="http://schemas.openxmlformats.org/officeDocument/2006/relationships/image" Target="../media/image1238.png"/><Relationship Id="rId120" Type="http://schemas.openxmlformats.org/officeDocument/2006/relationships/customXml" Target="../ink/ink944.xml"/><Relationship Id="rId141" Type="http://schemas.openxmlformats.org/officeDocument/2006/relationships/image" Target="../media/image1246.png"/><Relationship Id="rId7" Type="http://schemas.openxmlformats.org/officeDocument/2006/relationships/customXml" Target="../ink/ink868.xml"/><Relationship Id="rId162" Type="http://schemas.openxmlformats.org/officeDocument/2006/relationships/customXml" Target="../ink/ink980.xml"/><Relationship Id="rId183" Type="http://schemas.openxmlformats.org/officeDocument/2006/relationships/image" Target="../media/image1262.png"/><Relationship Id="rId218" Type="http://schemas.openxmlformats.org/officeDocument/2006/relationships/customXml" Target="../ink/ink1008.xml"/><Relationship Id="rId24" Type="http://schemas.openxmlformats.org/officeDocument/2006/relationships/customXml" Target="../ink/ink876.xml"/><Relationship Id="rId45" Type="http://schemas.openxmlformats.org/officeDocument/2006/relationships/customXml" Target="../ink/ink892.xml"/><Relationship Id="rId66" Type="http://schemas.openxmlformats.org/officeDocument/2006/relationships/customXml" Target="../ink/ink912.xml"/><Relationship Id="rId87" Type="http://schemas.openxmlformats.org/officeDocument/2006/relationships/image" Target="../media/image1233.png"/><Relationship Id="rId110" Type="http://schemas.openxmlformats.org/officeDocument/2006/relationships/customXml" Target="../ink/ink935.xml"/><Relationship Id="rId131" Type="http://schemas.openxmlformats.org/officeDocument/2006/relationships/customXml" Target="../ink/ink955.xml"/><Relationship Id="rId152" Type="http://schemas.openxmlformats.org/officeDocument/2006/relationships/customXml" Target="../ink/ink975.xml"/><Relationship Id="rId173" Type="http://schemas.openxmlformats.org/officeDocument/2006/relationships/image" Target="../media/image1257.png"/><Relationship Id="rId194" Type="http://schemas.openxmlformats.org/officeDocument/2006/relationships/customXml" Target="../ink/ink996.xml"/><Relationship Id="rId208" Type="http://schemas.openxmlformats.org/officeDocument/2006/relationships/customXml" Target="../ink/ink1003.xml"/><Relationship Id="rId229" Type="http://schemas.openxmlformats.org/officeDocument/2006/relationships/image" Target="../media/image1285.png"/><Relationship Id="rId14" Type="http://schemas.openxmlformats.org/officeDocument/2006/relationships/customXml" Target="../ink/ink871.xml"/><Relationship Id="rId35" Type="http://schemas.openxmlformats.org/officeDocument/2006/relationships/customXml" Target="../ink/ink883.xml"/><Relationship Id="rId56" Type="http://schemas.openxmlformats.org/officeDocument/2006/relationships/customXml" Target="../ink/ink903.xml"/><Relationship Id="rId77" Type="http://schemas.openxmlformats.org/officeDocument/2006/relationships/image" Target="../media/image46.png"/><Relationship Id="rId100" Type="http://schemas.openxmlformats.org/officeDocument/2006/relationships/customXml" Target="../ink/ink930.xml"/><Relationship Id="rId8" Type="http://schemas.openxmlformats.org/officeDocument/2006/relationships/image" Target="../media/image1216.png"/><Relationship Id="rId98" Type="http://schemas.openxmlformats.org/officeDocument/2006/relationships/customXml" Target="../ink/ink929.xml"/><Relationship Id="rId121" Type="http://schemas.openxmlformats.org/officeDocument/2006/relationships/customXml" Target="../ink/ink945.xml"/><Relationship Id="rId142" Type="http://schemas.openxmlformats.org/officeDocument/2006/relationships/customXml" Target="../ink/ink965.xml"/><Relationship Id="rId163" Type="http://schemas.openxmlformats.org/officeDocument/2006/relationships/image" Target="../media/image1252.png"/><Relationship Id="rId184" Type="http://schemas.openxmlformats.org/officeDocument/2006/relationships/customXml" Target="../ink/ink991.xml"/><Relationship Id="rId219" Type="http://schemas.openxmlformats.org/officeDocument/2006/relationships/image" Target="../media/image1280.png"/><Relationship Id="rId230" Type="http://schemas.openxmlformats.org/officeDocument/2006/relationships/customXml" Target="../ink/ink1014.xml"/><Relationship Id="rId25" Type="http://schemas.openxmlformats.org/officeDocument/2006/relationships/image" Target="../media/image1224.png"/><Relationship Id="rId46" Type="http://schemas.openxmlformats.org/officeDocument/2006/relationships/customXml" Target="../ink/ink893.xml"/><Relationship Id="rId67" Type="http://schemas.openxmlformats.org/officeDocument/2006/relationships/customXml" Target="../ink/ink913.xml"/><Relationship Id="rId88" Type="http://schemas.openxmlformats.org/officeDocument/2006/relationships/customXml" Target="../ink/ink924.xml"/><Relationship Id="rId111" Type="http://schemas.openxmlformats.org/officeDocument/2006/relationships/image" Target="../media/image1245.png"/><Relationship Id="rId132" Type="http://schemas.openxmlformats.org/officeDocument/2006/relationships/customXml" Target="../ink/ink956.xml"/><Relationship Id="rId153" Type="http://schemas.openxmlformats.org/officeDocument/2006/relationships/image" Target="../media/image1247.png"/><Relationship Id="rId174" Type="http://schemas.openxmlformats.org/officeDocument/2006/relationships/customXml" Target="../ink/ink986.xml"/><Relationship Id="rId195" Type="http://schemas.openxmlformats.org/officeDocument/2006/relationships/image" Target="../media/image1268.png"/><Relationship Id="rId209" Type="http://schemas.openxmlformats.org/officeDocument/2006/relationships/image" Target="../media/image1275.png"/><Relationship Id="rId190" Type="http://schemas.openxmlformats.org/officeDocument/2006/relationships/customXml" Target="../ink/ink994.xml"/><Relationship Id="rId204" Type="http://schemas.openxmlformats.org/officeDocument/2006/relationships/customXml" Target="../ink/ink1001.xml"/><Relationship Id="rId220" Type="http://schemas.openxmlformats.org/officeDocument/2006/relationships/customXml" Target="../ink/ink1009.xml"/><Relationship Id="rId225" Type="http://schemas.openxmlformats.org/officeDocument/2006/relationships/image" Target="../media/image1283.png"/><Relationship Id="rId15" Type="http://schemas.openxmlformats.org/officeDocument/2006/relationships/image" Target="../media/image1219.png"/><Relationship Id="rId36" Type="http://schemas.openxmlformats.org/officeDocument/2006/relationships/customXml" Target="../ink/ink884.xml"/><Relationship Id="rId57" Type="http://schemas.openxmlformats.org/officeDocument/2006/relationships/image" Target="../media/image26.png"/><Relationship Id="rId106" Type="http://schemas.openxmlformats.org/officeDocument/2006/relationships/customXml" Target="../ink/ink933.xml"/><Relationship Id="rId127" Type="http://schemas.openxmlformats.org/officeDocument/2006/relationships/customXml" Target="../ink/ink951.xml"/><Relationship Id="rId10" Type="http://schemas.openxmlformats.org/officeDocument/2006/relationships/image" Target="../media/image1217.png"/><Relationship Id="rId31" Type="http://schemas.openxmlformats.org/officeDocument/2006/relationships/image" Target="../media/image1227.png"/><Relationship Id="rId52" Type="http://schemas.openxmlformats.org/officeDocument/2006/relationships/customXml" Target="../ink/ink899.xml"/><Relationship Id="rId73" Type="http://schemas.openxmlformats.org/officeDocument/2006/relationships/image" Target="../media/image38.png"/><Relationship Id="rId78" Type="http://schemas.openxmlformats.org/officeDocument/2006/relationships/customXml" Target="../ink/ink919.xml"/><Relationship Id="rId94" Type="http://schemas.openxmlformats.org/officeDocument/2006/relationships/customXml" Target="../ink/ink927.xml"/><Relationship Id="rId99" Type="http://schemas.openxmlformats.org/officeDocument/2006/relationships/image" Target="../media/image1239.png"/><Relationship Id="rId101" Type="http://schemas.openxmlformats.org/officeDocument/2006/relationships/image" Target="../media/image1240.png"/><Relationship Id="rId122" Type="http://schemas.openxmlformats.org/officeDocument/2006/relationships/customXml" Target="../ink/ink946.xml"/><Relationship Id="rId143" Type="http://schemas.openxmlformats.org/officeDocument/2006/relationships/customXml" Target="../ink/ink966.xml"/><Relationship Id="rId148" Type="http://schemas.openxmlformats.org/officeDocument/2006/relationships/customXml" Target="../ink/ink971.xml"/><Relationship Id="rId164" Type="http://schemas.openxmlformats.org/officeDocument/2006/relationships/customXml" Target="../ink/ink981.xml"/><Relationship Id="rId169" Type="http://schemas.openxmlformats.org/officeDocument/2006/relationships/image" Target="../media/image1255.png"/><Relationship Id="rId185" Type="http://schemas.openxmlformats.org/officeDocument/2006/relationships/image" Target="../media/image1263.png"/><Relationship Id="rId4" Type="http://schemas.openxmlformats.org/officeDocument/2006/relationships/image" Target="../media/image84.png"/><Relationship Id="rId9" Type="http://schemas.openxmlformats.org/officeDocument/2006/relationships/customXml" Target="../ink/ink869.xml"/><Relationship Id="rId180" Type="http://schemas.openxmlformats.org/officeDocument/2006/relationships/customXml" Target="../ink/ink989.xml"/><Relationship Id="rId210" Type="http://schemas.openxmlformats.org/officeDocument/2006/relationships/customXml" Target="../ink/ink1004.xml"/><Relationship Id="rId215" Type="http://schemas.openxmlformats.org/officeDocument/2006/relationships/image" Target="../media/image1278.png"/><Relationship Id="rId236" Type="http://schemas.openxmlformats.org/officeDocument/2006/relationships/customXml" Target="../ink/ink1017.xml"/><Relationship Id="rId26" Type="http://schemas.openxmlformats.org/officeDocument/2006/relationships/customXml" Target="../ink/ink877.xml"/><Relationship Id="rId231" Type="http://schemas.openxmlformats.org/officeDocument/2006/relationships/image" Target="../media/image1286.png"/><Relationship Id="rId47" Type="http://schemas.openxmlformats.org/officeDocument/2006/relationships/customXml" Target="../ink/ink894.xml"/><Relationship Id="rId68" Type="http://schemas.openxmlformats.org/officeDocument/2006/relationships/customXml" Target="../ink/ink914.xml"/><Relationship Id="rId89" Type="http://schemas.openxmlformats.org/officeDocument/2006/relationships/image" Target="../media/image1234.png"/><Relationship Id="rId112" Type="http://schemas.openxmlformats.org/officeDocument/2006/relationships/customXml" Target="../ink/ink936.xml"/><Relationship Id="rId133" Type="http://schemas.openxmlformats.org/officeDocument/2006/relationships/customXml" Target="../ink/ink957.xml"/><Relationship Id="rId154" Type="http://schemas.openxmlformats.org/officeDocument/2006/relationships/customXml" Target="../ink/ink976.xml"/><Relationship Id="rId175" Type="http://schemas.openxmlformats.org/officeDocument/2006/relationships/image" Target="../media/image1258.png"/><Relationship Id="rId196" Type="http://schemas.openxmlformats.org/officeDocument/2006/relationships/customXml" Target="../ink/ink997.xml"/><Relationship Id="rId200" Type="http://schemas.openxmlformats.org/officeDocument/2006/relationships/customXml" Target="../ink/ink999.xml"/><Relationship Id="rId16" Type="http://schemas.openxmlformats.org/officeDocument/2006/relationships/customXml" Target="../ink/ink872.xml"/><Relationship Id="rId221" Type="http://schemas.openxmlformats.org/officeDocument/2006/relationships/image" Target="../media/image1281.png"/><Relationship Id="rId37" Type="http://schemas.openxmlformats.org/officeDocument/2006/relationships/customXml" Target="../ink/ink885.xml"/><Relationship Id="rId58" Type="http://schemas.openxmlformats.org/officeDocument/2006/relationships/customXml" Target="../ink/ink904.xml"/><Relationship Id="rId79" Type="http://schemas.openxmlformats.org/officeDocument/2006/relationships/image" Target="../media/image1229.png"/><Relationship Id="rId102" Type="http://schemas.openxmlformats.org/officeDocument/2006/relationships/customXml" Target="../ink/ink931.xml"/><Relationship Id="rId123" Type="http://schemas.openxmlformats.org/officeDocument/2006/relationships/customXml" Target="../ink/ink947.xml"/><Relationship Id="rId144" Type="http://schemas.openxmlformats.org/officeDocument/2006/relationships/customXml" Target="../ink/ink967.xml"/><Relationship Id="rId90" Type="http://schemas.openxmlformats.org/officeDocument/2006/relationships/customXml" Target="../ink/ink925.xml"/><Relationship Id="rId165" Type="http://schemas.openxmlformats.org/officeDocument/2006/relationships/image" Target="../media/image1253.png"/><Relationship Id="rId186" Type="http://schemas.openxmlformats.org/officeDocument/2006/relationships/customXml" Target="../ink/ink992.xml"/><Relationship Id="rId211" Type="http://schemas.openxmlformats.org/officeDocument/2006/relationships/image" Target="../media/image1276.png"/><Relationship Id="rId232" Type="http://schemas.openxmlformats.org/officeDocument/2006/relationships/customXml" Target="../ink/ink1015.xml"/><Relationship Id="rId27" Type="http://schemas.openxmlformats.org/officeDocument/2006/relationships/image" Target="../media/image1225.png"/><Relationship Id="rId48" Type="http://schemas.openxmlformats.org/officeDocument/2006/relationships/customXml" Target="../ink/ink895.xml"/><Relationship Id="rId69" Type="http://schemas.openxmlformats.org/officeDocument/2006/relationships/customXml" Target="../ink/ink915.xml"/><Relationship Id="rId113" Type="http://schemas.openxmlformats.org/officeDocument/2006/relationships/customXml" Target="../ink/ink937.xml"/><Relationship Id="rId134" Type="http://schemas.openxmlformats.org/officeDocument/2006/relationships/customXml" Target="../ink/ink958.xml"/><Relationship Id="rId80" Type="http://schemas.openxmlformats.org/officeDocument/2006/relationships/customXml" Target="../ink/ink920.xml"/><Relationship Id="rId155" Type="http://schemas.openxmlformats.org/officeDocument/2006/relationships/image" Target="../media/image1248.png"/><Relationship Id="rId176" Type="http://schemas.openxmlformats.org/officeDocument/2006/relationships/customXml" Target="../ink/ink987.xml"/><Relationship Id="rId197" Type="http://schemas.openxmlformats.org/officeDocument/2006/relationships/image" Target="../media/image1269.png"/><Relationship Id="rId201" Type="http://schemas.openxmlformats.org/officeDocument/2006/relationships/image" Target="../media/image1271.png"/><Relationship Id="rId222" Type="http://schemas.openxmlformats.org/officeDocument/2006/relationships/customXml" Target="../ink/ink1010.xml"/><Relationship Id="rId17" Type="http://schemas.openxmlformats.org/officeDocument/2006/relationships/image" Target="../media/image1220.png"/><Relationship Id="rId38" Type="http://schemas.openxmlformats.org/officeDocument/2006/relationships/customXml" Target="../ink/ink886.xml"/><Relationship Id="rId59" Type="http://schemas.openxmlformats.org/officeDocument/2006/relationships/customXml" Target="../ink/ink905.xml"/><Relationship Id="rId103" Type="http://schemas.openxmlformats.org/officeDocument/2006/relationships/image" Target="../media/image1241.png"/><Relationship Id="rId124" Type="http://schemas.openxmlformats.org/officeDocument/2006/relationships/customXml" Target="../ink/ink948.xml"/><Relationship Id="rId70" Type="http://schemas.openxmlformats.org/officeDocument/2006/relationships/image" Target="../media/image23.png"/><Relationship Id="rId91" Type="http://schemas.openxmlformats.org/officeDocument/2006/relationships/image" Target="../media/image1235.png"/><Relationship Id="rId145" Type="http://schemas.openxmlformats.org/officeDocument/2006/relationships/customXml" Target="../ink/ink968.xml"/><Relationship Id="rId166" Type="http://schemas.openxmlformats.org/officeDocument/2006/relationships/customXml" Target="../ink/ink982.xml"/><Relationship Id="rId187" Type="http://schemas.openxmlformats.org/officeDocument/2006/relationships/image" Target="../media/image1264.png"/><Relationship Id="rId1" Type="http://schemas.openxmlformats.org/officeDocument/2006/relationships/slideLayout" Target="../slideLayouts/slideLayout1.xml"/><Relationship Id="rId212" Type="http://schemas.openxmlformats.org/officeDocument/2006/relationships/customXml" Target="../ink/ink1005.xml"/><Relationship Id="rId233" Type="http://schemas.openxmlformats.org/officeDocument/2006/relationships/image" Target="../media/image1287.png"/><Relationship Id="rId28" Type="http://schemas.openxmlformats.org/officeDocument/2006/relationships/customXml" Target="../ink/ink878.xml"/><Relationship Id="rId49" Type="http://schemas.openxmlformats.org/officeDocument/2006/relationships/customXml" Target="../ink/ink896.xml"/><Relationship Id="rId114" Type="http://schemas.openxmlformats.org/officeDocument/2006/relationships/customXml" Target="../ink/ink938.xml"/><Relationship Id="rId60" Type="http://schemas.openxmlformats.org/officeDocument/2006/relationships/customXml" Target="../ink/ink906.xml"/><Relationship Id="rId81" Type="http://schemas.openxmlformats.org/officeDocument/2006/relationships/image" Target="../media/image1230.png"/><Relationship Id="rId135" Type="http://schemas.openxmlformats.org/officeDocument/2006/relationships/customXml" Target="../ink/ink959.xml"/><Relationship Id="rId156" Type="http://schemas.openxmlformats.org/officeDocument/2006/relationships/customXml" Target="../ink/ink977.xml"/><Relationship Id="rId177" Type="http://schemas.openxmlformats.org/officeDocument/2006/relationships/image" Target="../media/image1259.png"/><Relationship Id="rId198" Type="http://schemas.openxmlformats.org/officeDocument/2006/relationships/customXml" Target="../ink/ink998.xml"/><Relationship Id="rId202" Type="http://schemas.openxmlformats.org/officeDocument/2006/relationships/customXml" Target="../ink/ink1000.xml"/><Relationship Id="rId223" Type="http://schemas.openxmlformats.org/officeDocument/2006/relationships/image" Target="../media/image1282.png"/><Relationship Id="rId18" Type="http://schemas.openxmlformats.org/officeDocument/2006/relationships/customXml" Target="../ink/ink873.xml"/><Relationship Id="rId39" Type="http://schemas.openxmlformats.org/officeDocument/2006/relationships/customXml" Target="../ink/ink887.xml"/><Relationship Id="rId50" Type="http://schemas.openxmlformats.org/officeDocument/2006/relationships/customXml" Target="../ink/ink897.xml"/><Relationship Id="rId104" Type="http://schemas.openxmlformats.org/officeDocument/2006/relationships/customXml" Target="../ink/ink932.xml"/><Relationship Id="rId125" Type="http://schemas.openxmlformats.org/officeDocument/2006/relationships/customXml" Target="../ink/ink949.xml"/><Relationship Id="rId146" Type="http://schemas.openxmlformats.org/officeDocument/2006/relationships/customXml" Target="../ink/ink969.xml"/><Relationship Id="rId167" Type="http://schemas.openxmlformats.org/officeDocument/2006/relationships/image" Target="../media/image1254.png"/><Relationship Id="rId188" Type="http://schemas.openxmlformats.org/officeDocument/2006/relationships/customXml" Target="../ink/ink993.xml"/><Relationship Id="rId71" Type="http://schemas.openxmlformats.org/officeDocument/2006/relationships/customXml" Target="../ink/ink916.xml"/><Relationship Id="rId92" Type="http://schemas.openxmlformats.org/officeDocument/2006/relationships/customXml" Target="../ink/ink926.xml"/><Relationship Id="rId213" Type="http://schemas.openxmlformats.org/officeDocument/2006/relationships/image" Target="../media/image1277.png"/><Relationship Id="rId234" Type="http://schemas.openxmlformats.org/officeDocument/2006/relationships/customXml" Target="../ink/ink1016.xml"/><Relationship Id="rId2" Type="http://schemas.openxmlformats.org/officeDocument/2006/relationships/notesSlide" Target="../notesSlides/notesSlide22.xml"/><Relationship Id="rId29" Type="http://schemas.openxmlformats.org/officeDocument/2006/relationships/image" Target="../media/image1226.png"/><Relationship Id="rId40" Type="http://schemas.openxmlformats.org/officeDocument/2006/relationships/customXml" Target="../ink/ink888.xml"/><Relationship Id="rId115" Type="http://schemas.openxmlformats.org/officeDocument/2006/relationships/customXml" Target="../ink/ink939.xml"/><Relationship Id="rId136" Type="http://schemas.openxmlformats.org/officeDocument/2006/relationships/customXml" Target="../ink/ink960.xml"/><Relationship Id="rId157" Type="http://schemas.openxmlformats.org/officeDocument/2006/relationships/image" Target="../media/image1249.png"/><Relationship Id="rId178" Type="http://schemas.openxmlformats.org/officeDocument/2006/relationships/customXml" Target="../ink/ink988.xml"/><Relationship Id="rId61" Type="http://schemas.openxmlformats.org/officeDocument/2006/relationships/customXml" Target="../ink/ink907.xml"/><Relationship Id="rId82" Type="http://schemas.openxmlformats.org/officeDocument/2006/relationships/customXml" Target="../ink/ink921.xml"/><Relationship Id="rId199" Type="http://schemas.openxmlformats.org/officeDocument/2006/relationships/image" Target="../media/image1270.png"/><Relationship Id="rId203" Type="http://schemas.openxmlformats.org/officeDocument/2006/relationships/image" Target="../media/image1272.png"/><Relationship Id="rId19" Type="http://schemas.openxmlformats.org/officeDocument/2006/relationships/image" Target="../media/image1221.png"/><Relationship Id="rId224" Type="http://schemas.openxmlformats.org/officeDocument/2006/relationships/customXml" Target="../ink/ink1011.xml"/><Relationship Id="rId30" Type="http://schemas.openxmlformats.org/officeDocument/2006/relationships/customXml" Target="../ink/ink879.xml"/><Relationship Id="rId105" Type="http://schemas.openxmlformats.org/officeDocument/2006/relationships/image" Target="../media/image1242.png"/><Relationship Id="rId126" Type="http://schemas.openxmlformats.org/officeDocument/2006/relationships/customXml" Target="../ink/ink950.xml"/><Relationship Id="rId147" Type="http://schemas.openxmlformats.org/officeDocument/2006/relationships/customXml" Target="../ink/ink970.xml"/><Relationship Id="rId168" Type="http://schemas.openxmlformats.org/officeDocument/2006/relationships/customXml" Target="../ink/ink983.xml"/><Relationship Id="rId51" Type="http://schemas.openxmlformats.org/officeDocument/2006/relationships/customXml" Target="../ink/ink898.xml"/><Relationship Id="rId72" Type="http://schemas.openxmlformats.org/officeDocument/2006/relationships/image" Target="../media/image1228.png"/><Relationship Id="rId93" Type="http://schemas.openxmlformats.org/officeDocument/2006/relationships/image" Target="../media/image1236.png"/><Relationship Id="rId189" Type="http://schemas.openxmlformats.org/officeDocument/2006/relationships/image" Target="../media/image1265.png"/><Relationship Id="rId3" Type="http://schemas.openxmlformats.org/officeDocument/2006/relationships/image" Target="../media/image83.png"/><Relationship Id="rId214" Type="http://schemas.openxmlformats.org/officeDocument/2006/relationships/customXml" Target="../ink/ink1006.xml"/><Relationship Id="rId235" Type="http://schemas.openxmlformats.org/officeDocument/2006/relationships/image" Target="../media/image1288.png"/><Relationship Id="rId116" Type="http://schemas.openxmlformats.org/officeDocument/2006/relationships/customXml" Target="../ink/ink940.xml"/><Relationship Id="rId137" Type="http://schemas.openxmlformats.org/officeDocument/2006/relationships/customXml" Target="../ink/ink961.xml"/><Relationship Id="rId158" Type="http://schemas.openxmlformats.org/officeDocument/2006/relationships/customXml" Target="../ink/ink978.xml"/><Relationship Id="rId20" Type="http://schemas.openxmlformats.org/officeDocument/2006/relationships/customXml" Target="../ink/ink874.xml"/><Relationship Id="rId41" Type="http://schemas.openxmlformats.org/officeDocument/2006/relationships/customXml" Target="../ink/ink889.xml"/><Relationship Id="rId62" Type="http://schemas.openxmlformats.org/officeDocument/2006/relationships/customXml" Target="../ink/ink908.xml"/><Relationship Id="rId83" Type="http://schemas.openxmlformats.org/officeDocument/2006/relationships/image" Target="../media/image1231.png"/><Relationship Id="rId179" Type="http://schemas.openxmlformats.org/officeDocument/2006/relationships/image" Target="../media/image1260.png"/></Relationships>
</file>

<file path=ppt/slides/_rels/slide24.xml.rels><?xml version="1.0" encoding="UTF-8" standalone="yes"?>
<Relationships xmlns="http://schemas.openxmlformats.org/package/2006/relationships"><Relationship Id="rId117" Type="http://schemas.openxmlformats.org/officeDocument/2006/relationships/customXml" Target="../ink/ink1091.xml"/><Relationship Id="rId21" Type="http://schemas.openxmlformats.org/officeDocument/2006/relationships/image" Target="../media/image1222.png"/><Relationship Id="rId63" Type="http://schemas.openxmlformats.org/officeDocument/2006/relationships/customXml" Target="../ink/ink1059.xml"/><Relationship Id="rId159" Type="http://schemas.openxmlformats.org/officeDocument/2006/relationships/image" Target="../media/image1250.png"/><Relationship Id="rId170" Type="http://schemas.openxmlformats.org/officeDocument/2006/relationships/customXml" Target="../ink/ink1134.xml"/><Relationship Id="rId226" Type="http://schemas.openxmlformats.org/officeDocument/2006/relationships/customXml" Target="../ink/ink1162.xml"/><Relationship Id="rId268" Type="http://schemas.openxmlformats.org/officeDocument/2006/relationships/customXml" Target="../ink/ink1189.xml"/><Relationship Id="rId32" Type="http://schemas.openxmlformats.org/officeDocument/2006/relationships/customXml" Target="../ink/ink1030.xml"/><Relationship Id="rId74" Type="http://schemas.openxmlformats.org/officeDocument/2006/relationships/customXml" Target="../ink/ink1067.xml"/><Relationship Id="rId128" Type="http://schemas.openxmlformats.org/officeDocument/2006/relationships/customXml" Target="../ink/ink1102.xml"/><Relationship Id="rId5" Type="http://schemas.openxmlformats.org/officeDocument/2006/relationships/image" Target="../media/image19.png"/><Relationship Id="rId181" Type="http://schemas.openxmlformats.org/officeDocument/2006/relationships/image" Target="../media/image1300.png"/><Relationship Id="rId237" Type="http://schemas.openxmlformats.org/officeDocument/2006/relationships/image" Target="../media/image1328.png"/><Relationship Id="rId279" Type="http://schemas.openxmlformats.org/officeDocument/2006/relationships/customXml" Target="../ink/ink1195.xml"/><Relationship Id="rId43" Type="http://schemas.openxmlformats.org/officeDocument/2006/relationships/customXml" Target="../ink/ink1041.xml"/><Relationship Id="rId139" Type="http://schemas.openxmlformats.org/officeDocument/2006/relationships/customXml" Target="../ink/ink1113.xml"/><Relationship Id="rId85" Type="http://schemas.openxmlformats.org/officeDocument/2006/relationships/image" Target="../media/image1232.png"/><Relationship Id="rId150" Type="http://schemas.openxmlformats.org/officeDocument/2006/relationships/customXml" Target="../ink/ink1123.xml"/><Relationship Id="rId171" Type="http://schemas.openxmlformats.org/officeDocument/2006/relationships/image" Target="../media/image1295.png"/><Relationship Id="rId192" Type="http://schemas.openxmlformats.org/officeDocument/2006/relationships/customXml" Target="../ink/ink1145.xml"/><Relationship Id="rId206" Type="http://schemas.openxmlformats.org/officeDocument/2006/relationships/customXml" Target="../ink/ink1152.xml"/><Relationship Id="rId227" Type="http://schemas.openxmlformats.org/officeDocument/2006/relationships/image" Target="../media/image1323.png"/><Relationship Id="rId248" Type="http://schemas.openxmlformats.org/officeDocument/2006/relationships/customXml" Target="../ink/ink1173.xml"/><Relationship Id="rId269" Type="http://schemas.openxmlformats.org/officeDocument/2006/relationships/customXml" Target="../ink/ink1190.xml"/><Relationship Id="rId12" Type="http://schemas.openxmlformats.org/officeDocument/2006/relationships/customXml" Target="../ink/ink1020.xml"/><Relationship Id="rId33" Type="http://schemas.openxmlformats.org/officeDocument/2006/relationships/customXml" Target="../ink/ink1031.xml"/><Relationship Id="rId108" Type="http://schemas.openxmlformats.org/officeDocument/2006/relationships/customXml" Target="../ink/ink1084.xml"/><Relationship Id="rId129" Type="http://schemas.openxmlformats.org/officeDocument/2006/relationships/customXml" Target="../ink/ink1103.xml"/><Relationship Id="rId280" Type="http://schemas.openxmlformats.org/officeDocument/2006/relationships/image" Target="../media/image1343.png"/><Relationship Id="rId54" Type="http://schemas.openxmlformats.org/officeDocument/2006/relationships/customXml" Target="../ink/ink1051.xml"/><Relationship Id="rId75" Type="http://schemas.openxmlformats.org/officeDocument/2006/relationships/image" Target="../media/image47.png"/><Relationship Id="rId96" Type="http://schemas.openxmlformats.org/officeDocument/2006/relationships/customXml" Target="../ink/ink1078.xml"/><Relationship Id="rId140" Type="http://schemas.openxmlformats.org/officeDocument/2006/relationships/customXml" Target="../ink/ink1114.xml"/><Relationship Id="rId161" Type="http://schemas.openxmlformats.org/officeDocument/2006/relationships/image" Target="../media/image1290.png"/><Relationship Id="rId182" Type="http://schemas.openxmlformats.org/officeDocument/2006/relationships/customXml" Target="../ink/ink1140.xml"/><Relationship Id="rId217" Type="http://schemas.openxmlformats.org/officeDocument/2006/relationships/image" Target="../media/image1318.png"/><Relationship Id="rId6" Type="http://schemas.openxmlformats.org/officeDocument/2006/relationships/image" Target="../media/image80.png"/><Relationship Id="rId238" Type="http://schemas.openxmlformats.org/officeDocument/2006/relationships/customXml" Target="../ink/ink1168.xml"/><Relationship Id="rId259" Type="http://schemas.openxmlformats.org/officeDocument/2006/relationships/customXml" Target="../ink/ink1180.xml"/><Relationship Id="rId23" Type="http://schemas.openxmlformats.org/officeDocument/2006/relationships/image" Target="../media/image1223.png"/><Relationship Id="rId119" Type="http://schemas.openxmlformats.org/officeDocument/2006/relationships/customXml" Target="../ink/ink1093.xml"/><Relationship Id="rId270" Type="http://schemas.openxmlformats.org/officeDocument/2006/relationships/image" Target="../media/image1338.png"/><Relationship Id="rId44" Type="http://schemas.openxmlformats.org/officeDocument/2006/relationships/image" Target="../media/image20.png"/><Relationship Id="rId65" Type="http://schemas.openxmlformats.org/officeDocument/2006/relationships/customXml" Target="../ink/ink1061.xml"/><Relationship Id="rId86" Type="http://schemas.openxmlformats.org/officeDocument/2006/relationships/customXml" Target="../ink/ink1073.xml"/><Relationship Id="rId130" Type="http://schemas.openxmlformats.org/officeDocument/2006/relationships/customXml" Target="../ink/ink1104.xml"/><Relationship Id="rId151" Type="http://schemas.openxmlformats.org/officeDocument/2006/relationships/customXml" Target="../ink/ink1124.xml"/><Relationship Id="rId172" Type="http://schemas.openxmlformats.org/officeDocument/2006/relationships/customXml" Target="../ink/ink1135.xml"/><Relationship Id="rId193" Type="http://schemas.openxmlformats.org/officeDocument/2006/relationships/image" Target="../media/image1306.png"/><Relationship Id="rId207" Type="http://schemas.openxmlformats.org/officeDocument/2006/relationships/image" Target="../media/image1313.png"/><Relationship Id="rId228" Type="http://schemas.openxmlformats.org/officeDocument/2006/relationships/customXml" Target="../ink/ink1163.xml"/><Relationship Id="rId249" Type="http://schemas.openxmlformats.org/officeDocument/2006/relationships/image" Target="../media/image1334.png"/><Relationship Id="rId13" Type="http://schemas.openxmlformats.org/officeDocument/2006/relationships/image" Target="../media/image1218.png"/><Relationship Id="rId109" Type="http://schemas.openxmlformats.org/officeDocument/2006/relationships/image" Target="../media/image1244.png"/><Relationship Id="rId260" Type="http://schemas.openxmlformats.org/officeDocument/2006/relationships/customXml" Target="../ink/ink1181.xml"/><Relationship Id="rId281" Type="http://schemas.openxmlformats.org/officeDocument/2006/relationships/customXml" Target="../ink/ink1196.xml"/><Relationship Id="rId34" Type="http://schemas.openxmlformats.org/officeDocument/2006/relationships/customXml" Target="../ink/ink1032.xml"/><Relationship Id="rId55" Type="http://schemas.openxmlformats.org/officeDocument/2006/relationships/customXml" Target="../ink/ink1052.xml"/><Relationship Id="rId76" Type="http://schemas.openxmlformats.org/officeDocument/2006/relationships/customXml" Target="../ink/ink1068.xml"/><Relationship Id="rId97" Type="http://schemas.openxmlformats.org/officeDocument/2006/relationships/image" Target="../media/image1238.png"/><Relationship Id="rId120" Type="http://schemas.openxmlformats.org/officeDocument/2006/relationships/customXml" Target="../ink/ink1094.xml"/><Relationship Id="rId141" Type="http://schemas.openxmlformats.org/officeDocument/2006/relationships/image" Target="../media/image1246.png"/><Relationship Id="rId7" Type="http://schemas.openxmlformats.org/officeDocument/2006/relationships/customXml" Target="../ink/ink1018.xml"/><Relationship Id="rId162" Type="http://schemas.openxmlformats.org/officeDocument/2006/relationships/customXml" Target="../ink/ink1130.xml"/><Relationship Id="rId183" Type="http://schemas.openxmlformats.org/officeDocument/2006/relationships/image" Target="../media/image1301.png"/><Relationship Id="rId218" Type="http://schemas.openxmlformats.org/officeDocument/2006/relationships/customXml" Target="../ink/ink1158.xml"/><Relationship Id="rId239" Type="http://schemas.openxmlformats.org/officeDocument/2006/relationships/image" Target="../media/image1329.png"/><Relationship Id="rId250" Type="http://schemas.openxmlformats.org/officeDocument/2006/relationships/customXml" Target="../ink/ink1174.xml"/><Relationship Id="rId271" Type="http://schemas.openxmlformats.org/officeDocument/2006/relationships/customXml" Target="../ink/ink1191.xml"/><Relationship Id="rId24" Type="http://schemas.openxmlformats.org/officeDocument/2006/relationships/customXml" Target="../ink/ink1026.xml"/><Relationship Id="rId45" Type="http://schemas.openxmlformats.org/officeDocument/2006/relationships/customXml" Target="../ink/ink1042.xml"/><Relationship Id="rId66" Type="http://schemas.openxmlformats.org/officeDocument/2006/relationships/customXml" Target="../ink/ink1062.xml"/><Relationship Id="rId87" Type="http://schemas.openxmlformats.org/officeDocument/2006/relationships/image" Target="../media/image1233.png"/><Relationship Id="rId110" Type="http://schemas.openxmlformats.org/officeDocument/2006/relationships/customXml" Target="../ink/ink1085.xml"/><Relationship Id="rId131" Type="http://schemas.openxmlformats.org/officeDocument/2006/relationships/customXml" Target="../ink/ink1105.xml"/><Relationship Id="rId152" Type="http://schemas.openxmlformats.org/officeDocument/2006/relationships/customXml" Target="../ink/ink1125.xml"/><Relationship Id="rId173" Type="http://schemas.openxmlformats.org/officeDocument/2006/relationships/image" Target="../media/image1296.png"/><Relationship Id="rId194" Type="http://schemas.openxmlformats.org/officeDocument/2006/relationships/customXml" Target="../ink/ink1146.xml"/><Relationship Id="rId208" Type="http://schemas.openxmlformats.org/officeDocument/2006/relationships/customXml" Target="../ink/ink1153.xml"/><Relationship Id="rId229" Type="http://schemas.openxmlformats.org/officeDocument/2006/relationships/image" Target="../media/image1324.png"/><Relationship Id="rId240" Type="http://schemas.openxmlformats.org/officeDocument/2006/relationships/customXml" Target="../ink/ink1169.xml"/><Relationship Id="rId261" Type="http://schemas.openxmlformats.org/officeDocument/2006/relationships/customXml" Target="../ink/ink1182.xml"/><Relationship Id="rId14" Type="http://schemas.openxmlformats.org/officeDocument/2006/relationships/customXml" Target="../ink/ink1021.xml"/><Relationship Id="rId35" Type="http://schemas.openxmlformats.org/officeDocument/2006/relationships/customXml" Target="../ink/ink1033.xml"/><Relationship Id="rId56" Type="http://schemas.openxmlformats.org/officeDocument/2006/relationships/customXml" Target="../ink/ink1053.xml"/><Relationship Id="rId77" Type="http://schemas.openxmlformats.org/officeDocument/2006/relationships/image" Target="../media/image46.png"/><Relationship Id="rId100" Type="http://schemas.openxmlformats.org/officeDocument/2006/relationships/customXml" Target="../ink/ink1080.xml"/><Relationship Id="rId282" Type="http://schemas.openxmlformats.org/officeDocument/2006/relationships/image" Target="../media/image1344.png"/><Relationship Id="rId8" Type="http://schemas.openxmlformats.org/officeDocument/2006/relationships/image" Target="../media/image1216.png"/><Relationship Id="rId98" Type="http://schemas.openxmlformats.org/officeDocument/2006/relationships/customXml" Target="../ink/ink1079.xml"/><Relationship Id="rId121" Type="http://schemas.openxmlformats.org/officeDocument/2006/relationships/customXml" Target="../ink/ink1095.xml"/><Relationship Id="rId142" Type="http://schemas.openxmlformats.org/officeDocument/2006/relationships/customXml" Target="../ink/ink1115.xml"/><Relationship Id="rId163" Type="http://schemas.openxmlformats.org/officeDocument/2006/relationships/image" Target="../media/image1291.png"/><Relationship Id="rId184" Type="http://schemas.openxmlformats.org/officeDocument/2006/relationships/customXml" Target="../ink/ink1141.xml"/><Relationship Id="rId219" Type="http://schemas.openxmlformats.org/officeDocument/2006/relationships/image" Target="../media/image1319.png"/><Relationship Id="rId230" Type="http://schemas.openxmlformats.org/officeDocument/2006/relationships/customXml" Target="../ink/ink1164.xml"/><Relationship Id="rId251" Type="http://schemas.openxmlformats.org/officeDocument/2006/relationships/image" Target="../media/image1335.png"/><Relationship Id="rId25" Type="http://schemas.openxmlformats.org/officeDocument/2006/relationships/image" Target="../media/image1224.png"/><Relationship Id="rId46" Type="http://schemas.openxmlformats.org/officeDocument/2006/relationships/customXml" Target="../ink/ink1043.xml"/><Relationship Id="rId67" Type="http://schemas.openxmlformats.org/officeDocument/2006/relationships/customXml" Target="../ink/ink1063.xml"/><Relationship Id="rId272" Type="http://schemas.openxmlformats.org/officeDocument/2006/relationships/image" Target="../media/image1339.png"/><Relationship Id="rId88" Type="http://schemas.openxmlformats.org/officeDocument/2006/relationships/customXml" Target="../ink/ink1074.xml"/><Relationship Id="rId111" Type="http://schemas.openxmlformats.org/officeDocument/2006/relationships/image" Target="../media/image1245.png"/><Relationship Id="rId132" Type="http://schemas.openxmlformats.org/officeDocument/2006/relationships/customXml" Target="../ink/ink1106.xml"/><Relationship Id="rId153" Type="http://schemas.openxmlformats.org/officeDocument/2006/relationships/image" Target="../media/image1247.png"/><Relationship Id="rId174" Type="http://schemas.openxmlformats.org/officeDocument/2006/relationships/customXml" Target="../ink/ink1136.xml"/><Relationship Id="rId195" Type="http://schemas.openxmlformats.org/officeDocument/2006/relationships/image" Target="../media/image1307.png"/><Relationship Id="rId209" Type="http://schemas.openxmlformats.org/officeDocument/2006/relationships/image" Target="../media/image1314.png"/><Relationship Id="rId220" Type="http://schemas.openxmlformats.org/officeDocument/2006/relationships/customXml" Target="../ink/ink1159.xml"/><Relationship Id="rId241" Type="http://schemas.openxmlformats.org/officeDocument/2006/relationships/image" Target="../media/image1330.png"/><Relationship Id="rId15" Type="http://schemas.openxmlformats.org/officeDocument/2006/relationships/image" Target="../media/image1219.png"/><Relationship Id="rId36" Type="http://schemas.openxmlformats.org/officeDocument/2006/relationships/customXml" Target="../ink/ink1034.xml"/><Relationship Id="rId57" Type="http://schemas.openxmlformats.org/officeDocument/2006/relationships/image" Target="../media/image26.png"/><Relationship Id="rId262" Type="http://schemas.openxmlformats.org/officeDocument/2006/relationships/customXml" Target="../ink/ink1183.xml"/><Relationship Id="rId283" Type="http://schemas.openxmlformats.org/officeDocument/2006/relationships/customXml" Target="../ink/ink1197.xml"/><Relationship Id="rId78" Type="http://schemas.openxmlformats.org/officeDocument/2006/relationships/customXml" Target="../ink/ink1069.xml"/><Relationship Id="rId99" Type="http://schemas.openxmlformats.org/officeDocument/2006/relationships/image" Target="../media/image1239.png"/><Relationship Id="rId101" Type="http://schemas.openxmlformats.org/officeDocument/2006/relationships/image" Target="../media/image1240.png"/><Relationship Id="rId122" Type="http://schemas.openxmlformats.org/officeDocument/2006/relationships/customXml" Target="../ink/ink1096.xml"/><Relationship Id="rId143" Type="http://schemas.openxmlformats.org/officeDocument/2006/relationships/customXml" Target="../ink/ink1116.xml"/><Relationship Id="rId164" Type="http://schemas.openxmlformats.org/officeDocument/2006/relationships/customXml" Target="../ink/ink1131.xml"/><Relationship Id="rId185" Type="http://schemas.openxmlformats.org/officeDocument/2006/relationships/image" Target="../media/image1302.png"/><Relationship Id="rId9" Type="http://schemas.openxmlformats.org/officeDocument/2006/relationships/customXml" Target="../ink/ink1019.xml"/><Relationship Id="rId210" Type="http://schemas.openxmlformats.org/officeDocument/2006/relationships/customXml" Target="../ink/ink1154.xml"/><Relationship Id="rId26" Type="http://schemas.openxmlformats.org/officeDocument/2006/relationships/customXml" Target="../ink/ink1027.xml"/><Relationship Id="rId231" Type="http://schemas.openxmlformats.org/officeDocument/2006/relationships/image" Target="../media/image1325.png"/><Relationship Id="rId252" Type="http://schemas.openxmlformats.org/officeDocument/2006/relationships/customXml" Target="../ink/ink1175.xml"/><Relationship Id="rId273" Type="http://schemas.openxmlformats.org/officeDocument/2006/relationships/customXml" Target="../ink/ink1192.xml"/><Relationship Id="rId47" Type="http://schemas.openxmlformats.org/officeDocument/2006/relationships/customXml" Target="../ink/ink1044.xml"/><Relationship Id="rId68" Type="http://schemas.openxmlformats.org/officeDocument/2006/relationships/customXml" Target="../ink/ink1064.xml"/><Relationship Id="rId89" Type="http://schemas.openxmlformats.org/officeDocument/2006/relationships/image" Target="../media/image1234.png"/><Relationship Id="rId112" Type="http://schemas.openxmlformats.org/officeDocument/2006/relationships/customXml" Target="../ink/ink1086.xml"/><Relationship Id="rId133" Type="http://schemas.openxmlformats.org/officeDocument/2006/relationships/customXml" Target="../ink/ink1107.xml"/><Relationship Id="rId154" Type="http://schemas.openxmlformats.org/officeDocument/2006/relationships/customXml" Target="../ink/ink1126.xml"/><Relationship Id="rId175" Type="http://schemas.openxmlformats.org/officeDocument/2006/relationships/image" Target="../media/image1297.png"/><Relationship Id="rId196" Type="http://schemas.openxmlformats.org/officeDocument/2006/relationships/customXml" Target="../ink/ink1147.xml"/><Relationship Id="rId200" Type="http://schemas.openxmlformats.org/officeDocument/2006/relationships/customXml" Target="../ink/ink1149.xml"/><Relationship Id="rId16" Type="http://schemas.openxmlformats.org/officeDocument/2006/relationships/customXml" Target="../ink/ink1022.xml"/><Relationship Id="rId221" Type="http://schemas.openxmlformats.org/officeDocument/2006/relationships/image" Target="../media/image1320.png"/><Relationship Id="rId242" Type="http://schemas.openxmlformats.org/officeDocument/2006/relationships/customXml" Target="../ink/ink1170.xml"/><Relationship Id="rId263" Type="http://schemas.openxmlformats.org/officeDocument/2006/relationships/customXml" Target="../ink/ink1184.xml"/><Relationship Id="rId284" Type="http://schemas.openxmlformats.org/officeDocument/2006/relationships/image" Target="../media/image1345.png"/><Relationship Id="rId37" Type="http://schemas.openxmlformats.org/officeDocument/2006/relationships/customXml" Target="../ink/ink1035.xml"/><Relationship Id="rId58" Type="http://schemas.openxmlformats.org/officeDocument/2006/relationships/customXml" Target="../ink/ink1054.xml"/><Relationship Id="rId79" Type="http://schemas.openxmlformats.org/officeDocument/2006/relationships/image" Target="../media/image1229.png"/><Relationship Id="rId102" Type="http://schemas.openxmlformats.org/officeDocument/2006/relationships/customXml" Target="../ink/ink1081.xml"/><Relationship Id="rId123" Type="http://schemas.openxmlformats.org/officeDocument/2006/relationships/customXml" Target="../ink/ink1097.xml"/><Relationship Id="rId144" Type="http://schemas.openxmlformats.org/officeDocument/2006/relationships/customXml" Target="../ink/ink1117.xml"/><Relationship Id="rId90" Type="http://schemas.openxmlformats.org/officeDocument/2006/relationships/customXml" Target="../ink/ink1075.xml"/><Relationship Id="rId165" Type="http://schemas.openxmlformats.org/officeDocument/2006/relationships/image" Target="../media/image1292.png"/><Relationship Id="rId186" Type="http://schemas.openxmlformats.org/officeDocument/2006/relationships/customXml" Target="../ink/ink1142.xml"/><Relationship Id="rId211" Type="http://schemas.openxmlformats.org/officeDocument/2006/relationships/image" Target="../media/image1315.png"/><Relationship Id="rId232" Type="http://schemas.openxmlformats.org/officeDocument/2006/relationships/customXml" Target="../ink/ink1165.xml"/><Relationship Id="rId253" Type="http://schemas.openxmlformats.org/officeDocument/2006/relationships/image" Target="../media/image1336.png"/><Relationship Id="rId274" Type="http://schemas.openxmlformats.org/officeDocument/2006/relationships/image" Target="../media/image1340.png"/><Relationship Id="rId27" Type="http://schemas.openxmlformats.org/officeDocument/2006/relationships/image" Target="../media/image1225.png"/><Relationship Id="rId48" Type="http://schemas.openxmlformats.org/officeDocument/2006/relationships/customXml" Target="../ink/ink1045.xml"/><Relationship Id="rId69" Type="http://schemas.openxmlformats.org/officeDocument/2006/relationships/customXml" Target="../ink/ink1065.xml"/><Relationship Id="rId113" Type="http://schemas.openxmlformats.org/officeDocument/2006/relationships/customXml" Target="../ink/ink1087.xml"/><Relationship Id="rId134" Type="http://schemas.openxmlformats.org/officeDocument/2006/relationships/customXml" Target="../ink/ink1108.xml"/><Relationship Id="rId80" Type="http://schemas.openxmlformats.org/officeDocument/2006/relationships/customXml" Target="../ink/ink1070.xml"/><Relationship Id="rId155" Type="http://schemas.openxmlformats.org/officeDocument/2006/relationships/image" Target="../media/image1248.png"/><Relationship Id="rId176" Type="http://schemas.openxmlformats.org/officeDocument/2006/relationships/customXml" Target="../ink/ink1137.xml"/><Relationship Id="rId197" Type="http://schemas.openxmlformats.org/officeDocument/2006/relationships/image" Target="../media/image1308.png"/><Relationship Id="rId201" Type="http://schemas.openxmlformats.org/officeDocument/2006/relationships/image" Target="../media/image1310.png"/><Relationship Id="rId222" Type="http://schemas.openxmlformats.org/officeDocument/2006/relationships/customXml" Target="../ink/ink1160.xml"/><Relationship Id="rId243" Type="http://schemas.openxmlformats.org/officeDocument/2006/relationships/image" Target="../media/image1331.png"/><Relationship Id="rId264" Type="http://schemas.openxmlformats.org/officeDocument/2006/relationships/customXml" Target="../ink/ink1185.xml"/><Relationship Id="rId285" Type="http://schemas.openxmlformats.org/officeDocument/2006/relationships/image" Target="../media/image85.png"/><Relationship Id="rId17" Type="http://schemas.openxmlformats.org/officeDocument/2006/relationships/image" Target="../media/image1220.png"/><Relationship Id="rId38" Type="http://schemas.openxmlformats.org/officeDocument/2006/relationships/customXml" Target="../ink/ink1036.xml"/><Relationship Id="rId59" Type="http://schemas.openxmlformats.org/officeDocument/2006/relationships/customXml" Target="../ink/ink1055.xml"/><Relationship Id="rId103" Type="http://schemas.openxmlformats.org/officeDocument/2006/relationships/image" Target="../media/image1241.png"/><Relationship Id="rId124" Type="http://schemas.openxmlformats.org/officeDocument/2006/relationships/customXml" Target="../ink/ink1098.xml"/><Relationship Id="rId70" Type="http://schemas.openxmlformats.org/officeDocument/2006/relationships/image" Target="../media/image23.png"/><Relationship Id="rId91" Type="http://schemas.openxmlformats.org/officeDocument/2006/relationships/image" Target="../media/image1235.png"/><Relationship Id="rId145" Type="http://schemas.openxmlformats.org/officeDocument/2006/relationships/customXml" Target="../ink/ink1118.xml"/><Relationship Id="rId166" Type="http://schemas.openxmlformats.org/officeDocument/2006/relationships/customXml" Target="../ink/ink1132.xml"/><Relationship Id="rId187" Type="http://schemas.openxmlformats.org/officeDocument/2006/relationships/image" Target="../media/image1303.png"/><Relationship Id="rId1" Type="http://schemas.openxmlformats.org/officeDocument/2006/relationships/slideLayout" Target="../slideLayouts/slideLayout1.xml"/><Relationship Id="rId212" Type="http://schemas.openxmlformats.org/officeDocument/2006/relationships/customXml" Target="../ink/ink1155.xml"/><Relationship Id="rId233" Type="http://schemas.openxmlformats.org/officeDocument/2006/relationships/image" Target="../media/image1326.png"/><Relationship Id="rId254" Type="http://schemas.openxmlformats.org/officeDocument/2006/relationships/customXml" Target="../ink/ink1176.xml"/><Relationship Id="rId28" Type="http://schemas.openxmlformats.org/officeDocument/2006/relationships/customXml" Target="../ink/ink1028.xml"/><Relationship Id="rId49" Type="http://schemas.openxmlformats.org/officeDocument/2006/relationships/customXml" Target="../ink/ink1046.xml"/><Relationship Id="rId114" Type="http://schemas.openxmlformats.org/officeDocument/2006/relationships/customXml" Target="../ink/ink1088.xml"/><Relationship Id="rId275" Type="http://schemas.openxmlformats.org/officeDocument/2006/relationships/customXml" Target="../ink/ink1193.xml"/><Relationship Id="rId60" Type="http://schemas.openxmlformats.org/officeDocument/2006/relationships/customXml" Target="../ink/ink1056.xml"/><Relationship Id="rId81" Type="http://schemas.openxmlformats.org/officeDocument/2006/relationships/image" Target="../media/image1230.png"/><Relationship Id="rId135" Type="http://schemas.openxmlformats.org/officeDocument/2006/relationships/customXml" Target="../ink/ink1109.xml"/><Relationship Id="rId156" Type="http://schemas.openxmlformats.org/officeDocument/2006/relationships/customXml" Target="../ink/ink1127.xml"/><Relationship Id="rId177" Type="http://schemas.openxmlformats.org/officeDocument/2006/relationships/image" Target="../media/image1298.png"/><Relationship Id="rId198" Type="http://schemas.openxmlformats.org/officeDocument/2006/relationships/customXml" Target="../ink/ink1148.xml"/><Relationship Id="rId202" Type="http://schemas.openxmlformats.org/officeDocument/2006/relationships/customXml" Target="../ink/ink1150.xml"/><Relationship Id="rId223" Type="http://schemas.openxmlformats.org/officeDocument/2006/relationships/image" Target="../media/image1321.png"/><Relationship Id="rId244" Type="http://schemas.openxmlformats.org/officeDocument/2006/relationships/customXml" Target="../ink/ink1171.xml"/><Relationship Id="rId18" Type="http://schemas.openxmlformats.org/officeDocument/2006/relationships/customXml" Target="../ink/ink1023.xml"/><Relationship Id="rId39" Type="http://schemas.openxmlformats.org/officeDocument/2006/relationships/customXml" Target="../ink/ink1037.xml"/><Relationship Id="rId265" Type="http://schemas.openxmlformats.org/officeDocument/2006/relationships/customXml" Target="../ink/ink1186.xml"/><Relationship Id="rId50" Type="http://schemas.openxmlformats.org/officeDocument/2006/relationships/customXml" Target="../ink/ink1047.xml"/><Relationship Id="rId104" Type="http://schemas.openxmlformats.org/officeDocument/2006/relationships/customXml" Target="../ink/ink1082.xml"/><Relationship Id="rId125" Type="http://schemas.openxmlformats.org/officeDocument/2006/relationships/customXml" Target="../ink/ink1099.xml"/><Relationship Id="rId146" Type="http://schemas.openxmlformats.org/officeDocument/2006/relationships/customXml" Target="../ink/ink1119.xml"/><Relationship Id="rId167" Type="http://schemas.openxmlformats.org/officeDocument/2006/relationships/image" Target="../media/image1293.png"/><Relationship Id="rId188" Type="http://schemas.openxmlformats.org/officeDocument/2006/relationships/customXml" Target="../ink/ink1143.xml"/><Relationship Id="rId71" Type="http://schemas.openxmlformats.org/officeDocument/2006/relationships/customXml" Target="../ink/ink1066.xml"/><Relationship Id="rId92" Type="http://schemas.openxmlformats.org/officeDocument/2006/relationships/customXml" Target="../ink/ink1076.xml"/><Relationship Id="rId213" Type="http://schemas.openxmlformats.org/officeDocument/2006/relationships/image" Target="../media/image1316.png"/><Relationship Id="rId234" Type="http://schemas.openxmlformats.org/officeDocument/2006/relationships/customXml" Target="../ink/ink1166.xml"/><Relationship Id="rId2" Type="http://schemas.openxmlformats.org/officeDocument/2006/relationships/notesSlide" Target="../notesSlides/notesSlide23.xml"/><Relationship Id="rId29" Type="http://schemas.openxmlformats.org/officeDocument/2006/relationships/image" Target="../media/image1226.png"/><Relationship Id="rId255" Type="http://schemas.openxmlformats.org/officeDocument/2006/relationships/image" Target="../media/image1337.png"/><Relationship Id="rId276" Type="http://schemas.openxmlformats.org/officeDocument/2006/relationships/image" Target="../media/image1341.png"/><Relationship Id="rId40" Type="http://schemas.openxmlformats.org/officeDocument/2006/relationships/customXml" Target="../ink/ink1038.xml"/><Relationship Id="rId115" Type="http://schemas.openxmlformats.org/officeDocument/2006/relationships/customXml" Target="../ink/ink1089.xml"/><Relationship Id="rId136" Type="http://schemas.openxmlformats.org/officeDocument/2006/relationships/customXml" Target="../ink/ink1110.xml"/><Relationship Id="rId157" Type="http://schemas.openxmlformats.org/officeDocument/2006/relationships/image" Target="../media/image1249.png"/><Relationship Id="rId178" Type="http://schemas.openxmlformats.org/officeDocument/2006/relationships/customXml" Target="../ink/ink1138.xml"/><Relationship Id="rId61" Type="http://schemas.openxmlformats.org/officeDocument/2006/relationships/customXml" Target="../ink/ink1057.xml"/><Relationship Id="rId82" Type="http://schemas.openxmlformats.org/officeDocument/2006/relationships/customXml" Target="../ink/ink1071.xml"/><Relationship Id="rId199" Type="http://schemas.openxmlformats.org/officeDocument/2006/relationships/image" Target="../media/image1309.png"/><Relationship Id="rId203" Type="http://schemas.openxmlformats.org/officeDocument/2006/relationships/image" Target="../media/image1311.png"/><Relationship Id="rId19" Type="http://schemas.openxmlformats.org/officeDocument/2006/relationships/image" Target="../media/image1221.png"/><Relationship Id="rId224" Type="http://schemas.openxmlformats.org/officeDocument/2006/relationships/customXml" Target="../ink/ink1161.xml"/><Relationship Id="rId245" Type="http://schemas.openxmlformats.org/officeDocument/2006/relationships/image" Target="../media/image1332.png"/><Relationship Id="rId266" Type="http://schemas.openxmlformats.org/officeDocument/2006/relationships/customXml" Target="../ink/ink1187.xml"/><Relationship Id="rId30" Type="http://schemas.openxmlformats.org/officeDocument/2006/relationships/customXml" Target="../ink/ink1029.xml"/><Relationship Id="rId105" Type="http://schemas.openxmlformats.org/officeDocument/2006/relationships/image" Target="../media/image1242.png"/><Relationship Id="rId126" Type="http://schemas.openxmlformats.org/officeDocument/2006/relationships/customXml" Target="../ink/ink1100.xml"/><Relationship Id="rId147" Type="http://schemas.openxmlformats.org/officeDocument/2006/relationships/customXml" Target="../ink/ink1120.xml"/><Relationship Id="rId168" Type="http://schemas.openxmlformats.org/officeDocument/2006/relationships/customXml" Target="../ink/ink1133.xml"/><Relationship Id="rId51" Type="http://schemas.openxmlformats.org/officeDocument/2006/relationships/customXml" Target="../ink/ink1048.xml"/><Relationship Id="rId72" Type="http://schemas.openxmlformats.org/officeDocument/2006/relationships/image" Target="../media/image1228.png"/><Relationship Id="rId93" Type="http://schemas.openxmlformats.org/officeDocument/2006/relationships/image" Target="../media/image1236.png"/><Relationship Id="rId189" Type="http://schemas.openxmlformats.org/officeDocument/2006/relationships/image" Target="../media/image1304.png"/><Relationship Id="rId3" Type="http://schemas.openxmlformats.org/officeDocument/2006/relationships/image" Target="../media/image83.png"/><Relationship Id="rId214" Type="http://schemas.openxmlformats.org/officeDocument/2006/relationships/customXml" Target="../ink/ink1156.xml"/><Relationship Id="rId235" Type="http://schemas.openxmlformats.org/officeDocument/2006/relationships/image" Target="../media/image1327.png"/><Relationship Id="rId256" Type="http://schemas.openxmlformats.org/officeDocument/2006/relationships/customXml" Target="../ink/ink1177.xml"/><Relationship Id="rId277" Type="http://schemas.openxmlformats.org/officeDocument/2006/relationships/customXml" Target="../ink/ink1194.xml"/><Relationship Id="rId116" Type="http://schemas.openxmlformats.org/officeDocument/2006/relationships/customXml" Target="../ink/ink1090.xml"/><Relationship Id="rId137" Type="http://schemas.openxmlformats.org/officeDocument/2006/relationships/customXml" Target="../ink/ink1111.xml"/><Relationship Id="rId158" Type="http://schemas.openxmlformats.org/officeDocument/2006/relationships/customXml" Target="../ink/ink1128.xml"/><Relationship Id="rId20" Type="http://schemas.openxmlformats.org/officeDocument/2006/relationships/customXml" Target="../ink/ink1024.xml"/><Relationship Id="rId41" Type="http://schemas.openxmlformats.org/officeDocument/2006/relationships/customXml" Target="../ink/ink1039.xml"/><Relationship Id="rId62" Type="http://schemas.openxmlformats.org/officeDocument/2006/relationships/customXml" Target="../ink/ink1058.xml"/><Relationship Id="rId83" Type="http://schemas.openxmlformats.org/officeDocument/2006/relationships/image" Target="../media/image1231.png"/><Relationship Id="rId179" Type="http://schemas.openxmlformats.org/officeDocument/2006/relationships/image" Target="../media/image1299.png"/><Relationship Id="rId190" Type="http://schemas.openxmlformats.org/officeDocument/2006/relationships/customXml" Target="../ink/ink1144.xml"/><Relationship Id="rId204" Type="http://schemas.openxmlformats.org/officeDocument/2006/relationships/customXml" Target="../ink/ink1151.xml"/><Relationship Id="rId225" Type="http://schemas.openxmlformats.org/officeDocument/2006/relationships/image" Target="../media/image1322.png"/><Relationship Id="rId246" Type="http://schemas.openxmlformats.org/officeDocument/2006/relationships/customXml" Target="../ink/ink1172.xml"/><Relationship Id="rId267" Type="http://schemas.openxmlformats.org/officeDocument/2006/relationships/customXml" Target="../ink/ink1188.xml"/><Relationship Id="rId106" Type="http://schemas.openxmlformats.org/officeDocument/2006/relationships/customXml" Target="../ink/ink1083.xml"/><Relationship Id="rId127" Type="http://schemas.openxmlformats.org/officeDocument/2006/relationships/customXml" Target="../ink/ink1101.xml"/><Relationship Id="rId10" Type="http://schemas.openxmlformats.org/officeDocument/2006/relationships/image" Target="../media/image1217.png"/><Relationship Id="rId31" Type="http://schemas.openxmlformats.org/officeDocument/2006/relationships/image" Target="../media/image1227.png"/><Relationship Id="rId52" Type="http://schemas.openxmlformats.org/officeDocument/2006/relationships/customXml" Target="../ink/ink1049.xml"/><Relationship Id="rId73" Type="http://schemas.openxmlformats.org/officeDocument/2006/relationships/image" Target="../media/image38.png"/><Relationship Id="rId94" Type="http://schemas.openxmlformats.org/officeDocument/2006/relationships/customXml" Target="../ink/ink1077.xml"/><Relationship Id="rId148" Type="http://schemas.openxmlformats.org/officeDocument/2006/relationships/customXml" Target="../ink/ink1121.xml"/><Relationship Id="rId169" Type="http://schemas.openxmlformats.org/officeDocument/2006/relationships/image" Target="../media/image1294.png"/><Relationship Id="rId4" Type="http://schemas.openxmlformats.org/officeDocument/2006/relationships/image" Target="../media/image84.png"/><Relationship Id="rId180" Type="http://schemas.openxmlformats.org/officeDocument/2006/relationships/customXml" Target="../ink/ink1139.xml"/><Relationship Id="rId215" Type="http://schemas.openxmlformats.org/officeDocument/2006/relationships/image" Target="../media/image1317.png"/><Relationship Id="rId236" Type="http://schemas.openxmlformats.org/officeDocument/2006/relationships/customXml" Target="../ink/ink1167.xml"/><Relationship Id="rId257" Type="http://schemas.openxmlformats.org/officeDocument/2006/relationships/customXml" Target="../ink/ink1178.xml"/><Relationship Id="rId278" Type="http://schemas.openxmlformats.org/officeDocument/2006/relationships/image" Target="../media/image1342.png"/><Relationship Id="rId42" Type="http://schemas.openxmlformats.org/officeDocument/2006/relationships/customXml" Target="../ink/ink1040.xml"/><Relationship Id="rId84" Type="http://schemas.openxmlformats.org/officeDocument/2006/relationships/customXml" Target="../ink/ink1072.xml"/><Relationship Id="rId138" Type="http://schemas.openxmlformats.org/officeDocument/2006/relationships/customXml" Target="../ink/ink1112.xml"/><Relationship Id="rId191" Type="http://schemas.openxmlformats.org/officeDocument/2006/relationships/image" Target="../media/image1305.png"/><Relationship Id="rId205" Type="http://schemas.openxmlformats.org/officeDocument/2006/relationships/image" Target="../media/image1312.png"/><Relationship Id="rId247" Type="http://schemas.openxmlformats.org/officeDocument/2006/relationships/image" Target="../media/image1333.png"/><Relationship Id="rId107" Type="http://schemas.openxmlformats.org/officeDocument/2006/relationships/image" Target="../media/image1243.png"/><Relationship Id="rId11" Type="http://schemas.openxmlformats.org/officeDocument/2006/relationships/image" Target="../media/image81.png"/><Relationship Id="rId53" Type="http://schemas.openxmlformats.org/officeDocument/2006/relationships/customXml" Target="../ink/ink1050.xml"/><Relationship Id="rId149" Type="http://schemas.openxmlformats.org/officeDocument/2006/relationships/customXml" Target="../ink/ink1122.xml"/><Relationship Id="rId95" Type="http://schemas.openxmlformats.org/officeDocument/2006/relationships/image" Target="../media/image1237.png"/><Relationship Id="rId160" Type="http://schemas.openxmlformats.org/officeDocument/2006/relationships/customXml" Target="../ink/ink1129.xml"/><Relationship Id="rId216" Type="http://schemas.openxmlformats.org/officeDocument/2006/relationships/customXml" Target="../ink/ink1157.xml"/><Relationship Id="rId258" Type="http://schemas.openxmlformats.org/officeDocument/2006/relationships/customXml" Target="../ink/ink1179.xml"/><Relationship Id="rId22" Type="http://schemas.openxmlformats.org/officeDocument/2006/relationships/customXml" Target="../ink/ink1025.xml"/><Relationship Id="rId64" Type="http://schemas.openxmlformats.org/officeDocument/2006/relationships/customXml" Target="../ink/ink1060.xml"/><Relationship Id="rId118" Type="http://schemas.openxmlformats.org/officeDocument/2006/relationships/customXml" Target="../ink/ink1092.xml"/></Relationships>
</file>

<file path=ppt/slides/_rels/slide25.xml.rels><?xml version="1.0" encoding="UTF-8" standalone="yes"?>
<Relationships xmlns="http://schemas.openxmlformats.org/package/2006/relationships"><Relationship Id="rId26" Type="http://schemas.openxmlformats.org/officeDocument/2006/relationships/image" Target="../media/image1353.png"/><Relationship Id="rId117" Type="http://schemas.openxmlformats.org/officeDocument/2006/relationships/customXml" Target="../ink/ink1254.xml"/><Relationship Id="rId21" Type="http://schemas.openxmlformats.org/officeDocument/2006/relationships/customXml" Target="../ink/ink1203.xml"/><Relationship Id="rId42" Type="http://schemas.openxmlformats.org/officeDocument/2006/relationships/customXml" Target="../ink/ink1213.xml"/><Relationship Id="rId47" Type="http://schemas.openxmlformats.org/officeDocument/2006/relationships/image" Target="../media/image1155.png"/><Relationship Id="rId63" Type="http://schemas.openxmlformats.org/officeDocument/2006/relationships/image" Target="../media/image1168.png"/><Relationship Id="rId68" Type="http://schemas.openxmlformats.org/officeDocument/2006/relationships/customXml" Target="../ink/ink1226.xml"/><Relationship Id="rId84" Type="http://schemas.openxmlformats.org/officeDocument/2006/relationships/image" Target="../media/image1360.png"/><Relationship Id="rId89" Type="http://schemas.openxmlformats.org/officeDocument/2006/relationships/customXml" Target="../ink/ink1236.xml"/><Relationship Id="rId112" Type="http://schemas.openxmlformats.org/officeDocument/2006/relationships/customXml" Target="../ink/ink1249.xml"/><Relationship Id="rId16" Type="http://schemas.openxmlformats.org/officeDocument/2006/relationships/image" Target="../media/image1348.png"/><Relationship Id="rId107" Type="http://schemas.openxmlformats.org/officeDocument/2006/relationships/customXml" Target="../ink/ink1245.xml"/><Relationship Id="rId11" Type="http://schemas.openxmlformats.org/officeDocument/2006/relationships/customXml" Target="../ink/ink1198.xml"/><Relationship Id="rId32" Type="http://schemas.openxmlformats.org/officeDocument/2006/relationships/image" Target="../media/image1356.png"/><Relationship Id="rId37" Type="http://schemas.openxmlformats.org/officeDocument/2006/relationships/image" Target="../media/image47.png"/><Relationship Id="rId53" Type="http://schemas.openxmlformats.org/officeDocument/2006/relationships/image" Target="../media/image1163.png"/><Relationship Id="rId58" Type="http://schemas.openxmlformats.org/officeDocument/2006/relationships/customXml" Target="../ink/ink1221.xml"/><Relationship Id="rId74" Type="http://schemas.openxmlformats.org/officeDocument/2006/relationships/customXml" Target="../ink/ink1229.xml"/><Relationship Id="rId79" Type="http://schemas.openxmlformats.org/officeDocument/2006/relationships/image" Target="../media/image1176.png"/><Relationship Id="rId102" Type="http://schemas.openxmlformats.org/officeDocument/2006/relationships/image" Target="../media/image1369.png"/><Relationship Id="rId123" Type="http://schemas.openxmlformats.org/officeDocument/2006/relationships/image" Target="../media/image1373.png"/><Relationship Id="rId5" Type="http://schemas.openxmlformats.org/officeDocument/2006/relationships/image" Target="../media/image32.png"/><Relationship Id="rId90" Type="http://schemas.openxmlformats.org/officeDocument/2006/relationships/image" Target="../media/image1363.png"/><Relationship Id="rId95" Type="http://schemas.openxmlformats.org/officeDocument/2006/relationships/customXml" Target="../ink/ink1239.xml"/><Relationship Id="rId22" Type="http://schemas.openxmlformats.org/officeDocument/2006/relationships/image" Target="../media/image1351.png"/><Relationship Id="rId27" Type="http://schemas.openxmlformats.org/officeDocument/2006/relationships/customXml" Target="../ink/ink1206.xml"/><Relationship Id="rId43" Type="http://schemas.openxmlformats.org/officeDocument/2006/relationships/image" Target="../media/image1358.png"/><Relationship Id="rId48" Type="http://schemas.openxmlformats.org/officeDocument/2006/relationships/customXml" Target="../ink/ink1216.xml"/><Relationship Id="rId64" Type="http://schemas.openxmlformats.org/officeDocument/2006/relationships/customXml" Target="../ink/ink1224.xml"/><Relationship Id="rId69" Type="http://schemas.openxmlformats.org/officeDocument/2006/relationships/image" Target="../media/image1171.png"/><Relationship Id="rId113" Type="http://schemas.openxmlformats.org/officeDocument/2006/relationships/customXml" Target="../ink/ink1250.xml"/><Relationship Id="rId118" Type="http://schemas.openxmlformats.org/officeDocument/2006/relationships/customXml" Target="../ink/ink1255.xml"/><Relationship Id="rId80" Type="http://schemas.openxmlformats.org/officeDocument/2006/relationships/customXml" Target="../ink/ink1232.xml"/><Relationship Id="rId85" Type="http://schemas.openxmlformats.org/officeDocument/2006/relationships/customXml" Target="../ink/ink1234.xml"/><Relationship Id="rId12" Type="http://schemas.openxmlformats.org/officeDocument/2006/relationships/image" Target="../media/image1346.png"/><Relationship Id="rId17" Type="http://schemas.openxmlformats.org/officeDocument/2006/relationships/customXml" Target="../ink/ink1201.xml"/><Relationship Id="rId33" Type="http://schemas.openxmlformats.org/officeDocument/2006/relationships/customXml" Target="../ink/ink1209.xml"/><Relationship Id="rId38" Type="http://schemas.openxmlformats.org/officeDocument/2006/relationships/customXml" Target="../ink/ink1211.xml"/><Relationship Id="rId59" Type="http://schemas.openxmlformats.org/officeDocument/2006/relationships/image" Target="../media/image1166.png"/><Relationship Id="rId103" Type="http://schemas.openxmlformats.org/officeDocument/2006/relationships/customXml" Target="../ink/ink1243.xml"/><Relationship Id="rId108" Type="http://schemas.openxmlformats.org/officeDocument/2006/relationships/image" Target="../media/image1372.png"/><Relationship Id="rId54" Type="http://schemas.openxmlformats.org/officeDocument/2006/relationships/customXml" Target="../ink/ink1219.xml"/><Relationship Id="rId70" Type="http://schemas.openxmlformats.org/officeDocument/2006/relationships/customXml" Target="../ink/ink1227.xml"/><Relationship Id="rId75" Type="http://schemas.openxmlformats.org/officeDocument/2006/relationships/image" Target="../media/image1174.png"/><Relationship Id="rId91" Type="http://schemas.openxmlformats.org/officeDocument/2006/relationships/customXml" Target="../ink/ink1237.xml"/><Relationship Id="rId96" Type="http://schemas.openxmlformats.org/officeDocument/2006/relationships/image" Target="../media/image1366.png"/><Relationship Id="rId1" Type="http://schemas.openxmlformats.org/officeDocument/2006/relationships/slideLayout" Target="../slideLayouts/slideLayout1.xml"/><Relationship Id="rId6" Type="http://schemas.openxmlformats.org/officeDocument/2006/relationships/image" Target="../media/image19.png"/><Relationship Id="rId23" Type="http://schemas.openxmlformats.org/officeDocument/2006/relationships/customXml" Target="../ink/ink1204.xml"/><Relationship Id="rId28" Type="http://schemas.openxmlformats.org/officeDocument/2006/relationships/image" Target="../media/image1354.png"/><Relationship Id="rId49" Type="http://schemas.openxmlformats.org/officeDocument/2006/relationships/image" Target="../media/image1156.png"/><Relationship Id="rId114" Type="http://schemas.openxmlformats.org/officeDocument/2006/relationships/customXml" Target="../ink/ink1251.xml"/><Relationship Id="rId119" Type="http://schemas.openxmlformats.org/officeDocument/2006/relationships/customXml" Target="../ink/ink1256.xml"/><Relationship Id="rId44" Type="http://schemas.openxmlformats.org/officeDocument/2006/relationships/customXml" Target="../ink/ink1214.xml"/><Relationship Id="rId60" Type="http://schemas.openxmlformats.org/officeDocument/2006/relationships/customXml" Target="../ink/ink1222.xml"/><Relationship Id="rId65" Type="http://schemas.openxmlformats.org/officeDocument/2006/relationships/image" Target="../media/image1169.png"/><Relationship Id="rId81" Type="http://schemas.openxmlformats.org/officeDocument/2006/relationships/image" Target="../media/image1177.png"/><Relationship Id="rId86" Type="http://schemas.openxmlformats.org/officeDocument/2006/relationships/image" Target="../media/image1361.png"/><Relationship Id="rId4" Type="http://schemas.openxmlformats.org/officeDocument/2006/relationships/image" Target="../media/image84.png"/><Relationship Id="rId9" Type="http://schemas.openxmlformats.org/officeDocument/2006/relationships/image" Target="../media/image23.png"/><Relationship Id="rId13" Type="http://schemas.openxmlformats.org/officeDocument/2006/relationships/customXml" Target="../ink/ink1199.xml"/><Relationship Id="rId18" Type="http://schemas.openxmlformats.org/officeDocument/2006/relationships/image" Target="../media/image1349.png"/><Relationship Id="rId39" Type="http://schemas.openxmlformats.org/officeDocument/2006/relationships/image" Target="../media/image46.png"/><Relationship Id="rId109" Type="http://schemas.openxmlformats.org/officeDocument/2006/relationships/customXml" Target="../ink/ink1246.xml"/><Relationship Id="rId34" Type="http://schemas.openxmlformats.org/officeDocument/2006/relationships/image" Target="../media/image1228.png"/><Relationship Id="rId50" Type="http://schemas.openxmlformats.org/officeDocument/2006/relationships/customXml" Target="../ink/ink1217.xml"/><Relationship Id="rId55" Type="http://schemas.openxmlformats.org/officeDocument/2006/relationships/image" Target="../media/image1164.png"/><Relationship Id="rId76" Type="http://schemas.openxmlformats.org/officeDocument/2006/relationships/customXml" Target="../ink/ink1230.xml"/><Relationship Id="rId97" Type="http://schemas.openxmlformats.org/officeDocument/2006/relationships/customXml" Target="../ink/ink1240.xml"/><Relationship Id="rId104" Type="http://schemas.openxmlformats.org/officeDocument/2006/relationships/image" Target="../media/image1370.png"/><Relationship Id="rId120" Type="http://schemas.openxmlformats.org/officeDocument/2006/relationships/customXml" Target="../ink/ink1257.xml"/><Relationship Id="rId7" Type="http://schemas.openxmlformats.org/officeDocument/2006/relationships/image" Target="../media/image80.png"/><Relationship Id="rId71" Type="http://schemas.openxmlformats.org/officeDocument/2006/relationships/image" Target="../media/image1172.png"/><Relationship Id="rId92" Type="http://schemas.openxmlformats.org/officeDocument/2006/relationships/image" Target="../media/image1364.png"/><Relationship Id="rId2" Type="http://schemas.openxmlformats.org/officeDocument/2006/relationships/notesSlide" Target="../notesSlides/notesSlide24.xml"/><Relationship Id="rId29" Type="http://schemas.openxmlformats.org/officeDocument/2006/relationships/customXml" Target="../ink/ink1207.xml"/><Relationship Id="rId24" Type="http://schemas.openxmlformats.org/officeDocument/2006/relationships/image" Target="../media/image1352.png"/><Relationship Id="rId40" Type="http://schemas.openxmlformats.org/officeDocument/2006/relationships/customXml" Target="../ink/ink1212.xml"/><Relationship Id="rId45" Type="http://schemas.openxmlformats.org/officeDocument/2006/relationships/image" Target="../media/image1359.png"/><Relationship Id="rId66" Type="http://schemas.openxmlformats.org/officeDocument/2006/relationships/customXml" Target="../ink/ink1225.xml"/><Relationship Id="rId87" Type="http://schemas.openxmlformats.org/officeDocument/2006/relationships/customXml" Target="../ink/ink1235.xml"/><Relationship Id="rId110" Type="http://schemas.openxmlformats.org/officeDocument/2006/relationships/customXml" Target="../ink/ink1247.xml"/><Relationship Id="rId115" Type="http://schemas.openxmlformats.org/officeDocument/2006/relationships/customXml" Target="../ink/ink1252.xml"/><Relationship Id="rId61" Type="http://schemas.openxmlformats.org/officeDocument/2006/relationships/image" Target="../media/image1167.png"/><Relationship Id="rId82" Type="http://schemas.openxmlformats.org/officeDocument/2006/relationships/image" Target="../media/image81.png"/><Relationship Id="rId19" Type="http://schemas.openxmlformats.org/officeDocument/2006/relationships/customXml" Target="../ink/ink1202.xml"/><Relationship Id="rId14" Type="http://schemas.openxmlformats.org/officeDocument/2006/relationships/image" Target="../media/image1347.png"/><Relationship Id="rId30" Type="http://schemas.openxmlformats.org/officeDocument/2006/relationships/image" Target="../media/image1355.png"/><Relationship Id="rId35" Type="http://schemas.openxmlformats.org/officeDocument/2006/relationships/image" Target="../media/image38.png"/><Relationship Id="rId56" Type="http://schemas.openxmlformats.org/officeDocument/2006/relationships/customXml" Target="../ink/ink1220.xml"/><Relationship Id="rId77" Type="http://schemas.openxmlformats.org/officeDocument/2006/relationships/image" Target="../media/image1175.png"/><Relationship Id="rId100" Type="http://schemas.openxmlformats.org/officeDocument/2006/relationships/image" Target="../media/image1368.png"/><Relationship Id="rId105" Type="http://schemas.openxmlformats.org/officeDocument/2006/relationships/customXml" Target="../ink/ink1244.xml"/><Relationship Id="rId8" Type="http://schemas.openxmlformats.org/officeDocument/2006/relationships/image" Target="../media/image30.png"/><Relationship Id="rId51" Type="http://schemas.openxmlformats.org/officeDocument/2006/relationships/image" Target="../media/image1157.png"/><Relationship Id="rId72" Type="http://schemas.openxmlformats.org/officeDocument/2006/relationships/customXml" Target="../ink/ink1228.xml"/><Relationship Id="rId93" Type="http://schemas.openxmlformats.org/officeDocument/2006/relationships/customXml" Target="../ink/ink1238.xml"/><Relationship Id="rId98" Type="http://schemas.openxmlformats.org/officeDocument/2006/relationships/image" Target="../media/image1367.png"/><Relationship Id="rId121" Type="http://schemas.openxmlformats.org/officeDocument/2006/relationships/customXml" Target="../ink/ink1258.xml"/><Relationship Id="rId3" Type="http://schemas.openxmlformats.org/officeDocument/2006/relationships/image" Target="../media/image83.png"/><Relationship Id="rId25" Type="http://schemas.openxmlformats.org/officeDocument/2006/relationships/customXml" Target="../ink/ink1205.xml"/><Relationship Id="rId46" Type="http://schemas.openxmlformats.org/officeDocument/2006/relationships/customXml" Target="../ink/ink1215.xml"/><Relationship Id="rId67" Type="http://schemas.openxmlformats.org/officeDocument/2006/relationships/image" Target="../media/image1170.png"/><Relationship Id="rId116" Type="http://schemas.openxmlformats.org/officeDocument/2006/relationships/customXml" Target="../ink/ink1253.xml"/><Relationship Id="rId20" Type="http://schemas.openxmlformats.org/officeDocument/2006/relationships/image" Target="../media/image1350.png"/><Relationship Id="rId41" Type="http://schemas.openxmlformats.org/officeDocument/2006/relationships/image" Target="../media/image1357.png"/><Relationship Id="rId62" Type="http://schemas.openxmlformats.org/officeDocument/2006/relationships/customXml" Target="../ink/ink1223.xml"/><Relationship Id="rId83" Type="http://schemas.openxmlformats.org/officeDocument/2006/relationships/customXml" Target="../ink/ink1233.xml"/><Relationship Id="rId88" Type="http://schemas.openxmlformats.org/officeDocument/2006/relationships/image" Target="../media/image1362.png"/><Relationship Id="rId111" Type="http://schemas.openxmlformats.org/officeDocument/2006/relationships/customXml" Target="../ink/ink1248.xml"/><Relationship Id="rId15" Type="http://schemas.openxmlformats.org/officeDocument/2006/relationships/customXml" Target="../ink/ink1200.xml"/><Relationship Id="rId36" Type="http://schemas.openxmlformats.org/officeDocument/2006/relationships/customXml" Target="../ink/ink1210.xml"/><Relationship Id="rId57" Type="http://schemas.openxmlformats.org/officeDocument/2006/relationships/image" Target="../media/image1165.png"/><Relationship Id="rId106" Type="http://schemas.openxmlformats.org/officeDocument/2006/relationships/image" Target="../media/image1371.png"/><Relationship Id="rId10" Type="http://schemas.openxmlformats.org/officeDocument/2006/relationships/image" Target="../media/image20.png"/><Relationship Id="rId31" Type="http://schemas.openxmlformats.org/officeDocument/2006/relationships/customXml" Target="../ink/ink1208.xml"/><Relationship Id="rId52" Type="http://schemas.openxmlformats.org/officeDocument/2006/relationships/customXml" Target="../ink/ink1218.xml"/><Relationship Id="rId73" Type="http://schemas.openxmlformats.org/officeDocument/2006/relationships/image" Target="../media/image1173.png"/><Relationship Id="rId78" Type="http://schemas.openxmlformats.org/officeDocument/2006/relationships/customXml" Target="../ink/ink1231.xml"/><Relationship Id="rId94" Type="http://schemas.openxmlformats.org/officeDocument/2006/relationships/image" Target="../media/image1365.png"/><Relationship Id="rId99" Type="http://schemas.openxmlformats.org/officeDocument/2006/relationships/customXml" Target="../ink/ink1241.xml"/><Relationship Id="rId101" Type="http://schemas.openxmlformats.org/officeDocument/2006/relationships/customXml" Target="../ink/ink1242.xml"/><Relationship Id="rId122" Type="http://schemas.openxmlformats.org/officeDocument/2006/relationships/customXml" Target="../ink/ink1259.xml"/></Relationships>
</file>

<file path=ppt/slides/_rels/slide26.xml.rels><?xml version="1.0" encoding="UTF-8" standalone="yes"?>
<Relationships xmlns="http://schemas.openxmlformats.org/package/2006/relationships"><Relationship Id="rId117" Type="http://schemas.openxmlformats.org/officeDocument/2006/relationships/image" Target="../media/image31.png"/><Relationship Id="rId21" Type="http://schemas.openxmlformats.org/officeDocument/2006/relationships/customXml" Target="../ink/ink1269.xml"/><Relationship Id="rId42" Type="http://schemas.openxmlformats.org/officeDocument/2006/relationships/image" Target="../media/image1520.png"/><Relationship Id="rId63" Type="http://schemas.openxmlformats.org/officeDocument/2006/relationships/customXml" Target="../ink/ink1290.xml"/><Relationship Id="rId84" Type="http://schemas.openxmlformats.org/officeDocument/2006/relationships/image" Target="../media/image1541.png"/><Relationship Id="rId138" Type="http://schemas.openxmlformats.org/officeDocument/2006/relationships/image" Target="../media/image1496.png"/><Relationship Id="rId159" Type="http://schemas.openxmlformats.org/officeDocument/2006/relationships/customXml" Target="../ink/ink1335.xml"/><Relationship Id="rId170" Type="http://schemas.openxmlformats.org/officeDocument/2006/relationships/image" Target="../media/image1556.png"/><Relationship Id="rId191" Type="http://schemas.openxmlformats.org/officeDocument/2006/relationships/customXml" Target="../ink/ink1355.xml"/><Relationship Id="rId205" Type="http://schemas.openxmlformats.org/officeDocument/2006/relationships/customXml" Target="../ink/ink1369.xml"/><Relationship Id="rId107" Type="http://schemas.openxmlformats.org/officeDocument/2006/relationships/customXml" Target="../ink/ink1312.xml"/><Relationship Id="rId11" Type="http://schemas.openxmlformats.org/officeDocument/2006/relationships/customXml" Target="../ink/ink1264.xml"/><Relationship Id="rId32" Type="http://schemas.openxmlformats.org/officeDocument/2006/relationships/image" Target="../media/image1515.png"/><Relationship Id="rId53" Type="http://schemas.openxmlformats.org/officeDocument/2006/relationships/customXml" Target="../ink/ink1285.xml"/><Relationship Id="rId74" Type="http://schemas.openxmlformats.org/officeDocument/2006/relationships/image" Target="../media/image1536.png"/><Relationship Id="rId128" Type="http://schemas.openxmlformats.org/officeDocument/2006/relationships/image" Target="../media/image1492.png"/><Relationship Id="rId149" Type="http://schemas.openxmlformats.org/officeDocument/2006/relationships/customXml" Target="../ink/ink1330.xml"/><Relationship Id="rId5" Type="http://schemas.openxmlformats.org/officeDocument/2006/relationships/customXml" Target="../ink/ink1261.xml"/><Relationship Id="rId95" Type="http://schemas.openxmlformats.org/officeDocument/2006/relationships/customXml" Target="../ink/ink1306.xml"/><Relationship Id="rId160" Type="http://schemas.openxmlformats.org/officeDocument/2006/relationships/image" Target="../media/image11012.png"/><Relationship Id="rId181" Type="http://schemas.openxmlformats.org/officeDocument/2006/relationships/customXml" Target="../ink/ink1345.xml"/><Relationship Id="rId22" Type="http://schemas.openxmlformats.org/officeDocument/2006/relationships/image" Target="../media/image1510.png"/><Relationship Id="rId43" Type="http://schemas.openxmlformats.org/officeDocument/2006/relationships/customXml" Target="../ink/ink1280.xml"/><Relationship Id="rId64" Type="http://schemas.openxmlformats.org/officeDocument/2006/relationships/image" Target="../media/image1531.png"/><Relationship Id="rId118" Type="http://schemas.openxmlformats.org/officeDocument/2006/relationships/image" Target="../media/image80.png"/><Relationship Id="rId139" Type="http://schemas.openxmlformats.org/officeDocument/2006/relationships/customXml" Target="../ink/ink1325.xml"/><Relationship Id="rId85" Type="http://schemas.openxmlformats.org/officeDocument/2006/relationships/customXml" Target="../ink/ink1301.xml"/><Relationship Id="rId150" Type="http://schemas.openxmlformats.org/officeDocument/2006/relationships/image" Target="../media/image1547.png"/><Relationship Id="rId171" Type="http://schemas.openxmlformats.org/officeDocument/2006/relationships/customXml" Target="../ink/ink1341.xml"/><Relationship Id="rId192" Type="http://schemas.openxmlformats.org/officeDocument/2006/relationships/customXml" Target="../ink/ink1356.xml"/><Relationship Id="rId206" Type="http://schemas.openxmlformats.org/officeDocument/2006/relationships/customXml" Target="../ink/ink1370.xml"/><Relationship Id="rId12" Type="http://schemas.openxmlformats.org/officeDocument/2006/relationships/image" Target="../media/image1505.png"/><Relationship Id="rId33" Type="http://schemas.openxmlformats.org/officeDocument/2006/relationships/customXml" Target="../ink/ink1275.xml"/><Relationship Id="rId108" Type="http://schemas.openxmlformats.org/officeDocument/2006/relationships/image" Target="../media/image1459.png"/><Relationship Id="rId129" Type="http://schemas.openxmlformats.org/officeDocument/2006/relationships/customXml" Target="../ink/ink1320.xml"/><Relationship Id="rId54" Type="http://schemas.openxmlformats.org/officeDocument/2006/relationships/image" Target="../media/image1526.png"/><Relationship Id="rId75" Type="http://schemas.openxmlformats.org/officeDocument/2006/relationships/customXml" Target="../ink/ink1296.xml"/><Relationship Id="rId96" Type="http://schemas.openxmlformats.org/officeDocument/2006/relationships/image" Target="../media/image1453.png"/><Relationship Id="rId140" Type="http://schemas.openxmlformats.org/officeDocument/2006/relationships/image" Target="../media/image1497.png"/><Relationship Id="rId161" Type="http://schemas.openxmlformats.org/officeDocument/2006/relationships/customXml" Target="../ink/ink1336.xml"/><Relationship Id="rId182" Type="http://schemas.openxmlformats.org/officeDocument/2006/relationships/customXml" Target="../ink/ink1346.xml"/><Relationship Id="rId6" Type="http://schemas.openxmlformats.org/officeDocument/2006/relationships/image" Target="../media/image1502.png"/><Relationship Id="rId23" Type="http://schemas.openxmlformats.org/officeDocument/2006/relationships/customXml" Target="../ink/ink1270.xml"/><Relationship Id="rId119" Type="http://schemas.openxmlformats.org/officeDocument/2006/relationships/image" Target="../media/image19.png"/><Relationship Id="rId44" Type="http://schemas.openxmlformats.org/officeDocument/2006/relationships/image" Target="../media/image1521.png"/><Relationship Id="rId65" Type="http://schemas.openxmlformats.org/officeDocument/2006/relationships/customXml" Target="../ink/ink1291.xml"/><Relationship Id="rId86" Type="http://schemas.openxmlformats.org/officeDocument/2006/relationships/image" Target="../media/image1542.png"/><Relationship Id="rId130" Type="http://schemas.openxmlformats.org/officeDocument/2006/relationships/image" Target="../media/image1493.png"/><Relationship Id="rId151" Type="http://schemas.openxmlformats.org/officeDocument/2006/relationships/customXml" Target="../ink/ink1331.xml"/><Relationship Id="rId172" Type="http://schemas.openxmlformats.org/officeDocument/2006/relationships/image" Target="../media/image1557.png"/><Relationship Id="rId193" Type="http://schemas.openxmlformats.org/officeDocument/2006/relationships/customXml" Target="../ink/ink1357.xml"/><Relationship Id="rId207" Type="http://schemas.openxmlformats.org/officeDocument/2006/relationships/customXml" Target="../ink/ink1371.xml"/><Relationship Id="rId13" Type="http://schemas.openxmlformats.org/officeDocument/2006/relationships/customXml" Target="../ink/ink1265.xml"/><Relationship Id="rId109" Type="http://schemas.openxmlformats.org/officeDocument/2006/relationships/customXml" Target="../ink/ink1313.xml"/><Relationship Id="rId34" Type="http://schemas.openxmlformats.org/officeDocument/2006/relationships/image" Target="../media/image1516.png"/><Relationship Id="rId55" Type="http://schemas.openxmlformats.org/officeDocument/2006/relationships/customXml" Target="../ink/ink1286.xml"/><Relationship Id="rId76" Type="http://schemas.openxmlformats.org/officeDocument/2006/relationships/image" Target="../media/image1537.png"/><Relationship Id="rId97" Type="http://schemas.openxmlformats.org/officeDocument/2006/relationships/customXml" Target="../ink/ink1307.xml"/><Relationship Id="rId120" Type="http://schemas.openxmlformats.org/officeDocument/2006/relationships/image" Target="../media/image32.png"/><Relationship Id="rId141" Type="http://schemas.openxmlformats.org/officeDocument/2006/relationships/customXml" Target="../ink/ink1326.xml"/><Relationship Id="rId7" Type="http://schemas.openxmlformats.org/officeDocument/2006/relationships/customXml" Target="../ink/ink1262.xml"/><Relationship Id="rId162" Type="http://schemas.openxmlformats.org/officeDocument/2006/relationships/image" Target="../media/image1552.png"/><Relationship Id="rId183" Type="http://schemas.openxmlformats.org/officeDocument/2006/relationships/customXml" Target="../ink/ink1347.xml"/><Relationship Id="rId24" Type="http://schemas.openxmlformats.org/officeDocument/2006/relationships/image" Target="../media/image1511.png"/><Relationship Id="rId45" Type="http://schemas.openxmlformats.org/officeDocument/2006/relationships/customXml" Target="../ink/ink1281.xml"/><Relationship Id="rId66" Type="http://schemas.openxmlformats.org/officeDocument/2006/relationships/image" Target="../media/image1532.png"/><Relationship Id="rId87" Type="http://schemas.openxmlformats.org/officeDocument/2006/relationships/customXml" Target="../ink/ink1302.xml"/><Relationship Id="rId110" Type="http://schemas.openxmlformats.org/officeDocument/2006/relationships/image" Target="../media/image1460.png"/><Relationship Id="rId131" Type="http://schemas.openxmlformats.org/officeDocument/2006/relationships/customXml" Target="../ink/ink1321.xml"/><Relationship Id="rId61" Type="http://schemas.openxmlformats.org/officeDocument/2006/relationships/customXml" Target="../ink/ink1289.xml"/><Relationship Id="rId82" Type="http://schemas.openxmlformats.org/officeDocument/2006/relationships/image" Target="../media/image1540.png"/><Relationship Id="rId152" Type="http://schemas.openxmlformats.org/officeDocument/2006/relationships/image" Target="../media/image1548.png"/><Relationship Id="rId173" Type="http://schemas.openxmlformats.org/officeDocument/2006/relationships/customXml" Target="../ink/ink1342.xml"/><Relationship Id="rId194" Type="http://schemas.openxmlformats.org/officeDocument/2006/relationships/customXml" Target="../ink/ink1358.xml"/><Relationship Id="rId199" Type="http://schemas.openxmlformats.org/officeDocument/2006/relationships/customXml" Target="../ink/ink1363.xml"/><Relationship Id="rId203" Type="http://schemas.openxmlformats.org/officeDocument/2006/relationships/customXml" Target="../ink/ink1367.xml"/><Relationship Id="rId208" Type="http://schemas.openxmlformats.org/officeDocument/2006/relationships/customXml" Target="../ink/ink1372.xml"/><Relationship Id="rId19" Type="http://schemas.openxmlformats.org/officeDocument/2006/relationships/customXml" Target="../ink/ink1268.xml"/><Relationship Id="rId14" Type="http://schemas.openxmlformats.org/officeDocument/2006/relationships/image" Target="../media/image1506.png"/><Relationship Id="rId30" Type="http://schemas.openxmlformats.org/officeDocument/2006/relationships/image" Target="../media/image1514.png"/><Relationship Id="rId35" Type="http://schemas.openxmlformats.org/officeDocument/2006/relationships/customXml" Target="../ink/ink1276.xml"/><Relationship Id="rId56" Type="http://schemas.openxmlformats.org/officeDocument/2006/relationships/image" Target="../media/image1527.png"/><Relationship Id="rId77" Type="http://schemas.openxmlformats.org/officeDocument/2006/relationships/customXml" Target="../ink/ink1297.xml"/><Relationship Id="rId100" Type="http://schemas.openxmlformats.org/officeDocument/2006/relationships/image" Target="../media/image1455.png"/><Relationship Id="rId105" Type="http://schemas.openxmlformats.org/officeDocument/2006/relationships/customXml" Target="../ink/ink1311.xml"/><Relationship Id="rId126" Type="http://schemas.openxmlformats.org/officeDocument/2006/relationships/image" Target="../media/image1488.png"/><Relationship Id="rId147" Type="http://schemas.openxmlformats.org/officeDocument/2006/relationships/customXml" Target="../ink/ink1329.xml"/><Relationship Id="rId168" Type="http://schemas.openxmlformats.org/officeDocument/2006/relationships/image" Target="../media/image1555.png"/><Relationship Id="rId8" Type="http://schemas.openxmlformats.org/officeDocument/2006/relationships/image" Target="../media/image1503.png"/><Relationship Id="rId51" Type="http://schemas.openxmlformats.org/officeDocument/2006/relationships/customXml" Target="../ink/ink1284.xml"/><Relationship Id="rId72" Type="http://schemas.openxmlformats.org/officeDocument/2006/relationships/image" Target="../media/image1535.png"/><Relationship Id="rId93" Type="http://schemas.openxmlformats.org/officeDocument/2006/relationships/customXml" Target="../ink/ink1305.xml"/><Relationship Id="rId98" Type="http://schemas.openxmlformats.org/officeDocument/2006/relationships/image" Target="../media/image1454.png"/><Relationship Id="rId121" Type="http://schemas.openxmlformats.org/officeDocument/2006/relationships/image" Target="../media/image20.png"/><Relationship Id="rId142" Type="http://schemas.openxmlformats.org/officeDocument/2006/relationships/image" Target="../media/image1498.png"/><Relationship Id="rId163" Type="http://schemas.openxmlformats.org/officeDocument/2006/relationships/customXml" Target="../ink/ink1337.xml"/><Relationship Id="rId184" Type="http://schemas.openxmlformats.org/officeDocument/2006/relationships/customXml" Target="../ink/ink1348.xml"/><Relationship Id="rId189" Type="http://schemas.openxmlformats.org/officeDocument/2006/relationships/customXml" Target="../ink/ink1353.xml"/><Relationship Id="rId3" Type="http://schemas.openxmlformats.org/officeDocument/2006/relationships/customXml" Target="../ink/ink1260.xml"/><Relationship Id="rId25" Type="http://schemas.openxmlformats.org/officeDocument/2006/relationships/customXml" Target="../ink/ink1271.xml"/><Relationship Id="rId46" Type="http://schemas.openxmlformats.org/officeDocument/2006/relationships/image" Target="../media/image1522.png"/><Relationship Id="rId67" Type="http://schemas.openxmlformats.org/officeDocument/2006/relationships/customXml" Target="../ink/ink1292.xml"/><Relationship Id="rId116" Type="http://schemas.openxmlformats.org/officeDocument/2006/relationships/image" Target="../media/image1463.png"/><Relationship Id="rId137" Type="http://schemas.openxmlformats.org/officeDocument/2006/relationships/customXml" Target="../ink/ink1324.xml"/><Relationship Id="rId158" Type="http://schemas.openxmlformats.org/officeDocument/2006/relationships/image" Target="../media/image1551.png"/><Relationship Id="rId20" Type="http://schemas.openxmlformats.org/officeDocument/2006/relationships/image" Target="../media/image1509.png"/><Relationship Id="rId41" Type="http://schemas.openxmlformats.org/officeDocument/2006/relationships/customXml" Target="../ink/ink1279.xml"/><Relationship Id="rId62" Type="http://schemas.openxmlformats.org/officeDocument/2006/relationships/image" Target="../media/image1530.png"/><Relationship Id="rId83" Type="http://schemas.openxmlformats.org/officeDocument/2006/relationships/customXml" Target="../ink/ink1300.xml"/><Relationship Id="rId88" Type="http://schemas.openxmlformats.org/officeDocument/2006/relationships/image" Target="../media/image1543.png"/><Relationship Id="rId111" Type="http://schemas.openxmlformats.org/officeDocument/2006/relationships/customXml" Target="../ink/ink1314.xml"/><Relationship Id="rId132" Type="http://schemas.openxmlformats.org/officeDocument/2006/relationships/image" Target="../media/image1494.png"/><Relationship Id="rId153" Type="http://schemas.openxmlformats.org/officeDocument/2006/relationships/customXml" Target="../ink/ink1332.xml"/><Relationship Id="rId174" Type="http://schemas.openxmlformats.org/officeDocument/2006/relationships/image" Target="../media/image1558.png"/><Relationship Id="rId179" Type="http://schemas.openxmlformats.org/officeDocument/2006/relationships/image" Target="../media/image83.png"/><Relationship Id="rId195" Type="http://schemas.openxmlformats.org/officeDocument/2006/relationships/customXml" Target="../ink/ink1359.xml"/><Relationship Id="rId209" Type="http://schemas.openxmlformats.org/officeDocument/2006/relationships/image" Target="../media/image84.png"/><Relationship Id="rId190" Type="http://schemas.openxmlformats.org/officeDocument/2006/relationships/customXml" Target="../ink/ink1354.xml"/><Relationship Id="rId204" Type="http://schemas.openxmlformats.org/officeDocument/2006/relationships/customXml" Target="../ink/ink1368.xml"/><Relationship Id="rId15" Type="http://schemas.openxmlformats.org/officeDocument/2006/relationships/customXml" Target="../ink/ink1266.xml"/><Relationship Id="rId36" Type="http://schemas.openxmlformats.org/officeDocument/2006/relationships/image" Target="../media/image1517.png"/><Relationship Id="rId57" Type="http://schemas.openxmlformats.org/officeDocument/2006/relationships/customXml" Target="../ink/ink1287.xml"/><Relationship Id="rId106" Type="http://schemas.openxmlformats.org/officeDocument/2006/relationships/image" Target="../media/image1458.png"/><Relationship Id="rId127" Type="http://schemas.openxmlformats.org/officeDocument/2006/relationships/customXml" Target="../ink/ink1319.xml"/><Relationship Id="rId10" Type="http://schemas.openxmlformats.org/officeDocument/2006/relationships/image" Target="../media/image1504.png"/><Relationship Id="rId31" Type="http://schemas.openxmlformats.org/officeDocument/2006/relationships/customXml" Target="../ink/ink1274.xml"/><Relationship Id="rId52" Type="http://schemas.openxmlformats.org/officeDocument/2006/relationships/image" Target="../media/image1525.png"/><Relationship Id="rId73" Type="http://schemas.openxmlformats.org/officeDocument/2006/relationships/customXml" Target="../ink/ink1295.xml"/><Relationship Id="rId78" Type="http://schemas.openxmlformats.org/officeDocument/2006/relationships/image" Target="../media/image1538.png"/><Relationship Id="rId94" Type="http://schemas.openxmlformats.org/officeDocument/2006/relationships/image" Target="../media/image1546.png"/><Relationship Id="rId99" Type="http://schemas.openxmlformats.org/officeDocument/2006/relationships/customXml" Target="../ink/ink1308.xml"/><Relationship Id="rId101" Type="http://schemas.openxmlformats.org/officeDocument/2006/relationships/customXml" Target="../ink/ink1309.xml"/><Relationship Id="rId122" Type="http://schemas.openxmlformats.org/officeDocument/2006/relationships/image" Target="../media/image30.png"/><Relationship Id="rId143" Type="http://schemas.openxmlformats.org/officeDocument/2006/relationships/customXml" Target="../ink/ink1327.xml"/><Relationship Id="rId148" Type="http://schemas.openxmlformats.org/officeDocument/2006/relationships/image" Target="../media/image1500.png"/><Relationship Id="rId164" Type="http://schemas.openxmlformats.org/officeDocument/2006/relationships/image" Target="../media/image1553.png"/><Relationship Id="rId169" Type="http://schemas.openxmlformats.org/officeDocument/2006/relationships/customXml" Target="../ink/ink1340.xml"/><Relationship Id="rId185" Type="http://schemas.openxmlformats.org/officeDocument/2006/relationships/customXml" Target="../ink/ink1349.xml"/><Relationship Id="rId4" Type="http://schemas.openxmlformats.org/officeDocument/2006/relationships/image" Target="../media/image1501.png"/><Relationship Id="rId9" Type="http://schemas.openxmlformats.org/officeDocument/2006/relationships/customXml" Target="../ink/ink1263.xml"/><Relationship Id="rId180" Type="http://schemas.openxmlformats.org/officeDocument/2006/relationships/image" Target="../media/image81.png"/><Relationship Id="rId26" Type="http://schemas.openxmlformats.org/officeDocument/2006/relationships/image" Target="../media/image1512.png"/><Relationship Id="rId47" Type="http://schemas.openxmlformats.org/officeDocument/2006/relationships/customXml" Target="../ink/ink1282.xml"/><Relationship Id="rId68" Type="http://schemas.openxmlformats.org/officeDocument/2006/relationships/image" Target="../media/image1533.png"/><Relationship Id="rId89" Type="http://schemas.openxmlformats.org/officeDocument/2006/relationships/customXml" Target="../ink/ink1303.xml"/><Relationship Id="rId112" Type="http://schemas.openxmlformats.org/officeDocument/2006/relationships/image" Target="../media/image1461.png"/><Relationship Id="rId133" Type="http://schemas.openxmlformats.org/officeDocument/2006/relationships/customXml" Target="../ink/ink1322.xml"/><Relationship Id="rId154" Type="http://schemas.openxmlformats.org/officeDocument/2006/relationships/image" Target="../media/image1549.png"/><Relationship Id="rId175" Type="http://schemas.openxmlformats.org/officeDocument/2006/relationships/customXml" Target="../ink/ink1343.xml"/><Relationship Id="rId196" Type="http://schemas.openxmlformats.org/officeDocument/2006/relationships/customXml" Target="../ink/ink1360.xml"/><Relationship Id="rId200" Type="http://schemas.openxmlformats.org/officeDocument/2006/relationships/customXml" Target="../ink/ink1364.xml"/><Relationship Id="rId16" Type="http://schemas.openxmlformats.org/officeDocument/2006/relationships/image" Target="../media/image1507.png"/><Relationship Id="rId37" Type="http://schemas.openxmlformats.org/officeDocument/2006/relationships/customXml" Target="../ink/ink1277.xml"/><Relationship Id="rId58" Type="http://schemas.openxmlformats.org/officeDocument/2006/relationships/image" Target="../media/image1528.png"/><Relationship Id="rId79" Type="http://schemas.openxmlformats.org/officeDocument/2006/relationships/customXml" Target="../ink/ink1298.xml"/><Relationship Id="rId102" Type="http://schemas.openxmlformats.org/officeDocument/2006/relationships/image" Target="../media/image1456.png"/><Relationship Id="rId123" Type="http://schemas.openxmlformats.org/officeDocument/2006/relationships/customXml" Target="../ink/ink1317.xml"/><Relationship Id="rId144" Type="http://schemas.openxmlformats.org/officeDocument/2006/relationships/image" Target="../media/image1483.png"/><Relationship Id="rId90" Type="http://schemas.openxmlformats.org/officeDocument/2006/relationships/image" Target="../media/image1544.png"/><Relationship Id="rId165" Type="http://schemas.openxmlformats.org/officeDocument/2006/relationships/customXml" Target="../ink/ink1338.xml"/><Relationship Id="rId186" Type="http://schemas.openxmlformats.org/officeDocument/2006/relationships/customXml" Target="../ink/ink1350.xml"/><Relationship Id="rId27" Type="http://schemas.openxmlformats.org/officeDocument/2006/relationships/customXml" Target="../ink/ink1272.xml"/><Relationship Id="rId48" Type="http://schemas.openxmlformats.org/officeDocument/2006/relationships/image" Target="../media/image1523.png"/><Relationship Id="rId69" Type="http://schemas.openxmlformats.org/officeDocument/2006/relationships/customXml" Target="../ink/ink1293.xml"/><Relationship Id="rId113" Type="http://schemas.openxmlformats.org/officeDocument/2006/relationships/customXml" Target="../ink/ink1315.xml"/><Relationship Id="rId134" Type="http://schemas.openxmlformats.org/officeDocument/2006/relationships/image" Target="../media/image1495.png"/><Relationship Id="rId80" Type="http://schemas.openxmlformats.org/officeDocument/2006/relationships/image" Target="../media/image1539.png"/><Relationship Id="rId155" Type="http://schemas.openxmlformats.org/officeDocument/2006/relationships/customXml" Target="../ink/ink1333.xml"/><Relationship Id="rId176" Type="http://schemas.openxmlformats.org/officeDocument/2006/relationships/image" Target="../media/image1559.png"/><Relationship Id="rId197" Type="http://schemas.openxmlformats.org/officeDocument/2006/relationships/customXml" Target="../ink/ink1361.xml"/><Relationship Id="rId201" Type="http://schemas.openxmlformats.org/officeDocument/2006/relationships/customXml" Target="../ink/ink1365.xml"/><Relationship Id="rId17" Type="http://schemas.openxmlformats.org/officeDocument/2006/relationships/customXml" Target="../ink/ink1267.xml"/><Relationship Id="rId38" Type="http://schemas.openxmlformats.org/officeDocument/2006/relationships/image" Target="../media/image1518.png"/><Relationship Id="rId59" Type="http://schemas.openxmlformats.org/officeDocument/2006/relationships/customXml" Target="../ink/ink1288.xml"/><Relationship Id="rId103" Type="http://schemas.openxmlformats.org/officeDocument/2006/relationships/customXml" Target="../ink/ink1310.xml"/><Relationship Id="rId124" Type="http://schemas.openxmlformats.org/officeDocument/2006/relationships/image" Target="../media/image1487.png"/><Relationship Id="rId70" Type="http://schemas.openxmlformats.org/officeDocument/2006/relationships/image" Target="../media/image1534.png"/><Relationship Id="rId91" Type="http://schemas.openxmlformats.org/officeDocument/2006/relationships/customXml" Target="../ink/ink1304.xml"/><Relationship Id="rId145" Type="http://schemas.openxmlformats.org/officeDocument/2006/relationships/customXml" Target="../ink/ink1328.xml"/><Relationship Id="rId166" Type="http://schemas.openxmlformats.org/officeDocument/2006/relationships/image" Target="../media/image1554.png"/><Relationship Id="rId187" Type="http://schemas.openxmlformats.org/officeDocument/2006/relationships/customXml" Target="../ink/ink1351.xml"/><Relationship Id="rId1" Type="http://schemas.openxmlformats.org/officeDocument/2006/relationships/slideLayout" Target="../slideLayouts/slideLayout1.xml"/><Relationship Id="rId28" Type="http://schemas.openxmlformats.org/officeDocument/2006/relationships/image" Target="../media/image1513.png"/><Relationship Id="rId49" Type="http://schemas.openxmlformats.org/officeDocument/2006/relationships/customXml" Target="../ink/ink1283.xml"/><Relationship Id="rId114" Type="http://schemas.openxmlformats.org/officeDocument/2006/relationships/image" Target="../media/image1462.png"/><Relationship Id="rId60" Type="http://schemas.openxmlformats.org/officeDocument/2006/relationships/image" Target="../media/image1529.png"/><Relationship Id="rId81" Type="http://schemas.openxmlformats.org/officeDocument/2006/relationships/customXml" Target="../ink/ink1299.xml"/><Relationship Id="rId135" Type="http://schemas.openxmlformats.org/officeDocument/2006/relationships/customXml" Target="../ink/ink1323.xml"/><Relationship Id="rId156" Type="http://schemas.openxmlformats.org/officeDocument/2006/relationships/image" Target="../media/image1550.png"/><Relationship Id="rId177" Type="http://schemas.openxmlformats.org/officeDocument/2006/relationships/customXml" Target="../ink/ink1344.xml"/><Relationship Id="rId198" Type="http://schemas.openxmlformats.org/officeDocument/2006/relationships/customXml" Target="../ink/ink1362.xml"/><Relationship Id="rId202" Type="http://schemas.openxmlformats.org/officeDocument/2006/relationships/customXml" Target="../ink/ink1366.xml"/><Relationship Id="rId18" Type="http://schemas.openxmlformats.org/officeDocument/2006/relationships/image" Target="../media/image1508.png"/><Relationship Id="rId39" Type="http://schemas.openxmlformats.org/officeDocument/2006/relationships/customXml" Target="../ink/ink1278.xml"/><Relationship Id="rId50" Type="http://schemas.openxmlformats.org/officeDocument/2006/relationships/image" Target="../media/image1524.png"/><Relationship Id="rId104" Type="http://schemas.openxmlformats.org/officeDocument/2006/relationships/image" Target="../media/image1457.png"/><Relationship Id="rId125" Type="http://schemas.openxmlformats.org/officeDocument/2006/relationships/customXml" Target="../ink/ink1318.xml"/><Relationship Id="rId146" Type="http://schemas.openxmlformats.org/officeDocument/2006/relationships/image" Target="../media/image1499.png"/><Relationship Id="rId167" Type="http://schemas.openxmlformats.org/officeDocument/2006/relationships/customXml" Target="../ink/ink1339.xml"/><Relationship Id="rId188" Type="http://schemas.openxmlformats.org/officeDocument/2006/relationships/customXml" Target="../ink/ink1352.xml"/><Relationship Id="rId71" Type="http://schemas.openxmlformats.org/officeDocument/2006/relationships/customXml" Target="../ink/ink1294.xml"/><Relationship Id="rId92" Type="http://schemas.openxmlformats.org/officeDocument/2006/relationships/image" Target="../media/image1545.png"/><Relationship Id="rId2" Type="http://schemas.openxmlformats.org/officeDocument/2006/relationships/notesSlide" Target="../notesSlides/notesSlide25.xml"/><Relationship Id="rId29" Type="http://schemas.openxmlformats.org/officeDocument/2006/relationships/customXml" Target="../ink/ink1273.xml"/><Relationship Id="rId40" Type="http://schemas.openxmlformats.org/officeDocument/2006/relationships/image" Target="../media/image1519.png"/><Relationship Id="rId115" Type="http://schemas.openxmlformats.org/officeDocument/2006/relationships/customXml" Target="../ink/ink1316.xml"/><Relationship Id="rId136" Type="http://schemas.openxmlformats.org/officeDocument/2006/relationships/image" Target="../media/image1479.png"/><Relationship Id="rId157" Type="http://schemas.openxmlformats.org/officeDocument/2006/relationships/customXml" Target="../ink/ink1334.xml"/><Relationship Id="rId178" Type="http://schemas.openxmlformats.org/officeDocument/2006/relationships/image" Target="../media/image1560.png"/></Relationships>
</file>

<file path=ppt/slides/_rels/slide27.xml.rels><?xml version="1.0" encoding="UTF-8" standalone="yes"?>
<Relationships xmlns="http://schemas.openxmlformats.org/package/2006/relationships"><Relationship Id="rId117" Type="http://schemas.openxmlformats.org/officeDocument/2006/relationships/customXml" Target="../ink/ink1430.xml"/><Relationship Id="rId21" Type="http://schemas.openxmlformats.org/officeDocument/2006/relationships/customXml" Target="../ink/ink1382.xml"/><Relationship Id="rId63" Type="http://schemas.openxmlformats.org/officeDocument/2006/relationships/customXml" Target="../ink/ink1403.xml"/><Relationship Id="rId159" Type="http://schemas.openxmlformats.org/officeDocument/2006/relationships/customXml" Target="../ink/ink1451.xml"/><Relationship Id="rId170" Type="http://schemas.openxmlformats.org/officeDocument/2006/relationships/image" Target="../media/image20.png"/><Relationship Id="rId226" Type="http://schemas.openxmlformats.org/officeDocument/2006/relationships/image" Target="../media/image1477.png"/><Relationship Id="rId268" Type="http://schemas.openxmlformats.org/officeDocument/2006/relationships/image" Target="../media/image1495.png"/><Relationship Id="rId32" Type="http://schemas.openxmlformats.org/officeDocument/2006/relationships/image" Target="../media/image1388.png"/><Relationship Id="rId74" Type="http://schemas.openxmlformats.org/officeDocument/2006/relationships/image" Target="../media/image1409.png"/><Relationship Id="rId128" Type="http://schemas.openxmlformats.org/officeDocument/2006/relationships/image" Target="../media/image1436.png"/><Relationship Id="rId5" Type="http://schemas.openxmlformats.org/officeDocument/2006/relationships/customXml" Target="../ink/ink1374.xml"/><Relationship Id="rId181" Type="http://schemas.openxmlformats.org/officeDocument/2006/relationships/customXml" Target="../ink/ink1461.xml"/><Relationship Id="rId237" Type="http://schemas.openxmlformats.org/officeDocument/2006/relationships/customXml" Target="../ink/ink1488.xml"/><Relationship Id="rId258" Type="http://schemas.openxmlformats.org/officeDocument/2006/relationships/image" Target="../media/image1490.png"/><Relationship Id="rId279" Type="http://schemas.openxmlformats.org/officeDocument/2006/relationships/customXml" Target="../ink/ink1512.xml"/><Relationship Id="rId22" Type="http://schemas.openxmlformats.org/officeDocument/2006/relationships/image" Target="../media/image1383.png"/><Relationship Id="rId43" Type="http://schemas.openxmlformats.org/officeDocument/2006/relationships/customXml" Target="../ink/ink1393.xml"/><Relationship Id="rId64" Type="http://schemas.openxmlformats.org/officeDocument/2006/relationships/image" Target="../media/image1404.png"/><Relationship Id="rId118" Type="http://schemas.openxmlformats.org/officeDocument/2006/relationships/image" Target="../media/image1431.png"/><Relationship Id="rId139" Type="http://schemas.openxmlformats.org/officeDocument/2006/relationships/customXml" Target="../ink/ink1441.xml"/><Relationship Id="rId85" Type="http://schemas.openxmlformats.org/officeDocument/2006/relationships/customXml" Target="../ink/ink1414.xml"/><Relationship Id="rId150" Type="http://schemas.openxmlformats.org/officeDocument/2006/relationships/image" Target="../media/image1447.png"/><Relationship Id="rId171" Type="http://schemas.openxmlformats.org/officeDocument/2006/relationships/image" Target="../media/image23.png"/><Relationship Id="rId192" Type="http://schemas.openxmlformats.org/officeDocument/2006/relationships/image" Target="../media/image1461.png"/><Relationship Id="rId206" Type="http://schemas.openxmlformats.org/officeDocument/2006/relationships/image" Target="../media/image1467.png"/><Relationship Id="rId227" Type="http://schemas.openxmlformats.org/officeDocument/2006/relationships/customXml" Target="../ink/ink1483.xml"/><Relationship Id="rId248" Type="http://schemas.openxmlformats.org/officeDocument/2006/relationships/customXml" Target="../ink/ink1493.xml"/><Relationship Id="rId269" Type="http://schemas.openxmlformats.org/officeDocument/2006/relationships/customXml" Target="../ink/ink1506.xml"/><Relationship Id="rId12" Type="http://schemas.openxmlformats.org/officeDocument/2006/relationships/image" Target="../media/image1378.png"/><Relationship Id="rId33" Type="http://schemas.openxmlformats.org/officeDocument/2006/relationships/customXml" Target="../ink/ink1388.xml"/><Relationship Id="rId108" Type="http://schemas.openxmlformats.org/officeDocument/2006/relationships/image" Target="../media/image1426.png"/><Relationship Id="rId129" Type="http://schemas.openxmlformats.org/officeDocument/2006/relationships/customXml" Target="../ink/ink1436.xml"/><Relationship Id="rId280" Type="http://schemas.openxmlformats.org/officeDocument/2006/relationships/image" Target="../media/image1500.png"/><Relationship Id="rId54" Type="http://schemas.openxmlformats.org/officeDocument/2006/relationships/image" Target="../media/image1399.png"/><Relationship Id="rId75" Type="http://schemas.openxmlformats.org/officeDocument/2006/relationships/customXml" Target="../ink/ink1409.xml"/><Relationship Id="rId96" Type="http://schemas.openxmlformats.org/officeDocument/2006/relationships/image" Target="../media/image1420.png"/><Relationship Id="rId140" Type="http://schemas.openxmlformats.org/officeDocument/2006/relationships/image" Target="../media/image1442.png"/><Relationship Id="rId161" Type="http://schemas.openxmlformats.org/officeDocument/2006/relationships/customXml" Target="../ink/ink1452.xml"/><Relationship Id="rId182" Type="http://schemas.openxmlformats.org/officeDocument/2006/relationships/image" Target="../media/image1456.png"/><Relationship Id="rId217" Type="http://schemas.openxmlformats.org/officeDocument/2006/relationships/customXml" Target="../ink/ink1478.xml"/><Relationship Id="rId6" Type="http://schemas.openxmlformats.org/officeDocument/2006/relationships/image" Target="../media/image1375.png"/><Relationship Id="rId238" Type="http://schemas.openxmlformats.org/officeDocument/2006/relationships/image" Target="../media/image1483.png"/><Relationship Id="rId259" Type="http://schemas.openxmlformats.org/officeDocument/2006/relationships/customXml" Target="../ink/ink1501.xml"/><Relationship Id="rId23" Type="http://schemas.openxmlformats.org/officeDocument/2006/relationships/customXml" Target="../ink/ink1383.xml"/><Relationship Id="rId119" Type="http://schemas.openxmlformats.org/officeDocument/2006/relationships/customXml" Target="../ink/ink1431.xml"/><Relationship Id="rId270" Type="http://schemas.openxmlformats.org/officeDocument/2006/relationships/customXml" Target="../ink/ink1507.xml"/><Relationship Id="rId44" Type="http://schemas.openxmlformats.org/officeDocument/2006/relationships/image" Target="../media/image1394.png"/><Relationship Id="rId65" Type="http://schemas.openxmlformats.org/officeDocument/2006/relationships/customXml" Target="../ink/ink1404.xml"/><Relationship Id="rId86" Type="http://schemas.openxmlformats.org/officeDocument/2006/relationships/image" Target="../media/image1415.png"/><Relationship Id="rId130" Type="http://schemas.openxmlformats.org/officeDocument/2006/relationships/image" Target="../media/image1437.png"/><Relationship Id="rId151" Type="http://schemas.openxmlformats.org/officeDocument/2006/relationships/customXml" Target="../ink/ink1447.xml"/><Relationship Id="rId172" Type="http://schemas.openxmlformats.org/officeDocument/2006/relationships/image" Target="../media/image30.png"/><Relationship Id="rId193" Type="http://schemas.openxmlformats.org/officeDocument/2006/relationships/customXml" Target="../ink/ink1467.xml"/><Relationship Id="rId207" Type="http://schemas.openxmlformats.org/officeDocument/2006/relationships/customXml" Target="../ink/ink1473.xml"/><Relationship Id="rId228" Type="http://schemas.openxmlformats.org/officeDocument/2006/relationships/image" Target="../media/image1478.png"/><Relationship Id="rId249" Type="http://schemas.openxmlformats.org/officeDocument/2006/relationships/image" Target="../media/image1488.png"/><Relationship Id="rId13" Type="http://schemas.openxmlformats.org/officeDocument/2006/relationships/customXml" Target="../ink/ink1378.xml"/><Relationship Id="rId109" Type="http://schemas.openxmlformats.org/officeDocument/2006/relationships/customXml" Target="../ink/ink1426.xml"/><Relationship Id="rId260" Type="http://schemas.openxmlformats.org/officeDocument/2006/relationships/image" Target="../media/image1491.png"/><Relationship Id="rId34" Type="http://schemas.openxmlformats.org/officeDocument/2006/relationships/image" Target="../media/image1389.png"/><Relationship Id="rId55" Type="http://schemas.openxmlformats.org/officeDocument/2006/relationships/customXml" Target="../ink/ink1399.xml"/><Relationship Id="rId76" Type="http://schemas.openxmlformats.org/officeDocument/2006/relationships/image" Target="../media/image1410.png"/><Relationship Id="rId97" Type="http://schemas.openxmlformats.org/officeDocument/2006/relationships/customXml" Target="../ink/ink1420.xml"/><Relationship Id="rId120" Type="http://schemas.openxmlformats.org/officeDocument/2006/relationships/image" Target="../media/image1432.png"/><Relationship Id="rId141" Type="http://schemas.openxmlformats.org/officeDocument/2006/relationships/customXml" Target="../ink/ink1442.xml"/><Relationship Id="rId7" Type="http://schemas.openxmlformats.org/officeDocument/2006/relationships/customXml" Target="../ink/ink1375.xml"/><Relationship Id="rId162" Type="http://schemas.openxmlformats.org/officeDocument/2006/relationships/customXml" Target="../ink/ink1453.xml"/><Relationship Id="rId183" Type="http://schemas.openxmlformats.org/officeDocument/2006/relationships/customXml" Target="../ink/ink1462.xml"/><Relationship Id="rId218" Type="http://schemas.openxmlformats.org/officeDocument/2006/relationships/image" Target="../media/image1473.png"/><Relationship Id="rId239" Type="http://schemas.openxmlformats.org/officeDocument/2006/relationships/customXml" Target="../ink/ink1489.xml"/><Relationship Id="rId250" Type="http://schemas.openxmlformats.org/officeDocument/2006/relationships/customXml" Target="../ink/ink1494.xml"/><Relationship Id="rId271" Type="http://schemas.openxmlformats.org/officeDocument/2006/relationships/image" Target="../media/image1496.png"/><Relationship Id="rId24" Type="http://schemas.openxmlformats.org/officeDocument/2006/relationships/image" Target="../media/image1384.png"/><Relationship Id="rId45" Type="http://schemas.openxmlformats.org/officeDocument/2006/relationships/customXml" Target="../ink/ink1394.xml"/><Relationship Id="rId66" Type="http://schemas.openxmlformats.org/officeDocument/2006/relationships/image" Target="../media/image1405.png"/><Relationship Id="rId87" Type="http://schemas.openxmlformats.org/officeDocument/2006/relationships/customXml" Target="../ink/ink1415.xml"/><Relationship Id="rId110" Type="http://schemas.openxmlformats.org/officeDocument/2006/relationships/image" Target="../media/image1427.png"/><Relationship Id="rId131" Type="http://schemas.openxmlformats.org/officeDocument/2006/relationships/customXml" Target="../ink/ink1437.xml"/><Relationship Id="rId152" Type="http://schemas.openxmlformats.org/officeDocument/2006/relationships/image" Target="../media/image1448.png"/><Relationship Id="rId173" Type="http://schemas.openxmlformats.org/officeDocument/2006/relationships/image" Target="../media/image84.png"/><Relationship Id="rId194" Type="http://schemas.openxmlformats.org/officeDocument/2006/relationships/image" Target="../media/image1462.png"/><Relationship Id="rId208" Type="http://schemas.openxmlformats.org/officeDocument/2006/relationships/image" Target="../media/image1468.png"/><Relationship Id="rId229" Type="http://schemas.openxmlformats.org/officeDocument/2006/relationships/customXml" Target="../ink/ink1484.xml"/><Relationship Id="rId240" Type="http://schemas.openxmlformats.org/officeDocument/2006/relationships/image" Target="../media/image1484.png"/><Relationship Id="rId261" Type="http://schemas.openxmlformats.org/officeDocument/2006/relationships/customXml" Target="../ink/ink1502.xml"/><Relationship Id="rId14" Type="http://schemas.openxmlformats.org/officeDocument/2006/relationships/image" Target="../media/image1379.png"/><Relationship Id="rId35" Type="http://schemas.openxmlformats.org/officeDocument/2006/relationships/customXml" Target="../ink/ink1389.xml"/><Relationship Id="rId56" Type="http://schemas.openxmlformats.org/officeDocument/2006/relationships/image" Target="../media/image1400.png"/><Relationship Id="rId77" Type="http://schemas.openxmlformats.org/officeDocument/2006/relationships/customXml" Target="../ink/ink1410.xml"/><Relationship Id="rId100" Type="http://schemas.openxmlformats.org/officeDocument/2006/relationships/image" Target="../media/image1422.png"/><Relationship Id="rId8" Type="http://schemas.openxmlformats.org/officeDocument/2006/relationships/image" Target="../media/image1376.png"/><Relationship Id="rId98" Type="http://schemas.openxmlformats.org/officeDocument/2006/relationships/image" Target="../media/image1421.png"/><Relationship Id="rId121" Type="http://schemas.openxmlformats.org/officeDocument/2006/relationships/customXml" Target="../ink/ink1432.xml"/><Relationship Id="rId142" Type="http://schemas.openxmlformats.org/officeDocument/2006/relationships/image" Target="../media/image1443.png"/><Relationship Id="rId163" Type="http://schemas.openxmlformats.org/officeDocument/2006/relationships/customXml" Target="../ink/ink1454.xml"/><Relationship Id="rId184" Type="http://schemas.openxmlformats.org/officeDocument/2006/relationships/image" Target="../media/image1457.png"/><Relationship Id="rId219" Type="http://schemas.openxmlformats.org/officeDocument/2006/relationships/customXml" Target="../ink/ink1479.xml"/><Relationship Id="rId230" Type="http://schemas.openxmlformats.org/officeDocument/2006/relationships/image" Target="../media/image1479.png"/><Relationship Id="rId251" Type="http://schemas.openxmlformats.org/officeDocument/2006/relationships/customXml" Target="../ink/ink1495.xml"/><Relationship Id="rId25" Type="http://schemas.openxmlformats.org/officeDocument/2006/relationships/customXml" Target="../ink/ink1384.xml"/><Relationship Id="rId46" Type="http://schemas.openxmlformats.org/officeDocument/2006/relationships/image" Target="../media/image1395.png"/><Relationship Id="rId67" Type="http://schemas.openxmlformats.org/officeDocument/2006/relationships/customXml" Target="../ink/ink1405.xml"/><Relationship Id="rId272" Type="http://schemas.openxmlformats.org/officeDocument/2006/relationships/customXml" Target="../ink/ink1508.xml"/><Relationship Id="rId88" Type="http://schemas.openxmlformats.org/officeDocument/2006/relationships/image" Target="../media/image1416.png"/><Relationship Id="rId111" Type="http://schemas.openxmlformats.org/officeDocument/2006/relationships/customXml" Target="../ink/ink1427.xml"/><Relationship Id="rId132" Type="http://schemas.openxmlformats.org/officeDocument/2006/relationships/image" Target="../media/image1438.png"/><Relationship Id="rId153" Type="http://schemas.openxmlformats.org/officeDocument/2006/relationships/customXml" Target="../ink/ink1448.xml"/><Relationship Id="rId174" Type="http://schemas.openxmlformats.org/officeDocument/2006/relationships/image" Target="../media/image83.png"/><Relationship Id="rId195" Type="http://schemas.openxmlformats.org/officeDocument/2006/relationships/customXml" Target="../ink/ink1468.xml"/><Relationship Id="rId209" Type="http://schemas.openxmlformats.org/officeDocument/2006/relationships/customXml" Target="../ink/ink1474.xml"/><Relationship Id="rId220" Type="http://schemas.openxmlformats.org/officeDocument/2006/relationships/image" Target="../media/image1474.png"/><Relationship Id="rId241" Type="http://schemas.openxmlformats.org/officeDocument/2006/relationships/customXml" Target="../ink/ink1490.xml"/><Relationship Id="rId15" Type="http://schemas.openxmlformats.org/officeDocument/2006/relationships/customXml" Target="../ink/ink1379.xml"/><Relationship Id="rId36" Type="http://schemas.openxmlformats.org/officeDocument/2006/relationships/image" Target="../media/image1390.png"/><Relationship Id="rId57" Type="http://schemas.openxmlformats.org/officeDocument/2006/relationships/customXml" Target="../ink/ink1400.xml"/><Relationship Id="rId262" Type="http://schemas.openxmlformats.org/officeDocument/2006/relationships/image" Target="../media/image1492.png"/><Relationship Id="rId78" Type="http://schemas.openxmlformats.org/officeDocument/2006/relationships/image" Target="../media/image1411.png"/><Relationship Id="rId99" Type="http://schemas.openxmlformats.org/officeDocument/2006/relationships/customXml" Target="../ink/ink1421.xml"/><Relationship Id="rId101" Type="http://schemas.openxmlformats.org/officeDocument/2006/relationships/customXml" Target="../ink/ink1422.xml"/><Relationship Id="rId122" Type="http://schemas.openxmlformats.org/officeDocument/2006/relationships/image" Target="../media/image1433.png"/><Relationship Id="rId143" Type="http://schemas.openxmlformats.org/officeDocument/2006/relationships/customXml" Target="../ink/ink1443.xml"/><Relationship Id="rId164" Type="http://schemas.openxmlformats.org/officeDocument/2006/relationships/customXml" Target="../ink/ink1455.xml"/><Relationship Id="rId185" Type="http://schemas.openxmlformats.org/officeDocument/2006/relationships/customXml" Target="../ink/ink1463.xml"/><Relationship Id="rId9" Type="http://schemas.openxmlformats.org/officeDocument/2006/relationships/customXml" Target="../ink/ink1376.xml"/><Relationship Id="rId210" Type="http://schemas.openxmlformats.org/officeDocument/2006/relationships/image" Target="../media/image1469.png"/><Relationship Id="rId26" Type="http://schemas.openxmlformats.org/officeDocument/2006/relationships/image" Target="../media/image1385.png"/><Relationship Id="rId231" Type="http://schemas.openxmlformats.org/officeDocument/2006/relationships/customXml" Target="../ink/ink1485.xml"/><Relationship Id="rId252" Type="http://schemas.openxmlformats.org/officeDocument/2006/relationships/customXml" Target="../ink/ink1496.xml"/><Relationship Id="rId273" Type="http://schemas.openxmlformats.org/officeDocument/2006/relationships/image" Target="../media/image1497.png"/><Relationship Id="rId47" Type="http://schemas.openxmlformats.org/officeDocument/2006/relationships/customXml" Target="../ink/ink1395.xml"/><Relationship Id="rId68" Type="http://schemas.openxmlformats.org/officeDocument/2006/relationships/image" Target="../media/image1406.png"/><Relationship Id="rId89" Type="http://schemas.openxmlformats.org/officeDocument/2006/relationships/customXml" Target="../ink/ink1416.xml"/><Relationship Id="rId112" Type="http://schemas.openxmlformats.org/officeDocument/2006/relationships/image" Target="../media/image1428.png"/><Relationship Id="rId133" Type="http://schemas.openxmlformats.org/officeDocument/2006/relationships/customXml" Target="../ink/ink1438.xml"/><Relationship Id="rId154" Type="http://schemas.openxmlformats.org/officeDocument/2006/relationships/image" Target="../media/image1449.png"/><Relationship Id="rId175" Type="http://schemas.openxmlformats.org/officeDocument/2006/relationships/customXml" Target="../ink/ink1458.xml"/><Relationship Id="rId196" Type="http://schemas.openxmlformats.org/officeDocument/2006/relationships/image" Target="../media/image1463.png"/><Relationship Id="rId200" Type="http://schemas.openxmlformats.org/officeDocument/2006/relationships/image" Target="../media/image1464.png"/><Relationship Id="rId16" Type="http://schemas.openxmlformats.org/officeDocument/2006/relationships/image" Target="../media/image1380.png"/><Relationship Id="rId221" Type="http://schemas.openxmlformats.org/officeDocument/2006/relationships/customXml" Target="../ink/ink1480.xml"/><Relationship Id="rId242" Type="http://schemas.openxmlformats.org/officeDocument/2006/relationships/image" Target="../media/image1485.png"/><Relationship Id="rId263" Type="http://schemas.openxmlformats.org/officeDocument/2006/relationships/customXml" Target="../ink/ink1503.xml"/><Relationship Id="rId37" Type="http://schemas.openxmlformats.org/officeDocument/2006/relationships/customXml" Target="../ink/ink1390.xml"/><Relationship Id="rId58" Type="http://schemas.openxmlformats.org/officeDocument/2006/relationships/image" Target="../media/image1401.png"/><Relationship Id="rId79" Type="http://schemas.openxmlformats.org/officeDocument/2006/relationships/customXml" Target="../ink/ink1411.xml"/><Relationship Id="rId102" Type="http://schemas.openxmlformats.org/officeDocument/2006/relationships/image" Target="../media/image1423.png"/><Relationship Id="rId123" Type="http://schemas.openxmlformats.org/officeDocument/2006/relationships/customXml" Target="../ink/ink1433.xml"/><Relationship Id="rId144" Type="http://schemas.openxmlformats.org/officeDocument/2006/relationships/image" Target="../media/image1444.png"/><Relationship Id="rId90" Type="http://schemas.openxmlformats.org/officeDocument/2006/relationships/image" Target="../media/image1417.png"/><Relationship Id="rId165" Type="http://schemas.openxmlformats.org/officeDocument/2006/relationships/customXml" Target="../ink/ink1456.xml"/><Relationship Id="rId186" Type="http://schemas.openxmlformats.org/officeDocument/2006/relationships/image" Target="../media/image1458.png"/><Relationship Id="rId211" Type="http://schemas.openxmlformats.org/officeDocument/2006/relationships/customXml" Target="../ink/ink1475.xml"/><Relationship Id="rId232" Type="http://schemas.openxmlformats.org/officeDocument/2006/relationships/image" Target="../media/image1480.png"/><Relationship Id="rId253" Type="http://schemas.openxmlformats.org/officeDocument/2006/relationships/customXml" Target="../ink/ink1497.xml"/><Relationship Id="rId274" Type="http://schemas.openxmlformats.org/officeDocument/2006/relationships/customXml" Target="../ink/ink1509.xml"/><Relationship Id="rId27" Type="http://schemas.openxmlformats.org/officeDocument/2006/relationships/customXml" Target="../ink/ink1385.xml"/><Relationship Id="rId48" Type="http://schemas.openxmlformats.org/officeDocument/2006/relationships/image" Target="../media/image1396.png"/><Relationship Id="rId69" Type="http://schemas.openxmlformats.org/officeDocument/2006/relationships/customXml" Target="../ink/ink1406.xml"/><Relationship Id="rId113" Type="http://schemas.openxmlformats.org/officeDocument/2006/relationships/customXml" Target="../ink/ink1428.xml"/><Relationship Id="rId134" Type="http://schemas.openxmlformats.org/officeDocument/2006/relationships/image" Target="../media/image1439.png"/><Relationship Id="rId80" Type="http://schemas.openxmlformats.org/officeDocument/2006/relationships/image" Target="../media/image1412.png"/><Relationship Id="rId155" Type="http://schemas.openxmlformats.org/officeDocument/2006/relationships/customXml" Target="../ink/ink1449.xml"/><Relationship Id="rId176" Type="http://schemas.openxmlformats.org/officeDocument/2006/relationships/image" Target="../media/image1453.png"/><Relationship Id="rId197" Type="http://schemas.openxmlformats.org/officeDocument/2006/relationships/image" Target="../media/image31.png"/><Relationship Id="rId201" Type="http://schemas.openxmlformats.org/officeDocument/2006/relationships/customXml" Target="../ink/ink1470.xml"/><Relationship Id="rId222" Type="http://schemas.openxmlformats.org/officeDocument/2006/relationships/image" Target="../media/image1475.png"/><Relationship Id="rId243" Type="http://schemas.openxmlformats.org/officeDocument/2006/relationships/image" Target="../media/image81.png"/><Relationship Id="rId264" Type="http://schemas.openxmlformats.org/officeDocument/2006/relationships/image" Target="../media/image1493.png"/><Relationship Id="rId17" Type="http://schemas.openxmlformats.org/officeDocument/2006/relationships/customXml" Target="../ink/ink1380.xml"/><Relationship Id="rId38" Type="http://schemas.openxmlformats.org/officeDocument/2006/relationships/image" Target="../media/image1391.png"/><Relationship Id="rId59" Type="http://schemas.openxmlformats.org/officeDocument/2006/relationships/customXml" Target="../ink/ink1401.xml"/><Relationship Id="rId103" Type="http://schemas.openxmlformats.org/officeDocument/2006/relationships/customXml" Target="../ink/ink1423.xml"/><Relationship Id="rId124" Type="http://schemas.openxmlformats.org/officeDocument/2006/relationships/image" Target="../media/image1434.png"/><Relationship Id="rId70" Type="http://schemas.openxmlformats.org/officeDocument/2006/relationships/image" Target="../media/image1407.png"/><Relationship Id="rId91" Type="http://schemas.openxmlformats.org/officeDocument/2006/relationships/customXml" Target="../ink/ink1417.xml"/><Relationship Id="rId145" Type="http://schemas.openxmlformats.org/officeDocument/2006/relationships/customXml" Target="../ink/ink1444.xml"/><Relationship Id="rId166" Type="http://schemas.openxmlformats.org/officeDocument/2006/relationships/customXml" Target="../ink/ink1457.xml"/><Relationship Id="rId187" Type="http://schemas.openxmlformats.org/officeDocument/2006/relationships/customXml" Target="../ink/ink1464.xml"/><Relationship Id="rId1" Type="http://schemas.openxmlformats.org/officeDocument/2006/relationships/slideLayout" Target="../slideLayouts/slideLayout1.xml"/><Relationship Id="rId212" Type="http://schemas.openxmlformats.org/officeDocument/2006/relationships/image" Target="../media/image1470.png"/><Relationship Id="rId233" Type="http://schemas.openxmlformats.org/officeDocument/2006/relationships/customXml" Target="../ink/ink1486.xml"/><Relationship Id="rId254" Type="http://schemas.openxmlformats.org/officeDocument/2006/relationships/image" Target="../media/image1489.png"/><Relationship Id="rId28" Type="http://schemas.openxmlformats.org/officeDocument/2006/relationships/image" Target="../media/image1386.png"/><Relationship Id="rId49" Type="http://schemas.openxmlformats.org/officeDocument/2006/relationships/customXml" Target="../ink/ink1396.xml"/><Relationship Id="rId114" Type="http://schemas.openxmlformats.org/officeDocument/2006/relationships/image" Target="../media/image1429.png"/><Relationship Id="rId275" Type="http://schemas.openxmlformats.org/officeDocument/2006/relationships/image" Target="../media/image1498.png"/><Relationship Id="rId60" Type="http://schemas.openxmlformats.org/officeDocument/2006/relationships/image" Target="../media/image1402.png"/><Relationship Id="rId81" Type="http://schemas.openxmlformats.org/officeDocument/2006/relationships/customXml" Target="../ink/ink1412.xml"/><Relationship Id="rId135" Type="http://schemas.openxmlformats.org/officeDocument/2006/relationships/customXml" Target="../ink/ink1439.xml"/><Relationship Id="rId156" Type="http://schemas.openxmlformats.org/officeDocument/2006/relationships/image" Target="../media/image1450.png"/><Relationship Id="rId177" Type="http://schemas.openxmlformats.org/officeDocument/2006/relationships/customXml" Target="../ink/ink1459.xml"/><Relationship Id="rId198" Type="http://schemas.openxmlformats.org/officeDocument/2006/relationships/image" Target="../media/image82.png"/><Relationship Id="rId202" Type="http://schemas.openxmlformats.org/officeDocument/2006/relationships/image" Target="../media/image1465.png"/><Relationship Id="rId223" Type="http://schemas.openxmlformats.org/officeDocument/2006/relationships/customXml" Target="../ink/ink1481.xml"/><Relationship Id="rId244" Type="http://schemas.openxmlformats.org/officeDocument/2006/relationships/customXml" Target="../ink/ink1491.xml"/><Relationship Id="rId18" Type="http://schemas.openxmlformats.org/officeDocument/2006/relationships/image" Target="../media/image1381.png"/><Relationship Id="rId39" Type="http://schemas.openxmlformats.org/officeDocument/2006/relationships/customXml" Target="../ink/ink1391.xml"/><Relationship Id="rId265" Type="http://schemas.openxmlformats.org/officeDocument/2006/relationships/customXml" Target="../ink/ink1504.xml"/><Relationship Id="rId50" Type="http://schemas.openxmlformats.org/officeDocument/2006/relationships/image" Target="../media/image1397.png"/><Relationship Id="rId104" Type="http://schemas.openxmlformats.org/officeDocument/2006/relationships/image" Target="../media/image1424.png"/><Relationship Id="rId125" Type="http://schemas.openxmlformats.org/officeDocument/2006/relationships/customXml" Target="../ink/ink1434.xml"/><Relationship Id="rId146" Type="http://schemas.openxmlformats.org/officeDocument/2006/relationships/image" Target="../media/image1445.png"/><Relationship Id="rId167" Type="http://schemas.openxmlformats.org/officeDocument/2006/relationships/image" Target="../media/image19.png"/><Relationship Id="rId188" Type="http://schemas.openxmlformats.org/officeDocument/2006/relationships/image" Target="../media/image1459.png"/><Relationship Id="rId71" Type="http://schemas.openxmlformats.org/officeDocument/2006/relationships/customXml" Target="../ink/ink1407.xml"/><Relationship Id="rId92" Type="http://schemas.openxmlformats.org/officeDocument/2006/relationships/image" Target="../media/image1418.png"/><Relationship Id="rId213" Type="http://schemas.openxmlformats.org/officeDocument/2006/relationships/customXml" Target="../ink/ink1476.xml"/><Relationship Id="rId234" Type="http://schemas.openxmlformats.org/officeDocument/2006/relationships/image" Target="../media/image1481.png"/><Relationship Id="rId2" Type="http://schemas.openxmlformats.org/officeDocument/2006/relationships/notesSlide" Target="../notesSlides/notesSlide26.xml"/><Relationship Id="rId29" Type="http://schemas.openxmlformats.org/officeDocument/2006/relationships/customXml" Target="../ink/ink1386.xml"/><Relationship Id="rId255" Type="http://schemas.openxmlformats.org/officeDocument/2006/relationships/customXml" Target="../ink/ink1498.xml"/><Relationship Id="rId276" Type="http://schemas.openxmlformats.org/officeDocument/2006/relationships/customXml" Target="../ink/ink1510.xml"/><Relationship Id="rId40" Type="http://schemas.openxmlformats.org/officeDocument/2006/relationships/image" Target="../media/image1392.png"/><Relationship Id="rId115" Type="http://schemas.openxmlformats.org/officeDocument/2006/relationships/customXml" Target="../ink/ink1429.xml"/><Relationship Id="rId136" Type="http://schemas.openxmlformats.org/officeDocument/2006/relationships/image" Target="../media/image1440.png"/><Relationship Id="rId157" Type="http://schemas.openxmlformats.org/officeDocument/2006/relationships/customXml" Target="../ink/ink1450.xml"/><Relationship Id="rId178" Type="http://schemas.openxmlformats.org/officeDocument/2006/relationships/image" Target="../media/image1454.png"/><Relationship Id="rId61" Type="http://schemas.openxmlformats.org/officeDocument/2006/relationships/customXml" Target="../ink/ink1402.xml"/><Relationship Id="rId82" Type="http://schemas.openxmlformats.org/officeDocument/2006/relationships/image" Target="../media/image1413.png"/><Relationship Id="rId199" Type="http://schemas.openxmlformats.org/officeDocument/2006/relationships/customXml" Target="../ink/ink1469.xml"/><Relationship Id="rId203" Type="http://schemas.openxmlformats.org/officeDocument/2006/relationships/customXml" Target="../ink/ink1471.xml"/><Relationship Id="rId19" Type="http://schemas.openxmlformats.org/officeDocument/2006/relationships/customXml" Target="../ink/ink1381.xml"/><Relationship Id="rId224" Type="http://schemas.openxmlformats.org/officeDocument/2006/relationships/image" Target="../media/image1476.png"/><Relationship Id="rId245" Type="http://schemas.openxmlformats.org/officeDocument/2006/relationships/image" Target="../media/image1486.png"/><Relationship Id="rId266" Type="http://schemas.openxmlformats.org/officeDocument/2006/relationships/image" Target="../media/image1494.png"/><Relationship Id="rId30" Type="http://schemas.openxmlformats.org/officeDocument/2006/relationships/image" Target="../media/image1387.png"/><Relationship Id="rId105" Type="http://schemas.openxmlformats.org/officeDocument/2006/relationships/customXml" Target="../ink/ink1424.xml"/><Relationship Id="rId126" Type="http://schemas.openxmlformats.org/officeDocument/2006/relationships/image" Target="../media/image1435.png"/><Relationship Id="rId147" Type="http://schemas.openxmlformats.org/officeDocument/2006/relationships/customXml" Target="../ink/ink1445.xml"/><Relationship Id="rId168" Type="http://schemas.openxmlformats.org/officeDocument/2006/relationships/image" Target="../media/image80.png"/><Relationship Id="rId51" Type="http://schemas.openxmlformats.org/officeDocument/2006/relationships/customXml" Target="../ink/ink1397.xml"/><Relationship Id="rId72" Type="http://schemas.openxmlformats.org/officeDocument/2006/relationships/image" Target="../media/image1408.png"/><Relationship Id="rId93" Type="http://schemas.openxmlformats.org/officeDocument/2006/relationships/customXml" Target="../ink/ink1418.xml"/><Relationship Id="rId189" Type="http://schemas.openxmlformats.org/officeDocument/2006/relationships/customXml" Target="../ink/ink1465.xml"/><Relationship Id="rId3" Type="http://schemas.openxmlformats.org/officeDocument/2006/relationships/customXml" Target="../ink/ink1373.xml"/><Relationship Id="rId214" Type="http://schemas.openxmlformats.org/officeDocument/2006/relationships/image" Target="../media/image1471.png"/><Relationship Id="rId235" Type="http://schemas.openxmlformats.org/officeDocument/2006/relationships/customXml" Target="../ink/ink1487.xml"/><Relationship Id="rId256" Type="http://schemas.openxmlformats.org/officeDocument/2006/relationships/customXml" Target="../ink/ink1499.xml"/><Relationship Id="rId277" Type="http://schemas.openxmlformats.org/officeDocument/2006/relationships/customXml" Target="../ink/ink1511.xml"/><Relationship Id="rId116" Type="http://schemas.openxmlformats.org/officeDocument/2006/relationships/image" Target="../media/image1430.png"/><Relationship Id="rId137" Type="http://schemas.openxmlformats.org/officeDocument/2006/relationships/customXml" Target="../ink/ink1440.xml"/><Relationship Id="rId158" Type="http://schemas.openxmlformats.org/officeDocument/2006/relationships/image" Target="../media/image1451.png"/><Relationship Id="rId20" Type="http://schemas.openxmlformats.org/officeDocument/2006/relationships/image" Target="../media/image1382.png"/><Relationship Id="rId41" Type="http://schemas.openxmlformats.org/officeDocument/2006/relationships/customXml" Target="../ink/ink1392.xml"/><Relationship Id="rId62" Type="http://schemas.openxmlformats.org/officeDocument/2006/relationships/image" Target="../media/image1403.png"/><Relationship Id="rId83" Type="http://schemas.openxmlformats.org/officeDocument/2006/relationships/customXml" Target="../ink/ink1413.xml"/><Relationship Id="rId179" Type="http://schemas.openxmlformats.org/officeDocument/2006/relationships/customXml" Target="../ink/ink1460.xml"/><Relationship Id="rId190" Type="http://schemas.openxmlformats.org/officeDocument/2006/relationships/image" Target="../media/image1460.png"/><Relationship Id="rId204" Type="http://schemas.openxmlformats.org/officeDocument/2006/relationships/image" Target="../media/image1466.png"/><Relationship Id="rId225" Type="http://schemas.openxmlformats.org/officeDocument/2006/relationships/customXml" Target="../ink/ink1482.xml"/><Relationship Id="rId246" Type="http://schemas.openxmlformats.org/officeDocument/2006/relationships/customXml" Target="../ink/ink1492.xml"/><Relationship Id="rId267" Type="http://schemas.openxmlformats.org/officeDocument/2006/relationships/customXml" Target="../ink/ink1505.xml"/><Relationship Id="rId106" Type="http://schemas.openxmlformats.org/officeDocument/2006/relationships/image" Target="../media/image1425.png"/><Relationship Id="rId127" Type="http://schemas.openxmlformats.org/officeDocument/2006/relationships/customXml" Target="../ink/ink1435.xml"/><Relationship Id="rId10" Type="http://schemas.openxmlformats.org/officeDocument/2006/relationships/image" Target="../media/image1377.png"/><Relationship Id="rId31" Type="http://schemas.openxmlformats.org/officeDocument/2006/relationships/customXml" Target="../ink/ink1387.xml"/><Relationship Id="rId52" Type="http://schemas.openxmlformats.org/officeDocument/2006/relationships/image" Target="../media/image1398.png"/><Relationship Id="rId73" Type="http://schemas.openxmlformats.org/officeDocument/2006/relationships/customXml" Target="../ink/ink1408.xml"/><Relationship Id="rId94" Type="http://schemas.openxmlformats.org/officeDocument/2006/relationships/image" Target="../media/image1419.png"/><Relationship Id="rId148" Type="http://schemas.openxmlformats.org/officeDocument/2006/relationships/image" Target="../media/image1446.png"/><Relationship Id="rId169" Type="http://schemas.openxmlformats.org/officeDocument/2006/relationships/image" Target="../media/image32.png"/><Relationship Id="rId4" Type="http://schemas.openxmlformats.org/officeDocument/2006/relationships/image" Target="../media/image1374.png"/><Relationship Id="rId180" Type="http://schemas.openxmlformats.org/officeDocument/2006/relationships/image" Target="../media/image1455.png"/><Relationship Id="rId215" Type="http://schemas.openxmlformats.org/officeDocument/2006/relationships/customXml" Target="../ink/ink1477.xml"/><Relationship Id="rId236" Type="http://schemas.openxmlformats.org/officeDocument/2006/relationships/image" Target="../media/image1482.png"/><Relationship Id="rId257" Type="http://schemas.openxmlformats.org/officeDocument/2006/relationships/customXml" Target="../ink/ink1500.xml"/><Relationship Id="rId278" Type="http://schemas.openxmlformats.org/officeDocument/2006/relationships/image" Target="../media/image1499.png"/><Relationship Id="rId42" Type="http://schemas.openxmlformats.org/officeDocument/2006/relationships/image" Target="../media/image1393.png"/><Relationship Id="rId84" Type="http://schemas.openxmlformats.org/officeDocument/2006/relationships/image" Target="../media/image1414.png"/><Relationship Id="rId138" Type="http://schemas.openxmlformats.org/officeDocument/2006/relationships/image" Target="../media/image1441.png"/><Relationship Id="rId191" Type="http://schemas.openxmlformats.org/officeDocument/2006/relationships/customXml" Target="../ink/ink1466.xml"/><Relationship Id="rId205" Type="http://schemas.openxmlformats.org/officeDocument/2006/relationships/customXml" Target="../ink/ink1472.xml"/><Relationship Id="rId247" Type="http://schemas.openxmlformats.org/officeDocument/2006/relationships/image" Target="../media/image1487.png"/><Relationship Id="rId107" Type="http://schemas.openxmlformats.org/officeDocument/2006/relationships/customXml" Target="../ink/ink1425.xml"/><Relationship Id="rId11" Type="http://schemas.openxmlformats.org/officeDocument/2006/relationships/customXml" Target="../ink/ink1377.xml"/><Relationship Id="rId53" Type="http://schemas.openxmlformats.org/officeDocument/2006/relationships/customXml" Target="../ink/ink1398.xml"/><Relationship Id="rId149" Type="http://schemas.openxmlformats.org/officeDocument/2006/relationships/customXml" Target="../ink/ink1446.xml"/><Relationship Id="rId95" Type="http://schemas.openxmlformats.org/officeDocument/2006/relationships/customXml" Target="../ink/ink1419.xml"/><Relationship Id="rId160" Type="http://schemas.openxmlformats.org/officeDocument/2006/relationships/image" Target="../media/image1452.png"/><Relationship Id="rId216" Type="http://schemas.openxmlformats.org/officeDocument/2006/relationships/image" Target="../media/image1472.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customXml" Target="../ink/ink10.xml"/><Relationship Id="rId42" Type="http://schemas.openxmlformats.org/officeDocument/2006/relationships/image" Target="../media/image834.png"/><Relationship Id="rId63" Type="http://schemas.openxmlformats.org/officeDocument/2006/relationships/customXml" Target="../ink/ink31.xml"/><Relationship Id="rId84" Type="http://schemas.openxmlformats.org/officeDocument/2006/relationships/image" Target="../media/image854.png"/><Relationship Id="rId138" Type="http://schemas.openxmlformats.org/officeDocument/2006/relationships/image" Target="../media/image881.png"/><Relationship Id="rId159" Type="http://schemas.openxmlformats.org/officeDocument/2006/relationships/customXml" Target="../ink/ink78.xml"/><Relationship Id="rId170" Type="http://schemas.openxmlformats.org/officeDocument/2006/relationships/image" Target="../media/image897.png"/><Relationship Id="rId107" Type="http://schemas.openxmlformats.org/officeDocument/2006/relationships/customXml" Target="../ink/ink52.xml"/><Relationship Id="rId11" Type="http://schemas.openxmlformats.org/officeDocument/2006/relationships/customXml" Target="../ink/ink5.xml"/><Relationship Id="rId32" Type="http://schemas.openxmlformats.org/officeDocument/2006/relationships/image" Target="../media/image829.png"/><Relationship Id="rId53" Type="http://schemas.openxmlformats.org/officeDocument/2006/relationships/customXml" Target="../ink/ink26.xml"/><Relationship Id="rId74" Type="http://schemas.openxmlformats.org/officeDocument/2006/relationships/image" Target="../media/image850.png"/><Relationship Id="rId128" Type="http://schemas.openxmlformats.org/officeDocument/2006/relationships/image" Target="../media/image876.png"/><Relationship Id="rId149" Type="http://schemas.openxmlformats.org/officeDocument/2006/relationships/customXml" Target="../ink/ink73.xml"/><Relationship Id="rId5" Type="http://schemas.openxmlformats.org/officeDocument/2006/relationships/customXml" Target="../ink/ink2.xml"/><Relationship Id="rId95" Type="http://schemas.openxmlformats.org/officeDocument/2006/relationships/customXml" Target="../ink/ink46.xml"/><Relationship Id="rId160" Type="http://schemas.openxmlformats.org/officeDocument/2006/relationships/image" Target="../media/image892.png"/><Relationship Id="rId22" Type="http://schemas.openxmlformats.org/officeDocument/2006/relationships/image" Target="../media/image824.png"/><Relationship Id="rId43" Type="http://schemas.openxmlformats.org/officeDocument/2006/relationships/customXml" Target="../ink/ink21.xml"/><Relationship Id="rId64" Type="http://schemas.openxmlformats.org/officeDocument/2006/relationships/image" Target="../media/image845.png"/><Relationship Id="rId118" Type="http://schemas.openxmlformats.org/officeDocument/2006/relationships/image" Target="../media/image871.png"/><Relationship Id="rId139" Type="http://schemas.openxmlformats.org/officeDocument/2006/relationships/customXml" Target="../ink/ink68.xml"/><Relationship Id="rId85" Type="http://schemas.openxmlformats.org/officeDocument/2006/relationships/customXml" Target="../ink/ink41.xml"/><Relationship Id="rId150" Type="http://schemas.openxmlformats.org/officeDocument/2006/relationships/image" Target="../media/image887.png"/><Relationship Id="rId171" Type="http://schemas.openxmlformats.org/officeDocument/2006/relationships/customXml" Target="../ink/ink84.xml"/><Relationship Id="rId12" Type="http://schemas.openxmlformats.org/officeDocument/2006/relationships/image" Target="../media/image819.png"/><Relationship Id="rId33" Type="http://schemas.openxmlformats.org/officeDocument/2006/relationships/customXml" Target="../ink/ink16.xml"/><Relationship Id="rId108" Type="http://schemas.openxmlformats.org/officeDocument/2006/relationships/image" Target="../media/image866.png"/><Relationship Id="rId129" Type="http://schemas.openxmlformats.org/officeDocument/2006/relationships/customXml" Target="../ink/ink63.xml"/><Relationship Id="rId54" Type="http://schemas.openxmlformats.org/officeDocument/2006/relationships/image" Target="../media/image840.png"/><Relationship Id="rId70" Type="http://schemas.openxmlformats.org/officeDocument/2006/relationships/image" Target="../media/image848.png"/><Relationship Id="rId75" Type="http://schemas.openxmlformats.org/officeDocument/2006/relationships/customXml" Target="../ink/ink37.xml"/><Relationship Id="rId91" Type="http://schemas.openxmlformats.org/officeDocument/2006/relationships/customXml" Target="../ink/ink44.xml"/><Relationship Id="rId96" Type="http://schemas.openxmlformats.org/officeDocument/2006/relationships/image" Target="../media/image860.png"/><Relationship Id="rId140" Type="http://schemas.openxmlformats.org/officeDocument/2006/relationships/image" Target="../media/image882.png"/><Relationship Id="rId145" Type="http://schemas.openxmlformats.org/officeDocument/2006/relationships/customXml" Target="../ink/ink71.xml"/><Relationship Id="rId161" Type="http://schemas.openxmlformats.org/officeDocument/2006/relationships/customXml" Target="../ink/ink79.xml"/><Relationship Id="rId166"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16.png"/><Relationship Id="rId23" Type="http://schemas.openxmlformats.org/officeDocument/2006/relationships/customXml" Target="../ink/ink11.xml"/><Relationship Id="rId28" Type="http://schemas.openxmlformats.org/officeDocument/2006/relationships/image" Target="../media/image827.png"/><Relationship Id="rId49" Type="http://schemas.openxmlformats.org/officeDocument/2006/relationships/customXml" Target="../ink/ink24.xml"/><Relationship Id="rId114" Type="http://schemas.openxmlformats.org/officeDocument/2006/relationships/image" Target="../media/image869.png"/><Relationship Id="rId119" Type="http://schemas.openxmlformats.org/officeDocument/2006/relationships/customXml" Target="../ink/ink58.xml"/><Relationship Id="rId44" Type="http://schemas.openxmlformats.org/officeDocument/2006/relationships/image" Target="../media/image835.png"/><Relationship Id="rId60" Type="http://schemas.openxmlformats.org/officeDocument/2006/relationships/image" Target="../media/image843.png"/><Relationship Id="rId65" Type="http://schemas.openxmlformats.org/officeDocument/2006/relationships/customXml" Target="../ink/ink32.xml"/><Relationship Id="rId81" Type="http://schemas.openxmlformats.org/officeDocument/2006/relationships/customXml" Target="../ink/ink39.xml"/><Relationship Id="rId86" Type="http://schemas.openxmlformats.org/officeDocument/2006/relationships/image" Target="../media/image855.png"/><Relationship Id="rId130" Type="http://schemas.openxmlformats.org/officeDocument/2006/relationships/image" Target="../media/image877.png"/><Relationship Id="rId135" Type="http://schemas.openxmlformats.org/officeDocument/2006/relationships/customXml" Target="../ink/ink66.xml"/><Relationship Id="rId151" Type="http://schemas.openxmlformats.org/officeDocument/2006/relationships/customXml" Target="../ink/ink74.xml"/><Relationship Id="rId156" Type="http://schemas.openxmlformats.org/officeDocument/2006/relationships/image" Target="../media/image890.png"/><Relationship Id="rId172" Type="http://schemas.openxmlformats.org/officeDocument/2006/relationships/image" Target="../media/image898.png"/><Relationship Id="rId13" Type="http://schemas.openxmlformats.org/officeDocument/2006/relationships/customXml" Target="../ink/ink6.xml"/><Relationship Id="rId18" Type="http://schemas.openxmlformats.org/officeDocument/2006/relationships/image" Target="../media/image822.png"/><Relationship Id="rId39" Type="http://schemas.openxmlformats.org/officeDocument/2006/relationships/customXml" Target="../ink/ink19.xml"/><Relationship Id="rId109" Type="http://schemas.openxmlformats.org/officeDocument/2006/relationships/customXml" Target="../ink/ink53.xml"/><Relationship Id="rId34" Type="http://schemas.openxmlformats.org/officeDocument/2006/relationships/image" Target="../media/image830.png"/><Relationship Id="rId50" Type="http://schemas.openxmlformats.org/officeDocument/2006/relationships/image" Target="../media/image838.png"/><Relationship Id="rId55" Type="http://schemas.openxmlformats.org/officeDocument/2006/relationships/customXml" Target="../ink/ink27.xml"/><Relationship Id="rId76" Type="http://schemas.openxmlformats.org/officeDocument/2006/relationships/image" Target="../media/image851.png"/><Relationship Id="rId97" Type="http://schemas.openxmlformats.org/officeDocument/2006/relationships/customXml" Target="../ink/ink47.xml"/><Relationship Id="rId104" Type="http://schemas.openxmlformats.org/officeDocument/2006/relationships/image" Target="../media/image864.png"/><Relationship Id="rId120" Type="http://schemas.openxmlformats.org/officeDocument/2006/relationships/image" Target="../media/image872.png"/><Relationship Id="rId125" Type="http://schemas.openxmlformats.org/officeDocument/2006/relationships/customXml" Target="../ink/ink61.xml"/><Relationship Id="rId141" Type="http://schemas.openxmlformats.org/officeDocument/2006/relationships/customXml" Target="../ink/ink69.xml"/><Relationship Id="rId146" Type="http://schemas.openxmlformats.org/officeDocument/2006/relationships/image" Target="../media/image885.png"/><Relationship Id="rId167" Type="http://schemas.openxmlformats.org/officeDocument/2006/relationships/customXml" Target="../ink/ink82.xml"/><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858.png"/><Relationship Id="rId162" Type="http://schemas.openxmlformats.org/officeDocument/2006/relationships/image" Target="../media/image893.png"/><Relationship Id="rId2" Type="http://schemas.openxmlformats.org/officeDocument/2006/relationships/notesSlide" Target="../notesSlides/notesSlide4.xml"/><Relationship Id="rId29" Type="http://schemas.openxmlformats.org/officeDocument/2006/relationships/customXml" Target="../ink/ink14.xml"/><Relationship Id="rId24" Type="http://schemas.openxmlformats.org/officeDocument/2006/relationships/image" Target="../media/image825.png"/><Relationship Id="rId40" Type="http://schemas.openxmlformats.org/officeDocument/2006/relationships/image" Target="../media/image833.png"/><Relationship Id="rId45" Type="http://schemas.openxmlformats.org/officeDocument/2006/relationships/customXml" Target="../ink/ink22.xml"/><Relationship Id="rId66" Type="http://schemas.openxmlformats.org/officeDocument/2006/relationships/image" Target="../media/image846.png"/><Relationship Id="rId87" Type="http://schemas.openxmlformats.org/officeDocument/2006/relationships/customXml" Target="../ink/ink42.xml"/><Relationship Id="rId110" Type="http://schemas.openxmlformats.org/officeDocument/2006/relationships/image" Target="../media/image867.png"/><Relationship Id="rId115" Type="http://schemas.openxmlformats.org/officeDocument/2006/relationships/customXml" Target="../ink/ink56.xml"/><Relationship Id="rId131" Type="http://schemas.openxmlformats.org/officeDocument/2006/relationships/customXml" Target="../ink/ink64.xml"/><Relationship Id="rId136" Type="http://schemas.openxmlformats.org/officeDocument/2006/relationships/image" Target="../media/image880.png"/><Relationship Id="rId157" Type="http://schemas.openxmlformats.org/officeDocument/2006/relationships/customXml" Target="../ink/ink77.xml"/><Relationship Id="rId61" Type="http://schemas.openxmlformats.org/officeDocument/2006/relationships/customXml" Target="../ink/ink30.xml"/><Relationship Id="rId82" Type="http://schemas.openxmlformats.org/officeDocument/2006/relationships/image" Target="../media/image853.png"/><Relationship Id="rId152" Type="http://schemas.openxmlformats.org/officeDocument/2006/relationships/image" Target="../media/image888.png"/><Relationship Id="rId19" Type="http://schemas.openxmlformats.org/officeDocument/2006/relationships/customXml" Target="../ink/ink9.xml"/><Relationship Id="rId14" Type="http://schemas.openxmlformats.org/officeDocument/2006/relationships/image" Target="../media/image820.png"/><Relationship Id="rId30" Type="http://schemas.openxmlformats.org/officeDocument/2006/relationships/image" Target="../media/image828.png"/><Relationship Id="rId35" Type="http://schemas.openxmlformats.org/officeDocument/2006/relationships/customXml" Target="../ink/ink17.xml"/><Relationship Id="rId56" Type="http://schemas.openxmlformats.org/officeDocument/2006/relationships/image" Target="../media/image841.png"/><Relationship Id="rId77" Type="http://schemas.openxmlformats.org/officeDocument/2006/relationships/image" Target="../media/image19.png"/><Relationship Id="rId100" Type="http://schemas.openxmlformats.org/officeDocument/2006/relationships/image" Target="../media/image862.png"/><Relationship Id="rId105" Type="http://schemas.openxmlformats.org/officeDocument/2006/relationships/customXml" Target="../ink/ink51.xml"/><Relationship Id="rId126" Type="http://schemas.openxmlformats.org/officeDocument/2006/relationships/image" Target="../media/image875.png"/><Relationship Id="rId147" Type="http://schemas.openxmlformats.org/officeDocument/2006/relationships/customXml" Target="../ink/ink72.xml"/><Relationship Id="rId168" Type="http://schemas.openxmlformats.org/officeDocument/2006/relationships/image" Target="../media/image896.png"/><Relationship Id="rId8" Type="http://schemas.openxmlformats.org/officeDocument/2006/relationships/image" Target="../media/image817.png"/><Relationship Id="rId51" Type="http://schemas.openxmlformats.org/officeDocument/2006/relationships/customXml" Target="../ink/ink25.xml"/><Relationship Id="rId72" Type="http://schemas.openxmlformats.org/officeDocument/2006/relationships/image" Target="../media/image849.png"/><Relationship Id="rId93" Type="http://schemas.openxmlformats.org/officeDocument/2006/relationships/customXml" Target="../ink/ink45.xml"/><Relationship Id="rId98" Type="http://schemas.openxmlformats.org/officeDocument/2006/relationships/image" Target="../media/image861.png"/><Relationship Id="rId121" Type="http://schemas.openxmlformats.org/officeDocument/2006/relationships/customXml" Target="../ink/ink59.xml"/><Relationship Id="rId142" Type="http://schemas.openxmlformats.org/officeDocument/2006/relationships/image" Target="../media/image883.png"/><Relationship Id="rId163" Type="http://schemas.openxmlformats.org/officeDocument/2006/relationships/customXml" Target="../ink/ink80.xml"/><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836.png"/><Relationship Id="rId67" Type="http://schemas.openxmlformats.org/officeDocument/2006/relationships/customXml" Target="../ink/ink33.xml"/><Relationship Id="rId116" Type="http://schemas.openxmlformats.org/officeDocument/2006/relationships/image" Target="../media/image870.png"/><Relationship Id="rId137" Type="http://schemas.openxmlformats.org/officeDocument/2006/relationships/customXml" Target="../ink/ink67.xml"/><Relationship Id="rId158" Type="http://schemas.openxmlformats.org/officeDocument/2006/relationships/image" Target="../media/image891.png"/><Relationship Id="rId20" Type="http://schemas.openxmlformats.org/officeDocument/2006/relationships/image" Target="../media/image823.png"/><Relationship Id="rId41" Type="http://schemas.openxmlformats.org/officeDocument/2006/relationships/customXml" Target="../ink/ink20.xml"/><Relationship Id="rId62" Type="http://schemas.openxmlformats.org/officeDocument/2006/relationships/image" Target="../media/image844.png"/><Relationship Id="rId83" Type="http://schemas.openxmlformats.org/officeDocument/2006/relationships/customXml" Target="../ink/ink40.xml"/><Relationship Id="rId88" Type="http://schemas.openxmlformats.org/officeDocument/2006/relationships/image" Target="../media/image856.png"/><Relationship Id="rId111" Type="http://schemas.openxmlformats.org/officeDocument/2006/relationships/customXml" Target="../ink/ink54.xml"/><Relationship Id="rId132" Type="http://schemas.openxmlformats.org/officeDocument/2006/relationships/image" Target="../media/image878.png"/><Relationship Id="rId153" Type="http://schemas.openxmlformats.org/officeDocument/2006/relationships/customXml" Target="../ink/ink75.xml"/><Relationship Id="rId15" Type="http://schemas.openxmlformats.org/officeDocument/2006/relationships/customXml" Target="../ink/ink7.xml"/><Relationship Id="rId36" Type="http://schemas.openxmlformats.org/officeDocument/2006/relationships/image" Target="../media/image831.png"/><Relationship Id="rId57" Type="http://schemas.openxmlformats.org/officeDocument/2006/relationships/customXml" Target="../ink/ink28.xml"/><Relationship Id="rId106" Type="http://schemas.openxmlformats.org/officeDocument/2006/relationships/image" Target="../media/image865.png"/><Relationship Id="rId127" Type="http://schemas.openxmlformats.org/officeDocument/2006/relationships/customXml" Target="../ink/ink62.xml"/><Relationship Id="rId10" Type="http://schemas.openxmlformats.org/officeDocument/2006/relationships/image" Target="../media/image818.png"/><Relationship Id="rId31" Type="http://schemas.openxmlformats.org/officeDocument/2006/relationships/customXml" Target="../ink/ink15.xml"/><Relationship Id="rId52" Type="http://schemas.openxmlformats.org/officeDocument/2006/relationships/image" Target="../media/image839.png"/><Relationship Id="rId73" Type="http://schemas.openxmlformats.org/officeDocument/2006/relationships/customXml" Target="../ink/ink36.xml"/><Relationship Id="rId78" Type="http://schemas.openxmlformats.org/officeDocument/2006/relationships/image" Target="../media/image20.png"/><Relationship Id="rId94" Type="http://schemas.openxmlformats.org/officeDocument/2006/relationships/image" Target="../media/image859.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873.png"/><Relationship Id="rId143" Type="http://schemas.openxmlformats.org/officeDocument/2006/relationships/customXml" Target="../ink/ink70.xml"/><Relationship Id="rId148" Type="http://schemas.openxmlformats.org/officeDocument/2006/relationships/image" Target="../media/image886.png"/><Relationship Id="rId164" Type="http://schemas.openxmlformats.org/officeDocument/2006/relationships/image" Target="../media/image894.png"/><Relationship Id="rId169" Type="http://schemas.openxmlformats.org/officeDocument/2006/relationships/customXml" Target="../ink/ink83.xml"/><Relationship Id="rId4" Type="http://schemas.openxmlformats.org/officeDocument/2006/relationships/image" Target="../media/image815.png"/><Relationship Id="rId9" Type="http://schemas.openxmlformats.org/officeDocument/2006/relationships/customXml" Target="../ink/ink4.xml"/><Relationship Id="rId26" Type="http://schemas.openxmlformats.org/officeDocument/2006/relationships/image" Target="../media/image826.png"/><Relationship Id="rId47" Type="http://schemas.openxmlformats.org/officeDocument/2006/relationships/customXml" Target="../ink/ink23.xml"/><Relationship Id="rId68" Type="http://schemas.openxmlformats.org/officeDocument/2006/relationships/image" Target="../media/image847.png"/><Relationship Id="rId89" Type="http://schemas.openxmlformats.org/officeDocument/2006/relationships/customXml" Target="../ink/ink43.xml"/><Relationship Id="rId112" Type="http://schemas.openxmlformats.org/officeDocument/2006/relationships/image" Target="../media/image868.png"/><Relationship Id="rId133" Type="http://schemas.openxmlformats.org/officeDocument/2006/relationships/customXml" Target="../ink/ink65.xml"/><Relationship Id="rId154" Type="http://schemas.openxmlformats.org/officeDocument/2006/relationships/image" Target="../media/image889.png"/><Relationship Id="rId16" Type="http://schemas.openxmlformats.org/officeDocument/2006/relationships/image" Target="../media/image821.png"/><Relationship Id="rId37" Type="http://schemas.openxmlformats.org/officeDocument/2006/relationships/customXml" Target="../ink/ink18.xml"/><Relationship Id="rId58" Type="http://schemas.openxmlformats.org/officeDocument/2006/relationships/image" Target="../media/image842.png"/><Relationship Id="rId79" Type="http://schemas.openxmlformats.org/officeDocument/2006/relationships/customXml" Target="../ink/ink38.xml"/><Relationship Id="rId102" Type="http://schemas.openxmlformats.org/officeDocument/2006/relationships/image" Target="../media/image863.png"/><Relationship Id="rId123" Type="http://schemas.openxmlformats.org/officeDocument/2006/relationships/customXml" Target="../ink/ink60.xml"/><Relationship Id="rId144" Type="http://schemas.openxmlformats.org/officeDocument/2006/relationships/image" Target="../media/image884.png"/><Relationship Id="rId90" Type="http://schemas.openxmlformats.org/officeDocument/2006/relationships/image" Target="../media/image857.png"/><Relationship Id="rId165" Type="http://schemas.openxmlformats.org/officeDocument/2006/relationships/customXml" Target="../ink/ink81.xml"/><Relationship Id="rId27" Type="http://schemas.openxmlformats.org/officeDocument/2006/relationships/customXml" Target="../ink/ink13.xml"/><Relationship Id="rId48" Type="http://schemas.openxmlformats.org/officeDocument/2006/relationships/image" Target="../media/image837.png"/><Relationship Id="rId69" Type="http://schemas.openxmlformats.org/officeDocument/2006/relationships/customXml" Target="../ink/ink34.xml"/><Relationship Id="rId113" Type="http://schemas.openxmlformats.org/officeDocument/2006/relationships/customXml" Target="../ink/ink55.xml"/><Relationship Id="rId134" Type="http://schemas.openxmlformats.org/officeDocument/2006/relationships/image" Target="../media/image879.png"/><Relationship Id="rId80" Type="http://schemas.openxmlformats.org/officeDocument/2006/relationships/image" Target="../media/image852.png"/><Relationship Id="rId155" Type="http://schemas.openxmlformats.org/officeDocument/2006/relationships/customXml" Target="../ink/ink76.xml"/><Relationship Id="rId17" Type="http://schemas.openxmlformats.org/officeDocument/2006/relationships/customXml" Target="../ink/ink8.xml"/><Relationship Id="rId38" Type="http://schemas.openxmlformats.org/officeDocument/2006/relationships/image" Target="../media/image832.png"/><Relationship Id="rId59" Type="http://schemas.openxmlformats.org/officeDocument/2006/relationships/customXml" Target="../ink/ink29.xml"/><Relationship Id="rId103" Type="http://schemas.openxmlformats.org/officeDocument/2006/relationships/customXml" Target="../ink/ink50.xml"/><Relationship Id="rId124" Type="http://schemas.openxmlformats.org/officeDocument/2006/relationships/image" Target="../media/image874.png"/></Relationships>
</file>

<file path=ppt/slides/_rels/slide5.xml.rels><?xml version="1.0" encoding="UTF-8" standalone="yes"?>
<Relationships xmlns="http://schemas.openxmlformats.org/package/2006/relationships"><Relationship Id="rId176" Type="http://schemas.openxmlformats.org/officeDocument/2006/relationships/customXml" Target="../ink/ink86.xml"/><Relationship Id="rId3" Type="http://schemas.openxmlformats.org/officeDocument/2006/relationships/image" Target="../media/image19.png"/><Relationship Id="rId175" Type="http://schemas.openxmlformats.org/officeDocument/2006/relationships/image" Target="../media/image89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85.xml"/><Relationship Id="rId178" Type="http://schemas.openxmlformats.org/officeDocument/2006/relationships/image" Target="../media/image22.png"/><Relationship Id="rId5" Type="http://schemas.openxmlformats.org/officeDocument/2006/relationships/image" Target="../media/image21.png"/><Relationship Id="rId177" Type="http://schemas.openxmlformats.org/officeDocument/2006/relationships/image" Target="../media/image900.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188" Type="http://schemas.openxmlformats.org/officeDocument/2006/relationships/customXml" Target="../ink/ink91.xml"/><Relationship Id="rId201" Type="http://schemas.openxmlformats.org/officeDocument/2006/relationships/image" Target="../media/image911.png"/><Relationship Id="rId7" Type="http://schemas.openxmlformats.org/officeDocument/2006/relationships/customXml" Target="../ink/ink87.xml"/><Relationship Id="rId183" Type="http://schemas.openxmlformats.org/officeDocument/2006/relationships/image" Target="../media/image902.png"/><Relationship Id="rId191" Type="http://schemas.openxmlformats.org/officeDocument/2006/relationships/image" Target="../media/image906.png"/><Relationship Id="rId196" Type="http://schemas.openxmlformats.org/officeDocument/2006/relationships/customXml" Target="../ink/ink95.xml"/><Relationship Id="rId200" Type="http://schemas.openxmlformats.org/officeDocument/2006/relationships/customXml" Target="../ink/ink97.xml"/><Relationship Id="rId205" Type="http://schemas.openxmlformats.org/officeDocument/2006/relationships/image" Target="../media/image913.png"/><Relationship Id="rId2" Type="http://schemas.openxmlformats.org/officeDocument/2006/relationships/notesSlide" Target="../notesSlides/notesSlide6.xml"/><Relationship Id="rId182" Type="http://schemas.openxmlformats.org/officeDocument/2006/relationships/customXml" Target="../ink/ink88.xml"/><Relationship Id="rId187" Type="http://schemas.openxmlformats.org/officeDocument/2006/relationships/image" Target="../media/image904.png"/><Relationship Id="rId195" Type="http://schemas.openxmlformats.org/officeDocument/2006/relationships/image" Target="../media/image908.png"/><Relationship Id="rId1" Type="http://schemas.openxmlformats.org/officeDocument/2006/relationships/slideLayout" Target="../slideLayouts/slideLayout2.xml"/><Relationship Id="rId6" Type="http://schemas.openxmlformats.org/officeDocument/2006/relationships/image" Target="../media/image24.png"/><Relationship Id="rId190" Type="http://schemas.openxmlformats.org/officeDocument/2006/relationships/customXml" Target="../ink/ink92.xml"/><Relationship Id="rId204" Type="http://schemas.openxmlformats.org/officeDocument/2006/relationships/customXml" Target="../ink/ink99.xml"/><Relationship Id="rId5" Type="http://schemas.openxmlformats.org/officeDocument/2006/relationships/image" Target="../media/image23.png"/><Relationship Id="rId181" Type="http://schemas.openxmlformats.org/officeDocument/2006/relationships/image" Target="../media/image901.png"/><Relationship Id="rId186" Type="http://schemas.openxmlformats.org/officeDocument/2006/relationships/customXml" Target="../ink/ink90.xml"/><Relationship Id="rId194" Type="http://schemas.openxmlformats.org/officeDocument/2006/relationships/customXml" Target="../ink/ink94.xml"/><Relationship Id="rId199" Type="http://schemas.openxmlformats.org/officeDocument/2006/relationships/image" Target="../media/image910.png"/><Relationship Id="rId203" Type="http://schemas.openxmlformats.org/officeDocument/2006/relationships/image" Target="../media/image912.png"/><Relationship Id="rId185" Type="http://schemas.openxmlformats.org/officeDocument/2006/relationships/image" Target="../media/image903.png"/><Relationship Id="rId198" Type="http://schemas.openxmlformats.org/officeDocument/2006/relationships/customXml" Target="../ink/ink96.xml"/><Relationship Id="rId4" Type="http://schemas.openxmlformats.org/officeDocument/2006/relationships/image" Target="../media/image20.png"/><Relationship Id="rId193" Type="http://schemas.openxmlformats.org/officeDocument/2006/relationships/image" Target="../media/image907.png"/><Relationship Id="rId202" Type="http://schemas.openxmlformats.org/officeDocument/2006/relationships/customXml" Target="../ink/ink98.xml"/><Relationship Id="rId184" Type="http://schemas.openxmlformats.org/officeDocument/2006/relationships/customXml" Target="../ink/ink89.xml"/><Relationship Id="rId189" Type="http://schemas.openxmlformats.org/officeDocument/2006/relationships/image" Target="../media/image905.png"/><Relationship Id="rId192" Type="http://schemas.openxmlformats.org/officeDocument/2006/relationships/customXml" Target="../ink/ink93.xml"/><Relationship Id="rId197" Type="http://schemas.openxmlformats.org/officeDocument/2006/relationships/image" Target="../media/image909.png"/><Relationship Id="rId206" Type="http://schemas.openxmlformats.org/officeDocument/2006/relationships/image" Target="../media/image22.png"/></Relationships>
</file>

<file path=ppt/slides/_rels/slide7.xml.rels><?xml version="1.0" encoding="UTF-8" standalone="yes"?>
<Relationships xmlns="http://schemas.openxmlformats.org/package/2006/relationships"><Relationship Id="rId231" Type="http://schemas.openxmlformats.org/officeDocument/2006/relationships/customXml" Target="../ink/ink112.xml"/><Relationship Id="rId213" Type="http://schemas.openxmlformats.org/officeDocument/2006/relationships/customXml" Target="../ink/ink103.xml"/><Relationship Id="rId218" Type="http://schemas.openxmlformats.org/officeDocument/2006/relationships/image" Target="../media/image920.png"/><Relationship Id="rId226" Type="http://schemas.openxmlformats.org/officeDocument/2006/relationships/image" Target="../media/image924.png"/><Relationship Id="rId234" Type="http://schemas.openxmlformats.org/officeDocument/2006/relationships/image" Target="../media/image928.png"/><Relationship Id="rId239" Type="http://schemas.openxmlformats.org/officeDocument/2006/relationships/customXml" Target="../ink/ink116.xml"/><Relationship Id="rId247" Type="http://schemas.openxmlformats.org/officeDocument/2006/relationships/customXml" Target="../ink/ink120.xml"/><Relationship Id="rId2" Type="http://schemas.openxmlformats.org/officeDocument/2006/relationships/notesSlide" Target="../notesSlides/notesSlide7.xml"/><Relationship Id="rId221" Type="http://schemas.openxmlformats.org/officeDocument/2006/relationships/customXml" Target="../ink/ink107.xml"/><Relationship Id="rId242" Type="http://schemas.openxmlformats.org/officeDocument/2006/relationships/image" Target="../media/image932.png"/><Relationship Id="rId250" Type="http://schemas.openxmlformats.org/officeDocument/2006/relationships/image" Target="../media/image936.png"/><Relationship Id="rId5" Type="http://schemas.openxmlformats.org/officeDocument/2006/relationships/image" Target="../media/image25.png"/><Relationship Id="rId208" Type="http://schemas.openxmlformats.org/officeDocument/2006/relationships/image" Target="../media/image915.png"/><Relationship Id="rId216" Type="http://schemas.openxmlformats.org/officeDocument/2006/relationships/image" Target="../media/image919.png"/><Relationship Id="rId229" Type="http://schemas.openxmlformats.org/officeDocument/2006/relationships/customXml" Target="../ink/ink111.xml"/><Relationship Id="rId237" Type="http://schemas.openxmlformats.org/officeDocument/2006/relationships/customXml" Target="../ink/ink115.xml"/><Relationship Id="rId211" Type="http://schemas.openxmlformats.org/officeDocument/2006/relationships/customXml" Target="../ink/ink102.xml"/><Relationship Id="rId224" Type="http://schemas.openxmlformats.org/officeDocument/2006/relationships/image" Target="../media/image923.png"/><Relationship Id="rId232" Type="http://schemas.openxmlformats.org/officeDocument/2006/relationships/image" Target="../media/image927.png"/><Relationship Id="rId240" Type="http://schemas.openxmlformats.org/officeDocument/2006/relationships/image" Target="../media/image931.png"/><Relationship Id="rId245" Type="http://schemas.openxmlformats.org/officeDocument/2006/relationships/customXml" Target="../ink/ink119.xml"/><Relationship Id="rId4" Type="http://schemas.openxmlformats.org/officeDocument/2006/relationships/image" Target="../media/image20.png"/><Relationship Id="rId210" Type="http://schemas.openxmlformats.org/officeDocument/2006/relationships/image" Target="../media/image916.png"/><Relationship Id="rId215" Type="http://schemas.openxmlformats.org/officeDocument/2006/relationships/customXml" Target="../ink/ink104.xml"/><Relationship Id="rId223" Type="http://schemas.openxmlformats.org/officeDocument/2006/relationships/customXml" Target="../ink/ink108.xml"/><Relationship Id="rId228" Type="http://schemas.openxmlformats.org/officeDocument/2006/relationships/image" Target="../media/image925.png"/><Relationship Id="rId236" Type="http://schemas.openxmlformats.org/officeDocument/2006/relationships/image" Target="../media/image929.png"/><Relationship Id="rId244" Type="http://schemas.openxmlformats.org/officeDocument/2006/relationships/image" Target="../media/image933.png"/><Relationship Id="rId249" Type="http://schemas.openxmlformats.org/officeDocument/2006/relationships/customXml" Target="../ink/ink121.xml"/><Relationship Id="rId219" Type="http://schemas.openxmlformats.org/officeDocument/2006/relationships/customXml" Target="../ink/ink106.xml"/><Relationship Id="rId227" Type="http://schemas.openxmlformats.org/officeDocument/2006/relationships/customXml" Target="../ink/ink110.xml"/><Relationship Id="rId3" Type="http://schemas.openxmlformats.org/officeDocument/2006/relationships/image" Target="../media/image19.png"/><Relationship Id="rId214" Type="http://schemas.openxmlformats.org/officeDocument/2006/relationships/image" Target="../media/image918.png"/><Relationship Id="rId222" Type="http://schemas.openxmlformats.org/officeDocument/2006/relationships/image" Target="../media/image922.png"/><Relationship Id="rId230" Type="http://schemas.openxmlformats.org/officeDocument/2006/relationships/image" Target="../media/image926.png"/><Relationship Id="rId235" Type="http://schemas.openxmlformats.org/officeDocument/2006/relationships/customXml" Target="../ink/ink114.xml"/><Relationship Id="rId243" Type="http://schemas.openxmlformats.org/officeDocument/2006/relationships/customXml" Target="../ink/ink118.xml"/><Relationship Id="rId248" Type="http://schemas.openxmlformats.org/officeDocument/2006/relationships/image" Target="../media/image935.png"/><Relationship Id="rId251" Type="http://schemas.openxmlformats.org/officeDocument/2006/relationships/image" Target="../media/image22.png"/><Relationship Id="rId209" Type="http://schemas.openxmlformats.org/officeDocument/2006/relationships/customXml" Target="../ink/ink101.xml"/><Relationship Id="rId217" Type="http://schemas.openxmlformats.org/officeDocument/2006/relationships/customXml" Target="../ink/ink105.xml"/><Relationship Id="rId1" Type="http://schemas.openxmlformats.org/officeDocument/2006/relationships/slideLayout" Target="../slideLayouts/slideLayout2.xml"/><Relationship Id="rId6" Type="http://schemas.openxmlformats.org/officeDocument/2006/relationships/customXml" Target="../ink/ink100.xml"/><Relationship Id="rId212" Type="http://schemas.openxmlformats.org/officeDocument/2006/relationships/image" Target="../media/image917.png"/><Relationship Id="rId220" Type="http://schemas.openxmlformats.org/officeDocument/2006/relationships/image" Target="../media/image921.png"/><Relationship Id="rId225" Type="http://schemas.openxmlformats.org/officeDocument/2006/relationships/customXml" Target="../ink/ink109.xml"/><Relationship Id="rId233" Type="http://schemas.openxmlformats.org/officeDocument/2006/relationships/customXml" Target="../ink/ink113.xml"/><Relationship Id="rId238" Type="http://schemas.openxmlformats.org/officeDocument/2006/relationships/image" Target="../media/image930.png"/><Relationship Id="rId241" Type="http://schemas.openxmlformats.org/officeDocument/2006/relationships/customXml" Target="../ink/ink117.xml"/><Relationship Id="rId246" Type="http://schemas.openxmlformats.org/officeDocument/2006/relationships/image" Target="../media/image934.png"/></Relationships>
</file>

<file path=ppt/slides/_rels/slide8.xml.rels><?xml version="1.0" encoding="UTF-8" standalone="yes"?>
<Relationships xmlns="http://schemas.openxmlformats.org/package/2006/relationships"><Relationship Id="rId252" Type="http://schemas.openxmlformats.org/officeDocument/2006/relationships/image" Target="../media/image937.png"/><Relationship Id="rId260" Type="http://schemas.openxmlformats.org/officeDocument/2006/relationships/image" Target="../media/image941.png"/><Relationship Id="rId265" Type="http://schemas.openxmlformats.org/officeDocument/2006/relationships/customXml" Target="../ink/ink129.xml"/><Relationship Id="rId273" Type="http://schemas.openxmlformats.org/officeDocument/2006/relationships/customXml" Target="../ink/ink133.xml"/><Relationship Id="rId281" Type="http://schemas.openxmlformats.org/officeDocument/2006/relationships/customXml" Target="../ink/ink137.xml"/><Relationship Id="rId286" Type="http://schemas.openxmlformats.org/officeDocument/2006/relationships/image" Target="../media/image951.png"/><Relationship Id="rId294" Type="http://schemas.openxmlformats.org/officeDocument/2006/relationships/image" Target="../media/image955.png"/><Relationship Id="rId299" Type="http://schemas.openxmlformats.org/officeDocument/2006/relationships/customXml" Target="../ink/ink146.xml"/><Relationship Id="rId2" Type="http://schemas.openxmlformats.org/officeDocument/2006/relationships/notesSlide" Target="../notesSlides/notesSlide8.xml"/><Relationship Id="rId255" Type="http://schemas.openxmlformats.org/officeDocument/2006/relationships/customXml" Target="../ink/ink124.xml"/><Relationship Id="rId263" Type="http://schemas.openxmlformats.org/officeDocument/2006/relationships/customXml" Target="../ink/ink128.xml"/><Relationship Id="rId268" Type="http://schemas.openxmlformats.org/officeDocument/2006/relationships/image" Target="../media/image945.png"/><Relationship Id="rId271" Type="http://schemas.openxmlformats.org/officeDocument/2006/relationships/customXml" Target="../ink/ink132.xml"/><Relationship Id="rId276" Type="http://schemas.openxmlformats.org/officeDocument/2006/relationships/image" Target="../media/image949.png"/><Relationship Id="rId284" Type="http://schemas.openxmlformats.org/officeDocument/2006/relationships/image" Target="../media/image17510.png"/><Relationship Id="rId289" Type="http://schemas.openxmlformats.org/officeDocument/2006/relationships/customXml" Target="../ink/ink141.xml"/><Relationship Id="rId292" Type="http://schemas.openxmlformats.org/officeDocument/2006/relationships/image" Target="../media/image954.png"/><Relationship Id="rId297" Type="http://schemas.openxmlformats.org/officeDocument/2006/relationships/customXml" Target="../ink/ink145.xml"/><Relationship Id="rId301" Type="http://schemas.openxmlformats.org/officeDocument/2006/relationships/customXml" Target="../ink/ink148.xml"/><Relationship Id="rId5" Type="http://schemas.openxmlformats.org/officeDocument/2006/relationships/customXml" Target="../ink/ink122.xml"/><Relationship Id="rId253" Type="http://schemas.openxmlformats.org/officeDocument/2006/relationships/customXml" Target="../ink/ink123.xml"/><Relationship Id="rId258" Type="http://schemas.openxmlformats.org/officeDocument/2006/relationships/image" Target="../media/image940.png"/><Relationship Id="rId261" Type="http://schemas.openxmlformats.org/officeDocument/2006/relationships/customXml" Target="../ink/ink127.xml"/><Relationship Id="rId266" Type="http://schemas.openxmlformats.org/officeDocument/2006/relationships/image" Target="../media/image944.png"/><Relationship Id="rId274" Type="http://schemas.openxmlformats.org/officeDocument/2006/relationships/image" Target="../media/image948.png"/><Relationship Id="rId279" Type="http://schemas.openxmlformats.org/officeDocument/2006/relationships/customXml" Target="../ink/ink136.xml"/><Relationship Id="rId287" Type="http://schemas.openxmlformats.org/officeDocument/2006/relationships/customXml" Target="../ink/ink140.xml"/><Relationship Id="rId295" Type="http://schemas.openxmlformats.org/officeDocument/2006/relationships/customXml" Target="../ink/ink144.xml"/><Relationship Id="rId4" Type="http://schemas.openxmlformats.org/officeDocument/2006/relationships/image" Target="../media/image20.png"/><Relationship Id="rId257" Type="http://schemas.openxmlformats.org/officeDocument/2006/relationships/customXml" Target="../ink/ink125.xml"/><Relationship Id="rId278" Type="http://schemas.openxmlformats.org/officeDocument/2006/relationships/image" Target="../media/image950.png"/><Relationship Id="rId282" Type="http://schemas.openxmlformats.org/officeDocument/2006/relationships/image" Target="../media/image2001.png"/><Relationship Id="rId290" Type="http://schemas.openxmlformats.org/officeDocument/2006/relationships/image" Target="../media/image953.png"/><Relationship Id="rId3" Type="http://schemas.openxmlformats.org/officeDocument/2006/relationships/image" Target="../media/image19.png"/><Relationship Id="rId256" Type="http://schemas.openxmlformats.org/officeDocument/2006/relationships/image" Target="../media/image939.png"/><Relationship Id="rId264" Type="http://schemas.openxmlformats.org/officeDocument/2006/relationships/image" Target="../media/image943.png"/><Relationship Id="rId269" Type="http://schemas.openxmlformats.org/officeDocument/2006/relationships/customXml" Target="../ink/ink131.xml"/><Relationship Id="rId277" Type="http://schemas.openxmlformats.org/officeDocument/2006/relationships/customXml" Target="../ink/ink135.xml"/><Relationship Id="rId285" Type="http://schemas.openxmlformats.org/officeDocument/2006/relationships/customXml" Target="../ink/ink139.xml"/><Relationship Id="rId298" Type="http://schemas.openxmlformats.org/officeDocument/2006/relationships/image" Target="../media/image957.png"/><Relationship Id="rId272" Type="http://schemas.openxmlformats.org/officeDocument/2006/relationships/image" Target="../media/image947.png"/><Relationship Id="rId280" Type="http://schemas.openxmlformats.org/officeDocument/2006/relationships/image" Target="../media/image7910.png"/><Relationship Id="rId293" Type="http://schemas.openxmlformats.org/officeDocument/2006/relationships/customXml" Target="../ink/ink143.xml"/><Relationship Id="rId302" Type="http://schemas.openxmlformats.org/officeDocument/2006/relationships/image" Target="../media/image22.png"/><Relationship Id="rId1" Type="http://schemas.openxmlformats.org/officeDocument/2006/relationships/slideLayout" Target="../slideLayouts/slideLayout2.xml"/><Relationship Id="rId254" Type="http://schemas.openxmlformats.org/officeDocument/2006/relationships/image" Target="../media/image938.png"/><Relationship Id="rId259" Type="http://schemas.openxmlformats.org/officeDocument/2006/relationships/customXml" Target="../ink/ink126.xml"/><Relationship Id="rId267" Type="http://schemas.openxmlformats.org/officeDocument/2006/relationships/customXml" Target="../ink/ink130.xml"/><Relationship Id="rId288" Type="http://schemas.openxmlformats.org/officeDocument/2006/relationships/image" Target="../media/image952.png"/><Relationship Id="rId262" Type="http://schemas.openxmlformats.org/officeDocument/2006/relationships/image" Target="../media/image942.png"/><Relationship Id="rId270" Type="http://schemas.openxmlformats.org/officeDocument/2006/relationships/image" Target="../media/image946.png"/><Relationship Id="rId275" Type="http://schemas.openxmlformats.org/officeDocument/2006/relationships/customXml" Target="../ink/ink134.xml"/><Relationship Id="rId283" Type="http://schemas.openxmlformats.org/officeDocument/2006/relationships/customXml" Target="../ink/ink138.xml"/><Relationship Id="rId291" Type="http://schemas.openxmlformats.org/officeDocument/2006/relationships/customXml" Target="../ink/ink142.xml"/><Relationship Id="rId296" Type="http://schemas.openxmlformats.org/officeDocument/2006/relationships/image" Target="../media/image956.png"/><Relationship Id="rId300" Type="http://schemas.openxmlformats.org/officeDocument/2006/relationships/customXml" Target="../ink/ink147.xml"/></Relationships>
</file>

<file path=ppt/slides/_rels/slide9.xml.rels><?xml version="1.0" encoding="UTF-8" standalone="yes"?>
<Relationships xmlns="http://schemas.openxmlformats.org/package/2006/relationships"><Relationship Id="rId303" Type="http://schemas.openxmlformats.org/officeDocument/2006/relationships/image" Target="../media/image17010.png"/><Relationship Id="rId308" Type="http://schemas.openxmlformats.org/officeDocument/2006/relationships/customXml" Target="../ink/ink152.xml"/><Relationship Id="rId329" Type="http://schemas.openxmlformats.org/officeDocument/2006/relationships/image" Target="../media/image967.png"/><Relationship Id="rId311" Type="http://schemas.openxmlformats.org/officeDocument/2006/relationships/image" Target="../media/image958.png"/><Relationship Id="rId324" Type="http://schemas.openxmlformats.org/officeDocument/2006/relationships/customXml" Target="../ink/ink160.xml"/><Relationship Id="rId332" Type="http://schemas.openxmlformats.org/officeDocument/2006/relationships/customXml" Target="../ink/ink164.xml"/><Relationship Id="rId340" Type="http://schemas.openxmlformats.org/officeDocument/2006/relationships/customXml" Target="../ink/ink168.xml"/><Relationship Id="rId345" Type="http://schemas.openxmlformats.org/officeDocument/2006/relationships/image" Target="../media/image975.png"/><Relationship Id="rId353" Type="http://schemas.openxmlformats.org/officeDocument/2006/relationships/image" Target="../media/image979.png"/><Relationship Id="rId358" Type="http://schemas.openxmlformats.org/officeDocument/2006/relationships/customXml" Target="../ink/ink177.xml"/><Relationship Id="rId361" Type="http://schemas.openxmlformats.org/officeDocument/2006/relationships/image" Target="../media/image983.png"/><Relationship Id="rId2" Type="http://schemas.openxmlformats.org/officeDocument/2006/relationships/notesSlide" Target="../notesSlides/notesSlide9.xml"/><Relationship Id="rId306" Type="http://schemas.openxmlformats.org/officeDocument/2006/relationships/customXml" Target="../ink/ink151.xml"/><Relationship Id="rId319" Type="http://schemas.openxmlformats.org/officeDocument/2006/relationships/image" Target="../media/image962.png"/><Relationship Id="rId314" Type="http://schemas.openxmlformats.org/officeDocument/2006/relationships/customXml" Target="../ink/ink155.xml"/><Relationship Id="rId322" Type="http://schemas.openxmlformats.org/officeDocument/2006/relationships/customXml" Target="../ink/ink159.xml"/><Relationship Id="rId327" Type="http://schemas.openxmlformats.org/officeDocument/2006/relationships/image" Target="../media/image966.png"/><Relationship Id="rId330" Type="http://schemas.openxmlformats.org/officeDocument/2006/relationships/customXml" Target="../ink/ink163.xml"/><Relationship Id="rId335" Type="http://schemas.openxmlformats.org/officeDocument/2006/relationships/image" Target="../media/image970.png"/><Relationship Id="rId343" Type="http://schemas.openxmlformats.org/officeDocument/2006/relationships/image" Target="../media/image974.png"/><Relationship Id="rId348" Type="http://schemas.openxmlformats.org/officeDocument/2006/relationships/customXml" Target="../ink/ink172.xml"/><Relationship Id="rId356" Type="http://schemas.openxmlformats.org/officeDocument/2006/relationships/customXml" Target="../ink/ink176.xml"/><Relationship Id="rId5" Type="http://schemas.openxmlformats.org/officeDocument/2006/relationships/customXml" Target="../ink/ink149.xml"/><Relationship Id="rId351" Type="http://schemas.openxmlformats.org/officeDocument/2006/relationships/image" Target="../media/image978.png"/><Relationship Id="rId309" Type="http://schemas.openxmlformats.org/officeDocument/2006/relationships/image" Target="../media/image16410.png"/><Relationship Id="rId304" Type="http://schemas.openxmlformats.org/officeDocument/2006/relationships/customXml" Target="../ink/ink150.xml"/><Relationship Id="rId312" Type="http://schemas.openxmlformats.org/officeDocument/2006/relationships/customXml" Target="../ink/ink154.xml"/><Relationship Id="rId317" Type="http://schemas.openxmlformats.org/officeDocument/2006/relationships/image" Target="../media/image961.png"/><Relationship Id="rId320" Type="http://schemas.openxmlformats.org/officeDocument/2006/relationships/customXml" Target="../ink/ink158.xml"/><Relationship Id="rId325" Type="http://schemas.openxmlformats.org/officeDocument/2006/relationships/image" Target="../media/image965.png"/><Relationship Id="rId333" Type="http://schemas.openxmlformats.org/officeDocument/2006/relationships/image" Target="../media/image969.png"/><Relationship Id="rId338" Type="http://schemas.openxmlformats.org/officeDocument/2006/relationships/customXml" Target="../ink/ink167.xml"/><Relationship Id="rId346" Type="http://schemas.openxmlformats.org/officeDocument/2006/relationships/customXml" Target="../ink/ink171.xml"/><Relationship Id="rId354" Type="http://schemas.openxmlformats.org/officeDocument/2006/relationships/customXml" Target="../ink/ink175.xml"/><Relationship Id="rId359" Type="http://schemas.openxmlformats.org/officeDocument/2006/relationships/image" Target="../media/image982.png"/><Relationship Id="rId341" Type="http://schemas.openxmlformats.org/officeDocument/2006/relationships/image" Target="../media/image973.png"/><Relationship Id="rId362" Type="http://schemas.openxmlformats.org/officeDocument/2006/relationships/image" Target="../media/image22.png"/><Relationship Id="rId3" Type="http://schemas.openxmlformats.org/officeDocument/2006/relationships/image" Target="../media/image19.png"/><Relationship Id="rId307" Type="http://schemas.openxmlformats.org/officeDocument/2006/relationships/image" Target="../media/image12511.png"/><Relationship Id="rId310" Type="http://schemas.openxmlformats.org/officeDocument/2006/relationships/customXml" Target="../ink/ink153.xml"/><Relationship Id="rId315" Type="http://schemas.openxmlformats.org/officeDocument/2006/relationships/image" Target="../media/image960.png"/><Relationship Id="rId323" Type="http://schemas.openxmlformats.org/officeDocument/2006/relationships/image" Target="../media/image964.png"/><Relationship Id="rId328" Type="http://schemas.openxmlformats.org/officeDocument/2006/relationships/customXml" Target="../ink/ink162.xml"/><Relationship Id="rId336" Type="http://schemas.openxmlformats.org/officeDocument/2006/relationships/customXml" Target="../ink/ink166.xml"/><Relationship Id="rId344" Type="http://schemas.openxmlformats.org/officeDocument/2006/relationships/customXml" Target="../ink/ink170.xml"/><Relationship Id="rId349" Type="http://schemas.openxmlformats.org/officeDocument/2006/relationships/image" Target="../media/image977.png"/><Relationship Id="rId357" Type="http://schemas.openxmlformats.org/officeDocument/2006/relationships/image" Target="../media/image981.png"/><Relationship Id="rId331" Type="http://schemas.openxmlformats.org/officeDocument/2006/relationships/image" Target="../media/image968.png"/><Relationship Id="rId352" Type="http://schemas.openxmlformats.org/officeDocument/2006/relationships/customXml" Target="../ink/ink174.xml"/><Relationship Id="rId360" Type="http://schemas.openxmlformats.org/officeDocument/2006/relationships/customXml" Target="../ink/ink178.xml"/><Relationship Id="rId1" Type="http://schemas.openxmlformats.org/officeDocument/2006/relationships/slideLayout" Target="../slideLayouts/slideLayout2.xml"/><Relationship Id="rId305" Type="http://schemas.openxmlformats.org/officeDocument/2006/relationships/image" Target="../media/image2061.png"/><Relationship Id="rId313" Type="http://schemas.openxmlformats.org/officeDocument/2006/relationships/image" Target="../media/image959.png"/><Relationship Id="rId318" Type="http://schemas.openxmlformats.org/officeDocument/2006/relationships/customXml" Target="../ink/ink157.xml"/><Relationship Id="rId326" Type="http://schemas.openxmlformats.org/officeDocument/2006/relationships/customXml" Target="../ink/ink161.xml"/><Relationship Id="rId339" Type="http://schemas.openxmlformats.org/officeDocument/2006/relationships/image" Target="../media/image972.png"/><Relationship Id="rId347" Type="http://schemas.openxmlformats.org/officeDocument/2006/relationships/image" Target="../media/image976.png"/><Relationship Id="rId321" Type="http://schemas.openxmlformats.org/officeDocument/2006/relationships/image" Target="../media/image963.png"/><Relationship Id="rId334" Type="http://schemas.openxmlformats.org/officeDocument/2006/relationships/customXml" Target="../ink/ink165.xml"/><Relationship Id="rId342" Type="http://schemas.openxmlformats.org/officeDocument/2006/relationships/customXml" Target="../ink/ink169.xml"/><Relationship Id="rId350" Type="http://schemas.openxmlformats.org/officeDocument/2006/relationships/customXml" Target="../ink/ink173.xml"/><Relationship Id="rId355" Type="http://schemas.openxmlformats.org/officeDocument/2006/relationships/image" Target="../media/image980.png"/><Relationship Id="rId4" Type="http://schemas.openxmlformats.org/officeDocument/2006/relationships/image" Target="../media/image20.png"/><Relationship Id="rId316" Type="http://schemas.openxmlformats.org/officeDocument/2006/relationships/customXml" Target="../ink/ink156.xml"/><Relationship Id="rId337" Type="http://schemas.openxmlformats.org/officeDocument/2006/relationships/image" Target="../media/image9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17"/>
        <p:cNvGrpSpPr/>
        <p:nvPr/>
      </p:nvGrpSpPr>
      <p:grpSpPr>
        <a:xfrm>
          <a:off x="0" y="0"/>
          <a:ext cx="0" cy="0"/>
          <a:chOff x="0" y="0"/>
          <a:chExt cx="0" cy="0"/>
        </a:xfrm>
      </p:grpSpPr>
      <p:sp>
        <p:nvSpPr>
          <p:cNvPr id="6318" name="Google Shape;6318;p341"/>
          <p:cNvSpPr txBox="1">
            <a:spLocks noGrp="1"/>
          </p:cNvSpPr>
          <p:nvPr>
            <p:ph type="body" idx="1"/>
          </p:nvPr>
        </p:nvSpPr>
        <p:spPr>
          <a:xfrm>
            <a:off x="1913646" y="2372073"/>
            <a:ext cx="16448999" cy="6828682"/>
          </a:xfrm>
          <a:prstGeom prst="rect">
            <a:avLst/>
          </a:prstGeom>
          <a:noFill/>
          <a:ln>
            <a:noFill/>
          </a:ln>
        </p:spPr>
        <p:txBody>
          <a:bodyPr spcFirstLastPara="1" wrap="square" lIns="0" tIns="0" rIns="0" bIns="0" anchor="ctr" anchorCtr="0">
            <a:noAutofit/>
          </a:bodyPr>
          <a:lstStyle/>
          <a:p>
            <a:pPr marL="0" indent="0">
              <a:lnSpc>
                <a:spcPct val="100000"/>
              </a:lnSpc>
              <a:spcBef>
                <a:spcPts val="0"/>
              </a:spcBef>
              <a:buClr>
                <a:schemeClr val="accent6"/>
              </a:buClr>
              <a:buSzPts val="11500"/>
              <a:buNone/>
            </a:pPr>
            <a:r>
              <a:rPr lang="en-US" sz="11497" b="1" dirty="0">
                <a:solidFill>
                  <a:srgbClr val="FFFFFF"/>
                </a:solidFill>
                <a:effectLst>
                  <a:outerShdw blurRad="38100" dist="38100" dir="2700000" algn="tl">
                    <a:srgbClr val="000000">
                      <a:alpha val="43137"/>
                    </a:srgbClr>
                  </a:outerShdw>
                </a:effectLst>
              </a:rPr>
              <a:t>Consul Enterprise</a:t>
            </a:r>
            <a:endParaRPr sz="11497" b="1" dirty="0">
              <a:solidFill>
                <a:srgbClr val="FFFFFF"/>
              </a:solidFill>
              <a:effectLst>
                <a:outerShdw blurRad="38100" dist="38100" dir="2700000" algn="tl">
                  <a:srgbClr val="000000">
                    <a:alpha val="43137"/>
                  </a:srgbClr>
                </a:outerShdw>
              </a:effectLst>
            </a:endParaRPr>
          </a:p>
        </p:txBody>
      </p:sp>
      <p:sp>
        <p:nvSpPr>
          <p:cNvPr id="6319" name="Google Shape;6319;p341"/>
          <p:cNvSpPr txBox="1">
            <a:spLocks noGrp="1"/>
          </p:cNvSpPr>
          <p:nvPr>
            <p:ph type="sldNum" idx="12"/>
          </p:nvPr>
        </p:nvSpPr>
        <p:spPr>
          <a:xfrm>
            <a:off x="22650898" y="12850840"/>
            <a:ext cx="375940" cy="348446"/>
          </a:xfrm>
          <a:prstGeom prst="rect">
            <a:avLst/>
          </a:prstGeom>
          <a:noFill/>
          <a:ln>
            <a:noFill/>
          </a:ln>
        </p:spPr>
        <p:txBody>
          <a:bodyPr spcFirstLastPara="1" wrap="square" lIns="50787" tIns="50787" rIns="50787" bIns="50787" anchor="t" anchorCtr="0">
            <a:noAutofit/>
          </a:bodyPr>
          <a:lstStyle/>
          <a:p>
            <a:pPr marL="253924" marR="0" lvl="0" indent="-253924" algn="ctr" defTabSz="914126" rtl="0" eaLnBrk="1" fontAlgn="auto" latinLnBrk="0" hangingPunct="1">
              <a:lnSpc>
                <a:spcPct val="120000"/>
              </a:lnSpc>
              <a:spcBef>
                <a:spcPts val="0"/>
              </a:spcBef>
              <a:spcAft>
                <a:spcPts val="0"/>
              </a:spcAft>
              <a:buClr>
                <a:srgbClr val="FFFFFF"/>
              </a:buClr>
              <a:buSzPts val="1700"/>
              <a:buFont typeface="Arial"/>
              <a:buNone/>
              <a:tabLst/>
              <a:defRPr/>
            </a:pPr>
            <a:fld id="{00000000-1234-1234-1234-123412341234}" type="slidenum">
              <a:rPr kumimoji="0" lang="en-US" sz="1699" b="0" i="0" u="none" strike="noStrike" kern="0" cap="none" spc="0" normalizeH="0" baseline="0" noProof="0">
                <a:ln>
                  <a:noFill/>
                </a:ln>
                <a:solidFill>
                  <a:srgbClr val="FFFFFF"/>
                </a:solidFill>
                <a:effectLst/>
                <a:uLnTx/>
                <a:uFillTx/>
                <a:latin typeface="Arial"/>
                <a:cs typeface="Arial"/>
                <a:sym typeface="Arial"/>
              </a:rPr>
              <a:pPr marL="253924" marR="0" lvl="0" indent="-253924" algn="ctr" defTabSz="914126" rtl="0" eaLnBrk="1" fontAlgn="auto" latinLnBrk="0" hangingPunct="1">
                <a:lnSpc>
                  <a:spcPct val="120000"/>
                </a:lnSpc>
                <a:spcBef>
                  <a:spcPts val="0"/>
                </a:spcBef>
                <a:spcAft>
                  <a:spcPts val="0"/>
                </a:spcAft>
                <a:buClr>
                  <a:srgbClr val="FFFFFF"/>
                </a:buClr>
                <a:buSzPts val="1700"/>
                <a:buFont typeface="Arial"/>
                <a:buNone/>
                <a:tabLst/>
                <a:defRPr/>
              </a:pPr>
              <a:t>1</a:t>
            </a:fld>
            <a:endParaRPr kumimoji="0" sz="1699" b="0" i="0" u="none" strike="noStrike" kern="0" cap="none" spc="0" normalizeH="0" baseline="0" noProof="0">
              <a:ln>
                <a:noFill/>
              </a:ln>
              <a:solidFill>
                <a:srgbClr val="FFFFFF"/>
              </a:solidFill>
              <a:effectLst/>
              <a:uLnTx/>
              <a:uFillTx/>
              <a:latin typeface="Arial"/>
              <a:cs typeface="Arial"/>
              <a:sym typeface="Arial"/>
            </a:endParaRPr>
          </a:p>
        </p:txBody>
      </p:sp>
      <p:sp>
        <p:nvSpPr>
          <p:cNvPr id="2" name="TextBox 1">
            <a:extLst>
              <a:ext uri="{FF2B5EF4-FFF2-40B4-BE49-F238E27FC236}">
                <a16:creationId xmlns:a16="http://schemas.microsoft.com/office/drawing/2014/main" id="{9CD995BA-E3A8-4740-B140-7550B9F81BAB}"/>
              </a:ext>
            </a:extLst>
          </p:cNvPr>
          <p:cNvSpPr txBox="1"/>
          <p:nvPr/>
        </p:nvSpPr>
        <p:spPr>
          <a:xfrm>
            <a:off x="2543175" y="8572500"/>
            <a:ext cx="6129338" cy="1077218"/>
          </a:xfrm>
          <a:prstGeom prst="rect">
            <a:avLst/>
          </a:prstGeom>
          <a:noFill/>
        </p:spPr>
        <p:txBody>
          <a:bodyPr wrap="square" rtlCol="0">
            <a:spAutoFit/>
          </a:bodyPr>
          <a:lstStyle/>
          <a:p>
            <a:r>
              <a:rPr lang="en-US" sz="3200" dirty="0">
                <a:solidFill>
                  <a:schemeClr val="accent6"/>
                </a:solidFill>
              </a:rPr>
              <a:t>Raj Chacko</a:t>
            </a:r>
          </a:p>
          <a:p>
            <a:r>
              <a:rPr lang="en-US" sz="3200" dirty="0">
                <a:solidFill>
                  <a:schemeClr val="accent6"/>
                </a:solidFill>
              </a:rPr>
              <a:t>Sr. Solutions Engineer, EP team</a:t>
            </a:r>
          </a:p>
        </p:txBody>
      </p:sp>
    </p:spTree>
    <p:extLst>
      <p:ext uri="{BB962C8B-B14F-4D97-AF65-F5344CB8AC3E}">
        <p14:creationId xmlns:p14="http://schemas.microsoft.com/office/powerpoint/2010/main" val="2023073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C5C5D9D8-EAEE-4C33-A926-A49D01F0EF25}"/>
              </a:ext>
            </a:extLst>
          </p:cNvPr>
          <p:cNvGrpSpPr/>
          <p:nvPr/>
        </p:nvGrpSpPr>
        <p:grpSpPr>
          <a:xfrm>
            <a:off x="878278" y="7889738"/>
            <a:ext cx="6243064" cy="4102132"/>
            <a:chOff x="878278" y="7889738"/>
            <a:chExt cx="6243064" cy="4102132"/>
          </a:xfrm>
        </p:grpSpPr>
        <p:sp>
          <p:nvSpPr>
            <p:cNvPr id="171" name="Rectangle 170">
              <a:extLst>
                <a:ext uri="{FF2B5EF4-FFF2-40B4-BE49-F238E27FC236}">
                  <a16:creationId xmlns:a16="http://schemas.microsoft.com/office/drawing/2014/main" id="{357961AA-794E-4335-ADAE-41F79C43DFCD}"/>
                </a:ext>
              </a:extLst>
            </p:cNvPr>
            <p:cNvSpPr/>
            <p:nvPr/>
          </p:nvSpPr>
          <p:spPr>
            <a:xfrm>
              <a:off x="878278" y="7889738"/>
              <a:ext cx="2779430" cy="4102132"/>
            </a:xfrm>
            <a:prstGeom prst="rect">
              <a:avLst/>
            </a:prstGeom>
            <a:solidFill>
              <a:srgbClr val="009900">
                <a:alpha val="5000"/>
              </a:srgbClr>
            </a:solidFill>
            <a:ln w="180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176" name="Rectangle 175">
              <a:extLst>
                <a:ext uri="{FF2B5EF4-FFF2-40B4-BE49-F238E27FC236}">
                  <a16:creationId xmlns:a16="http://schemas.microsoft.com/office/drawing/2014/main" id="{807759FD-803A-4FE7-A137-0BEA64DCF8F6}"/>
                </a:ext>
              </a:extLst>
            </p:cNvPr>
            <p:cNvSpPr/>
            <p:nvPr/>
          </p:nvSpPr>
          <p:spPr>
            <a:xfrm>
              <a:off x="4341912" y="7889738"/>
              <a:ext cx="2779430" cy="4102132"/>
            </a:xfrm>
            <a:prstGeom prst="rect">
              <a:avLst/>
            </a:prstGeom>
            <a:solidFill>
              <a:srgbClr val="009900">
                <a:alpha val="5000"/>
              </a:srgbClr>
            </a:solidFill>
            <a:ln w="180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0835833" cy="1273428"/>
          </a:xfrm>
        </p:spPr>
        <p:txBody>
          <a:bodyPr>
            <a:noAutofit/>
          </a:bodyPr>
          <a:lstStyle/>
          <a:p>
            <a:r>
              <a:rPr lang="en-US" sz="7198" dirty="0">
                <a:effectLst>
                  <a:outerShdw blurRad="38100" dist="38100" dir="2700000" algn="tl">
                    <a:srgbClr val="000000">
                      <a:alpha val="43137"/>
                    </a:srgbClr>
                  </a:outerShdw>
                </a:effectLst>
                <a:latin typeface="Gilmer" panose="00000500000000000000" pitchFamily="50" charset="0"/>
              </a:rPr>
              <a:t>Removing the IP dependency for security</a:t>
            </a:r>
          </a:p>
        </p:txBody>
      </p:sp>
      <p:grpSp>
        <p:nvGrpSpPr>
          <p:cNvPr id="49" name="Group 48">
            <a:extLst>
              <a:ext uri="{FF2B5EF4-FFF2-40B4-BE49-F238E27FC236}">
                <a16:creationId xmlns:a16="http://schemas.microsoft.com/office/drawing/2014/main" id="{EDEB5B82-EE6E-4144-9E44-7E1050565DE3}"/>
              </a:ext>
            </a:extLst>
          </p:cNvPr>
          <p:cNvGrpSpPr/>
          <p:nvPr/>
        </p:nvGrpSpPr>
        <p:grpSpPr>
          <a:xfrm>
            <a:off x="12337381" y="3209416"/>
            <a:ext cx="10164240" cy="1237680"/>
            <a:chOff x="6503722" y="5945223"/>
            <a:chExt cx="10164240" cy="1237680"/>
          </a:xfrm>
        </p:grpSpPr>
        <p:grpSp>
          <p:nvGrpSpPr>
            <p:cNvPr id="68" name="Group 67">
              <a:extLst>
                <a:ext uri="{FF2B5EF4-FFF2-40B4-BE49-F238E27FC236}">
                  <a16:creationId xmlns:a16="http://schemas.microsoft.com/office/drawing/2014/main" id="{AE939035-356B-4F9A-BA6D-94783C90B302}"/>
                </a:ext>
              </a:extLst>
            </p:cNvPr>
            <p:cNvGrpSpPr/>
            <p:nvPr/>
          </p:nvGrpSpPr>
          <p:grpSpPr>
            <a:xfrm>
              <a:off x="6503722" y="5968263"/>
              <a:ext cx="1953360" cy="1082160"/>
              <a:chOff x="6503722" y="5968263"/>
              <a:chExt cx="1953360" cy="1082160"/>
            </a:xfrm>
          </p:grpSpPr>
          <mc:AlternateContent xmlns:mc="http://schemas.openxmlformats.org/markup-compatibility/2006" xmlns:p14="http://schemas.microsoft.com/office/powerpoint/2010/main">
            <mc:Choice Requires="p14">
              <p:contentPart p14:bwMode="auto" r:id="rId3">
                <p14:nvContentPartPr>
                  <p14:cNvPr id="58" name="Ink 57">
                    <a:extLst>
                      <a:ext uri="{FF2B5EF4-FFF2-40B4-BE49-F238E27FC236}">
                        <a16:creationId xmlns:a16="http://schemas.microsoft.com/office/drawing/2014/main" id="{8DBDE493-0C4B-49BA-B18B-0CB1EA02A242}"/>
                      </a:ext>
                    </a:extLst>
                  </p14:cNvPr>
                  <p14:cNvContentPartPr/>
                  <p14:nvPr/>
                </p14:nvContentPartPr>
                <p14:xfrm>
                  <a:off x="6503722" y="5992743"/>
                  <a:ext cx="844920" cy="83880"/>
                </p14:xfrm>
              </p:contentPart>
            </mc:Choice>
            <mc:Fallback xmlns="">
              <p:pic>
                <p:nvPicPr>
                  <p:cNvPr id="58" name="Ink 57">
                    <a:extLst>
                      <a:ext uri="{FF2B5EF4-FFF2-40B4-BE49-F238E27FC236}">
                        <a16:creationId xmlns:a16="http://schemas.microsoft.com/office/drawing/2014/main" id="{8DBDE493-0C4B-49BA-B18B-0CB1EA02A242}"/>
                      </a:ext>
                    </a:extLst>
                  </p:cNvPr>
                  <p:cNvPicPr/>
                  <p:nvPr/>
                </p:nvPicPr>
                <p:blipFill>
                  <a:blip r:embed="rId4"/>
                  <a:stretch>
                    <a:fillRect/>
                  </a:stretch>
                </p:blipFill>
                <p:spPr>
                  <a:xfrm>
                    <a:off x="6485722" y="5974743"/>
                    <a:ext cx="8805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9" name="Ink 58">
                    <a:extLst>
                      <a:ext uri="{FF2B5EF4-FFF2-40B4-BE49-F238E27FC236}">
                        <a16:creationId xmlns:a16="http://schemas.microsoft.com/office/drawing/2014/main" id="{8A0018FC-3072-4DE8-99DD-769ABAE7D6D2}"/>
                      </a:ext>
                    </a:extLst>
                  </p14:cNvPr>
                  <p14:cNvContentPartPr/>
                  <p14:nvPr/>
                </p14:nvContentPartPr>
                <p14:xfrm>
                  <a:off x="6967402" y="6149343"/>
                  <a:ext cx="82440" cy="756360"/>
                </p14:xfrm>
              </p:contentPart>
            </mc:Choice>
            <mc:Fallback xmlns="">
              <p:pic>
                <p:nvPicPr>
                  <p:cNvPr id="59" name="Ink 58">
                    <a:extLst>
                      <a:ext uri="{FF2B5EF4-FFF2-40B4-BE49-F238E27FC236}">
                        <a16:creationId xmlns:a16="http://schemas.microsoft.com/office/drawing/2014/main" id="{8A0018FC-3072-4DE8-99DD-769ABAE7D6D2}"/>
                      </a:ext>
                    </a:extLst>
                  </p:cNvPr>
                  <p:cNvPicPr/>
                  <p:nvPr/>
                </p:nvPicPr>
                <p:blipFill>
                  <a:blip r:embed="rId6"/>
                  <a:stretch>
                    <a:fillRect/>
                  </a:stretch>
                </p:blipFill>
                <p:spPr>
                  <a:xfrm>
                    <a:off x="6949323" y="6131334"/>
                    <a:ext cx="118236" cy="79201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5" name="Ink 64">
                    <a:extLst>
                      <a:ext uri="{FF2B5EF4-FFF2-40B4-BE49-F238E27FC236}">
                        <a16:creationId xmlns:a16="http://schemas.microsoft.com/office/drawing/2014/main" id="{92638667-01D9-4D19-B67C-D276538DEA63}"/>
                      </a:ext>
                    </a:extLst>
                  </p14:cNvPr>
                  <p14:cNvContentPartPr/>
                  <p14:nvPr/>
                </p14:nvContentPartPr>
                <p14:xfrm>
                  <a:off x="6571042" y="6930543"/>
                  <a:ext cx="934560" cy="119880"/>
                </p14:xfrm>
              </p:contentPart>
            </mc:Choice>
            <mc:Fallback xmlns="">
              <p:pic>
                <p:nvPicPr>
                  <p:cNvPr id="65" name="Ink 64">
                    <a:extLst>
                      <a:ext uri="{FF2B5EF4-FFF2-40B4-BE49-F238E27FC236}">
                        <a16:creationId xmlns:a16="http://schemas.microsoft.com/office/drawing/2014/main" id="{92638667-01D9-4D19-B67C-D276538DEA63}"/>
                      </a:ext>
                    </a:extLst>
                  </p:cNvPr>
                  <p:cNvPicPr/>
                  <p:nvPr/>
                </p:nvPicPr>
                <p:blipFill>
                  <a:blip r:embed="rId8"/>
                  <a:stretch>
                    <a:fillRect/>
                  </a:stretch>
                </p:blipFill>
                <p:spPr>
                  <a:xfrm>
                    <a:off x="6553042" y="6912543"/>
                    <a:ext cx="970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6" name="Ink 65">
                    <a:extLst>
                      <a:ext uri="{FF2B5EF4-FFF2-40B4-BE49-F238E27FC236}">
                        <a16:creationId xmlns:a16="http://schemas.microsoft.com/office/drawing/2014/main" id="{CD9A7C85-5FFA-4F07-9160-78CB8EB60F26}"/>
                      </a:ext>
                    </a:extLst>
                  </p14:cNvPr>
                  <p14:cNvContentPartPr/>
                  <p14:nvPr/>
                </p14:nvContentPartPr>
                <p14:xfrm>
                  <a:off x="7840042" y="6070503"/>
                  <a:ext cx="34920" cy="901440"/>
                </p14:xfrm>
              </p:contentPart>
            </mc:Choice>
            <mc:Fallback xmlns="">
              <p:pic>
                <p:nvPicPr>
                  <p:cNvPr id="66" name="Ink 65">
                    <a:extLst>
                      <a:ext uri="{FF2B5EF4-FFF2-40B4-BE49-F238E27FC236}">
                        <a16:creationId xmlns:a16="http://schemas.microsoft.com/office/drawing/2014/main" id="{CD9A7C85-5FFA-4F07-9160-78CB8EB60F26}"/>
                      </a:ext>
                    </a:extLst>
                  </p:cNvPr>
                  <p:cNvPicPr/>
                  <p:nvPr/>
                </p:nvPicPr>
                <p:blipFill>
                  <a:blip r:embed="rId10"/>
                  <a:stretch>
                    <a:fillRect/>
                  </a:stretch>
                </p:blipFill>
                <p:spPr>
                  <a:xfrm>
                    <a:off x="7822042" y="6052503"/>
                    <a:ext cx="70560" cy="93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7" name="Ink 66">
                    <a:extLst>
                      <a:ext uri="{FF2B5EF4-FFF2-40B4-BE49-F238E27FC236}">
                        <a16:creationId xmlns:a16="http://schemas.microsoft.com/office/drawing/2014/main" id="{AF882D3E-4900-4F78-843B-49EB2CCF84C1}"/>
                      </a:ext>
                    </a:extLst>
                  </p14:cNvPr>
                  <p14:cNvContentPartPr/>
                  <p14:nvPr/>
                </p14:nvContentPartPr>
                <p14:xfrm>
                  <a:off x="7847242" y="5968263"/>
                  <a:ext cx="609840" cy="543600"/>
                </p14:xfrm>
              </p:contentPart>
            </mc:Choice>
            <mc:Fallback xmlns="">
              <p:pic>
                <p:nvPicPr>
                  <p:cNvPr id="67" name="Ink 66">
                    <a:extLst>
                      <a:ext uri="{FF2B5EF4-FFF2-40B4-BE49-F238E27FC236}">
                        <a16:creationId xmlns:a16="http://schemas.microsoft.com/office/drawing/2014/main" id="{AF882D3E-4900-4F78-843B-49EB2CCF84C1}"/>
                      </a:ext>
                    </a:extLst>
                  </p:cNvPr>
                  <p:cNvPicPr/>
                  <p:nvPr/>
                </p:nvPicPr>
                <p:blipFill>
                  <a:blip r:embed="rId12"/>
                  <a:stretch>
                    <a:fillRect/>
                  </a:stretch>
                </p:blipFill>
                <p:spPr>
                  <a:xfrm>
                    <a:off x="7829242" y="5950263"/>
                    <a:ext cx="645480" cy="57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69" name="Ink 68">
                  <a:extLst>
                    <a:ext uri="{FF2B5EF4-FFF2-40B4-BE49-F238E27FC236}">
                      <a16:creationId xmlns:a16="http://schemas.microsoft.com/office/drawing/2014/main" id="{259AE256-F656-477A-A4B9-21017217412D}"/>
                    </a:ext>
                  </a:extLst>
                </p14:cNvPr>
                <p14:cNvContentPartPr/>
                <p14:nvPr/>
              </p14:nvContentPartPr>
              <p14:xfrm>
                <a:off x="9810322" y="6560463"/>
                <a:ext cx="43560" cy="387000"/>
              </p14:xfrm>
            </p:contentPart>
          </mc:Choice>
          <mc:Fallback xmlns="">
            <p:pic>
              <p:nvPicPr>
                <p:cNvPr id="69" name="Ink 68">
                  <a:extLst>
                    <a:ext uri="{FF2B5EF4-FFF2-40B4-BE49-F238E27FC236}">
                      <a16:creationId xmlns:a16="http://schemas.microsoft.com/office/drawing/2014/main" id="{259AE256-F656-477A-A4B9-21017217412D}"/>
                    </a:ext>
                  </a:extLst>
                </p:cNvPr>
                <p:cNvPicPr/>
                <p:nvPr/>
              </p:nvPicPr>
              <p:blipFill>
                <a:blip r:embed="rId14"/>
                <a:stretch>
                  <a:fillRect/>
                </a:stretch>
              </p:blipFill>
              <p:spPr>
                <a:xfrm>
                  <a:off x="9792172" y="6542463"/>
                  <a:ext cx="79497"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D1B6A80C-13B6-4744-939F-12187FDD4102}"/>
                    </a:ext>
                  </a:extLst>
                </p14:cNvPr>
                <p14:cNvContentPartPr/>
                <p14:nvPr/>
              </p14:nvContentPartPr>
              <p14:xfrm>
                <a:off x="9826162" y="6206943"/>
                <a:ext cx="55080" cy="24840"/>
              </p14:xfrm>
            </p:contentPart>
          </mc:Choice>
          <mc:Fallback xmlns="">
            <p:pic>
              <p:nvPicPr>
                <p:cNvPr id="70" name="Ink 69">
                  <a:extLst>
                    <a:ext uri="{FF2B5EF4-FFF2-40B4-BE49-F238E27FC236}">
                      <a16:creationId xmlns:a16="http://schemas.microsoft.com/office/drawing/2014/main" id="{D1B6A80C-13B6-4744-939F-12187FDD4102}"/>
                    </a:ext>
                  </a:extLst>
                </p:cNvPr>
                <p:cNvPicPr/>
                <p:nvPr/>
              </p:nvPicPr>
              <p:blipFill>
                <a:blip r:embed="rId16"/>
                <a:stretch>
                  <a:fillRect/>
                </a:stretch>
              </p:blipFill>
              <p:spPr>
                <a:xfrm>
                  <a:off x="9808162" y="6188943"/>
                  <a:ext cx="90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7F925F-A643-4753-B1B4-A4EC5816EDFB}"/>
                    </a:ext>
                  </a:extLst>
                </p14:cNvPr>
                <p14:cNvContentPartPr/>
                <p14:nvPr/>
              </p14:nvContentPartPr>
              <p14:xfrm>
                <a:off x="10192642" y="6375063"/>
                <a:ext cx="459000" cy="613080"/>
              </p14:xfrm>
            </p:contentPart>
          </mc:Choice>
          <mc:Fallback xmlns="">
            <p:pic>
              <p:nvPicPr>
                <p:cNvPr id="71" name="Ink 70">
                  <a:extLst>
                    <a:ext uri="{FF2B5EF4-FFF2-40B4-BE49-F238E27FC236}">
                      <a16:creationId xmlns:a16="http://schemas.microsoft.com/office/drawing/2014/main" id="{E57F925F-A643-4753-B1B4-A4EC5816EDFB}"/>
                    </a:ext>
                  </a:extLst>
                </p:cNvPr>
                <p:cNvPicPr/>
                <p:nvPr/>
              </p:nvPicPr>
              <p:blipFill>
                <a:blip r:embed="rId18"/>
                <a:stretch>
                  <a:fillRect/>
                </a:stretch>
              </p:blipFill>
              <p:spPr>
                <a:xfrm>
                  <a:off x="10174628" y="6357052"/>
                  <a:ext cx="494668" cy="64874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3F4718A2-F25F-4457-8A7F-3FFE7C34CA92}"/>
                    </a:ext>
                  </a:extLst>
                </p14:cNvPr>
                <p14:cNvContentPartPr/>
                <p14:nvPr/>
              </p14:nvContentPartPr>
              <p14:xfrm>
                <a:off x="11957722" y="5945223"/>
                <a:ext cx="65880" cy="1103760"/>
              </p14:xfrm>
            </p:contentPart>
          </mc:Choice>
          <mc:Fallback xmlns="">
            <p:pic>
              <p:nvPicPr>
                <p:cNvPr id="72" name="Ink 71">
                  <a:extLst>
                    <a:ext uri="{FF2B5EF4-FFF2-40B4-BE49-F238E27FC236}">
                      <a16:creationId xmlns:a16="http://schemas.microsoft.com/office/drawing/2014/main" id="{3F4718A2-F25F-4457-8A7F-3FFE7C34CA92}"/>
                    </a:ext>
                  </a:extLst>
                </p:cNvPr>
                <p:cNvPicPr/>
                <p:nvPr/>
              </p:nvPicPr>
              <p:blipFill>
                <a:blip r:embed="rId20"/>
                <a:stretch>
                  <a:fillRect/>
                </a:stretch>
              </p:blipFill>
              <p:spPr>
                <a:xfrm>
                  <a:off x="11939722" y="5927223"/>
                  <a:ext cx="101520" cy="113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DE372972-3E0D-43B7-9BD7-EC0A6D739CC7}"/>
                    </a:ext>
                  </a:extLst>
                </p14:cNvPr>
                <p14:cNvContentPartPr/>
                <p14:nvPr/>
              </p14:nvContentPartPr>
              <p14:xfrm>
                <a:off x="12007762" y="6010023"/>
                <a:ext cx="801720" cy="1109880"/>
              </p14:xfrm>
            </p:contentPart>
          </mc:Choice>
          <mc:Fallback xmlns="">
            <p:pic>
              <p:nvPicPr>
                <p:cNvPr id="73" name="Ink 72">
                  <a:extLst>
                    <a:ext uri="{FF2B5EF4-FFF2-40B4-BE49-F238E27FC236}">
                      <a16:creationId xmlns:a16="http://schemas.microsoft.com/office/drawing/2014/main" id="{DE372972-3E0D-43B7-9BD7-EC0A6D739CC7}"/>
                    </a:ext>
                  </a:extLst>
                </p:cNvPr>
                <p:cNvPicPr/>
                <p:nvPr/>
              </p:nvPicPr>
              <p:blipFill>
                <a:blip r:embed="rId22"/>
                <a:stretch>
                  <a:fillRect/>
                </a:stretch>
              </p:blipFill>
              <p:spPr>
                <a:xfrm>
                  <a:off x="11989762" y="5992023"/>
                  <a:ext cx="837360" cy="1145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3FD5C40E-4677-4CD5-B1C9-0B12012C5B58}"/>
                    </a:ext>
                  </a:extLst>
                </p14:cNvPr>
                <p14:cNvContentPartPr/>
                <p14:nvPr/>
              </p14:nvContentPartPr>
              <p14:xfrm>
                <a:off x="13158322" y="6533103"/>
                <a:ext cx="464040" cy="475920"/>
              </p14:xfrm>
            </p:contentPart>
          </mc:Choice>
          <mc:Fallback xmlns="">
            <p:pic>
              <p:nvPicPr>
                <p:cNvPr id="74" name="Ink 73">
                  <a:extLst>
                    <a:ext uri="{FF2B5EF4-FFF2-40B4-BE49-F238E27FC236}">
                      <a16:creationId xmlns:a16="http://schemas.microsoft.com/office/drawing/2014/main" id="{3FD5C40E-4677-4CD5-B1C9-0B12012C5B58}"/>
                    </a:ext>
                  </a:extLst>
                </p:cNvPr>
                <p:cNvPicPr/>
                <p:nvPr/>
              </p:nvPicPr>
              <p:blipFill>
                <a:blip r:embed="rId24"/>
                <a:stretch>
                  <a:fillRect/>
                </a:stretch>
              </p:blipFill>
              <p:spPr>
                <a:xfrm>
                  <a:off x="13140322" y="6515117"/>
                  <a:ext cx="499680" cy="511533"/>
                </a:xfrm>
                <a:prstGeom prst="rect">
                  <a:avLst/>
                </a:prstGeom>
              </p:spPr>
            </p:pic>
          </mc:Fallback>
        </mc:AlternateContent>
        <p:grpSp>
          <p:nvGrpSpPr>
            <p:cNvPr id="89" name="Group 88">
              <a:extLst>
                <a:ext uri="{FF2B5EF4-FFF2-40B4-BE49-F238E27FC236}">
                  <a16:creationId xmlns:a16="http://schemas.microsoft.com/office/drawing/2014/main" id="{72F107B7-BDE1-42E8-91D3-1D7BA552E7BA}"/>
                </a:ext>
              </a:extLst>
            </p:cNvPr>
            <p:cNvGrpSpPr/>
            <p:nvPr/>
          </p:nvGrpSpPr>
          <p:grpSpPr>
            <a:xfrm>
              <a:off x="13764922" y="6134943"/>
              <a:ext cx="2129400" cy="1047960"/>
              <a:chOff x="13764922" y="6134943"/>
              <a:chExt cx="2129400" cy="1047960"/>
            </a:xfrm>
          </p:grpSpPr>
          <mc:AlternateContent xmlns:mc="http://schemas.openxmlformats.org/markup-compatibility/2006" xmlns:p14="http://schemas.microsoft.com/office/powerpoint/2010/main">
            <mc:Choice Requires="p14">
              <p:contentPart p14:bwMode="auto" r:id="rId25">
                <p14:nvContentPartPr>
                  <p14:cNvPr id="81" name="Ink 80">
                    <a:extLst>
                      <a:ext uri="{FF2B5EF4-FFF2-40B4-BE49-F238E27FC236}">
                        <a16:creationId xmlns:a16="http://schemas.microsoft.com/office/drawing/2014/main" id="{4451AC62-EB82-4AD4-8B78-E600ABDCE952}"/>
                      </a:ext>
                    </a:extLst>
                  </p14:cNvPr>
                  <p14:cNvContentPartPr/>
                  <p14:nvPr/>
                </p14:nvContentPartPr>
                <p14:xfrm>
                  <a:off x="13764922" y="6561543"/>
                  <a:ext cx="495000" cy="611280"/>
                </p14:xfrm>
              </p:contentPart>
            </mc:Choice>
            <mc:Fallback xmlns="">
              <p:pic>
                <p:nvPicPr>
                  <p:cNvPr id="81" name="Ink 80">
                    <a:extLst>
                      <a:ext uri="{FF2B5EF4-FFF2-40B4-BE49-F238E27FC236}">
                        <a16:creationId xmlns:a16="http://schemas.microsoft.com/office/drawing/2014/main" id="{4451AC62-EB82-4AD4-8B78-E600ABDCE952}"/>
                      </a:ext>
                    </a:extLst>
                  </p:cNvPr>
                  <p:cNvPicPr/>
                  <p:nvPr/>
                </p:nvPicPr>
                <p:blipFill>
                  <a:blip r:embed="rId26"/>
                  <a:stretch>
                    <a:fillRect/>
                  </a:stretch>
                </p:blipFill>
                <p:spPr>
                  <a:xfrm>
                    <a:off x="13746922" y="6543543"/>
                    <a:ext cx="53064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2" name="Ink 81">
                    <a:extLst>
                      <a:ext uri="{FF2B5EF4-FFF2-40B4-BE49-F238E27FC236}">
                        <a16:creationId xmlns:a16="http://schemas.microsoft.com/office/drawing/2014/main" id="{1C35B80D-B658-489D-B217-158E24097ED3}"/>
                      </a:ext>
                    </a:extLst>
                  </p14:cNvPr>
                  <p14:cNvContentPartPr/>
                  <p14:nvPr/>
                </p14:nvContentPartPr>
                <p14:xfrm>
                  <a:off x="14596162" y="6134943"/>
                  <a:ext cx="64440" cy="1015200"/>
                </p14:xfrm>
              </p:contentPart>
            </mc:Choice>
            <mc:Fallback xmlns="">
              <p:pic>
                <p:nvPicPr>
                  <p:cNvPr id="82" name="Ink 81">
                    <a:extLst>
                      <a:ext uri="{FF2B5EF4-FFF2-40B4-BE49-F238E27FC236}">
                        <a16:creationId xmlns:a16="http://schemas.microsoft.com/office/drawing/2014/main" id="{1C35B80D-B658-489D-B217-158E24097ED3}"/>
                      </a:ext>
                    </a:extLst>
                  </p:cNvPr>
                  <p:cNvPicPr/>
                  <p:nvPr/>
                </p:nvPicPr>
                <p:blipFill>
                  <a:blip r:embed="rId28"/>
                  <a:stretch>
                    <a:fillRect/>
                  </a:stretch>
                </p:blipFill>
                <p:spPr>
                  <a:xfrm>
                    <a:off x="14578061" y="6116943"/>
                    <a:ext cx="100280" cy="1050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3" name="Ink 82">
                    <a:extLst>
                      <a:ext uri="{FF2B5EF4-FFF2-40B4-BE49-F238E27FC236}">
                        <a16:creationId xmlns:a16="http://schemas.microsoft.com/office/drawing/2014/main" id="{0535CA8A-9542-4EF0-BDDC-EB23F77908F9}"/>
                      </a:ext>
                    </a:extLst>
                  </p14:cNvPr>
                  <p14:cNvContentPartPr/>
                  <p14:nvPr/>
                </p14:nvContentPartPr>
                <p14:xfrm>
                  <a:off x="14599042" y="6550383"/>
                  <a:ext cx="424440" cy="342360"/>
                </p14:xfrm>
              </p:contentPart>
            </mc:Choice>
            <mc:Fallback xmlns="">
              <p:pic>
                <p:nvPicPr>
                  <p:cNvPr id="83" name="Ink 82">
                    <a:extLst>
                      <a:ext uri="{FF2B5EF4-FFF2-40B4-BE49-F238E27FC236}">
                        <a16:creationId xmlns:a16="http://schemas.microsoft.com/office/drawing/2014/main" id="{0535CA8A-9542-4EF0-BDDC-EB23F77908F9}"/>
                      </a:ext>
                    </a:extLst>
                  </p:cNvPr>
                  <p:cNvPicPr/>
                  <p:nvPr/>
                </p:nvPicPr>
                <p:blipFill>
                  <a:blip r:embed="rId30"/>
                  <a:stretch>
                    <a:fillRect/>
                  </a:stretch>
                </p:blipFill>
                <p:spPr>
                  <a:xfrm>
                    <a:off x="14581042" y="6532402"/>
                    <a:ext cx="460080" cy="37796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4" name="Ink 83">
                    <a:extLst>
                      <a:ext uri="{FF2B5EF4-FFF2-40B4-BE49-F238E27FC236}">
                        <a16:creationId xmlns:a16="http://schemas.microsoft.com/office/drawing/2014/main" id="{05CCF24E-B7D3-404C-93B4-BCA88510F6FA}"/>
                      </a:ext>
                    </a:extLst>
                  </p14:cNvPr>
                  <p14:cNvContentPartPr/>
                  <p14:nvPr/>
                </p14:nvContentPartPr>
                <p14:xfrm>
                  <a:off x="14676802" y="6857823"/>
                  <a:ext cx="595440" cy="325080"/>
                </p14:xfrm>
              </p:contentPart>
            </mc:Choice>
            <mc:Fallback xmlns="">
              <p:pic>
                <p:nvPicPr>
                  <p:cNvPr id="84" name="Ink 83">
                    <a:extLst>
                      <a:ext uri="{FF2B5EF4-FFF2-40B4-BE49-F238E27FC236}">
                        <a16:creationId xmlns:a16="http://schemas.microsoft.com/office/drawing/2014/main" id="{05CCF24E-B7D3-404C-93B4-BCA88510F6FA}"/>
                      </a:ext>
                    </a:extLst>
                  </p:cNvPr>
                  <p:cNvPicPr/>
                  <p:nvPr/>
                </p:nvPicPr>
                <p:blipFill>
                  <a:blip r:embed="rId32"/>
                  <a:stretch>
                    <a:fillRect/>
                  </a:stretch>
                </p:blipFill>
                <p:spPr>
                  <a:xfrm>
                    <a:off x="14658802" y="6839823"/>
                    <a:ext cx="6310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8" name="Ink 87">
                    <a:extLst>
                      <a:ext uri="{FF2B5EF4-FFF2-40B4-BE49-F238E27FC236}">
                        <a16:creationId xmlns:a16="http://schemas.microsoft.com/office/drawing/2014/main" id="{9EEAB6F5-023C-420E-A21F-1D6AFDB64FA0}"/>
                      </a:ext>
                    </a:extLst>
                  </p14:cNvPr>
                  <p14:cNvContentPartPr/>
                  <p14:nvPr/>
                </p14:nvContentPartPr>
                <p14:xfrm>
                  <a:off x="15365122" y="6529143"/>
                  <a:ext cx="529200" cy="568800"/>
                </p14:xfrm>
              </p:contentPart>
            </mc:Choice>
            <mc:Fallback xmlns="">
              <p:pic>
                <p:nvPicPr>
                  <p:cNvPr id="88" name="Ink 87">
                    <a:extLst>
                      <a:ext uri="{FF2B5EF4-FFF2-40B4-BE49-F238E27FC236}">
                        <a16:creationId xmlns:a16="http://schemas.microsoft.com/office/drawing/2014/main" id="{9EEAB6F5-023C-420E-A21F-1D6AFDB64FA0}"/>
                      </a:ext>
                    </a:extLst>
                  </p:cNvPr>
                  <p:cNvPicPr/>
                  <p:nvPr/>
                </p:nvPicPr>
                <p:blipFill>
                  <a:blip r:embed="rId34"/>
                  <a:stretch>
                    <a:fillRect/>
                  </a:stretch>
                </p:blipFill>
                <p:spPr>
                  <a:xfrm>
                    <a:off x="15347122" y="6511154"/>
                    <a:ext cx="564840" cy="60441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93" name="Ink 92">
                  <a:extLst>
                    <a:ext uri="{FF2B5EF4-FFF2-40B4-BE49-F238E27FC236}">
                      <a16:creationId xmlns:a16="http://schemas.microsoft.com/office/drawing/2014/main" id="{2B6C5588-2DA4-45D1-87A6-C308F9E8E5B9}"/>
                    </a:ext>
                  </a:extLst>
                </p14:cNvPr>
                <p14:cNvContentPartPr/>
                <p14:nvPr/>
              </p14:nvContentPartPr>
              <p14:xfrm>
                <a:off x="16111042" y="6525903"/>
                <a:ext cx="556920" cy="518760"/>
              </p14:xfrm>
            </p:contentPart>
          </mc:Choice>
          <mc:Fallback xmlns="">
            <p:pic>
              <p:nvPicPr>
                <p:cNvPr id="93" name="Ink 92">
                  <a:extLst>
                    <a:ext uri="{FF2B5EF4-FFF2-40B4-BE49-F238E27FC236}">
                      <a16:creationId xmlns:a16="http://schemas.microsoft.com/office/drawing/2014/main" id="{2B6C5588-2DA4-45D1-87A6-C308F9E8E5B9}"/>
                    </a:ext>
                  </a:extLst>
                </p:cNvPr>
                <p:cNvPicPr/>
                <p:nvPr/>
              </p:nvPicPr>
              <p:blipFill>
                <a:blip r:embed="rId36"/>
                <a:stretch>
                  <a:fillRect/>
                </a:stretch>
              </p:blipFill>
              <p:spPr>
                <a:xfrm>
                  <a:off x="16093042" y="6507903"/>
                  <a:ext cx="592560" cy="554400"/>
                </a:xfrm>
                <a:prstGeom prst="rect">
                  <a:avLst/>
                </a:prstGeom>
              </p:spPr>
            </p:pic>
          </mc:Fallback>
        </mc:AlternateContent>
      </p:grpSp>
      <p:grpSp>
        <p:nvGrpSpPr>
          <p:cNvPr id="56" name="Group 55">
            <a:extLst>
              <a:ext uri="{FF2B5EF4-FFF2-40B4-BE49-F238E27FC236}">
                <a16:creationId xmlns:a16="http://schemas.microsoft.com/office/drawing/2014/main" id="{D32D565E-3949-433C-9C1C-C05549BA929C}"/>
              </a:ext>
            </a:extLst>
          </p:cNvPr>
          <p:cNvGrpSpPr/>
          <p:nvPr/>
        </p:nvGrpSpPr>
        <p:grpSpPr>
          <a:xfrm>
            <a:off x="17319179" y="4817700"/>
            <a:ext cx="5970600" cy="992324"/>
            <a:chOff x="12074002" y="7915863"/>
            <a:chExt cx="5970600" cy="992324"/>
          </a:xfrm>
        </p:grpSpPr>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6202AE52-9F39-4BBE-9A7E-668428A7C8DB}"/>
                    </a:ext>
                  </a:extLst>
                </p14:cNvPr>
                <p14:cNvContentPartPr/>
                <p14:nvPr/>
              </p14:nvContentPartPr>
              <p14:xfrm>
                <a:off x="12074002" y="7915863"/>
                <a:ext cx="5970600" cy="276120"/>
              </p14:xfrm>
            </p:contentPart>
          </mc:Choice>
          <mc:Fallback xmlns="">
            <p:pic>
              <p:nvPicPr>
                <p:cNvPr id="5" name="Ink 4">
                  <a:extLst>
                    <a:ext uri="{FF2B5EF4-FFF2-40B4-BE49-F238E27FC236}">
                      <a16:creationId xmlns:a16="http://schemas.microsoft.com/office/drawing/2014/main" id="{6202AE52-9F39-4BBE-9A7E-668428A7C8DB}"/>
                    </a:ext>
                  </a:extLst>
                </p:cNvPr>
                <p:cNvPicPr/>
                <p:nvPr/>
              </p:nvPicPr>
              <p:blipFill>
                <a:blip r:embed="rId38"/>
                <a:stretch>
                  <a:fillRect/>
                </a:stretch>
              </p:blipFill>
              <p:spPr>
                <a:xfrm>
                  <a:off x="12056002" y="7897840"/>
                  <a:ext cx="6006240" cy="31180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 name="Ink 5">
                  <a:extLst>
                    <a:ext uri="{FF2B5EF4-FFF2-40B4-BE49-F238E27FC236}">
                      <a16:creationId xmlns:a16="http://schemas.microsoft.com/office/drawing/2014/main" id="{71FC7411-1D11-463D-851D-440B7CCE5666}"/>
                    </a:ext>
                  </a:extLst>
                </p14:cNvPr>
                <p14:cNvContentPartPr/>
                <p14:nvPr/>
              </p14:nvContentPartPr>
              <p14:xfrm>
                <a:off x="12924048" y="8326861"/>
                <a:ext cx="4024440" cy="132480"/>
              </p14:xfrm>
            </p:contentPart>
          </mc:Choice>
          <mc:Fallback xmlns="">
            <p:pic>
              <p:nvPicPr>
                <p:cNvPr id="6" name="Ink 5">
                  <a:extLst>
                    <a:ext uri="{FF2B5EF4-FFF2-40B4-BE49-F238E27FC236}">
                      <a16:creationId xmlns:a16="http://schemas.microsoft.com/office/drawing/2014/main" id="{71FC7411-1D11-463D-851D-440B7CCE5666}"/>
                    </a:ext>
                  </a:extLst>
                </p:cNvPr>
                <p:cNvPicPr/>
                <p:nvPr/>
              </p:nvPicPr>
              <p:blipFill>
                <a:blip r:embed="rId40"/>
                <a:stretch>
                  <a:fillRect/>
                </a:stretch>
              </p:blipFill>
              <p:spPr>
                <a:xfrm>
                  <a:off x="12906048" y="8308861"/>
                  <a:ext cx="40600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 name="Ink 6">
                  <a:extLst>
                    <a:ext uri="{FF2B5EF4-FFF2-40B4-BE49-F238E27FC236}">
                      <a16:creationId xmlns:a16="http://schemas.microsoft.com/office/drawing/2014/main" id="{3AD0134F-EDC9-41A3-9016-316CADB7B5D6}"/>
                    </a:ext>
                  </a:extLst>
                </p14:cNvPr>
                <p14:cNvContentPartPr/>
                <p14:nvPr/>
              </p14:nvContentPartPr>
              <p14:xfrm rot="279961">
                <a:off x="13494839" y="8647547"/>
                <a:ext cx="3271320" cy="260640"/>
              </p14:xfrm>
            </p:contentPart>
          </mc:Choice>
          <mc:Fallback xmlns="">
            <p:pic>
              <p:nvPicPr>
                <p:cNvPr id="7" name="Ink 6">
                  <a:extLst>
                    <a:ext uri="{FF2B5EF4-FFF2-40B4-BE49-F238E27FC236}">
                      <a16:creationId xmlns:a16="http://schemas.microsoft.com/office/drawing/2014/main" id="{3AD0134F-EDC9-41A3-9016-316CADB7B5D6}"/>
                    </a:ext>
                  </a:extLst>
                </p:cNvPr>
                <p:cNvPicPr/>
                <p:nvPr/>
              </p:nvPicPr>
              <p:blipFill>
                <a:blip r:embed="rId42"/>
                <a:stretch>
                  <a:fillRect/>
                </a:stretch>
              </p:blipFill>
              <p:spPr>
                <a:xfrm rot="279961">
                  <a:off x="13476839" y="8629522"/>
                  <a:ext cx="3306960" cy="296329"/>
                </a:xfrm>
                <a:prstGeom prst="rect">
                  <a:avLst/>
                </a:prstGeom>
              </p:spPr>
            </p:pic>
          </mc:Fallback>
        </mc:AlternateContent>
      </p:grpSp>
      <p:grpSp>
        <p:nvGrpSpPr>
          <p:cNvPr id="100" name="Group 99">
            <a:extLst>
              <a:ext uri="{FF2B5EF4-FFF2-40B4-BE49-F238E27FC236}">
                <a16:creationId xmlns:a16="http://schemas.microsoft.com/office/drawing/2014/main" id="{39934601-FA32-4863-8D36-90E6A5957015}"/>
              </a:ext>
            </a:extLst>
          </p:cNvPr>
          <p:cNvGrpSpPr/>
          <p:nvPr/>
        </p:nvGrpSpPr>
        <p:grpSpPr>
          <a:xfrm>
            <a:off x="2057358" y="2314503"/>
            <a:ext cx="8331120" cy="731880"/>
            <a:chOff x="5417514" y="3390983"/>
            <a:chExt cx="8331120" cy="731880"/>
          </a:xfrm>
        </p:grpSpPr>
        <p:grpSp>
          <p:nvGrpSpPr>
            <p:cNvPr id="11" name="Group 10">
              <a:extLst>
                <a:ext uri="{FF2B5EF4-FFF2-40B4-BE49-F238E27FC236}">
                  <a16:creationId xmlns:a16="http://schemas.microsoft.com/office/drawing/2014/main" id="{6786F0F1-C102-4A83-B32D-2C0AA2AA1331}"/>
                </a:ext>
              </a:extLst>
            </p:cNvPr>
            <p:cNvGrpSpPr/>
            <p:nvPr/>
          </p:nvGrpSpPr>
          <p:grpSpPr>
            <a:xfrm>
              <a:off x="5417514" y="3512663"/>
              <a:ext cx="541800" cy="610200"/>
              <a:chOff x="5417514" y="3512663"/>
              <a:chExt cx="541800" cy="610200"/>
            </a:xfrm>
          </p:grpSpPr>
          <mc:AlternateContent xmlns:mc="http://schemas.openxmlformats.org/markup-compatibility/2006" xmlns:p14="http://schemas.microsoft.com/office/powerpoint/2010/main">
            <mc:Choice Requires="p14">
              <p:contentPart p14:bwMode="auto" r:id="rId43">
                <p14:nvContentPartPr>
                  <p14:cNvPr id="2" name="Ink 1">
                    <a:extLst>
                      <a:ext uri="{FF2B5EF4-FFF2-40B4-BE49-F238E27FC236}">
                        <a16:creationId xmlns:a16="http://schemas.microsoft.com/office/drawing/2014/main" id="{FA89F8C1-B02D-476F-8286-2AC771E044F1}"/>
                      </a:ext>
                    </a:extLst>
                  </p14:cNvPr>
                  <p14:cNvContentPartPr/>
                  <p14:nvPr/>
                </p14:nvContentPartPr>
                <p14:xfrm>
                  <a:off x="5417514" y="3512663"/>
                  <a:ext cx="188280" cy="605160"/>
                </p14:xfrm>
              </p:contentPart>
            </mc:Choice>
            <mc:Fallback xmlns="">
              <p:pic>
                <p:nvPicPr>
                  <p:cNvPr id="2" name="Ink 1">
                    <a:extLst>
                      <a:ext uri="{FF2B5EF4-FFF2-40B4-BE49-F238E27FC236}">
                        <a16:creationId xmlns:a16="http://schemas.microsoft.com/office/drawing/2014/main" id="{FA89F8C1-B02D-476F-8286-2AC771E044F1}"/>
                      </a:ext>
                    </a:extLst>
                  </p:cNvPr>
                  <p:cNvPicPr/>
                  <p:nvPr/>
                </p:nvPicPr>
                <p:blipFill>
                  <a:blip r:embed="rId44"/>
                  <a:stretch>
                    <a:fillRect/>
                  </a:stretch>
                </p:blipFill>
                <p:spPr>
                  <a:xfrm>
                    <a:off x="5408514" y="3503668"/>
                    <a:ext cx="205920" cy="62279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 name="Ink 7">
                    <a:extLst>
                      <a:ext uri="{FF2B5EF4-FFF2-40B4-BE49-F238E27FC236}">
                        <a16:creationId xmlns:a16="http://schemas.microsoft.com/office/drawing/2014/main" id="{B8588290-D12C-4517-9E43-B3F5A74860D9}"/>
                      </a:ext>
                    </a:extLst>
                  </p14:cNvPr>
                  <p14:cNvContentPartPr/>
                  <p14:nvPr/>
                </p14:nvContentPartPr>
                <p14:xfrm>
                  <a:off x="5594994" y="3542543"/>
                  <a:ext cx="61200" cy="560520"/>
                </p14:xfrm>
              </p:contentPart>
            </mc:Choice>
            <mc:Fallback xmlns="">
              <p:pic>
                <p:nvPicPr>
                  <p:cNvPr id="8" name="Ink 7">
                    <a:extLst>
                      <a:ext uri="{FF2B5EF4-FFF2-40B4-BE49-F238E27FC236}">
                        <a16:creationId xmlns:a16="http://schemas.microsoft.com/office/drawing/2014/main" id="{B8588290-D12C-4517-9E43-B3F5A74860D9}"/>
                      </a:ext>
                    </a:extLst>
                  </p:cNvPr>
                  <p:cNvPicPr/>
                  <p:nvPr/>
                </p:nvPicPr>
                <p:blipFill>
                  <a:blip r:embed="rId46"/>
                  <a:stretch>
                    <a:fillRect/>
                  </a:stretch>
                </p:blipFill>
                <p:spPr>
                  <a:xfrm>
                    <a:off x="5585941" y="3533543"/>
                    <a:ext cx="78944"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 name="Ink 8">
                    <a:extLst>
                      <a:ext uri="{FF2B5EF4-FFF2-40B4-BE49-F238E27FC236}">
                        <a16:creationId xmlns:a16="http://schemas.microsoft.com/office/drawing/2014/main" id="{64C44D7B-1834-455A-91AE-8BDADB412D49}"/>
                      </a:ext>
                    </a:extLst>
                  </p14:cNvPr>
                  <p14:cNvContentPartPr/>
                  <p14:nvPr/>
                </p14:nvContentPartPr>
                <p14:xfrm>
                  <a:off x="5488434" y="3912623"/>
                  <a:ext cx="132120" cy="20880"/>
                </p14:xfrm>
              </p:contentPart>
            </mc:Choice>
            <mc:Fallback xmlns="">
              <p:pic>
                <p:nvPicPr>
                  <p:cNvPr id="9" name="Ink 8">
                    <a:extLst>
                      <a:ext uri="{FF2B5EF4-FFF2-40B4-BE49-F238E27FC236}">
                        <a16:creationId xmlns:a16="http://schemas.microsoft.com/office/drawing/2014/main" id="{64C44D7B-1834-455A-91AE-8BDADB412D49}"/>
                      </a:ext>
                    </a:extLst>
                  </p:cNvPr>
                  <p:cNvPicPr/>
                  <p:nvPr/>
                </p:nvPicPr>
                <p:blipFill>
                  <a:blip r:embed="rId48"/>
                  <a:stretch>
                    <a:fillRect/>
                  </a:stretch>
                </p:blipFill>
                <p:spPr>
                  <a:xfrm>
                    <a:off x="5479434" y="3903623"/>
                    <a:ext cx="149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1CD37B8-A807-4D1D-BE4C-C07AF260F3B9}"/>
                      </a:ext>
                    </a:extLst>
                  </p14:cNvPr>
                  <p14:cNvContentPartPr/>
                  <p14:nvPr/>
                </p14:nvContentPartPr>
                <p14:xfrm>
                  <a:off x="5668074" y="3793103"/>
                  <a:ext cx="291240" cy="329760"/>
                </p14:xfrm>
              </p:contentPart>
            </mc:Choice>
            <mc:Fallback xmlns="">
              <p:pic>
                <p:nvPicPr>
                  <p:cNvPr id="10" name="Ink 9">
                    <a:extLst>
                      <a:ext uri="{FF2B5EF4-FFF2-40B4-BE49-F238E27FC236}">
                        <a16:creationId xmlns:a16="http://schemas.microsoft.com/office/drawing/2014/main" id="{31CD37B8-A807-4D1D-BE4C-C07AF260F3B9}"/>
                      </a:ext>
                    </a:extLst>
                  </p:cNvPr>
                  <p:cNvPicPr/>
                  <p:nvPr/>
                </p:nvPicPr>
                <p:blipFill>
                  <a:blip r:embed="rId50"/>
                  <a:stretch>
                    <a:fillRect/>
                  </a:stretch>
                </p:blipFill>
                <p:spPr>
                  <a:xfrm>
                    <a:off x="5659074" y="3784103"/>
                    <a:ext cx="308880" cy="347400"/>
                  </a:xfrm>
                  <a:prstGeom prst="rect">
                    <a:avLst/>
                  </a:prstGeom>
                </p:spPr>
              </p:pic>
            </mc:Fallback>
          </mc:AlternateContent>
        </p:grpSp>
        <p:grpSp>
          <p:nvGrpSpPr>
            <p:cNvPr id="43" name="Group 42">
              <a:extLst>
                <a:ext uri="{FF2B5EF4-FFF2-40B4-BE49-F238E27FC236}">
                  <a16:creationId xmlns:a16="http://schemas.microsoft.com/office/drawing/2014/main" id="{0E265DEB-C72A-44BE-9433-F34A92459B6B}"/>
                </a:ext>
              </a:extLst>
            </p:cNvPr>
            <p:cNvGrpSpPr/>
            <p:nvPr/>
          </p:nvGrpSpPr>
          <p:grpSpPr>
            <a:xfrm>
              <a:off x="6604794" y="3537863"/>
              <a:ext cx="1075320" cy="564840"/>
              <a:chOff x="6604794" y="3537863"/>
              <a:chExt cx="1075320" cy="564840"/>
            </a:xfrm>
          </p:grpSpPr>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BB95C9FF-C2F9-467E-9078-000893B193A3}"/>
                      </a:ext>
                    </a:extLst>
                  </p14:cNvPr>
                  <p14:cNvContentPartPr/>
                  <p14:nvPr/>
                </p14:nvContentPartPr>
                <p14:xfrm>
                  <a:off x="6755994" y="3648023"/>
                  <a:ext cx="20520" cy="430560"/>
                </p14:xfrm>
              </p:contentPart>
            </mc:Choice>
            <mc:Fallback xmlns="">
              <p:pic>
                <p:nvPicPr>
                  <p:cNvPr id="12" name="Ink 11">
                    <a:extLst>
                      <a:ext uri="{FF2B5EF4-FFF2-40B4-BE49-F238E27FC236}">
                        <a16:creationId xmlns:a16="http://schemas.microsoft.com/office/drawing/2014/main" id="{BB95C9FF-C2F9-467E-9078-000893B193A3}"/>
                      </a:ext>
                    </a:extLst>
                  </p:cNvPr>
                  <p:cNvPicPr/>
                  <p:nvPr/>
                </p:nvPicPr>
                <p:blipFill>
                  <a:blip r:embed="rId52"/>
                  <a:stretch>
                    <a:fillRect/>
                  </a:stretch>
                </p:blipFill>
                <p:spPr>
                  <a:xfrm>
                    <a:off x="6746994" y="3639023"/>
                    <a:ext cx="3816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Ink 27">
                    <a:extLst>
                      <a:ext uri="{FF2B5EF4-FFF2-40B4-BE49-F238E27FC236}">
                        <a16:creationId xmlns:a16="http://schemas.microsoft.com/office/drawing/2014/main" id="{AD89CA91-84C1-4FA1-B246-DAE25B1BF97F}"/>
                      </a:ext>
                    </a:extLst>
                  </p14:cNvPr>
                  <p14:cNvContentPartPr/>
                  <p14:nvPr/>
                </p14:nvContentPartPr>
                <p14:xfrm>
                  <a:off x="6604794" y="3769703"/>
                  <a:ext cx="366840" cy="56880"/>
                </p14:xfrm>
              </p:contentPart>
            </mc:Choice>
            <mc:Fallback xmlns="">
              <p:pic>
                <p:nvPicPr>
                  <p:cNvPr id="28" name="Ink 27">
                    <a:extLst>
                      <a:ext uri="{FF2B5EF4-FFF2-40B4-BE49-F238E27FC236}">
                        <a16:creationId xmlns:a16="http://schemas.microsoft.com/office/drawing/2014/main" id="{AD89CA91-84C1-4FA1-B246-DAE25B1BF97F}"/>
                      </a:ext>
                    </a:extLst>
                  </p:cNvPr>
                  <p:cNvPicPr/>
                  <p:nvPr/>
                </p:nvPicPr>
                <p:blipFill>
                  <a:blip r:embed="rId54"/>
                  <a:stretch>
                    <a:fillRect/>
                  </a:stretch>
                </p:blipFill>
                <p:spPr>
                  <a:xfrm>
                    <a:off x="6595794" y="3760703"/>
                    <a:ext cx="3844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78118C80-4838-4637-8677-DF723D618180}"/>
                      </a:ext>
                    </a:extLst>
                  </p14:cNvPr>
                  <p14:cNvContentPartPr/>
                  <p14:nvPr/>
                </p14:nvContentPartPr>
                <p14:xfrm>
                  <a:off x="7023834" y="3537863"/>
                  <a:ext cx="285840" cy="564840"/>
                </p14:xfrm>
              </p:contentPart>
            </mc:Choice>
            <mc:Fallback xmlns="">
              <p:pic>
                <p:nvPicPr>
                  <p:cNvPr id="41" name="Ink 40">
                    <a:extLst>
                      <a:ext uri="{FF2B5EF4-FFF2-40B4-BE49-F238E27FC236}">
                        <a16:creationId xmlns:a16="http://schemas.microsoft.com/office/drawing/2014/main" id="{78118C80-4838-4637-8677-DF723D618180}"/>
                      </a:ext>
                    </a:extLst>
                  </p:cNvPr>
                  <p:cNvPicPr/>
                  <p:nvPr/>
                </p:nvPicPr>
                <p:blipFill>
                  <a:blip r:embed="rId56"/>
                  <a:stretch>
                    <a:fillRect/>
                  </a:stretch>
                </p:blipFill>
                <p:spPr>
                  <a:xfrm>
                    <a:off x="7014834" y="3528857"/>
                    <a:ext cx="303480" cy="582491"/>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Ink 41">
                    <a:extLst>
                      <a:ext uri="{FF2B5EF4-FFF2-40B4-BE49-F238E27FC236}">
                        <a16:creationId xmlns:a16="http://schemas.microsoft.com/office/drawing/2014/main" id="{7E7A8A54-0271-4E70-A708-7893EE289B85}"/>
                      </a:ext>
                    </a:extLst>
                  </p14:cNvPr>
                  <p14:cNvContentPartPr/>
                  <p14:nvPr/>
                </p14:nvContentPartPr>
                <p14:xfrm>
                  <a:off x="7392114" y="3799583"/>
                  <a:ext cx="288000" cy="276840"/>
                </p14:xfrm>
              </p:contentPart>
            </mc:Choice>
            <mc:Fallback xmlns="">
              <p:pic>
                <p:nvPicPr>
                  <p:cNvPr id="42" name="Ink 41">
                    <a:extLst>
                      <a:ext uri="{FF2B5EF4-FFF2-40B4-BE49-F238E27FC236}">
                        <a16:creationId xmlns:a16="http://schemas.microsoft.com/office/drawing/2014/main" id="{7E7A8A54-0271-4E70-A708-7893EE289B85}"/>
                      </a:ext>
                    </a:extLst>
                  </p:cNvPr>
                  <p:cNvPicPr/>
                  <p:nvPr/>
                </p:nvPicPr>
                <p:blipFill>
                  <a:blip r:embed="rId58"/>
                  <a:stretch>
                    <a:fillRect/>
                  </a:stretch>
                </p:blipFill>
                <p:spPr>
                  <a:xfrm>
                    <a:off x="7383114" y="3790583"/>
                    <a:ext cx="305640" cy="294480"/>
                  </a:xfrm>
                  <a:prstGeom prst="rect">
                    <a:avLst/>
                  </a:prstGeom>
                </p:spPr>
              </p:pic>
            </mc:Fallback>
          </mc:AlternateContent>
        </p:grpSp>
        <p:grpSp>
          <p:nvGrpSpPr>
            <p:cNvPr id="60" name="Group 59">
              <a:extLst>
                <a:ext uri="{FF2B5EF4-FFF2-40B4-BE49-F238E27FC236}">
                  <a16:creationId xmlns:a16="http://schemas.microsoft.com/office/drawing/2014/main" id="{070B5ECC-4CE6-4E37-88A3-5BE1C4F3F665}"/>
                </a:ext>
              </a:extLst>
            </p:cNvPr>
            <p:cNvGrpSpPr/>
            <p:nvPr/>
          </p:nvGrpSpPr>
          <p:grpSpPr>
            <a:xfrm>
              <a:off x="8152794" y="3477023"/>
              <a:ext cx="1242000" cy="613800"/>
              <a:chOff x="8152794" y="3477023"/>
              <a:chExt cx="1242000" cy="613800"/>
            </a:xfrm>
          </p:grpSpPr>
          <mc:AlternateContent xmlns:mc="http://schemas.openxmlformats.org/markup-compatibility/2006" xmlns:p14="http://schemas.microsoft.com/office/powerpoint/2010/main">
            <mc:Choice Requires="p14">
              <p:contentPart p14:bwMode="auto" r:id="rId59">
                <p14:nvContentPartPr>
                  <p14:cNvPr id="46" name="Ink 45">
                    <a:extLst>
                      <a:ext uri="{FF2B5EF4-FFF2-40B4-BE49-F238E27FC236}">
                        <a16:creationId xmlns:a16="http://schemas.microsoft.com/office/drawing/2014/main" id="{642F21A6-3552-424E-8236-3BB7DC42511A}"/>
                      </a:ext>
                    </a:extLst>
                  </p14:cNvPr>
                  <p14:cNvContentPartPr/>
                  <p14:nvPr/>
                </p14:nvContentPartPr>
                <p14:xfrm>
                  <a:off x="8152794" y="3862943"/>
                  <a:ext cx="306000" cy="227880"/>
                </p14:xfrm>
              </p:contentPart>
            </mc:Choice>
            <mc:Fallback xmlns="">
              <p:pic>
                <p:nvPicPr>
                  <p:cNvPr id="46" name="Ink 45">
                    <a:extLst>
                      <a:ext uri="{FF2B5EF4-FFF2-40B4-BE49-F238E27FC236}">
                        <a16:creationId xmlns:a16="http://schemas.microsoft.com/office/drawing/2014/main" id="{642F21A6-3552-424E-8236-3BB7DC42511A}"/>
                      </a:ext>
                    </a:extLst>
                  </p:cNvPr>
                  <p:cNvPicPr/>
                  <p:nvPr/>
                </p:nvPicPr>
                <p:blipFill>
                  <a:blip r:embed="rId60"/>
                  <a:stretch>
                    <a:fillRect/>
                  </a:stretch>
                </p:blipFill>
                <p:spPr>
                  <a:xfrm>
                    <a:off x="8143794" y="3853929"/>
                    <a:ext cx="323640" cy="245548"/>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Ink 46">
                    <a:extLst>
                      <a:ext uri="{FF2B5EF4-FFF2-40B4-BE49-F238E27FC236}">
                        <a16:creationId xmlns:a16="http://schemas.microsoft.com/office/drawing/2014/main" id="{8EA2A5F6-82B4-4CD6-9CD3-ADA193BBDE67}"/>
                      </a:ext>
                    </a:extLst>
                  </p14:cNvPr>
                  <p14:cNvContentPartPr/>
                  <p14:nvPr/>
                </p14:nvContentPartPr>
                <p14:xfrm>
                  <a:off x="8584074" y="3862223"/>
                  <a:ext cx="191160" cy="192600"/>
                </p14:xfrm>
              </p:contentPart>
            </mc:Choice>
            <mc:Fallback xmlns="">
              <p:pic>
                <p:nvPicPr>
                  <p:cNvPr id="47" name="Ink 46">
                    <a:extLst>
                      <a:ext uri="{FF2B5EF4-FFF2-40B4-BE49-F238E27FC236}">
                        <a16:creationId xmlns:a16="http://schemas.microsoft.com/office/drawing/2014/main" id="{8EA2A5F6-82B4-4CD6-9CD3-ADA193BBDE67}"/>
                      </a:ext>
                    </a:extLst>
                  </p:cNvPr>
                  <p:cNvPicPr/>
                  <p:nvPr/>
                </p:nvPicPr>
                <p:blipFill>
                  <a:blip r:embed="rId62"/>
                  <a:stretch>
                    <a:fillRect/>
                  </a:stretch>
                </p:blipFill>
                <p:spPr>
                  <a:xfrm>
                    <a:off x="8575074" y="3853223"/>
                    <a:ext cx="2088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Ink 47">
                    <a:extLst>
                      <a:ext uri="{FF2B5EF4-FFF2-40B4-BE49-F238E27FC236}">
                        <a16:creationId xmlns:a16="http://schemas.microsoft.com/office/drawing/2014/main" id="{6580B500-F2EF-4290-88EA-74D9D99D706F}"/>
                      </a:ext>
                    </a:extLst>
                  </p14:cNvPr>
                  <p14:cNvContentPartPr/>
                  <p14:nvPr/>
                </p14:nvContentPartPr>
                <p14:xfrm>
                  <a:off x="8955954" y="3794183"/>
                  <a:ext cx="16200" cy="207000"/>
                </p14:xfrm>
              </p:contentPart>
            </mc:Choice>
            <mc:Fallback xmlns="">
              <p:pic>
                <p:nvPicPr>
                  <p:cNvPr id="48" name="Ink 47">
                    <a:extLst>
                      <a:ext uri="{FF2B5EF4-FFF2-40B4-BE49-F238E27FC236}">
                        <a16:creationId xmlns:a16="http://schemas.microsoft.com/office/drawing/2014/main" id="{6580B500-F2EF-4290-88EA-74D9D99D706F}"/>
                      </a:ext>
                    </a:extLst>
                  </p:cNvPr>
                  <p:cNvPicPr/>
                  <p:nvPr/>
                </p:nvPicPr>
                <p:blipFill>
                  <a:blip r:embed="rId64"/>
                  <a:stretch>
                    <a:fillRect/>
                  </a:stretch>
                </p:blipFill>
                <p:spPr>
                  <a:xfrm>
                    <a:off x="8946954" y="3785183"/>
                    <a:ext cx="338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Ink 49">
                    <a:extLst>
                      <a:ext uri="{FF2B5EF4-FFF2-40B4-BE49-F238E27FC236}">
                        <a16:creationId xmlns:a16="http://schemas.microsoft.com/office/drawing/2014/main" id="{B47A1F69-AEBA-4390-8584-F0E621D5960B}"/>
                      </a:ext>
                    </a:extLst>
                  </p14:cNvPr>
                  <p14:cNvContentPartPr/>
                  <p14:nvPr/>
                </p14:nvContentPartPr>
                <p14:xfrm>
                  <a:off x="8974674" y="3477023"/>
                  <a:ext cx="58320" cy="16200"/>
                </p14:xfrm>
              </p:contentPart>
            </mc:Choice>
            <mc:Fallback xmlns="">
              <p:pic>
                <p:nvPicPr>
                  <p:cNvPr id="50" name="Ink 49">
                    <a:extLst>
                      <a:ext uri="{FF2B5EF4-FFF2-40B4-BE49-F238E27FC236}">
                        <a16:creationId xmlns:a16="http://schemas.microsoft.com/office/drawing/2014/main" id="{B47A1F69-AEBA-4390-8584-F0E621D5960B}"/>
                      </a:ext>
                    </a:extLst>
                  </p:cNvPr>
                  <p:cNvPicPr/>
                  <p:nvPr/>
                </p:nvPicPr>
                <p:blipFill>
                  <a:blip r:embed="rId66"/>
                  <a:stretch>
                    <a:fillRect/>
                  </a:stretch>
                </p:blipFill>
                <p:spPr>
                  <a:xfrm>
                    <a:off x="8965674" y="3468023"/>
                    <a:ext cx="75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Ink 50">
                    <a:extLst>
                      <a:ext uri="{FF2B5EF4-FFF2-40B4-BE49-F238E27FC236}">
                        <a16:creationId xmlns:a16="http://schemas.microsoft.com/office/drawing/2014/main" id="{8434DE2C-F5F7-4496-8E37-D7C7B8A87D00}"/>
                      </a:ext>
                    </a:extLst>
                  </p14:cNvPr>
                  <p14:cNvContentPartPr/>
                  <p14:nvPr/>
                </p14:nvContentPartPr>
                <p14:xfrm>
                  <a:off x="9239274" y="3594023"/>
                  <a:ext cx="8640" cy="414360"/>
                </p14:xfrm>
              </p:contentPart>
            </mc:Choice>
            <mc:Fallback xmlns="">
              <p:pic>
                <p:nvPicPr>
                  <p:cNvPr id="51" name="Ink 50">
                    <a:extLst>
                      <a:ext uri="{FF2B5EF4-FFF2-40B4-BE49-F238E27FC236}">
                        <a16:creationId xmlns:a16="http://schemas.microsoft.com/office/drawing/2014/main" id="{8434DE2C-F5F7-4496-8E37-D7C7B8A87D00}"/>
                      </a:ext>
                    </a:extLst>
                  </p:cNvPr>
                  <p:cNvPicPr/>
                  <p:nvPr/>
                </p:nvPicPr>
                <p:blipFill>
                  <a:blip r:embed="rId68"/>
                  <a:stretch>
                    <a:fillRect/>
                  </a:stretch>
                </p:blipFill>
                <p:spPr>
                  <a:xfrm>
                    <a:off x="9230274" y="3585031"/>
                    <a:ext cx="26280" cy="43198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Ink 51">
                    <a:extLst>
                      <a:ext uri="{FF2B5EF4-FFF2-40B4-BE49-F238E27FC236}">
                        <a16:creationId xmlns:a16="http://schemas.microsoft.com/office/drawing/2014/main" id="{DC4D69C2-5DE4-4A61-962A-5716BBC93CC4}"/>
                      </a:ext>
                    </a:extLst>
                  </p14:cNvPr>
                  <p14:cNvContentPartPr/>
                  <p14:nvPr/>
                </p14:nvContentPartPr>
                <p14:xfrm>
                  <a:off x="9111114" y="3780863"/>
                  <a:ext cx="283680" cy="31680"/>
                </p14:xfrm>
              </p:contentPart>
            </mc:Choice>
            <mc:Fallback xmlns="">
              <p:pic>
                <p:nvPicPr>
                  <p:cNvPr id="52" name="Ink 51">
                    <a:extLst>
                      <a:ext uri="{FF2B5EF4-FFF2-40B4-BE49-F238E27FC236}">
                        <a16:creationId xmlns:a16="http://schemas.microsoft.com/office/drawing/2014/main" id="{DC4D69C2-5DE4-4A61-962A-5716BBC93CC4}"/>
                      </a:ext>
                    </a:extLst>
                  </p:cNvPr>
                  <p:cNvPicPr/>
                  <p:nvPr/>
                </p:nvPicPr>
                <p:blipFill>
                  <a:blip r:embed="rId70"/>
                  <a:stretch>
                    <a:fillRect/>
                  </a:stretch>
                </p:blipFill>
                <p:spPr>
                  <a:xfrm>
                    <a:off x="9102103" y="3771863"/>
                    <a:ext cx="301342" cy="49320"/>
                  </a:xfrm>
                  <a:prstGeom prst="rect">
                    <a:avLst/>
                  </a:prstGeom>
                </p:spPr>
              </p:pic>
            </mc:Fallback>
          </mc:AlternateContent>
        </p:grpSp>
        <p:grpSp>
          <p:nvGrpSpPr>
            <p:cNvPr id="57" name="Group 56">
              <a:extLst>
                <a:ext uri="{FF2B5EF4-FFF2-40B4-BE49-F238E27FC236}">
                  <a16:creationId xmlns:a16="http://schemas.microsoft.com/office/drawing/2014/main" id="{3D69B6D3-0651-4EF2-8F7B-681686A8BE40}"/>
                </a:ext>
              </a:extLst>
            </p:cNvPr>
            <p:cNvGrpSpPr/>
            <p:nvPr/>
          </p:nvGrpSpPr>
          <p:grpSpPr>
            <a:xfrm>
              <a:off x="9875754" y="3390983"/>
              <a:ext cx="640080" cy="666360"/>
              <a:chOff x="9875754" y="3390983"/>
              <a:chExt cx="640080" cy="666360"/>
            </a:xfrm>
          </p:grpSpPr>
          <mc:AlternateContent xmlns:mc="http://schemas.openxmlformats.org/markup-compatibility/2006" xmlns:p14="http://schemas.microsoft.com/office/powerpoint/2010/main">
            <mc:Choice Requires="p14">
              <p:contentPart p14:bwMode="auto" r:id="rId71">
                <p14:nvContentPartPr>
                  <p14:cNvPr id="53" name="Ink 52">
                    <a:extLst>
                      <a:ext uri="{FF2B5EF4-FFF2-40B4-BE49-F238E27FC236}">
                        <a16:creationId xmlns:a16="http://schemas.microsoft.com/office/drawing/2014/main" id="{B0BB421B-55CC-4B61-8820-02393C0D4C2A}"/>
                      </a:ext>
                    </a:extLst>
                  </p14:cNvPr>
                  <p14:cNvContentPartPr/>
                  <p14:nvPr/>
                </p14:nvContentPartPr>
                <p14:xfrm>
                  <a:off x="9875754" y="3756743"/>
                  <a:ext cx="303480" cy="300600"/>
                </p14:xfrm>
              </p:contentPart>
            </mc:Choice>
            <mc:Fallback xmlns="">
              <p:pic>
                <p:nvPicPr>
                  <p:cNvPr id="53" name="Ink 52">
                    <a:extLst>
                      <a:ext uri="{FF2B5EF4-FFF2-40B4-BE49-F238E27FC236}">
                        <a16:creationId xmlns:a16="http://schemas.microsoft.com/office/drawing/2014/main" id="{B0BB421B-55CC-4B61-8820-02393C0D4C2A}"/>
                      </a:ext>
                    </a:extLst>
                  </p:cNvPr>
                  <p:cNvPicPr/>
                  <p:nvPr/>
                </p:nvPicPr>
                <p:blipFill>
                  <a:blip r:embed="rId72"/>
                  <a:stretch>
                    <a:fillRect/>
                  </a:stretch>
                </p:blipFill>
                <p:spPr>
                  <a:xfrm>
                    <a:off x="9866743" y="3747743"/>
                    <a:ext cx="321141"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Ink 53">
                    <a:extLst>
                      <a:ext uri="{FF2B5EF4-FFF2-40B4-BE49-F238E27FC236}">
                        <a16:creationId xmlns:a16="http://schemas.microsoft.com/office/drawing/2014/main" id="{176C9FDB-5044-4EC4-B4DC-1CE173DD669D}"/>
                      </a:ext>
                    </a:extLst>
                  </p14:cNvPr>
                  <p14:cNvContentPartPr/>
                  <p14:nvPr/>
                </p14:nvContentPartPr>
                <p14:xfrm>
                  <a:off x="10296954" y="3390983"/>
                  <a:ext cx="218880" cy="652320"/>
                </p14:xfrm>
              </p:contentPart>
            </mc:Choice>
            <mc:Fallback xmlns="">
              <p:pic>
                <p:nvPicPr>
                  <p:cNvPr id="54" name="Ink 53">
                    <a:extLst>
                      <a:ext uri="{FF2B5EF4-FFF2-40B4-BE49-F238E27FC236}">
                        <a16:creationId xmlns:a16="http://schemas.microsoft.com/office/drawing/2014/main" id="{176C9FDB-5044-4EC4-B4DC-1CE173DD669D}"/>
                      </a:ext>
                    </a:extLst>
                  </p:cNvPr>
                  <p:cNvPicPr/>
                  <p:nvPr/>
                </p:nvPicPr>
                <p:blipFill>
                  <a:blip r:embed="rId74"/>
                  <a:stretch>
                    <a:fillRect/>
                  </a:stretch>
                </p:blipFill>
                <p:spPr>
                  <a:xfrm>
                    <a:off x="10287954" y="3381988"/>
                    <a:ext cx="236520" cy="66995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Ink 54">
                    <a:extLst>
                      <a:ext uri="{FF2B5EF4-FFF2-40B4-BE49-F238E27FC236}">
                        <a16:creationId xmlns:a16="http://schemas.microsoft.com/office/drawing/2014/main" id="{35CC5CDF-5020-4D4D-8A34-8243E2B8BA66}"/>
                      </a:ext>
                    </a:extLst>
                  </p14:cNvPr>
                  <p14:cNvContentPartPr/>
                  <p14:nvPr/>
                </p14:nvContentPartPr>
                <p14:xfrm>
                  <a:off x="10239354" y="3686543"/>
                  <a:ext cx="144360" cy="69480"/>
                </p14:xfrm>
              </p:contentPart>
            </mc:Choice>
            <mc:Fallback xmlns="">
              <p:pic>
                <p:nvPicPr>
                  <p:cNvPr id="55" name="Ink 54">
                    <a:extLst>
                      <a:ext uri="{FF2B5EF4-FFF2-40B4-BE49-F238E27FC236}">
                        <a16:creationId xmlns:a16="http://schemas.microsoft.com/office/drawing/2014/main" id="{35CC5CDF-5020-4D4D-8A34-8243E2B8BA66}"/>
                      </a:ext>
                    </a:extLst>
                  </p:cNvPr>
                  <p:cNvPicPr/>
                  <p:nvPr/>
                </p:nvPicPr>
                <p:blipFill>
                  <a:blip r:embed="rId76"/>
                  <a:stretch>
                    <a:fillRect/>
                  </a:stretch>
                </p:blipFill>
                <p:spPr>
                  <a:xfrm>
                    <a:off x="10230354" y="3677589"/>
                    <a:ext cx="162000" cy="8702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61" name="Ink 60">
                  <a:extLst>
                    <a:ext uri="{FF2B5EF4-FFF2-40B4-BE49-F238E27FC236}">
                      <a16:creationId xmlns:a16="http://schemas.microsoft.com/office/drawing/2014/main" id="{BADBA07D-365C-4AFE-A804-475EAE1C65FC}"/>
                    </a:ext>
                  </a:extLst>
                </p14:cNvPr>
                <p14:cNvContentPartPr/>
                <p14:nvPr/>
              </p14:nvContentPartPr>
              <p14:xfrm>
                <a:off x="10980594" y="3767543"/>
                <a:ext cx="215640" cy="309960"/>
              </p14:xfrm>
            </p:contentPart>
          </mc:Choice>
          <mc:Fallback xmlns="">
            <p:pic>
              <p:nvPicPr>
                <p:cNvPr id="61" name="Ink 60">
                  <a:extLst>
                    <a:ext uri="{FF2B5EF4-FFF2-40B4-BE49-F238E27FC236}">
                      <a16:creationId xmlns:a16="http://schemas.microsoft.com/office/drawing/2014/main" id="{BADBA07D-365C-4AFE-A804-475EAE1C65FC}"/>
                    </a:ext>
                  </a:extLst>
                </p:cNvPr>
                <p:cNvPicPr/>
                <p:nvPr/>
              </p:nvPicPr>
              <p:blipFill>
                <a:blip r:embed="rId78"/>
                <a:stretch>
                  <a:fillRect/>
                </a:stretch>
              </p:blipFill>
              <p:spPr>
                <a:xfrm>
                  <a:off x="10971609" y="3758543"/>
                  <a:ext cx="233251"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4" name="Ink 63">
                  <a:extLst>
                    <a:ext uri="{FF2B5EF4-FFF2-40B4-BE49-F238E27FC236}">
                      <a16:creationId xmlns:a16="http://schemas.microsoft.com/office/drawing/2014/main" id="{D49D343E-9C04-49D8-8B73-BA4A0145B5CE}"/>
                    </a:ext>
                  </a:extLst>
                </p14:cNvPr>
                <p14:cNvContentPartPr/>
                <p14:nvPr/>
              </p14:nvContentPartPr>
              <p14:xfrm>
                <a:off x="11332314" y="3769703"/>
                <a:ext cx="233280" cy="305280"/>
              </p14:xfrm>
            </p:contentPart>
          </mc:Choice>
          <mc:Fallback xmlns="">
            <p:pic>
              <p:nvPicPr>
                <p:cNvPr id="64" name="Ink 63">
                  <a:extLst>
                    <a:ext uri="{FF2B5EF4-FFF2-40B4-BE49-F238E27FC236}">
                      <a16:creationId xmlns:a16="http://schemas.microsoft.com/office/drawing/2014/main" id="{D49D343E-9C04-49D8-8B73-BA4A0145B5CE}"/>
                    </a:ext>
                  </a:extLst>
                </p:cNvPr>
                <p:cNvPicPr/>
                <p:nvPr/>
              </p:nvPicPr>
              <p:blipFill>
                <a:blip r:embed="rId80"/>
                <a:stretch>
                  <a:fillRect/>
                </a:stretch>
              </p:blipFill>
              <p:spPr>
                <a:xfrm>
                  <a:off x="11323314" y="3760703"/>
                  <a:ext cx="2509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5" name="Ink 74">
                  <a:extLst>
                    <a:ext uri="{FF2B5EF4-FFF2-40B4-BE49-F238E27FC236}">
                      <a16:creationId xmlns:a16="http://schemas.microsoft.com/office/drawing/2014/main" id="{3A900A21-999B-40BA-B91B-1DF1E21D2828}"/>
                    </a:ext>
                  </a:extLst>
                </p14:cNvPr>
                <p14:cNvContentPartPr/>
                <p14:nvPr/>
              </p14:nvContentPartPr>
              <p14:xfrm>
                <a:off x="11661354" y="3838823"/>
                <a:ext cx="240480" cy="211680"/>
              </p14:xfrm>
            </p:contentPart>
          </mc:Choice>
          <mc:Fallback xmlns="">
            <p:pic>
              <p:nvPicPr>
                <p:cNvPr id="75" name="Ink 74">
                  <a:extLst>
                    <a:ext uri="{FF2B5EF4-FFF2-40B4-BE49-F238E27FC236}">
                      <a16:creationId xmlns:a16="http://schemas.microsoft.com/office/drawing/2014/main" id="{3A900A21-999B-40BA-B91B-1DF1E21D2828}"/>
                    </a:ext>
                  </a:extLst>
                </p:cNvPr>
                <p:cNvPicPr/>
                <p:nvPr/>
              </p:nvPicPr>
              <p:blipFill>
                <a:blip r:embed="rId82"/>
                <a:stretch>
                  <a:fillRect/>
                </a:stretch>
              </p:blipFill>
              <p:spPr>
                <a:xfrm>
                  <a:off x="11652354" y="3829823"/>
                  <a:ext cx="258120" cy="229320"/>
                </a:xfrm>
                <a:prstGeom prst="rect">
                  <a:avLst/>
                </a:prstGeom>
              </p:spPr>
            </p:pic>
          </mc:Fallback>
        </mc:AlternateContent>
        <p:grpSp>
          <p:nvGrpSpPr>
            <p:cNvPr id="96" name="Group 95">
              <a:extLst>
                <a:ext uri="{FF2B5EF4-FFF2-40B4-BE49-F238E27FC236}">
                  <a16:creationId xmlns:a16="http://schemas.microsoft.com/office/drawing/2014/main" id="{94BB94F5-05AB-438E-9D68-CF61F9A60683}"/>
                </a:ext>
              </a:extLst>
            </p:cNvPr>
            <p:cNvGrpSpPr/>
            <p:nvPr/>
          </p:nvGrpSpPr>
          <p:grpSpPr>
            <a:xfrm>
              <a:off x="11997954" y="3405023"/>
              <a:ext cx="1062720" cy="659520"/>
              <a:chOff x="11997954" y="3405023"/>
              <a:chExt cx="1062720" cy="659520"/>
            </a:xfrm>
          </p:grpSpPr>
          <mc:AlternateContent xmlns:mc="http://schemas.openxmlformats.org/markup-compatibility/2006" xmlns:p14="http://schemas.microsoft.com/office/powerpoint/2010/main">
            <mc:Choice Requires="p14">
              <p:contentPart p14:bwMode="auto" r:id="rId83">
                <p14:nvContentPartPr>
                  <p14:cNvPr id="85" name="Ink 84">
                    <a:extLst>
                      <a:ext uri="{FF2B5EF4-FFF2-40B4-BE49-F238E27FC236}">
                        <a16:creationId xmlns:a16="http://schemas.microsoft.com/office/drawing/2014/main" id="{3B688BF5-23A3-4794-B1DE-35D4778FBCC1}"/>
                      </a:ext>
                    </a:extLst>
                  </p14:cNvPr>
                  <p14:cNvContentPartPr/>
                  <p14:nvPr/>
                </p14:nvContentPartPr>
                <p14:xfrm>
                  <a:off x="12119634" y="3701303"/>
                  <a:ext cx="18000" cy="326520"/>
                </p14:xfrm>
              </p:contentPart>
            </mc:Choice>
            <mc:Fallback xmlns="">
              <p:pic>
                <p:nvPicPr>
                  <p:cNvPr id="85" name="Ink 84">
                    <a:extLst>
                      <a:ext uri="{FF2B5EF4-FFF2-40B4-BE49-F238E27FC236}">
                        <a16:creationId xmlns:a16="http://schemas.microsoft.com/office/drawing/2014/main" id="{3B688BF5-23A3-4794-B1DE-35D4778FBCC1}"/>
                      </a:ext>
                    </a:extLst>
                  </p:cNvPr>
                  <p:cNvPicPr/>
                  <p:nvPr/>
                </p:nvPicPr>
                <p:blipFill>
                  <a:blip r:embed="rId84"/>
                  <a:stretch>
                    <a:fillRect/>
                  </a:stretch>
                </p:blipFill>
                <p:spPr>
                  <a:xfrm>
                    <a:off x="12110810" y="3692303"/>
                    <a:ext cx="35294"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ABD96EF6-1D6E-4EE8-A155-CEF89DA770DC}"/>
                      </a:ext>
                    </a:extLst>
                  </p14:cNvPr>
                  <p14:cNvContentPartPr/>
                  <p14:nvPr/>
                </p14:nvContentPartPr>
                <p14:xfrm>
                  <a:off x="11997954" y="3780863"/>
                  <a:ext cx="222840" cy="78840"/>
                </p14:xfrm>
              </p:contentPart>
            </mc:Choice>
            <mc:Fallback xmlns="">
              <p:pic>
                <p:nvPicPr>
                  <p:cNvPr id="91" name="Ink 90">
                    <a:extLst>
                      <a:ext uri="{FF2B5EF4-FFF2-40B4-BE49-F238E27FC236}">
                        <a16:creationId xmlns:a16="http://schemas.microsoft.com/office/drawing/2014/main" id="{ABD96EF6-1D6E-4EE8-A155-CEF89DA770DC}"/>
                      </a:ext>
                    </a:extLst>
                  </p:cNvPr>
                  <p:cNvPicPr/>
                  <p:nvPr/>
                </p:nvPicPr>
                <p:blipFill>
                  <a:blip r:embed="rId86"/>
                  <a:stretch>
                    <a:fillRect/>
                  </a:stretch>
                </p:blipFill>
                <p:spPr>
                  <a:xfrm>
                    <a:off x="11988954" y="3771863"/>
                    <a:ext cx="2404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72662DE3-2B71-4F38-86E7-52AFA076A732}"/>
                      </a:ext>
                    </a:extLst>
                  </p14:cNvPr>
                  <p14:cNvContentPartPr/>
                  <p14:nvPr/>
                </p14:nvContentPartPr>
                <p14:xfrm>
                  <a:off x="12340314" y="3789503"/>
                  <a:ext cx="245160" cy="252360"/>
                </p14:xfrm>
              </p:contentPart>
            </mc:Choice>
            <mc:Fallback xmlns="">
              <p:pic>
                <p:nvPicPr>
                  <p:cNvPr id="92" name="Ink 91">
                    <a:extLst>
                      <a:ext uri="{FF2B5EF4-FFF2-40B4-BE49-F238E27FC236}">
                        <a16:creationId xmlns:a16="http://schemas.microsoft.com/office/drawing/2014/main" id="{72662DE3-2B71-4F38-86E7-52AFA076A732}"/>
                      </a:ext>
                    </a:extLst>
                  </p:cNvPr>
                  <p:cNvPicPr/>
                  <p:nvPr/>
                </p:nvPicPr>
                <p:blipFill>
                  <a:blip r:embed="rId88"/>
                  <a:stretch>
                    <a:fillRect/>
                  </a:stretch>
                </p:blipFill>
                <p:spPr>
                  <a:xfrm>
                    <a:off x="12331327" y="3780503"/>
                    <a:ext cx="262774"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8D03925B-CD1A-4EFE-9187-B8A93B55A947}"/>
                      </a:ext>
                    </a:extLst>
                  </p14:cNvPr>
                  <p14:cNvContentPartPr/>
                  <p14:nvPr/>
                </p14:nvContentPartPr>
                <p14:xfrm>
                  <a:off x="12625434" y="3789503"/>
                  <a:ext cx="265680" cy="245160"/>
                </p14:xfrm>
              </p:contentPart>
            </mc:Choice>
            <mc:Fallback xmlns="">
              <p:pic>
                <p:nvPicPr>
                  <p:cNvPr id="94" name="Ink 93">
                    <a:extLst>
                      <a:ext uri="{FF2B5EF4-FFF2-40B4-BE49-F238E27FC236}">
                        <a16:creationId xmlns:a16="http://schemas.microsoft.com/office/drawing/2014/main" id="{8D03925B-CD1A-4EFE-9187-B8A93B55A947}"/>
                      </a:ext>
                    </a:extLst>
                  </p:cNvPr>
                  <p:cNvPicPr/>
                  <p:nvPr/>
                </p:nvPicPr>
                <p:blipFill>
                  <a:blip r:embed="rId90"/>
                  <a:stretch>
                    <a:fillRect/>
                  </a:stretch>
                </p:blipFill>
                <p:spPr>
                  <a:xfrm>
                    <a:off x="12616434" y="3780516"/>
                    <a:ext cx="283320" cy="262774"/>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1C6F88BC-3311-45B4-83CC-B8E2D430B8CB}"/>
                      </a:ext>
                    </a:extLst>
                  </p14:cNvPr>
                  <p14:cNvContentPartPr/>
                  <p14:nvPr/>
                </p14:nvContentPartPr>
                <p14:xfrm>
                  <a:off x="13045194" y="3405023"/>
                  <a:ext cx="15480" cy="659520"/>
                </p14:xfrm>
              </p:contentPart>
            </mc:Choice>
            <mc:Fallback xmlns="">
              <p:pic>
                <p:nvPicPr>
                  <p:cNvPr id="95" name="Ink 94">
                    <a:extLst>
                      <a:ext uri="{FF2B5EF4-FFF2-40B4-BE49-F238E27FC236}">
                        <a16:creationId xmlns:a16="http://schemas.microsoft.com/office/drawing/2014/main" id="{1C6F88BC-3311-45B4-83CC-B8E2D430B8CB}"/>
                      </a:ext>
                    </a:extLst>
                  </p:cNvPr>
                  <p:cNvPicPr/>
                  <p:nvPr/>
                </p:nvPicPr>
                <p:blipFill>
                  <a:blip r:embed="rId92"/>
                  <a:stretch>
                    <a:fillRect/>
                  </a:stretch>
                </p:blipFill>
                <p:spPr>
                  <a:xfrm>
                    <a:off x="13036194" y="3396023"/>
                    <a:ext cx="33120" cy="677160"/>
                  </a:xfrm>
                  <a:prstGeom prst="rect">
                    <a:avLst/>
                  </a:prstGeom>
                </p:spPr>
              </p:pic>
            </mc:Fallback>
          </mc:AlternateContent>
        </p:grpSp>
        <p:grpSp>
          <p:nvGrpSpPr>
            <p:cNvPr id="99" name="Group 98">
              <a:extLst>
                <a:ext uri="{FF2B5EF4-FFF2-40B4-BE49-F238E27FC236}">
                  <a16:creationId xmlns:a16="http://schemas.microsoft.com/office/drawing/2014/main" id="{48A6F01F-F4CE-4493-84BD-C56AA78CBF6A}"/>
                </a:ext>
              </a:extLst>
            </p:cNvPr>
            <p:cNvGrpSpPr/>
            <p:nvPr/>
          </p:nvGrpSpPr>
          <p:grpSpPr>
            <a:xfrm>
              <a:off x="13333914" y="4023143"/>
              <a:ext cx="414720" cy="70200"/>
              <a:chOff x="13333914" y="4023143"/>
              <a:chExt cx="414720" cy="70200"/>
            </a:xfrm>
          </p:grpSpPr>
          <mc:AlternateContent xmlns:mc="http://schemas.openxmlformats.org/markup-compatibility/2006" xmlns:p14="http://schemas.microsoft.com/office/powerpoint/2010/main">
            <mc:Choice Requires="p14">
              <p:contentPart p14:bwMode="auto" r:id="rId93">
                <p14:nvContentPartPr>
                  <p14:cNvPr id="97" name="Ink 96">
                    <a:extLst>
                      <a:ext uri="{FF2B5EF4-FFF2-40B4-BE49-F238E27FC236}">
                        <a16:creationId xmlns:a16="http://schemas.microsoft.com/office/drawing/2014/main" id="{947389B7-32AB-4DDE-83EA-C65AF28AD4D3}"/>
                      </a:ext>
                    </a:extLst>
                  </p14:cNvPr>
                  <p14:cNvContentPartPr/>
                  <p14:nvPr/>
                </p14:nvContentPartPr>
                <p14:xfrm>
                  <a:off x="13333914" y="4045463"/>
                  <a:ext cx="50760" cy="47880"/>
                </p14:xfrm>
              </p:contentPart>
            </mc:Choice>
            <mc:Fallback xmlns="">
              <p:pic>
                <p:nvPicPr>
                  <p:cNvPr id="97" name="Ink 96">
                    <a:extLst>
                      <a:ext uri="{FF2B5EF4-FFF2-40B4-BE49-F238E27FC236}">
                        <a16:creationId xmlns:a16="http://schemas.microsoft.com/office/drawing/2014/main" id="{947389B7-32AB-4DDE-83EA-C65AF28AD4D3}"/>
                      </a:ext>
                    </a:extLst>
                  </p:cNvPr>
                  <p:cNvPicPr/>
                  <p:nvPr/>
                </p:nvPicPr>
                <p:blipFill>
                  <a:blip r:embed="rId94"/>
                  <a:stretch>
                    <a:fillRect/>
                  </a:stretch>
                </p:blipFill>
                <p:spPr>
                  <a:xfrm>
                    <a:off x="13324914" y="4036463"/>
                    <a:ext cx="684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8" name="Ink 97">
                    <a:extLst>
                      <a:ext uri="{FF2B5EF4-FFF2-40B4-BE49-F238E27FC236}">
                        <a16:creationId xmlns:a16="http://schemas.microsoft.com/office/drawing/2014/main" id="{1865FE21-5348-40B7-8F41-5E527E1059EE}"/>
                      </a:ext>
                    </a:extLst>
                  </p14:cNvPr>
                  <p14:cNvContentPartPr/>
                  <p14:nvPr/>
                </p14:nvContentPartPr>
                <p14:xfrm>
                  <a:off x="13549194" y="4023143"/>
                  <a:ext cx="199440" cy="34920"/>
                </p14:xfrm>
              </p:contentPart>
            </mc:Choice>
            <mc:Fallback xmlns="">
              <p:pic>
                <p:nvPicPr>
                  <p:cNvPr id="98" name="Ink 97">
                    <a:extLst>
                      <a:ext uri="{FF2B5EF4-FFF2-40B4-BE49-F238E27FC236}">
                        <a16:creationId xmlns:a16="http://schemas.microsoft.com/office/drawing/2014/main" id="{1865FE21-5348-40B7-8F41-5E527E1059EE}"/>
                      </a:ext>
                    </a:extLst>
                  </p:cNvPr>
                  <p:cNvPicPr/>
                  <p:nvPr/>
                </p:nvPicPr>
                <p:blipFill>
                  <a:blip r:embed="rId96"/>
                  <a:stretch>
                    <a:fillRect/>
                  </a:stretch>
                </p:blipFill>
                <p:spPr>
                  <a:xfrm>
                    <a:off x="13540194" y="4014143"/>
                    <a:ext cx="217080" cy="52560"/>
                  </a:xfrm>
                  <a:prstGeom prst="rect">
                    <a:avLst/>
                  </a:prstGeom>
                </p:spPr>
              </p:pic>
            </mc:Fallback>
          </mc:AlternateContent>
        </p:grpSp>
      </p:grpSp>
      <p:grpSp>
        <p:nvGrpSpPr>
          <p:cNvPr id="16" name="Group 15">
            <a:extLst>
              <a:ext uri="{FF2B5EF4-FFF2-40B4-BE49-F238E27FC236}">
                <a16:creationId xmlns:a16="http://schemas.microsoft.com/office/drawing/2014/main" id="{9BDECB5C-C7F7-4DB8-BCAE-1576E032621E}"/>
              </a:ext>
            </a:extLst>
          </p:cNvPr>
          <p:cNvGrpSpPr/>
          <p:nvPr/>
        </p:nvGrpSpPr>
        <p:grpSpPr>
          <a:xfrm>
            <a:off x="8236739" y="5685617"/>
            <a:ext cx="4713372" cy="7505089"/>
            <a:chOff x="8521689" y="5991129"/>
            <a:chExt cx="4713372" cy="7505089"/>
          </a:xfrm>
        </p:grpSpPr>
        <mc:AlternateContent xmlns:mc="http://schemas.openxmlformats.org/markup-compatibility/2006" xmlns:p14="http://schemas.microsoft.com/office/powerpoint/2010/main">
          <mc:Choice Requires="p14">
            <p:contentPart p14:bwMode="auto" r:id="rId97">
              <p14:nvContentPartPr>
                <p14:cNvPr id="144" name="Ink 143">
                  <a:extLst>
                    <a:ext uri="{FF2B5EF4-FFF2-40B4-BE49-F238E27FC236}">
                      <a16:creationId xmlns:a16="http://schemas.microsoft.com/office/drawing/2014/main" id="{68ECFC25-40D8-4503-8A17-15A9EB746C3A}"/>
                    </a:ext>
                  </a:extLst>
                </p14:cNvPr>
                <p14:cNvContentPartPr/>
                <p14:nvPr/>
              </p14:nvContentPartPr>
              <p14:xfrm>
                <a:off x="9449447" y="5991129"/>
                <a:ext cx="2794722" cy="2060815"/>
              </p14:xfrm>
            </p:contentPart>
          </mc:Choice>
          <mc:Fallback xmlns="">
            <p:pic>
              <p:nvPicPr>
                <p:cNvPr id="144" name="Ink 143">
                  <a:extLst>
                    <a:ext uri="{FF2B5EF4-FFF2-40B4-BE49-F238E27FC236}">
                      <a16:creationId xmlns:a16="http://schemas.microsoft.com/office/drawing/2014/main" id="{68ECFC25-40D8-4503-8A17-15A9EB746C3A}"/>
                    </a:ext>
                  </a:extLst>
                </p:cNvPr>
                <p:cNvPicPr/>
                <p:nvPr/>
              </p:nvPicPr>
              <p:blipFill>
                <a:blip r:embed="rId98"/>
                <a:stretch>
                  <a:fillRect/>
                </a:stretch>
              </p:blipFill>
              <p:spPr>
                <a:xfrm>
                  <a:off x="9440447" y="5982128"/>
                  <a:ext cx="2812362" cy="2078456"/>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7" name="Ink 146">
                  <a:extLst>
                    <a:ext uri="{FF2B5EF4-FFF2-40B4-BE49-F238E27FC236}">
                      <a16:creationId xmlns:a16="http://schemas.microsoft.com/office/drawing/2014/main" id="{B97B44E3-9389-439B-8587-6DF9AC02F792}"/>
                    </a:ext>
                  </a:extLst>
                </p14:cNvPr>
                <p14:cNvContentPartPr/>
                <p14:nvPr/>
              </p14:nvContentPartPr>
              <p14:xfrm>
                <a:off x="8521689" y="11435403"/>
                <a:ext cx="2794722" cy="2060815"/>
              </p14:xfrm>
            </p:contentPart>
          </mc:Choice>
          <mc:Fallback xmlns="">
            <p:pic>
              <p:nvPicPr>
                <p:cNvPr id="147" name="Ink 146">
                  <a:extLst>
                    <a:ext uri="{FF2B5EF4-FFF2-40B4-BE49-F238E27FC236}">
                      <a16:creationId xmlns:a16="http://schemas.microsoft.com/office/drawing/2014/main" id="{B97B44E3-9389-439B-8587-6DF9AC02F792}"/>
                    </a:ext>
                  </a:extLst>
                </p:cNvPr>
                <p:cNvPicPr/>
                <p:nvPr/>
              </p:nvPicPr>
              <p:blipFill>
                <a:blip r:embed="rId98"/>
                <a:stretch>
                  <a:fillRect/>
                </a:stretch>
              </p:blipFill>
              <p:spPr>
                <a:xfrm>
                  <a:off x="8512689" y="11426402"/>
                  <a:ext cx="2812362" cy="2078456"/>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0" name="Ink 149">
                  <a:extLst>
                    <a:ext uri="{FF2B5EF4-FFF2-40B4-BE49-F238E27FC236}">
                      <a16:creationId xmlns:a16="http://schemas.microsoft.com/office/drawing/2014/main" id="{040CE75F-B821-4995-8B87-BC0837193B4B}"/>
                    </a:ext>
                  </a:extLst>
                </p14:cNvPr>
                <p14:cNvContentPartPr/>
                <p14:nvPr/>
              </p14:nvContentPartPr>
              <p14:xfrm>
                <a:off x="10440339" y="8846742"/>
                <a:ext cx="2794722" cy="2060815"/>
              </p14:xfrm>
            </p:contentPart>
          </mc:Choice>
          <mc:Fallback xmlns="">
            <p:pic>
              <p:nvPicPr>
                <p:cNvPr id="150" name="Ink 149">
                  <a:extLst>
                    <a:ext uri="{FF2B5EF4-FFF2-40B4-BE49-F238E27FC236}">
                      <a16:creationId xmlns:a16="http://schemas.microsoft.com/office/drawing/2014/main" id="{040CE75F-B821-4995-8B87-BC0837193B4B}"/>
                    </a:ext>
                  </a:extLst>
                </p:cNvPr>
                <p:cNvPicPr/>
                <p:nvPr/>
              </p:nvPicPr>
              <p:blipFill>
                <a:blip r:embed="rId98"/>
                <a:stretch>
                  <a:fillRect/>
                </a:stretch>
              </p:blipFill>
              <p:spPr>
                <a:xfrm>
                  <a:off x="10431339" y="8837741"/>
                  <a:ext cx="2812362" cy="2078456"/>
                </a:xfrm>
                <a:prstGeom prst="rect">
                  <a:avLst/>
                </a:prstGeom>
              </p:spPr>
            </p:pic>
          </mc:Fallback>
        </mc:AlternateContent>
      </p:grpSp>
      <p:grpSp>
        <p:nvGrpSpPr>
          <p:cNvPr id="30" name="Group 29">
            <a:extLst>
              <a:ext uri="{FF2B5EF4-FFF2-40B4-BE49-F238E27FC236}">
                <a16:creationId xmlns:a16="http://schemas.microsoft.com/office/drawing/2014/main" id="{8318F547-ACDD-4800-B5C4-63AB5C53BE29}"/>
              </a:ext>
            </a:extLst>
          </p:cNvPr>
          <p:cNvGrpSpPr/>
          <p:nvPr/>
        </p:nvGrpSpPr>
        <p:grpSpPr>
          <a:xfrm>
            <a:off x="966269" y="8290754"/>
            <a:ext cx="6084557" cy="3509659"/>
            <a:chOff x="1176316" y="7081254"/>
            <a:chExt cx="6084557" cy="3509659"/>
          </a:xfrm>
        </p:grpSpPr>
        <p:pic>
          <p:nvPicPr>
            <p:cNvPr id="127" name="Picture 126" descr="Icon&#10;&#10;Description automatically generated">
              <a:extLst>
                <a:ext uri="{FF2B5EF4-FFF2-40B4-BE49-F238E27FC236}">
                  <a16:creationId xmlns:a16="http://schemas.microsoft.com/office/drawing/2014/main" id="{69F62102-5DC3-43D2-B4F8-702CE5D11E8A}"/>
                </a:ext>
              </a:extLst>
            </p:cNvPr>
            <p:cNvPicPr>
              <a:picLocks noChangeAspect="1"/>
            </p:cNvPicPr>
            <p:nvPr/>
          </p:nvPicPr>
          <p:blipFill>
            <a:blip r:embed="rId101"/>
            <a:stretch>
              <a:fillRect/>
            </a:stretch>
          </p:blipFill>
          <p:spPr>
            <a:xfrm>
              <a:off x="1176316" y="7081254"/>
              <a:ext cx="528068" cy="528068"/>
            </a:xfrm>
            <a:prstGeom prst="rect">
              <a:avLst/>
            </a:prstGeom>
          </p:spPr>
        </p:pic>
        <p:pic>
          <p:nvPicPr>
            <p:cNvPr id="153" name="Picture 152" descr="Icon&#10;&#10;Description automatically generated">
              <a:extLst>
                <a:ext uri="{FF2B5EF4-FFF2-40B4-BE49-F238E27FC236}">
                  <a16:creationId xmlns:a16="http://schemas.microsoft.com/office/drawing/2014/main" id="{CE371137-61BE-4AAF-8AE1-A1817387DE60}"/>
                </a:ext>
              </a:extLst>
            </p:cNvPr>
            <p:cNvPicPr>
              <a:picLocks noChangeAspect="1"/>
            </p:cNvPicPr>
            <p:nvPr/>
          </p:nvPicPr>
          <p:blipFill>
            <a:blip r:embed="rId101"/>
            <a:stretch>
              <a:fillRect/>
            </a:stretch>
          </p:blipFill>
          <p:spPr>
            <a:xfrm>
              <a:off x="1771331" y="7081254"/>
              <a:ext cx="528068" cy="528068"/>
            </a:xfrm>
            <a:prstGeom prst="rect">
              <a:avLst/>
            </a:prstGeom>
          </p:spPr>
        </p:pic>
        <p:pic>
          <p:nvPicPr>
            <p:cNvPr id="154" name="Picture 153" descr="Icon&#10;&#10;Description automatically generated">
              <a:extLst>
                <a:ext uri="{FF2B5EF4-FFF2-40B4-BE49-F238E27FC236}">
                  <a16:creationId xmlns:a16="http://schemas.microsoft.com/office/drawing/2014/main" id="{99EC0E09-63FC-4DAC-99F9-8205E062CAF0}"/>
                </a:ext>
              </a:extLst>
            </p:cNvPr>
            <p:cNvPicPr>
              <a:picLocks noChangeAspect="1"/>
            </p:cNvPicPr>
            <p:nvPr/>
          </p:nvPicPr>
          <p:blipFill>
            <a:blip r:embed="rId102"/>
            <a:stretch>
              <a:fillRect/>
            </a:stretch>
          </p:blipFill>
          <p:spPr>
            <a:xfrm>
              <a:off x="1243353" y="9532246"/>
              <a:ext cx="539174" cy="539173"/>
            </a:xfrm>
            <a:prstGeom prst="rect">
              <a:avLst/>
            </a:prstGeom>
          </p:spPr>
        </p:pic>
        <p:pic>
          <p:nvPicPr>
            <p:cNvPr id="155" name="Picture 154" descr="Icon&#10;&#10;Description automatically generated">
              <a:extLst>
                <a:ext uri="{FF2B5EF4-FFF2-40B4-BE49-F238E27FC236}">
                  <a16:creationId xmlns:a16="http://schemas.microsoft.com/office/drawing/2014/main" id="{911AF4D8-1D5E-4D91-9AC3-5BB50E5D13A7}"/>
                </a:ext>
              </a:extLst>
            </p:cNvPr>
            <p:cNvPicPr>
              <a:picLocks noChangeAspect="1"/>
            </p:cNvPicPr>
            <p:nvPr/>
          </p:nvPicPr>
          <p:blipFill>
            <a:blip r:embed="rId102"/>
            <a:stretch>
              <a:fillRect/>
            </a:stretch>
          </p:blipFill>
          <p:spPr>
            <a:xfrm>
              <a:off x="1822636" y="9532246"/>
              <a:ext cx="539174" cy="539173"/>
            </a:xfrm>
            <a:prstGeom prst="rect">
              <a:avLst/>
            </a:prstGeom>
          </p:spPr>
        </p:pic>
        <p:pic>
          <p:nvPicPr>
            <p:cNvPr id="156" name="Picture 155" descr="Icon&#10;&#10;Description automatically generated">
              <a:extLst>
                <a:ext uri="{FF2B5EF4-FFF2-40B4-BE49-F238E27FC236}">
                  <a16:creationId xmlns:a16="http://schemas.microsoft.com/office/drawing/2014/main" id="{1DE5FCBC-AA61-4DA5-B450-3804150D05FB}"/>
                </a:ext>
              </a:extLst>
            </p:cNvPr>
            <p:cNvPicPr>
              <a:picLocks noChangeAspect="1"/>
            </p:cNvPicPr>
            <p:nvPr/>
          </p:nvPicPr>
          <p:blipFill>
            <a:blip r:embed="rId102"/>
            <a:stretch>
              <a:fillRect/>
            </a:stretch>
          </p:blipFill>
          <p:spPr>
            <a:xfrm>
              <a:off x="1822636" y="10051740"/>
              <a:ext cx="539174" cy="539173"/>
            </a:xfrm>
            <a:prstGeom prst="rect">
              <a:avLst/>
            </a:prstGeom>
          </p:spPr>
        </p:pic>
        <p:pic>
          <p:nvPicPr>
            <p:cNvPr id="157" name="Picture 156" descr="Icon&#10;&#10;Description automatically generated">
              <a:extLst>
                <a:ext uri="{FF2B5EF4-FFF2-40B4-BE49-F238E27FC236}">
                  <a16:creationId xmlns:a16="http://schemas.microsoft.com/office/drawing/2014/main" id="{4ACE1970-6242-4AB3-89C7-49C98496277B}"/>
                </a:ext>
              </a:extLst>
            </p:cNvPr>
            <p:cNvPicPr>
              <a:picLocks noChangeAspect="1"/>
            </p:cNvPicPr>
            <p:nvPr/>
          </p:nvPicPr>
          <p:blipFill>
            <a:blip r:embed="rId102"/>
            <a:stretch>
              <a:fillRect/>
            </a:stretch>
          </p:blipFill>
          <p:spPr>
            <a:xfrm>
              <a:off x="1258061" y="10051740"/>
              <a:ext cx="539174" cy="539173"/>
            </a:xfrm>
            <a:prstGeom prst="rect">
              <a:avLst/>
            </a:prstGeom>
          </p:spPr>
        </p:pic>
        <p:pic>
          <p:nvPicPr>
            <p:cNvPr id="158" name="Picture 157" descr="Icon&#10;&#10;Description automatically generated">
              <a:extLst>
                <a:ext uri="{FF2B5EF4-FFF2-40B4-BE49-F238E27FC236}">
                  <a16:creationId xmlns:a16="http://schemas.microsoft.com/office/drawing/2014/main" id="{A7BBF649-8E5D-46EF-B581-50FD5E327415}"/>
                </a:ext>
              </a:extLst>
            </p:cNvPr>
            <p:cNvPicPr>
              <a:picLocks noChangeAspect="1"/>
            </p:cNvPicPr>
            <p:nvPr/>
          </p:nvPicPr>
          <p:blipFill>
            <a:blip r:embed="rId102"/>
            <a:stretch>
              <a:fillRect/>
            </a:stretch>
          </p:blipFill>
          <p:spPr>
            <a:xfrm>
              <a:off x="6128551" y="9532246"/>
              <a:ext cx="539174" cy="539173"/>
            </a:xfrm>
            <a:prstGeom prst="rect">
              <a:avLst/>
            </a:prstGeom>
          </p:spPr>
        </p:pic>
        <p:pic>
          <p:nvPicPr>
            <p:cNvPr id="159" name="Picture 158" descr="Icon&#10;&#10;Description automatically generated">
              <a:extLst>
                <a:ext uri="{FF2B5EF4-FFF2-40B4-BE49-F238E27FC236}">
                  <a16:creationId xmlns:a16="http://schemas.microsoft.com/office/drawing/2014/main" id="{9EB7F1B5-3537-4694-92ED-99B54B4C76C3}"/>
                </a:ext>
              </a:extLst>
            </p:cNvPr>
            <p:cNvPicPr>
              <a:picLocks noChangeAspect="1"/>
            </p:cNvPicPr>
            <p:nvPr/>
          </p:nvPicPr>
          <p:blipFill>
            <a:blip r:embed="rId102"/>
            <a:stretch>
              <a:fillRect/>
            </a:stretch>
          </p:blipFill>
          <p:spPr>
            <a:xfrm>
              <a:off x="6707834" y="9532246"/>
              <a:ext cx="539174" cy="539173"/>
            </a:xfrm>
            <a:prstGeom prst="rect">
              <a:avLst/>
            </a:prstGeom>
          </p:spPr>
        </p:pic>
        <p:pic>
          <p:nvPicPr>
            <p:cNvPr id="160" name="Picture 159" descr="Icon&#10;&#10;Description automatically generated">
              <a:extLst>
                <a:ext uri="{FF2B5EF4-FFF2-40B4-BE49-F238E27FC236}">
                  <a16:creationId xmlns:a16="http://schemas.microsoft.com/office/drawing/2014/main" id="{70D7C413-7BCB-4550-90C9-9ECDE57F0B84}"/>
                </a:ext>
              </a:extLst>
            </p:cNvPr>
            <p:cNvPicPr>
              <a:picLocks noChangeAspect="1"/>
            </p:cNvPicPr>
            <p:nvPr/>
          </p:nvPicPr>
          <p:blipFill>
            <a:blip r:embed="rId102"/>
            <a:stretch>
              <a:fillRect/>
            </a:stretch>
          </p:blipFill>
          <p:spPr>
            <a:xfrm>
              <a:off x="6707834" y="10051740"/>
              <a:ext cx="539174" cy="539173"/>
            </a:xfrm>
            <a:prstGeom prst="rect">
              <a:avLst/>
            </a:prstGeom>
          </p:spPr>
        </p:pic>
        <p:pic>
          <p:nvPicPr>
            <p:cNvPr id="164" name="Picture 163" descr="Icon&#10;&#10;Description automatically generated">
              <a:extLst>
                <a:ext uri="{FF2B5EF4-FFF2-40B4-BE49-F238E27FC236}">
                  <a16:creationId xmlns:a16="http://schemas.microsoft.com/office/drawing/2014/main" id="{1595E452-EFB7-46E2-90B6-78D38507F96D}"/>
                </a:ext>
              </a:extLst>
            </p:cNvPr>
            <p:cNvPicPr>
              <a:picLocks noChangeAspect="1"/>
            </p:cNvPicPr>
            <p:nvPr/>
          </p:nvPicPr>
          <p:blipFill>
            <a:blip r:embed="rId103"/>
            <a:stretch>
              <a:fillRect/>
            </a:stretch>
          </p:blipFill>
          <p:spPr>
            <a:xfrm>
              <a:off x="6718642" y="7087076"/>
              <a:ext cx="542231" cy="542231"/>
            </a:xfrm>
            <a:prstGeom prst="rect">
              <a:avLst/>
            </a:prstGeom>
          </p:spPr>
        </p:pic>
        <p:pic>
          <p:nvPicPr>
            <p:cNvPr id="165" name="Picture 164" descr="Icon&#10;&#10;Description automatically generated">
              <a:extLst>
                <a:ext uri="{FF2B5EF4-FFF2-40B4-BE49-F238E27FC236}">
                  <a16:creationId xmlns:a16="http://schemas.microsoft.com/office/drawing/2014/main" id="{6ED15B1E-5F8E-41CC-B46F-D48FDEDA0F38}"/>
                </a:ext>
              </a:extLst>
            </p:cNvPr>
            <p:cNvPicPr>
              <a:picLocks noChangeAspect="1"/>
            </p:cNvPicPr>
            <p:nvPr/>
          </p:nvPicPr>
          <p:blipFill>
            <a:blip r:embed="rId103"/>
            <a:stretch>
              <a:fillRect/>
            </a:stretch>
          </p:blipFill>
          <p:spPr>
            <a:xfrm>
              <a:off x="3267984" y="7087076"/>
              <a:ext cx="542231" cy="542231"/>
            </a:xfrm>
            <a:prstGeom prst="rect">
              <a:avLst/>
            </a:prstGeom>
          </p:spPr>
        </p:pic>
      </p:grpSp>
      <p:grpSp>
        <p:nvGrpSpPr>
          <p:cNvPr id="167" name="Group 166">
            <a:extLst>
              <a:ext uri="{FF2B5EF4-FFF2-40B4-BE49-F238E27FC236}">
                <a16:creationId xmlns:a16="http://schemas.microsoft.com/office/drawing/2014/main" id="{CB59B6F7-FE71-400F-A14A-D038759FDDF0}"/>
              </a:ext>
            </a:extLst>
          </p:cNvPr>
          <p:cNvGrpSpPr/>
          <p:nvPr/>
        </p:nvGrpSpPr>
        <p:grpSpPr>
          <a:xfrm>
            <a:off x="928169" y="8171068"/>
            <a:ext cx="6176880" cy="3754800"/>
            <a:chOff x="1127892" y="6942685"/>
            <a:chExt cx="6176880" cy="3754800"/>
          </a:xfrm>
        </p:grpSpPr>
        <mc:AlternateContent xmlns:mc="http://schemas.openxmlformats.org/markup-compatibility/2006" xmlns:p14="http://schemas.microsoft.com/office/powerpoint/2010/main">
          <mc:Choice Requires="p14">
            <p:contentPart p14:bwMode="auto" r:id="rId104">
              <p14:nvContentPartPr>
                <p14:cNvPr id="23" name="Ink 22">
                  <a:extLst>
                    <a:ext uri="{FF2B5EF4-FFF2-40B4-BE49-F238E27FC236}">
                      <a16:creationId xmlns:a16="http://schemas.microsoft.com/office/drawing/2014/main" id="{026999C0-68DE-4852-BCC3-B91E3B9AC5ED}"/>
                    </a:ext>
                  </a:extLst>
                </p14:cNvPr>
                <p14:cNvContentPartPr/>
                <p14:nvPr/>
              </p14:nvContentPartPr>
              <p14:xfrm>
                <a:off x="2781012" y="7148605"/>
                <a:ext cx="13320" cy="192240"/>
              </p14:xfrm>
            </p:contentPart>
          </mc:Choice>
          <mc:Fallback xmlns="">
            <p:pic>
              <p:nvPicPr>
                <p:cNvPr id="23" name="Ink 22">
                  <a:extLst>
                    <a:ext uri="{FF2B5EF4-FFF2-40B4-BE49-F238E27FC236}">
                      <a16:creationId xmlns:a16="http://schemas.microsoft.com/office/drawing/2014/main" id="{026999C0-68DE-4852-BCC3-B91E3B9AC5ED}"/>
                    </a:ext>
                  </a:extLst>
                </p:cNvPr>
                <p:cNvPicPr/>
                <p:nvPr/>
              </p:nvPicPr>
              <p:blipFill>
                <a:blip r:embed="rId105"/>
                <a:stretch>
                  <a:fillRect/>
                </a:stretch>
              </p:blipFill>
              <p:spPr>
                <a:xfrm>
                  <a:off x="2772249" y="7139605"/>
                  <a:ext cx="30496"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 name="Ink 23">
                  <a:extLst>
                    <a:ext uri="{FF2B5EF4-FFF2-40B4-BE49-F238E27FC236}">
                      <a16:creationId xmlns:a16="http://schemas.microsoft.com/office/drawing/2014/main" id="{32ABCE97-958B-4B01-91FC-294ADA15AAED}"/>
                    </a:ext>
                  </a:extLst>
                </p14:cNvPr>
                <p14:cNvContentPartPr/>
                <p14:nvPr/>
              </p14:nvContentPartPr>
              <p14:xfrm>
                <a:off x="2804412" y="7559725"/>
                <a:ext cx="22320" cy="251280"/>
              </p14:xfrm>
            </p:contentPart>
          </mc:Choice>
          <mc:Fallback xmlns="">
            <p:pic>
              <p:nvPicPr>
                <p:cNvPr id="24" name="Ink 23">
                  <a:extLst>
                    <a:ext uri="{FF2B5EF4-FFF2-40B4-BE49-F238E27FC236}">
                      <a16:creationId xmlns:a16="http://schemas.microsoft.com/office/drawing/2014/main" id="{32ABCE97-958B-4B01-91FC-294ADA15AAED}"/>
                    </a:ext>
                  </a:extLst>
                </p:cNvPr>
                <p:cNvPicPr/>
                <p:nvPr/>
              </p:nvPicPr>
              <p:blipFill>
                <a:blip r:embed="rId107"/>
                <a:stretch>
                  <a:fillRect/>
                </a:stretch>
              </p:blipFill>
              <p:spPr>
                <a:xfrm>
                  <a:off x="2795412" y="7550725"/>
                  <a:ext cx="399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5" name="Ink 24">
                  <a:extLst>
                    <a:ext uri="{FF2B5EF4-FFF2-40B4-BE49-F238E27FC236}">
                      <a16:creationId xmlns:a16="http://schemas.microsoft.com/office/drawing/2014/main" id="{D5E7EA8A-2D2C-4B9D-8527-7CF03A2FCAD3}"/>
                    </a:ext>
                  </a:extLst>
                </p14:cNvPr>
                <p14:cNvContentPartPr/>
                <p14:nvPr/>
              </p14:nvContentPartPr>
              <p14:xfrm>
                <a:off x="2817012" y="8190445"/>
                <a:ext cx="26280" cy="241200"/>
              </p14:xfrm>
            </p:contentPart>
          </mc:Choice>
          <mc:Fallback xmlns="">
            <p:pic>
              <p:nvPicPr>
                <p:cNvPr id="25" name="Ink 24">
                  <a:extLst>
                    <a:ext uri="{FF2B5EF4-FFF2-40B4-BE49-F238E27FC236}">
                      <a16:creationId xmlns:a16="http://schemas.microsoft.com/office/drawing/2014/main" id="{D5E7EA8A-2D2C-4B9D-8527-7CF03A2FCAD3}"/>
                    </a:ext>
                  </a:extLst>
                </p:cNvPr>
                <p:cNvPicPr/>
                <p:nvPr/>
              </p:nvPicPr>
              <p:blipFill>
                <a:blip r:embed="rId109"/>
                <a:stretch>
                  <a:fillRect/>
                </a:stretch>
              </p:blipFill>
              <p:spPr>
                <a:xfrm>
                  <a:off x="2808012" y="8181445"/>
                  <a:ext cx="43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6" name="Ink 25">
                  <a:extLst>
                    <a:ext uri="{FF2B5EF4-FFF2-40B4-BE49-F238E27FC236}">
                      <a16:creationId xmlns:a16="http://schemas.microsoft.com/office/drawing/2014/main" id="{CBFD1AC9-32A2-4478-B412-BCAB18CFAF6B}"/>
                    </a:ext>
                  </a:extLst>
                </p14:cNvPr>
                <p14:cNvContentPartPr/>
                <p14:nvPr/>
              </p14:nvContentPartPr>
              <p14:xfrm>
                <a:off x="2773092" y="8795965"/>
                <a:ext cx="18360" cy="158760"/>
              </p14:xfrm>
            </p:contentPart>
          </mc:Choice>
          <mc:Fallback xmlns="">
            <p:pic>
              <p:nvPicPr>
                <p:cNvPr id="26" name="Ink 25">
                  <a:extLst>
                    <a:ext uri="{FF2B5EF4-FFF2-40B4-BE49-F238E27FC236}">
                      <a16:creationId xmlns:a16="http://schemas.microsoft.com/office/drawing/2014/main" id="{CBFD1AC9-32A2-4478-B412-BCAB18CFAF6B}"/>
                    </a:ext>
                  </a:extLst>
                </p:cNvPr>
                <p:cNvPicPr/>
                <p:nvPr/>
              </p:nvPicPr>
              <p:blipFill>
                <a:blip r:embed="rId111"/>
                <a:stretch>
                  <a:fillRect/>
                </a:stretch>
              </p:blipFill>
              <p:spPr>
                <a:xfrm>
                  <a:off x="2763912" y="8786985"/>
                  <a:ext cx="36353" cy="17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7" name="Ink 26">
                  <a:extLst>
                    <a:ext uri="{FF2B5EF4-FFF2-40B4-BE49-F238E27FC236}">
                      <a16:creationId xmlns:a16="http://schemas.microsoft.com/office/drawing/2014/main" id="{EF84EE17-154A-4058-A3CF-538C8AF5168E}"/>
                    </a:ext>
                  </a:extLst>
                </p14:cNvPr>
                <p14:cNvContentPartPr/>
                <p14:nvPr/>
              </p14:nvContentPartPr>
              <p14:xfrm>
                <a:off x="2774532" y="9245965"/>
                <a:ext cx="10800" cy="204840"/>
              </p14:xfrm>
            </p:contentPart>
          </mc:Choice>
          <mc:Fallback xmlns="">
            <p:pic>
              <p:nvPicPr>
                <p:cNvPr id="27" name="Ink 26">
                  <a:extLst>
                    <a:ext uri="{FF2B5EF4-FFF2-40B4-BE49-F238E27FC236}">
                      <a16:creationId xmlns:a16="http://schemas.microsoft.com/office/drawing/2014/main" id="{EF84EE17-154A-4058-A3CF-538C8AF5168E}"/>
                    </a:ext>
                  </a:extLst>
                </p:cNvPr>
                <p:cNvPicPr/>
                <p:nvPr/>
              </p:nvPicPr>
              <p:blipFill>
                <a:blip r:embed="rId113"/>
                <a:stretch>
                  <a:fillRect/>
                </a:stretch>
              </p:blipFill>
              <p:spPr>
                <a:xfrm>
                  <a:off x="2765822" y="9236965"/>
                  <a:ext cx="27871"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9" name="Ink 28">
                  <a:extLst>
                    <a:ext uri="{FF2B5EF4-FFF2-40B4-BE49-F238E27FC236}">
                      <a16:creationId xmlns:a16="http://schemas.microsoft.com/office/drawing/2014/main" id="{69231D8A-F4C5-4DFC-BE22-010E9AC3310D}"/>
                    </a:ext>
                  </a:extLst>
                </p14:cNvPr>
                <p14:cNvContentPartPr/>
                <p14:nvPr/>
              </p14:nvContentPartPr>
              <p14:xfrm>
                <a:off x="2741412" y="9650605"/>
                <a:ext cx="12240" cy="222840"/>
              </p14:xfrm>
            </p:contentPart>
          </mc:Choice>
          <mc:Fallback xmlns="">
            <p:pic>
              <p:nvPicPr>
                <p:cNvPr id="29" name="Ink 28">
                  <a:extLst>
                    <a:ext uri="{FF2B5EF4-FFF2-40B4-BE49-F238E27FC236}">
                      <a16:creationId xmlns:a16="http://schemas.microsoft.com/office/drawing/2014/main" id="{69231D8A-F4C5-4DFC-BE22-010E9AC3310D}"/>
                    </a:ext>
                  </a:extLst>
                </p:cNvPr>
                <p:cNvPicPr/>
                <p:nvPr/>
              </p:nvPicPr>
              <p:blipFill>
                <a:blip r:embed="rId115"/>
                <a:stretch>
                  <a:fillRect/>
                </a:stretch>
              </p:blipFill>
              <p:spPr>
                <a:xfrm>
                  <a:off x="2732412" y="9641590"/>
                  <a:ext cx="29880" cy="24050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2" name="Ink 31">
                  <a:extLst>
                    <a:ext uri="{FF2B5EF4-FFF2-40B4-BE49-F238E27FC236}">
                      <a16:creationId xmlns:a16="http://schemas.microsoft.com/office/drawing/2014/main" id="{944C0446-720C-4402-9968-C34C4171C6FA}"/>
                    </a:ext>
                  </a:extLst>
                </p14:cNvPr>
                <p14:cNvContentPartPr/>
                <p14:nvPr/>
              </p14:nvContentPartPr>
              <p14:xfrm>
                <a:off x="2724852" y="10117885"/>
                <a:ext cx="10800" cy="140400"/>
              </p14:xfrm>
            </p:contentPart>
          </mc:Choice>
          <mc:Fallback xmlns="">
            <p:pic>
              <p:nvPicPr>
                <p:cNvPr id="32" name="Ink 31">
                  <a:extLst>
                    <a:ext uri="{FF2B5EF4-FFF2-40B4-BE49-F238E27FC236}">
                      <a16:creationId xmlns:a16="http://schemas.microsoft.com/office/drawing/2014/main" id="{944C0446-720C-4402-9968-C34C4171C6FA}"/>
                    </a:ext>
                  </a:extLst>
                </p:cNvPr>
                <p:cNvPicPr/>
                <p:nvPr/>
              </p:nvPicPr>
              <p:blipFill>
                <a:blip r:embed="rId117"/>
                <a:stretch>
                  <a:fillRect/>
                </a:stretch>
              </p:blipFill>
              <p:spPr>
                <a:xfrm>
                  <a:off x="2715542" y="10108885"/>
                  <a:ext cx="29048"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3" name="Ink 32">
                  <a:extLst>
                    <a:ext uri="{FF2B5EF4-FFF2-40B4-BE49-F238E27FC236}">
                      <a16:creationId xmlns:a16="http://schemas.microsoft.com/office/drawing/2014/main" id="{D3BEABAC-933B-447E-96D6-3990224CC9D6}"/>
                    </a:ext>
                  </a:extLst>
                </p14:cNvPr>
                <p14:cNvContentPartPr/>
                <p14:nvPr/>
              </p14:nvContentPartPr>
              <p14:xfrm>
                <a:off x="2719092" y="10556365"/>
                <a:ext cx="14040" cy="141120"/>
              </p14:xfrm>
            </p:contentPart>
          </mc:Choice>
          <mc:Fallback xmlns="">
            <p:pic>
              <p:nvPicPr>
                <p:cNvPr id="33" name="Ink 32">
                  <a:extLst>
                    <a:ext uri="{FF2B5EF4-FFF2-40B4-BE49-F238E27FC236}">
                      <a16:creationId xmlns:a16="http://schemas.microsoft.com/office/drawing/2014/main" id="{D3BEABAC-933B-447E-96D6-3990224CC9D6}"/>
                    </a:ext>
                  </a:extLst>
                </p:cNvPr>
                <p:cNvPicPr/>
                <p:nvPr/>
              </p:nvPicPr>
              <p:blipFill>
                <a:blip r:embed="rId119"/>
                <a:stretch>
                  <a:fillRect/>
                </a:stretch>
              </p:blipFill>
              <p:spPr>
                <a:xfrm>
                  <a:off x="2710092" y="10547365"/>
                  <a:ext cx="316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4" name="Ink 33">
                  <a:extLst>
                    <a:ext uri="{FF2B5EF4-FFF2-40B4-BE49-F238E27FC236}">
                      <a16:creationId xmlns:a16="http://schemas.microsoft.com/office/drawing/2014/main" id="{1A517714-E0BC-4FD0-822A-10BBA3C12145}"/>
                    </a:ext>
                  </a:extLst>
                </p14:cNvPr>
                <p14:cNvContentPartPr/>
                <p14:nvPr/>
              </p14:nvContentPartPr>
              <p14:xfrm>
                <a:off x="1144812" y="7719205"/>
                <a:ext cx="228240" cy="8640"/>
              </p14:xfrm>
            </p:contentPart>
          </mc:Choice>
          <mc:Fallback xmlns="">
            <p:pic>
              <p:nvPicPr>
                <p:cNvPr id="34" name="Ink 33">
                  <a:extLst>
                    <a:ext uri="{FF2B5EF4-FFF2-40B4-BE49-F238E27FC236}">
                      <a16:creationId xmlns:a16="http://schemas.microsoft.com/office/drawing/2014/main" id="{1A517714-E0BC-4FD0-822A-10BBA3C12145}"/>
                    </a:ext>
                  </a:extLst>
                </p:cNvPr>
                <p:cNvPicPr/>
                <p:nvPr/>
              </p:nvPicPr>
              <p:blipFill>
                <a:blip r:embed="rId121"/>
                <a:stretch>
                  <a:fillRect/>
                </a:stretch>
              </p:blipFill>
              <p:spPr>
                <a:xfrm>
                  <a:off x="1135812" y="7710565"/>
                  <a:ext cx="245880" cy="2557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5" name="Ink 34">
                  <a:extLst>
                    <a:ext uri="{FF2B5EF4-FFF2-40B4-BE49-F238E27FC236}">
                      <a16:creationId xmlns:a16="http://schemas.microsoft.com/office/drawing/2014/main" id="{DF834519-EDC3-4632-B0D7-66628AAC1CE6}"/>
                    </a:ext>
                  </a:extLst>
                </p14:cNvPr>
                <p14:cNvContentPartPr/>
                <p14:nvPr/>
              </p14:nvContentPartPr>
              <p14:xfrm>
                <a:off x="1695972" y="7701565"/>
                <a:ext cx="164160" cy="27720"/>
              </p14:xfrm>
            </p:contentPart>
          </mc:Choice>
          <mc:Fallback xmlns="">
            <p:pic>
              <p:nvPicPr>
                <p:cNvPr id="35" name="Ink 34">
                  <a:extLst>
                    <a:ext uri="{FF2B5EF4-FFF2-40B4-BE49-F238E27FC236}">
                      <a16:creationId xmlns:a16="http://schemas.microsoft.com/office/drawing/2014/main" id="{DF834519-EDC3-4632-B0D7-66628AAC1CE6}"/>
                    </a:ext>
                  </a:extLst>
                </p:cNvPr>
                <p:cNvPicPr/>
                <p:nvPr/>
              </p:nvPicPr>
              <p:blipFill>
                <a:blip r:embed="rId123"/>
                <a:stretch>
                  <a:fillRect/>
                </a:stretch>
              </p:blipFill>
              <p:spPr>
                <a:xfrm>
                  <a:off x="1686972" y="7692565"/>
                  <a:ext cx="1818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6" name="Ink 35">
                  <a:extLst>
                    <a:ext uri="{FF2B5EF4-FFF2-40B4-BE49-F238E27FC236}">
                      <a16:creationId xmlns:a16="http://schemas.microsoft.com/office/drawing/2014/main" id="{32E63453-508D-4229-B5DD-745357C80AB7}"/>
                    </a:ext>
                  </a:extLst>
                </p14:cNvPr>
                <p14:cNvContentPartPr/>
                <p14:nvPr/>
              </p14:nvContentPartPr>
              <p14:xfrm>
                <a:off x="2126172" y="7692205"/>
                <a:ext cx="273960" cy="10800"/>
              </p14:xfrm>
            </p:contentPart>
          </mc:Choice>
          <mc:Fallback xmlns="">
            <p:pic>
              <p:nvPicPr>
                <p:cNvPr id="36" name="Ink 35">
                  <a:extLst>
                    <a:ext uri="{FF2B5EF4-FFF2-40B4-BE49-F238E27FC236}">
                      <a16:creationId xmlns:a16="http://schemas.microsoft.com/office/drawing/2014/main" id="{32E63453-508D-4229-B5DD-745357C80AB7}"/>
                    </a:ext>
                  </a:extLst>
                </p:cNvPr>
                <p:cNvPicPr/>
                <p:nvPr/>
              </p:nvPicPr>
              <p:blipFill>
                <a:blip r:embed="rId125"/>
                <a:stretch>
                  <a:fillRect/>
                </a:stretch>
              </p:blipFill>
              <p:spPr>
                <a:xfrm>
                  <a:off x="2117184" y="7683205"/>
                  <a:ext cx="291577"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7" name="Ink 36">
                  <a:extLst>
                    <a:ext uri="{FF2B5EF4-FFF2-40B4-BE49-F238E27FC236}">
                      <a16:creationId xmlns:a16="http://schemas.microsoft.com/office/drawing/2014/main" id="{CD597F43-80D2-4AF2-9BFB-AD38A7910153}"/>
                    </a:ext>
                  </a:extLst>
                </p14:cNvPr>
                <p14:cNvContentPartPr/>
                <p14:nvPr/>
              </p14:nvContentPartPr>
              <p14:xfrm>
                <a:off x="3044172" y="7644325"/>
                <a:ext cx="176040" cy="11520"/>
              </p14:xfrm>
            </p:contentPart>
          </mc:Choice>
          <mc:Fallback xmlns="">
            <p:pic>
              <p:nvPicPr>
                <p:cNvPr id="37" name="Ink 36">
                  <a:extLst>
                    <a:ext uri="{FF2B5EF4-FFF2-40B4-BE49-F238E27FC236}">
                      <a16:creationId xmlns:a16="http://schemas.microsoft.com/office/drawing/2014/main" id="{CD597F43-80D2-4AF2-9BFB-AD38A7910153}"/>
                    </a:ext>
                  </a:extLst>
                </p:cNvPr>
                <p:cNvPicPr/>
                <p:nvPr/>
              </p:nvPicPr>
              <p:blipFill>
                <a:blip r:embed="rId127"/>
                <a:stretch>
                  <a:fillRect/>
                </a:stretch>
              </p:blipFill>
              <p:spPr>
                <a:xfrm>
                  <a:off x="3035190" y="7635325"/>
                  <a:ext cx="193644"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8" name="Ink 37">
                  <a:extLst>
                    <a:ext uri="{FF2B5EF4-FFF2-40B4-BE49-F238E27FC236}">
                      <a16:creationId xmlns:a16="http://schemas.microsoft.com/office/drawing/2014/main" id="{2BC4CA8D-2386-477B-95E5-02004B7ECF6C}"/>
                    </a:ext>
                  </a:extLst>
                </p14:cNvPr>
                <p14:cNvContentPartPr/>
                <p14:nvPr/>
              </p14:nvContentPartPr>
              <p14:xfrm>
                <a:off x="3583092" y="7661965"/>
                <a:ext cx="187560" cy="15120"/>
              </p14:xfrm>
            </p:contentPart>
          </mc:Choice>
          <mc:Fallback xmlns="">
            <p:pic>
              <p:nvPicPr>
                <p:cNvPr id="38" name="Ink 37">
                  <a:extLst>
                    <a:ext uri="{FF2B5EF4-FFF2-40B4-BE49-F238E27FC236}">
                      <a16:creationId xmlns:a16="http://schemas.microsoft.com/office/drawing/2014/main" id="{2BC4CA8D-2386-477B-95E5-02004B7ECF6C}"/>
                    </a:ext>
                  </a:extLst>
                </p:cNvPr>
                <p:cNvPicPr/>
                <p:nvPr/>
              </p:nvPicPr>
              <p:blipFill>
                <a:blip r:embed="rId129"/>
                <a:stretch>
                  <a:fillRect/>
                </a:stretch>
              </p:blipFill>
              <p:spPr>
                <a:xfrm>
                  <a:off x="3574092" y="7652965"/>
                  <a:ext cx="2052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9" name="Ink 38">
                  <a:extLst>
                    <a:ext uri="{FF2B5EF4-FFF2-40B4-BE49-F238E27FC236}">
                      <a16:creationId xmlns:a16="http://schemas.microsoft.com/office/drawing/2014/main" id="{E1D8F406-DBF2-49E8-9BEB-EE3F1736E4A0}"/>
                    </a:ext>
                  </a:extLst>
                </p14:cNvPr>
                <p14:cNvContentPartPr/>
                <p14:nvPr/>
              </p14:nvContentPartPr>
              <p14:xfrm>
                <a:off x="1127892" y="7022245"/>
                <a:ext cx="250920" cy="15120"/>
              </p14:xfrm>
            </p:contentPart>
          </mc:Choice>
          <mc:Fallback xmlns="">
            <p:pic>
              <p:nvPicPr>
                <p:cNvPr id="39" name="Ink 38">
                  <a:extLst>
                    <a:ext uri="{FF2B5EF4-FFF2-40B4-BE49-F238E27FC236}">
                      <a16:creationId xmlns:a16="http://schemas.microsoft.com/office/drawing/2014/main" id="{E1D8F406-DBF2-49E8-9BEB-EE3F1736E4A0}"/>
                    </a:ext>
                  </a:extLst>
                </p:cNvPr>
                <p:cNvPicPr/>
                <p:nvPr/>
              </p:nvPicPr>
              <p:blipFill>
                <a:blip r:embed="rId131"/>
                <a:stretch>
                  <a:fillRect/>
                </a:stretch>
              </p:blipFill>
              <p:spPr>
                <a:xfrm>
                  <a:off x="1118892" y="7013245"/>
                  <a:ext cx="2685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0" name="Ink 39">
                  <a:extLst>
                    <a:ext uri="{FF2B5EF4-FFF2-40B4-BE49-F238E27FC236}">
                      <a16:creationId xmlns:a16="http://schemas.microsoft.com/office/drawing/2014/main" id="{975F87ED-9E64-4EB6-8F31-82BFF7F4063D}"/>
                    </a:ext>
                  </a:extLst>
                </p14:cNvPr>
                <p14:cNvContentPartPr/>
                <p14:nvPr/>
              </p14:nvContentPartPr>
              <p14:xfrm>
                <a:off x="1713252" y="6990565"/>
                <a:ext cx="130680" cy="23040"/>
              </p14:xfrm>
            </p:contentPart>
          </mc:Choice>
          <mc:Fallback xmlns="">
            <p:pic>
              <p:nvPicPr>
                <p:cNvPr id="40" name="Ink 39">
                  <a:extLst>
                    <a:ext uri="{FF2B5EF4-FFF2-40B4-BE49-F238E27FC236}">
                      <a16:creationId xmlns:a16="http://schemas.microsoft.com/office/drawing/2014/main" id="{975F87ED-9E64-4EB6-8F31-82BFF7F4063D}"/>
                    </a:ext>
                  </a:extLst>
                </p:cNvPr>
                <p:cNvPicPr/>
                <p:nvPr/>
              </p:nvPicPr>
              <p:blipFill>
                <a:blip r:embed="rId133"/>
                <a:stretch>
                  <a:fillRect/>
                </a:stretch>
              </p:blipFill>
              <p:spPr>
                <a:xfrm>
                  <a:off x="1704252" y="6981565"/>
                  <a:ext cx="148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4" name="Ink 43">
                  <a:extLst>
                    <a:ext uri="{FF2B5EF4-FFF2-40B4-BE49-F238E27FC236}">
                      <a16:creationId xmlns:a16="http://schemas.microsoft.com/office/drawing/2014/main" id="{5B774D84-836E-4566-AFFF-26B2A4713CA6}"/>
                    </a:ext>
                  </a:extLst>
                </p14:cNvPr>
                <p14:cNvContentPartPr/>
                <p14:nvPr/>
              </p14:nvContentPartPr>
              <p14:xfrm>
                <a:off x="2140572" y="7005325"/>
                <a:ext cx="186480" cy="25200"/>
              </p14:xfrm>
            </p:contentPart>
          </mc:Choice>
          <mc:Fallback xmlns="">
            <p:pic>
              <p:nvPicPr>
                <p:cNvPr id="44" name="Ink 43">
                  <a:extLst>
                    <a:ext uri="{FF2B5EF4-FFF2-40B4-BE49-F238E27FC236}">
                      <a16:creationId xmlns:a16="http://schemas.microsoft.com/office/drawing/2014/main" id="{5B774D84-836E-4566-AFFF-26B2A4713CA6}"/>
                    </a:ext>
                  </a:extLst>
                </p:cNvPr>
                <p:cNvPicPr/>
                <p:nvPr/>
              </p:nvPicPr>
              <p:blipFill>
                <a:blip r:embed="rId135"/>
                <a:stretch>
                  <a:fillRect/>
                </a:stretch>
              </p:blipFill>
              <p:spPr>
                <a:xfrm>
                  <a:off x="2131572" y="6996452"/>
                  <a:ext cx="204120" cy="4259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5" name="Ink 44">
                  <a:extLst>
                    <a:ext uri="{FF2B5EF4-FFF2-40B4-BE49-F238E27FC236}">
                      <a16:creationId xmlns:a16="http://schemas.microsoft.com/office/drawing/2014/main" id="{176AA2A2-D571-4ECD-9A15-16F9C81B727E}"/>
                    </a:ext>
                  </a:extLst>
                </p14:cNvPr>
                <p14:cNvContentPartPr/>
                <p14:nvPr/>
              </p14:nvContentPartPr>
              <p14:xfrm>
                <a:off x="2601372" y="6977605"/>
                <a:ext cx="153000" cy="30600"/>
              </p14:xfrm>
            </p:contentPart>
          </mc:Choice>
          <mc:Fallback xmlns="">
            <p:pic>
              <p:nvPicPr>
                <p:cNvPr id="45" name="Ink 44">
                  <a:extLst>
                    <a:ext uri="{FF2B5EF4-FFF2-40B4-BE49-F238E27FC236}">
                      <a16:creationId xmlns:a16="http://schemas.microsoft.com/office/drawing/2014/main" id="{176AA2A2-D571-4ECD-9A15-16F9C81B727E}"/>
                    </a:ext>
                  </a:extLst>
                </p:cNvPr>
                <p:cNvPicPr/>
                <p:nvPr/>
              </p:nvPicPr>
              <p:blipFill>
                <a:blip r:embed="rId137"/>
                <a:stretch>
                  <a:fillRect/>
                </a:stretch>
              </p:blipFill>
              <p:spPr>
                <a:xfrm>
                  <a:off x="2592372" y="6968605"/>
                  <a:ext cx="170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2" name="Ink 61">
                  <a:extLst>
                    <a:ext uri="{FF2B5EF4-FFF2-40B4-BE49-F238E27FC236}">
                      <a16:creationId xmlns:a16="http://schemas.microsoft.com/office/drawing/2014/main" id="{C09B7FF2-A2E5-4810-8529-7EA582792744}"/>
                    </a:ext>
                  </a:extLst>
                </p14:cNvPr>
                <p14:cNvContentPartPr/>
                <p14:nvPr/>
              </p14:nvContentPartPr>
              <p14:xfrm>
                <a:off x="3097092" y="6972925"/>
                <a:ext cx="165240" cy="21240"/>
              </p14:xfrm>
            </p:contentPart>
          </mc:Choice>
          <mc:Fallback xmlns="">
            <p:pic>
              <p:nvPicPr>
                <p:cNvPr id="62" name="Ink 61">
                  <a:extLst>
                    <a:ext uri="{FF2B5EF4-FFF2-40B4-BE49-F238E27FC236}">
                      <a16:creationId xmlns:a16="http://schemas.microsoft.com/office/drawing/2014/main" id="{C09B7FF2-A2E5-4810-8529-7EA582792744}"/>
                    </a:ext>
                  </a:extLst>
                </p:cNvPr>
                <p:cNvPicPr/>
                <p:nvPr/>
              </p:nvPicPr>
              <p:blipFill>
                <a:blip r:embed="rId139"/>
                <a:stretch>
                  <a:fillRect/>
                </a:stretch>
              </p:blipFill>
              <p:spPr>
                <a:xfrm>
                  <a:off x="3088092" y="6963925"/>
                  <a:ext cx="182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28F3268F-0F40-4794-AFDB-4F413D09E161}"/>
                    </a:ext>
                  </a:extLst>
                </p14:cNvPr>
                <p14:cNvContentPartPr/>
                <p14:nvPr/>
              </p14:nvContentPartPr>
              <p14:xfrm>
                <a:off x="3510012" y="6972925"/>
                <a:ext cx="180000" cy="18360"/>
              </p14:xfrm>
            </p:contentPart>
          </mc:Choice>
          <mc:Fallback xmlns="">
            <p:pic>
              <p:nvPicPr>
                <p:cNvPr id="86" name="Ink 85">
                  <a:extLst>
                    <a:ext uri="{FF2B5EF4-FFF2-40B4-BE49-F238E27FC236}">
                      <a16:creationId xmlns:a16="http://schemas.microsoft.com/office/drawing/2014/main" id="{28F3268F-0F40-4794-AFDB-4F413D09E161}"/>
                    </a:ext>
                  </a:extLst>
                </p:cNvPr>
                <p:cNvPicPr/>
                <p:nvPr/>
              </p:nvPicPr>
              <p:blipFill>
                <a:blip r:embed="rId141"/>
                <a:stretch>
                  <a:fillRect/>
                </a:stretch>
              </p:blipFill>
              <p:spPr>
                <a:xfrm>
                  <a:off x="3501012" y="6963925"/>
                  <a:ext cx="197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 name="Ink 89">
                  <a:extLst>
                    <a:ext uri="{FF2B5EF4-FFF2-40B4-BE49-F238E27FC236}">
                      <a16:creationId xmlns:a16="http://schemas.microsoft.com/office/drawing/2014/main" id="{414A071B-2D7C-4074-96E5-7C3882A73873}"/>
                    </a:ext>
                  </a:extLst>
                </p14:cNvPr>
                <p14:cNvContentPartPr/>
                <p14:nvPr/>
              </p14:nvContentPartPr>
              <p14:xfrm>
                <a:off x="4677852" y="6975445"/>
                <a:ext cx="189000" cy="3960"/>
              </p14:xfrm>
            </p:contentPart>
          </mc:Choice>
          <mc:Fallback xmlns="">
            <p:pic>
              <p:nvPicPr>
                <p:cNvPr id="90" name="Ink 89">
                  <a:extLst>
                    <a:ext uri="{FF2B5EF4-FFF2-40B4-BE49-F238E27FC236}">
                      <a16:creationId xmlns:a16="http://schemas.microsoft.com/office/drawing/2014/main" id="{414A071B-2D7C-4074-96E5-7C3882A73873}"/>
                    </a:ext>
                  </a:extLst>
                </p:cNvPr>
                <p:cNvPicPr/>
                <p:nvPr/>
              </p:nvPicPr>
              <p:blipFill>
                <a:blip r:embed="rId143"/>
                <a:stretch>
                  <a:fillRect/>
                </a:stretch>
              </p:blipFill>
              <p:spPr>
                <a:xfrm>
                  <a:off x="4668852" y="6966445"/>
                  <a:ext cx="206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2" name="Ink 101">
                  <a:extLst>
                    <a:ext uri="{FF2B5EF4-FFF2-40B4-BE49-F238E27FC236}">
                      <a16:creationId xmlns:a16="http://schemas.microsoft.com/office/drawing/2014/main" id="{1FB6CC28-E783-46A8-B4CC-F7C35BA51610}"/>
                    </a:ext>
                  </a:extLst>
                </p14:cNvPr>
                <p14:cNvContentPartPr/>
                <p14:nvPr/>
              </p14:nvContentPartPr>
              <p14:xfrm>
                <a:off x="5131812" y="6974005"/>
                <a:ext cx="151200" cy="10440"/>
              </p14:xfrm>
            </p:contentPart>
          </mc:Choice>
          <mc:Fallback xmlns="">
            <p:pic>
              <p:nvPicPr>
                <p:cNvPr id="102" name="Ink 101">
                  <a:extLst>
                    <a:ext uri="{FF2B5EF4-FFF2-40B4-BE49-F238E27FC236}">
                      <a16:creationId xmlns:a16="http://schemas.microsoft.com/office/drawing/2014/main" id="{1FB6CC28-E783-46A8-B4CC-F7C35BA51610}"/>
                    </a:ext>
                  </a:extLst>
                </p:cNvPr>
                <p:cNvPicPr/>
                <p:nvPr/>
              </p:nvPicPr>
              <p:blipFill>
                <a:blip r:embed="rId145"/>
                <a:stretch>
                  <a:fillRect/>
                </a:stretch>
              </p:blipFill>
              <p:spPr>
                <a:xfrm>
                  <a:off x="5122833" y="6965005"/>
                  <a:ext cx="168798"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3" name="Ink 102">
                  <a:extLst>
                    <a:ext uri="{FF2B5EF4-FFF2-40B4-BE49-F238E27FC236}">
                      <a16:creationId xmlns:a16="http://schemas.microsoft.com/office/drawing/2014/main" id="{1CFFB96B-BE5B-4AD3-94EE-C4603CD54FD2}"/>
                    </a:ext>
                  </a:extLst>
                </p14:cNvPr>
                <p14:cNvContentPartPr/>
                <p14:nvPr/>
              </p14:nvContentPartPr>
              <p14:xfrm>
                <a:off x="5646612" y="6990565"/>
                <a:ext cx="167400" cy="6840"/>
              </p14:xfrm>
            </p:contentPart>
          </mc:Choice>
          <mc:Fallback xmlns="">
            <p:pic>
              <p:nvPicPr>
                <p:cNvPr id="103" name="Ink 102">
                  <a:extLst>
                    <a:ext uri="{FF2B5EF4-FFF2-40B4-BE49-F238E27FC236}">
                      <a16:creationId xmlns:a16="http://schemas.microsoft.com/office/drawing/2014/main" id="{1CFFB96B-BE5B-4AD3-94EE-C4603CD54FD2}"/>
                    </a:ext>
                  </a:extLst>
                </p:cNvPr>
                <p:cNvPicPr/>
                <p:nvPr/>
              </p:nvPicPr>
              <p:blipFill>
                <a:blip r:embed="rId147"/>
                <a:stretch>
                  <a:fillRect/>
                </a:stretch>
              </p:blipFill>
              <p:spPr>
                <a:xfrm>
                  <a:off x="5637612" y="6981565"/>
                  <a:ext cx="1850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4" name="Ink 103">
                  <a:extLst>
                    <a:ext uri="{FF2B5EF4-FFF2-40B4-BE49-F238E27FC236}">
                      <a16:creationId xmlns:a16="http://schemas.microsoft.com/office/drawing/2014/main" id="{390DCF10-8D08-4907-A5F2-21658E1E8972}"/>
                    </a:ext>
                  </a:extLst>
                </p14:cNvPr>
                <p14:cNvContentPartPr/>
                <p14:nvPr/>
              </p14:nvContentPartPr>
              <p14:xfrm>
                <a:off x="6098052" y="6999925"/>
                <a:ext cx="178920" cy="12960"/>
              </p14:xfrm>
            </p:contentPart>
          </mc:Choice>
          <mc:Fallback xmlns="">
            <p:pic>
              <p:nvPicPr>
                <p:cNvPr id="104" name="Ink 103">
                  <a:extLst>
                    <a:ext uri="{FF2B5EF4-FFF2-40B4-BE49-F238E27FC236}">
                      <a16:creationId xmlns:a16="http://schemas.microsoft.com/office/drawing/2014/main" id="{390DCF10-8D08-4907-A5F2-21658E1E8972}"/>
                    </a:ext>
                  </a:extLst>
                </p:cNvPr>
                <p:cNvPicPr/>
                <p:nvPr/>
              </p:nvPicPr>
              <p:blipFill>
                <a:blip r:embed="rId149"/>
                <a:stretch>
                  <a:fillRect/>
                </a:stretch>
              </p:blipFill>
              <p:spPr>
                <a:xfrm>
                  <a:off x="6089052" y="6990925"/>
                  <a:ext cx="196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5" name="Ink 104">
                  <a:extLst>
                    <a:ext uri="{FF2B5EF4-FFF2-40B4-BE49-F238E27FC236}">
                      <a16:creationId xmlns:a16="http://schemas.microsoft.com/office/drawing/2014/main" id="{3C78C088-6B55-4D1E-8B2F-29C3DF49BE95}"/>
                    </a:ext>
                  </a:extLst>
                </p14:cNvPr>
                <p14:cNvContentPartPr/>
                <p14:nvPr/>
              </p14:nvContentPartPr>
              <p14:xfrm>
                <a:off x="6632292" y="6962485"/>
                <a:ext cx="178920" cy="30600"/>
              </p14:xfrm>
            </p:contentPart>
          </mc:Choice>
          <mc:Fallback xmlns="">
            <p:pic>
              <p:nvPicPr>
                <p:cNvPr id="105" name="Ink 104">
                  <a:extLst>
                    <a:ext uri="{FF2B5EF4-FFF2-40B4-BE49-F238E27FC236}">
                      <a16:creationId xmlns:a16="http://schemas.microsoft.com/office/drawing/2014/main" id="{3C78C088-6B55-4D1E-8B2F-29C3DF49BE95}"/>
                    </a:ext>
                  </a:extLst>
                </p:cNvPr>
                <p:cNvPicPr/>
                <p:nvPr/>
              </p:nvPicPr>
              <p:blipFill>
                <a:blip r:embed="rId151"/>
                <a:stretch>
                  <a:fillRect/>
                </a:stretch>
              </p:blipFill>
              <p:spPr>
                <a:xfrm>
                  <a:off x="6623292" y="6953378"/>
                  <a:ext cx="196560" cy="4845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6" name="Ink 105">
                  <a:extLst>
                    <a:ext uri="{FF2B5EF4-FFF2-40B4-BE49-F238E27FC236}">
                      <a16:creationId xmlns:a16="http://schemas.microsoft.com/office/drawing/2014/main" id="{CD95B9F3-EA30-49F0-89ED-2D16F55F5CF8}"/>
                    </a:ext>
                  </a:extLst>
                </p14:cNvPr>
                <p14:cNvContentPartPr/>
                <p14:nvPr/>
              </p14:nvContentPartPr>
              <p14:xfrm>
                <a:off x="7113972" y="6942685"/>
                <a:ext cx="190800" cy="10080"/>
              </p14:xfrm>
            </p:contentPart>
          </mc:Choice>
          <mc:Fallback xmlns="">
            <p:pic>
              <p:nvPicPr>
                <p:cNvPr id="106" name="Ink 105">
                  <a:extLst>
                    <a:ext uri="{FF2B5EF4-FFF2-40B4-BE49-F238E27FC236}">
                      <a16:creationId xmlns:a16="http://schemas.microsoft.com/office/drawing/2014/main" id="{CD95B9F3-EA30-49F0-89ED-2D16F55F5CF8}"/>
                    </a:ext>
                  </a:extLst>
                </p:cNvPr>
                <p:cNvPicPr/>
                <p:nvPr/>
              </p:nvPicPr>
              <p:blipFill>
                <a:blip r:embed="rId153"/>
                <a:stretch>
                  <a:fillRect/>
                </a:stretch>
              </p:blipFill>
              <p:spPr>
                <a:xfrm>
                  <a:off x="7104972" y="6933685"/>
                  <a:ext cx="208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7" name="Ink 106">
                  <a:extLst>
                    <a:ext uri="{FF2B5EF4-FFF2-40B4-BE49-F238E27FC236}">
                      <a16:creationId xmlns:a16="http://schemas.microsoft.com/office/drawing/2014/main" id="{7C95BAD7-8997-477E-8F00-1CAD081EE4C3}"/>
                    </a:ext>
                  </a:extLst>
                </p14:cNvPr>
                <p14:cNvContentPartPr/>
                <p14:nvPr/>
              </p14:nvContentPartPr>
              <p14:xfrm>
                <a:off x="6017052" y="7223125"/>
                <a:ext cx="23760" cy="240480"/>
              </p14:xfrm>
            </p:contentPart>
          </mc:Choice>
          <mc:Fallback xmlns="">
            <p:pic>
              <p:nvPicPr>
                <p:cNvPr id="107" name="Ink 106">
                  <a:extLst>
                    <a:ext uri="{FF2B5EF4-FFF2-40B4-BE49-F238E27FC236}">
                      <a16:creationId xmlns:a16="http://schemas.microsoft.com/office/drawing/2014/main" id="{7C95BAD7-8997-477E-8F00-1CAD081EE4C3}"/>
                    </a:ext>
                  </a:extLst>
                </p:cNvPr>
                <p:cNvPicPr/>
                <p:nvPr/>
              </p:nvPicPr>
              <p:blipFill>
                <a:blip r:embed="rId155"/>
                <a:stretch>
                  <a:fillRect/>
                </a:stretch>
              </p:blipFill>
              <p:spPr>
                <a:xfrm>
                  <a:off x="6008052" y="7214125"/>
                  <a:ext cx="414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8" name="Ink 107">
                  <a:extLst>
                    <a:ext uri="{FF2B5EF4-FFF2-40B4-BE49-F238E27FC236}">
                      <a16:creationId xmlns:a16="http://schemas.microsoft.com/office/drawing/2014/main" id="{F54581E4-2900-45EC-BA58-92BFBF4CD41E}"/>
                    </a:ext>
                  </a:extLst>
                </p14:cNvPr>
                <p14:cNvContentPartPr/>
                <p14:nvPr/>
              </p14:nvContentPartPr>
              <p14:xfrm>
                <a:off x="6023172" y="7632445"/>
                <a:ext cx="20880" cy="255600"/>
              </p14:xfrm>
            </p:contentPart>
          </mc:Choice>
          <mc:Fallback xmlns="">
            <p:pic>
              <p:nvPicPr>
                <p:cNvPr id="108" name="Ink 107">
                  <a:extLst>
                    <a:ext uri="{FF2B5EF4-FFF2-40B4-BE49-F238E27FC236}">
                      <a16:creationId xmlns:a16="http://schemas.microsoft.com/office/drawing/2014/main" id="{F54581E4-2900-45EC-BA58-92BFBF4CD41E}"/>
                    </a:ext>
                  </a:extLst>
                </p:cNvPr>
                <p:cNvPicPr/>
                <p:nvPr/>
              </p:nvPicPr>
              <p:blipFill>
                <a:blip r:embed="rId157"/>
                <a:stretch>
                  <a:fillRect/>
                </a:stretch>
              </p:blipFill>
              <p:spPr>
                <a:xfrm>
                  <a:off x="6014172" y="7623445"/>
                  <a:ext cx="385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9" name="Ink 108">
                  <a:extLst>
                    <a:ext uri="{FF2B5EF4-FFF2-40B4-BE49-F238E27FC236}">
                      <a16:creationId xmlns:a16="http://schemas.microsoft.com/office/drawing/2014/main" id="{DCD3C459-F0AB-4220-A007-634386905123}"/>
                    </a:ext>
                  </a:extLst>
                </p14:cNvPr>
                <p14:cNvContentPartPr/>
                <p14:nvPr/>
              </p14:nvContentPartPr>
              <p14:xfrm>
                <a:off x="6021372" y="8167405"/>
                <a:ext cx="7920" cy="167040"/>
              </p14:xfrm>
            </p:contentPart>
          </mc:Choice>
          <mc:Fallback xmlns="">
            <p:pic>
              <p:nvPicPr>
                <p:cNvPr id="109" name="Ink 108">
                  <a:extLst>
                    <a:ext uri="{FF2B5EF4-FFF2-40B4-BE49-F238E27FC236}">
                      <a16:creationId xmlns:a16="http://schemas.microsoft.com/office/drawing/2014/main" id="{DCD3C459-F0AB-4220-A007-634386905123}"/>
                    </a:ext>
                  </a:extLst>
                </p:cNvPr>
                <p:cNvPicPr/>
                <p:nvPr/>
              </p:nvPicPr>
              <p:blipFill>
                <a:blip r:embed="rId159"/>
                <a:stretch>
                  <a:fillRect/>
                </a:stretch>
              </p:blipFill>
              <p:spPr>
                <a:xfrm>
                  <a:off x="6012372" y="8158405"/>
                  <a:ext cx="25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0" name="Ink 109">
                  <a:extLst>
                    <a:ext uri="{FF2B5EF4-FFF2-40B4-BE49-F238E27FC236}">
                      <a16:creationId xmlns:a16="http://schemas.microsoft.com/office/drawing/2014/main" id="{B24A5372-A44D-4981-A847-1903F6792C35}"/>
                    </a:ext>
                  </a:extLst>
                </p14:cNvPr>
                <p14:cNvContentPartPr/>
                <p14:nvPr/>
              </p14:nvContentPartPr>
              <p14:xfrm>
                <a:off x="6025332" y="8561605"/>
                <a:ext cx="10080" cy="145800"/>
              </p14:xfrm>
            </p:contentPart>
          </mc:Choice>
          <mc:Fallback xmlns="">
            <p:pic>
              <p:nvPicPr>
                <p:cNvPr id="110" name="Ink 109">
                  <a:extLst>
                    <a:ext uri="{FF2B5EF4-FFF2-40B4-BE49-F238E27FC236}">
                      <a16:creationId xmlns:a16="http://schemas.microsoft.com/office/drawing/2014/main" id="{B24A5372-A44D-4981-A847-1903F6792C35}"/>
                    </a:ext>
                  </a:extLst>
                </p:cNvPr>
                <p:cNvPicPr/>
                <p:nvPr/>
              </p:nvPicPr>
              <p:blipFill>
                <a:blip r:embed="rId161"/>
                <a:stretch>
                  <a:fillRect/>
                </a:stretch>
              </p:blipFill>
              <p:spPr>
                <a:xfrm>
                  <a:off x="6016332" y="8552605"/>
                  <a:ext cx="27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1" name="Ink 110">
                  <a:extLst>
                    <a:ext uri="{FF2B5EF4-FFF2-40B4-BE49-F238E27FC236}">
                      <a16:creationId xmlns:a16="http://schemas.microsoft.com/office/drawing/2014/main" id="{B3BB8933-B187-4CAF-843F-09C4C7E06D08}"/>
                    </a:ext>
                  </a:extLst>
                </p14:cNvPr>
                <p14:cNvContentPartPr/>
                <p14:nvPr/>
              </p14:nvContentPartPr>
              <p14:xfrm>
                <a:off x="5976012" y="9060925"/>
                <a:ext cx="24840" cy="148680"/>
              </p14:xfrm>
            </p:contentPart>
          </mc:Choice>
          <mc:Fallback xmlns="">
            <p:pic>
              <p:nvPicPr>
                <p:cNvPr id="111" name="Ink 110">
                  <a:extLst>
                    <a:ext uri="{FF2B5EF4-FFF2-40B4-BE49-F238E27FC236}">
                      <a16:creationId xmlns:a16="http://schemas.microsoft.com/office/drawing/2014/main" id="{B3BB8933-B187-4CAF-843F-09C4C7E06D08}"/>
                    </a:ext>
                  </a:extLst>
                </p:cNvPr>
                <p:cNvPicPr/>
                <p:nvPr/>
              </p:nvPicPr>
              <p:blipFill>
                <a:blip r:embed="rId163"/>
                <a:stretch>
                  <a:fillRect/>
                </a:stretch>
              </p:blipFill>
              <p:spPr>
                <a:xfrm>
                  <a:off x="5967012" y="9051925"/>
                  <a:ext cx="424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Ink 111">
                  <a:extLst>
                    <a:ext uri="{FF2B5EF4-FFF2-40B4-BE49-F238E27FC236}">
                      <a16:creationId xmlns:a16="http://schemas.microsoft.com/office/drawing/2014/main" id="{D577D143-732D-4B9F-828E-C2EB5F6FAC28}"/>
                    </a:ext>
                  </a:extLst>
                </p14:cNvPr>
                <p14:cNvContentPartPr/>
                <p14:nvPr/>
              </p14:nvContentPartPr>
              <p14:xfrm>
                <a:off x="5954772" y="9481405"/>
                <a:ext cx="11520" cy="163080"/>
              </p14:xfrm>
            </p:contentPart>
          </mc:Choice>
          <mc:Fallback xmlns="">
            <p:pic>
              <p:nvPicPr>
                <p:cNvPr id="112" name="Ink 111">
                  <a:extLst>
                    <a:ext uri="{FF2B5EF4-FFF2-40B4-BE49-F238E27FC236}">
                      <a16:creationId xmlns:a16="http://schemas.microsoft.com/office/drawing/2014/main" id="{D577D143-732D-4B9F-828E-C2EB5F6FAC28}"/>
                    </a:ext>
                  </a:extLst>
                </p:cNvPr>
                <p:cNvPicPr/>
                <p:nvPr/>
              </p:nvPicPr>
              <p:blipFill>
                <a:blip r:embed="rId165"/>
                <a:stretch>
                  <a:fillRect/>
                </a:stretch>
              </p:blipFill>
              <p:spPr>
                <a:xfrm>
                  <a:off x="5946045" y="9472425"/>
                  <a:ext cx="28625" cy="180681"/>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Ink 112">
                  <a:extLst>
                    <a:ext uri="{FF2B5EF4-FFF2-40B4-BE49-F238E27FC236}">
                      <a16:creationId xmlns:a16="http://schemas.microsoft.com/office/drawing/2014/main" id="{B8FDDDDD-AEAC-4C9F-B8E5-FAA219F5880F}"/>
                    </a:ext>
                  </a:extLst>
                </p14:cNvPr>
                <p14:cNvContentPartPr/>
                <p14:nvPr/>
              </p14:nvContentPartPr>
              <p14:xfrm>
                <a:off x="5912652" y="9890365"/>
                <a:ext cx="17280" cy="228240"/>
              </p14:xfrm>
            </p:contentPart>
          </mc:Choice>
          <mc:Fallback xmlns="">
            <p:pic>
              <p:nvPicPr>
                <p:cNvPr id="113" name="Ink 112">
                  <a:extLst>
                    <a:ext uri="{FF2B5EF4-FFF2-40B4-BE49-F238E27FC236}">
                      <a16:creationId xmlns:a16="http://schemas.microsoft.com/office/drawing/2014/main" id="{B8FDDDDD-AEAC-4C9F-B8E5-FAA219F5880F}"/>
                    </a:ext>
                  </a:extLst>
                </p:cNvPr>
                <p:cNvPicPr/>
                <p:nvPr/>
              </p:nvPicPr>
              <p:blipFill>
                <a:blip r:embed="rId167"/>
                <a:stretch>
                  <a:fillRect/>
                </a:stretch>
              </p:blipFill>
              <p:spPr>
                <a:xfrm>
                  <a:off x="5903652" y="9881365"/>
                  <a:ext cx="349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8F695861-2486-430F-B6C2-A6D42AFDAC7B}"/>
                    </a:ext>
                  </a:extLst>
                </p14:cNvPr>
                <p14:cNvContentPartPr/>
                <p14:nvPr/>
              </p14:nvContentPartPr>
              <p14:xfrm>
                <a:off x="5901132" y="10323445"/>
                <a:ext cx="12600" cy="197640"/>
              </p14:xfrm>
            </p:contentPart>
          </mc:Choice>
          <mc:Fallback xmlns="">
            <p:pic>
              <p:nvPicPr>
                <p:cNvPr id="115" name="Ink 114">
                  <a:extLst>
                    <a:ext uri="{FF2B5EF4-FFF2-40B4-BE49-F238E27FC236}">
                      <a16:creationId xmlns:a16="http://schemas.microsoft.com/office/drawing/2014/main" id="{8F695861-2486-430F-B6C2-A6D42AFDAC7B}"/>
                    </a:ext>
                  </a:extLst>
                </p:cNvPr>
                <p:cNvPicPr/>
                <p:nvPr/>
              </p:nvPicPr>
              <p:blipFill>
                <a:blip r:embed="rId169"/>
                <a:stretch>
                  <a:fillRect/>
                </a:stretch>
              </p:blipFill>
              <p:spPr>
                <a:xfrm>
                  <a:off x="5892132" y="10314445"/>
                  <a:ext cx="302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6" name="Ink 115">
                  <a:extLst>
                    <a:ext uri="{FF2B5EF4-FFF2-40B4-BE49-F238E27FC236}">
                      <a16:creationId xmlns:a16="http://schemas.microsoft.com/office/drawing/2014/main" id="{DB781801-220B-47AA-88B5-B85B3756A3B2}"/>
                    </a:ext>
                  </a:extLst>
                </p14:cNvPr>
                <p14:cNvContentPartPr/>
                <p14:nvPr/>
              </p14:nvContentPartPr>
              <p14:xfrm>
                <a:off x="1205292" y="9135085"/>
                <a:ext cx="209880" cy="17640"/>
              </p14:xfrm>
            </p:contentPart>
          </mc:Choice>
          <mc:Fallback xmlns="">
            <p:pic>
              <p:nvPicPr>
                <p:cNvPr id="116" name="Ink 115">
                  <a:extLst>
                    <a:ext uri="{FF2B5EF4-FFF2-40B4-BE49-F238E27FC236}">
                      <a16:creationId xmlns:a16="http://schemas.microsoft.com/office/drawing/2014/main" id="{DB781801-220B-47AA-88B5-B85B3756A3B2}"/>
                    </a:ext>
                  </a:extLst>
                </p:cNvPr>
                <p:cNvPicPr/>
                <p:nvPr/>
              </p:nvPicPr>
              <p:blipFill>
                <a:blip r:embed="rId171"/>
                <a:stretch>
                  <a:fillRect/>
                </a:stretch>
              </p:blipFill>
              <p:spPr>
                <a:xfrm>
                  <a:off x="1196277" y="9126085"/>
                  <a:ext cx="22755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5" name="Ink 124">
                  <a:extLst>
                    <a:ext uri="{FF2B5EF4-FFF2-40B4-BE49-F238E27FC236}">
                      <a16:creationId xmlns:a16="http://schemas.microsoft.com/office/drawing/2014/main" id="{974582C0-9F12-4773-8DDD-F9FD3EFE2A7A}"/>
                    </a:ext>
                  </a:extLst>
                </p14:cNvPr>
                <p14:cNvContentPartPr/>
                <p14:nvPr/>
              </p14:nvContentPartPr>
              <p14:xfrm>
                <a:off x="1699572" y="9146965"/>
                <a:ext cx="144360" cy="19080"/>
              </p14:xfrm>
            </p:contentPart>
          </mc:Choice>
          <mc:Fallback xmlns="">
            <p:pic>
              <p:nvPicPr>
                <p:cNvPr id="125" name="Ink 124">
                  <a:extLst>
                    <a:ext uri="{FF2B5EF4-FFF2-40B4-BE49-F238E27FC236}">
                      <a16:creationId xmlns:a16="http://schemas.microsoft.com/office/drawing/2014/main" id="{974582C0-9F12-4773-8DDD-F9FD3EFE2A7A}"/>
                    </a:ext>
                  </a:extLst>
                </p:cNvPr>
                <p:cNvPicPr/>
                <p:nvPr/>
              </p:nvPicPr>
              <p:blipFill>
                <a:blip r:embed="rId173"/>
                <a:stretch>
                  <a:fillRect/>
                </a:stretch>
              </p:blipFill>
              <p:spPr>
                <a:xfrm>
                  <a:off x="1690572" y="9137792"/>
                  <a:ext cx="162000" cy="37059"/>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Ink 133">
                  <a:extLst>
                    <a:ext uri="{FF2B5EF4-FFF2-40B4-BE49-F238E27FC236}">
                      <a16:creationId xmlns:a16="http://schemas.microsoft.com/office/drawing/2014/main" id="{D0969289-18E6-4A8E-8A88-12D9B68138B1}"/>
                    </a:ext>
                  </a:extLst>
                </p14:cNvPr>
                <p14:cNvContentPartPr/>
                <p14:nvPr/>
              </p14:nvContentPartPr>
              <p14:xfrm>
                <a:off x="2126172" y="9098725"/>
                <a:ext cx="183600" cy="22320"/>
              </p14:xfrm>
            </p:contentPart>
          </mc:Choice>
          <mc:Fallback xmlns="">
            <p:pic>
              <p:nvPicPr>
                <p:cNvPr id="134" name="Ink 133">
                  <a:extLst>
                    <a:ext uri="{FF2B5EF4-FFF2-40B4-BE49-F238E27FC236}">
                      <a16:creationId xmlns:a16="http://schemas.microsoft.com/office/drawing/2014/main" id="{D0969289-18E6-4A8E-8A88-12D9B68138B1}"/>
                    </a:ext>
                  </a:extLst>
                </p:cNvPr>
                <p:cNvPicPr/>
                <p:nvPr/>
              </p:nvPicPr>
              <p:blipFill>
                <a:blip r:embed="rId175"/>
                <a:stretch>
                  <a:fillRect/>
                </a:stretch>
              </p:blipFill>
              <p:spPr>
                <a:xfrm>
                  <a:off x="2117190" y="9089725"/>
                  <a:ext cx="20120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5" name="Ink 134">
                  <a:extLst>
                    <a:ext uri="{FF2B5EF4-FFF2-40B4-BE49-F238E27FC236}">
                      <a16:creationId xmlns:a16="http://schemas.microsoft.com/office/drawing/2014/main" id="{06FB4021-E5FF-4EFA-BE46-7EE453235C78}"/>
                    </a:ext>
                  </a:extLst>
                </p14:cNvPr>
                <p14:cNvContentPartPr/>
                <p14:nvPr/>
              </p14:nvContentPartPr>
              <p14:xfrm>
                <a:off x="2494092" y="9101605"/>
                <a:ext cx="150840" cy="12600"/>
              </p14:xfrm>
            </p:contentPart>
          </mc:Choice>
          <mc:Fallback xmlns="">
            <p:pic>
              <p:nvPicPr>
                <p:cNvPr id="135" name="Ink 134">
                  <a:extLst>
                    <a:ext uri="{FF2B5EF4-FFF2-40B4-BE49-F238E27FC236}">
                      <a16:creationId xmlns:a16="http://schemas.microsoft.com/office/drawing/2014/main" id="{06FB4021-E5FF-4EFA-BE46-7EE453235C78}"/>
                    </a:ext>
                  </a:extLst>
                </p:cNvPr>
                <p:cNvPicPr/>
                <p:nvPr/>
              </p:nvPicPr>
              <p:blipFill>
                <a:blip r:embed="rId177"/>
                <a:stretch>
                  <a:fillRect/>
                </a:stretch>
              </p:blipFill>
              <p:spPr>
                <a:xfrm>
                  <a:off x="2485092" y="9092605"/>
                  <a:ext cx="168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9" name="Ink 138">
                  <a:extLst>
                    <a:ext uri="{FF2B5EF4-FFF2-40B4-BE49-F238E27FC236}">
                      <a16:creationId xmlns:a16="http://schemas.microsoft.com/office/drawing/2014/main" id="{F5287444-FA1A-4F04-9233-A7B334198598}"/>
                    </a:ext>
                  </a:extLst>
                </p14:cNvPr>
                <p14:cNvContentPartPr/>
                <p14:nvPr/>
              </p14:nvContentPartPr>
              <p14:xfrm>
                <a:off x="6141612" y="9270805"/>
                <a:ext cx="155520" cy="15120"/>
              </p14:xfrm>
            </p:contentPart>
          </mc:Choice>
          <mc:Fallback xmlns="">
            <p:pic>
              <p:nvPicPr>
                <p:cNvPr id="139" name="Ink 138">
                  <a:extLst>
                    <a:ext uri="{FF2B5EF4-FFF2-40B4-BE49-F238E27FC236}">
                      <a16:creationId xmlns:a16="http://schemas.microsoft.com/office/drawing/2014/main" id="{F5287444-FA1A-4F04-9233-A7B334198598}"/>
                    </a:ext>
                  </a:extLst>
                </p:cNvPr>
                <p:cNvPicPr/>
                <p:nvPr/>
              </p:nvPicPr>
              <p:blipFill>
                <a:blip r:embed="rId179"/>
                <a:stretch>
                  <a:fillRect/>
                </a:stretch>
              </p:blipFill>
              <p:spPr>
                <a:xfrm>
                  <a:off x="6132612" y="9261585"/>
                  <a:ext cx="173160" cy="3319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0" name="Ink 139">
                  <a:extLst>
                    <a:ext uri="{FF2B5EF4-FFF2-40B4-BE49-F238E27FC236}">
                      <a16:creationId xmlns:a16="http://schemas.microsoft.com/office/drawing/2014/main" id="{81E966CB-FB0D-42FC-BD9F-FF06021C3A22}"/>
                    </a:ext>
                  </a:extLst>
                </p14:cNvPr>
                <p14:cNvContentPartPr/>
                <p14:nvPr/>
              </p14:nvContentPartPr>
              <p14:xfrm>
                <a:off x="6560652" y="9288805"/>
                <a:ext cx="159840" cy="22680"/>
              </p14:xfrm>
            </p:contentPart>
          </mc:Choice>
          <mc:Fallback xmlns="">
            <p:pic>
              <p:nvPicPr>
                <p:cNvPr id="140" name="Ink 139">
                  <a:extLst>
                    <a:ext uri="{FF2B5EF4-FFF2-40B4-BE49-F238E27FC236}">
                      <a16:creationId xmlns:a16="http://schemas.microsoft.com/office/drawing/2014/main" id="{81E966CB-FB0D-42FC-BD9F-FF06021C3A22}"/>
                    </a:ext>
                  </a:extLst>
                </p:cNvPr>
                <p:cNvPicPr/>
                <p:nvPr/>
              </p:nvPicPr>
              <p:blipFill>
                <a:blip r:embed="rId181"/>
                <a:stretch>
                  <a:fillRect/>
                </a:stretch>
              </p:blipFill>
              <p:spPr>
                <a:xfrm>
                  <a:off x="6551652" y="9279805"/>
                  <a:ext cx="1774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1" name="Ink 140">
                  <a:extLst>
                    <a:ext uri="{FF2B5EF4-FFF2-40B4-BE49-F238E27FC236}">
                      <a16:creationId xmlns:a16="http://schemas.microsoft.com/office/drawing/2014/main" id="{5C786215-FB37-4E09-A224-FD27FB5ABA1A}"/>
                    </a:ext>
                  </a:extLst>
                </p14:cNvPr>
                <p14:cNvContentPartPr/>
                <p14:nvPr/>
              </p14:nvContentPartPr>
              <p14:xfrm>
                <a:off x="7011732" y="9295285"/>
                <a:ext cx="172800" cy="9720"/>
              </p14:xfrm>
            </p:contentPart>
          </mc:Choice>
          <mc:Fallback xmlns="">
            <p:pic>
              <p:nvPicPr>
                <p:cNvPr id="141" name="Ink 140">
                  <a:extLst>
                    <a:ext uri="{FF2B5EF4-FFF2-40B4-BE49-F238E27FC236}">
                      <a16:creationId xmlns:a16="http://schemas.microsoft.com/office/drawing/2014/main" id="{5C786215-FB37-4E09-A224-FD27FB5ABA1A}"/>
                    </a:ext>
                  </a:extLst>
                </p:cNvPr>
                <p:cNvPicPr/>
                <p:nvPr/>
              </p:nvPicPr>
              <p:blipFill>
                <a:blip r:embed="rId183"/>
                <a:stretch>
                  <a:fillRect/>
                </a:stretch>
              </p:blipFill>
              <p:spPr>
                <a:xfrm>
                  <a:off x="7002751" y="9286285"/>
                  <a:ext cx="190403" cy="27360"/>
                </a:xfrm>
                <a:prstGeom prst="rect">
                  <a:avLst/>
                </a:prstGeom>
              </p:spPr>
            </p:pic>
          </mc:Fallback>
        </mc:AlternateContent>
      </p:grpSp>
      <p:grpSp>
        <p:nvGrpSpPr>
          <p:cNvPr id="170" name="Group 169">
            <a:extLst>
              <a:ext uri="{FF2B5EF4-FFF2-40B4-BE49-F238E27FC236}">
                <a16:creationId xmlns:a16="http://schemas.microsoft.com/office/drawing/2014/main" id="{EF651551-BF4D-439A-A21D-508C301C0F86}"/>
              </a:ext>
            </a:extLst>
          </p:cNvPr>
          <p:cNvGrpSpPr/>
          <p:nvPr/>
        </p:nvGrpSpPr>
        <p:grpSpPr>
          <a:xfrm>
            <a:off x="747734" y="7025875"/>
            <a:ext cx="6503855" cy="5617179"/>
            <a:chOff x="934666" y="5708963"/>
            <a:chExt cx="6503855" cy="5617179"/>
          </a:xfrm>
        </p:grpSpPr>
        <p:grpSp>
          <p:nvGrpSpPr>
            <p:cNvPr id="31" name="Group 30">
              <a:extLst>
                <a:ext uri="{FF2B5EF4-FFF2-40B4-BE49-F238E27FC236}">
                  <a16:creationId xmlns:a16="http://schemas.microsoft.com/office/drawing/2014/main" id="{97ACD996-36CF-4E5A-B78C-83520C71F121}"/>
                </a:ext>
              </a:extLst>
            </p:cNvPr>
            <p:cNvGrpSpPr/>
            <p:nvPr/>
          </p:nvGrpSpPr>
          <p:grpSpPr>
            <a:xfrm>
              <a:off x="934666" y="5917218"/>
              <a:ext cx="6503855" cy="5408924"/>
              <a:chOff x="969043" y="5925518"/>
              <a:chExt cx="6503855" cy="5408924"/>
            </a:xfrm>
          </p:grpSpPr>
          <p:grpSp>
            <p:nvGrpSpPr>
              <p:cNvPr id="15" name="Group 14">
                <a:extLst>
                  <a:ext uri="{FF2B5EF4-FFF2-40B4-BE49-F238E27FC236}">
                    <a16:creationId xmlns:a16="http://schemas.microsoft.com/office/drawing/2014/main" id="{0A765DFD-2813-4E47-B9EE-7944C2AA32E3}"/>
                  </a:ext>
                </a:extLst>
              </p:cNvPr>
              <p:cNvGrpSpPr/>
              <p:nvPr/>
            </p:nvGrpSpPr>
            <p:grpSpPr>
              <a:xfrm>
                <a:off x="969043" y="6451566"/>
                <a:ext cx="6503855" cy="4882876"/>
                <a:chOff x="969043" y="6451566"/>
                <a:chExt cx="6503855" cy="4882876"/>
              </a:xfrm>
            </p:grpSpPr>
            <p:grpSp>
              <p:nvGrpSpPr>
                <p:cNvPr id="63" name="Group 62">
                  <a:extLst>
                    <a:ext uri="{FF2B5EF4-FFF2-40B4-BE49-F238E27FC236}">
                      <a16:creationId xmlns:a16="http://schemas.microsoft.com/office/drawing/2014/main" id="{477EAA07-6CBD-498C-904A-A5C50D130B0E}"/>
                    </a:ext>
                  </a:extLst>
                </p:cNvPr>
                <p:cNvGrpSpPr/>
                <p:nvPr/>
              </p:nvGrpSpPr>
              <p:grpSpPr>
                <a:xfrm>
                  <a:off x="969043" y="6451566"/>
                  <a:ext cx="6503855" cy="4882876"/>
                  <a:chOff x="6345835" y="8356030"/>
                  <a:chExt cx="6037206" cy="4532532"/>
                </a:xfrm>
              </p:grpSpPr>
              <p:sp>
                <p:nvSpPr>
                  <p:cNvPr id="76" name="Rectangle 75">
                    <a:extLst>
                      <a:ext uri="{FF2B5EF4-FFF2-40B4-BE49-F238E27FC236}">
                        <a16:creationId xmlns:a16="http://schemas.microsoft.com/office/drawing/2014/main" id="{E96970BB-53C1-464C-9529-D6B979FDF1E6}"/>
                      </a:ext>
                    </a:extLst>
                  </p:cNvPr>
                  <p:cNvSpPr/>
                  <p:nvPr/>
                </p:nvSpPr>
                <p:spPr>
                  <a:xfrm>
                    <a:off x="6345835" y="8356030"/>
                    <a:ext cx="2788535" cy="402034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77" name="Rectangle 76">
                    <a:extLst>
                      <a:ext uri="{FF2B5EF4-FFF2-40B4-BE49-F238E27FC236}">
                        <a16:creationId xmlns:a16="http://schemas.microsoft.com/office/drawing/2014/main" id="{393EB42D-2B8E-495B-B352-FE88432F0FE6}"/>
                      </a:ext>
                    </a:extLst>
                  </p:cNvPr>
                  <p:cNvSpPr/>
                  <p:nvPr/>
                </p:nvSpPr>
                <p:spPr>
                  <a:xfrm>
                    <a:off x="9594506" y="8356030"/>
                    <a:ext cx="2788535" cy="402034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mc:AlternateContent xmlns:mc="http://schemas.openxmlformats.org/markup-compatibility/2006" xmlns:p14="http://schemas.microsoft.com/office/powerpoint/2010/main">
                <mc:Choice Requires="p14">
                  <p:contentPart p14:bwMode="auto" r:id="rId184">
                    <p14:nvContentPartPr>
                      <p14:cNvPr id="78" name="Ink 77">
                        <a:extLst>
                          <a:ext uri="{FF2B5EF4-FFF2-40B4-BE49-F238E27FC236}">
                            <a16:creationId xmlns:a16="http://schemas.microsoft.com/office/drawing/2014/main" id="{0AEE40E3-815B-4647-8816-B48FBA2AF5D8}"/>
                          </a:ext>
                        </a:extLst>
                      </p14:cNvPr>
                      <p14:cNvContentPartPr/>
                      <p14:nvPr/>
                    </p14:nvContentPartPr>
                    <p14:xfrm>
                      <a:off x="7389271" y="12546562"/>
                      <a:ext cx="18720" cy="289800"/>
                    </p14:xfrm>
                  </p:contentPart>
                </mc:Choice>
                <mc:Fallback xmlns="">
                  <p:pic>
                    <p:nvPicPr>
                      <p:cNvPr id="78" name="Ink 77">
                        <a:extLst>
                          <a:ext uri="{FF2B5EF4-FFF2-40B4-BE49-F238E27FC236}">
                            <a16:creationId xmlns:a16="http://schemas.microsoft.com/office/drawing/2014/main" id="{0AEE40E3-815B-4647-8816-B48FBA2AF5D8}"/>
                          </a:ext>
                        </a:extLst>
                      </p:cNvPr>
                      <p:cNvPicPr/>
                      <p:nvPr/>
                    </p:nvPicPr>
                    <p:blipFill>
                      <a:blip r:embed="rId185"/>
                      <a:stretch>
                        <a:fillRect/>
                      </a:stretch>
                    </p:blipFill>
                    <p:spPr>
                      <a:xfrm>
                        <a:off x="7380914" y="12538206"/>
                        <a:ext cx="35100" cy="306179"/>
                      </a:xfrm>
                      <a:prstGeom prst="rect">
                        <a:avLst/>
                      </a:prstGeom>
                    </p:spPr>
                  </p:pic>
                </mc:Fallback>
              </mc:AlternateContent>
              <p:grpSp>
                <p:nvGrpSpPr>
                  <p:cNvPr id="79" name="Group 78">
                    <a:extLst>
                      <a:ext uri="{FF2B5EF4-FFF2-40B4-BE49-F238E27FC236}">
                        <a16:creationId xmlns:a16="http://schemas.microsoft.com/office/drawing/2014/main" id="{F459AF58-2C1E-4952-BBD3-3DA5B96C9AAD}"/>
                      </a:ext>
                    </a:extLst>
                  </p:cNvPr>
                  <p:cNvGrpSpPr/>
                  <p:nvPr/>
                </p:nvGrpSpPr>
                <p:grpSpPr>
                  <a:xfrm>
                    <a:off x="7365871" y="12531082"/>
                    <a:ext cx="648360" cy="357480"/>
                    <a:chOff x="7365871" y="12531082"/>
                    <a:chExt cx="648360" cy="357480"/>
                  </a:xfrm>
                </p:grpSpPr>
                <mc:AlternateContent xmlns:mc="http://schemas.openxmlformats.org/markup-compatibility/2006" xmlns:p14="http://schemas.microsoft.com/office/powerpoint/2010/main">
                  <mc:Choice Requires="p14">
                    <p:contentPart p14:bwMode="auto" r:id="rId186">
                      <p14:nvContentPartPr>
                        <p14:cNvPr id="123" name="Ink 122">
                          <a:extLst>
                            <a:ext uri="{FF2B5EF4-FFF2-40B4-BE49-F238E27FC236}">
                              <a16:creationId xmlns:a16="http://schemas.microsoft.com/office/drawing/2014/main" id="{76FA549F-6556-41FE-96AA-023808EF901E}"/>
                            </a:ext>
                          </a:extLst>
                        </p14:cNvPr>
                        <p14:cNvContentPartPr/>
                        <p14:nvPr/>
                      </p14:nvContentPartPr>
                      <p14:xfrm>
                        <a:off x="7365871" y="12531082"/>
                        <a:ext cx="306360" cy="357480"/>
                      </p14:xfrm>
                    </p:contentPart>
                  </mc:Choice>
                  <mc:Fallback xmlns="">
                    <p:pic>
                      <p:nvPicPr>
                        <p:cNvPr id="123" name="Ink 122">
                          <a:extLst>
                            <a:ext uri="{FF2B5EF4-FFF2-40B4-BE49-F238E27FC236}">
                              <a16:creationId xmlns:a16="http://schemas.microsoft.com/office/drawing/2014/main" id="{76FA549F-6556-41FE-96AA-023808EF901E}"/>
                            </a:ext>
                          </a:extLst>
                        </p:cNvPr>
                        <p:cNvPicPr/>
                        <p:nvPr/>
                      </p:nvPicPr>
                      <p:blipFill>
                        <a:blip r:embed="rId187"/>
                        <a:stretch>
                          <a:fillRect/>
                        </a:stretch>
                      </p:blipFill>
                      <p:spPr>
                        <a:xfrm>
                          <a:off x="7357528" y="12522730"/>
                          <a:ext cx="322713" cy="373851"/>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4" name="Ink 123">
                          <a:extLst>
                            <a:ext uri="{FF2B5EF4-FFF2-40B4-BE49-F238E27FC236}">
                              <a16:creationId xmlns:a16="http://schemas.microsoft.com/office/drawing/2014/main" id="{B2B64CCF-77CC-480F-B78B-2FDD2A34714B}"/>
                            </a:ext>
                          </a:extLst>
                        </p14:cNvPr>
                        <p14:cNvContentPartPr/>
                        <p14:nvPr/>
                      </p14:nvContentPartPr>
                      <p14:xfrm>
                        <a:off x="7796071" y="12575002"/>
                        <a:ext cx="218160" cy="286200"/>
                      </p14:xfrm>
                    </p:contentPart>
                  </mc:Choice>
                  <mc:Fallback xmlns="">
                    <p:pic>
                      <p:nvPicPr>
                        <p:cNvPr id="124" name="Ink 123">
                          <a:extLst>
                            <a:ext uri="{FF2B5EF4-FFF2-40B4-BE49-F238E27FC236}">
                              <a16:creationId xmlns:a16="http://schemas.microsoft.com/office/drawing/2014/main" id="{B2B64CCF-77CC-480F-B78B-2FDD2A34714B}"/>
                            </a:ext>
                          </a:extLst>
                        </p:cNvPr>
                        <p:cNvPicPr/>
                        <p:nvPr/>
                      </p:nvPicPr>
                      <p:blipFill>
                        <a:blip r:embed="rId189"/>
                        <a:stretch>
                          <a:fillRect/>
                        </a:stretch>
                      </p:blipFill>
                      <p:spPr>
                        <a:xfrm>
                          <a:off x="7787719" y="12566643"/>
                          <a:ext cx="234530" cy="302583"/>
                        </a:xfrm>
                        <a:prstGeom prst="rect">
                          <a:avLst/>
                        </a:prstGeom>
                      </p:spPr>
                    </p:pic>
                  </mc:Fallback>
                </mc:AlternateContent>
              </p:grpSp>
              <p:grpSp>
                <p:nvGrpSpPr>
                  <p:cNvPr id="80" name="Group 79">
                    <a:extLst>
                      <a:ext uri="{FF2B5EF4-FFF2-40B4-BE49-F238E27FC236}">
                        <a16:creationId xmlns:a16="http://schemas.microsoft.com/office/drawing/2014/main" id="{63576423-2EBF-42F7-B33D-72D6B1071A8A}"/>
                      </a:ext>
                    </a:extLst>
                  </p:cNvPr>
                  <p:cNvGrpSpPr/>
                  <p:nvPr/>
                </p:nvGrpSpPr>
                <p:grpSpPr>
                  <a:xfrm>
                    <a:off x="8137351" y="12570322"/>
                    <a:ext cx="211320" cy="281520"/>
                    <a:chOff x="8137351" y="12570322"/>
                    <a:chExt cx="211320" cy="281520"/>
                  </a:xfrm>
                </p:grpSpPr>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a16="http://schemas.microsoft.com/office/drawing/2014/main" id="{2F1FE204-5368-4C33-B57B-E85B658FA43E}"/>
                            </a:ext>
                          </a:extLst>
                        </p14:cNvPr>
                        <p14:cNvContentPartPr/>
                        <p14:nvPr/>
                      </p14:nvContentPartPr>
                      <p14:xfrm>
                        <a:off x="8137351" y="12570322"/>
                        <a:ext cx="96480" cy="248400"/>
                      </p14:xfrm>
                    </p:contentPart>
                  </mc:Choice>
                  <mc:Fallback xmlns="">
                    <p:pic>
                      <p:nvPicPr>
                        <p:cNvPr id="121" name="Ink 120">
                          <a:extLst>
                            <a:ext uri="{FF2B5EF4-FFF2-40B4-BE49-F238E27FC236}">
                              <a16:creationId xmlns:a16="http://schemas.microsoft.com/office/drawing/2014/main" id="{2F1FE204-5368-4C33-B57B-E85B658FA43E}"/>
                            </a:ext>
                          </a:extLst>
                        </p:cNvPr>
                        <p:cNvPicPr/>
                        <p:nvPr/>
                      </p:nvPicPr>
                      <p:blipFill>
                        <a:blip r:embed="rId191"/>
                        <a:stretch>
                          <a:fillRect/>
                        </a:stretch>
                      </p:blipFill>
                      <p:spPr>
                        <a:xfrm>
                          <a:off x="8129005" y="12561964"/>
                          <a:ext cx="112838" cy="264782"/>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a16="http://schemas.microsoft.com/office/drawing/2014/main" id="{6D5A79AE-732F-4434-87E6-51A7B37F8ED8}"/>
                            </a:ext>
                          </a:extLst>
                        </p14:cNvPr>
                        <p14:cNvContentPartPr/>
                        <p14:nvPr/>
                      </p14:nvContentPartPr>
                      <p14:xfrm>
                        <a:off x="8138431" y="12840322"/>
                        <a:ext cx="210240" cy="11520"/>
                      </p14:xfrm>
                    </p:contentPart>
                  </mc:Choice>
                  <mc:Fallback xmlns="">
                    <p:pic>
                      <p:nvPicPr>
                        <p:cNvPr id="122" name="Ink 121">
                          <a:extLst>
                            <a:ext uri="{FF2B5EF4-FFF2-40B4-BE49-F238E27FC236}">
                              <a16:creationId xmlns:a16="http://schemas.microsoft.com/office/drawing/2014/main" id="{6D5A79AE-732F-4434-87E6-51A7B37F8ED8}"/>
                            </a:ext>
                          </a:extLst>
                        </p:cNvPr>
                        <p:cNvPicPr/>
                        <p:nvPr/>
                      </p:nvPicPr>
                      <p:blipFill>
                        <a:blip r:embed="rId193"/>
                        <a:stretch>
                          <a:fillRect/>
                        </a:stretch>
                      </p:blipFill>
                      <p:spPr>
                        <a:xfrm>
                          <a:off x="8130075" y="12831851"/>
                          <a:ext cx="226618" cy="28122"/>
                        </a:xfrm>
                        <a:prstGeom prst="rect">
                          <a:avLst/>
                        </a:prstGeom>
                      </p:spPr>
                    </p:pic>
                  </mc:Fallback>
                </mc:AlternateContent>
              </p:grpSp>
              <p:grpSp>
                <p:nvGrpSpPr>
                  <p:cNvPr id="87" name="Group 86">
                    <a:extLst>
                      <a:ext uri="{FF2B5EF4-FFF2-40B4-BE49-F238E27FC236}">
                        <a16:creationId xmlns:a16="http://schemas.microsoft.com/office/drawing/2014/main" id="{807E619B-92C4-4422-8720-B3DC14549DDF}"/>
                      </a:ext>
                    </a:extLst>
                  </p:cNvPr>
                  <p:cNvGrpSpPr/>
                  <p:nvPr/>
                </p:nvGrpSpPr>
                <p:grpSpPr>
                  <a:xfrm>
                    <a:off x="10481750" y="12520280"/>
                    <a:ext cx="859680" cy="340920"/>
                    <a:chOff x="10566500" y="12520282"/>
                    <a:chExt cx="859680" cy="348120"/>
                  </a:xfrm>
                </p:grpSpPr>
                <mc:AlternateContent xmlns:mc="http://schemas.openxmlformats.org/markup-compatibility/2006" xmlns:p14="http://schemas.microsoft.com/office/powerpoint/2010/main">
                  <mc:Choice Requires="p14">
                    <p:contentPart p14:bwMode="auto" r:id="rId194">
                      <p14:nvContentPartPr>
                        <p14:cNvPr id="117" name="Ink 116">
                          <a:extLst>
                            <a:ext uri="{FF2B5EF4-FFF2-40B4-BE49-F238E27FC236}">
                              <a16:creationId xmlns:a16="http://schemas.microsoft.com/office/drawing/2014/main" id="{A54444F4-D7B9-4C77-A8BA-56C582295DA9}"/>
                            </a:ext>
                          </a:extLst>
                        </p14:cNvPr>
                        <p14:cNvContentPartPr/>
                        <p14:nvPr/>
                      </p14:nvContentPartPr>
                      <p14:xfrm>
                        <a:off x="10574060" y="12531082"/>
                        <a:ext cx="10800" cy="300960"/>
                      </p14:xfrm>
                    </p:contentPart>
                  </mc:Choice>
                  <mc:Fallback xmlns="">
                    <p:pic>
                      <p:nvPicPr>
                        <p:cNvPr id="117" name="Ink 116">
                          <a:extLst>
                            <a:ext uri="{FF2B5EF4-FFF2-40B4-BE49-F238E27FC236}">
                              <a16:creationId xmlns:a16="http://schemas.microsoft.com/office/drawing/2014/main" id="{A54444F4-D7B9-4C77-A8BA-56C582295DA9}"/>
                            </a:ext>
                          </a:extLst>
                        </p:cNvPr>
                        <p:cNvPicPr/>
                        <p:nvPr/>
                      </p:nvPicPr>
                      <p:blipFill>
                        <a:blip r:embed="rId195"/>
                        <a:stretch>
                          <a:fillRect/>
                        </a:stretch>
                      </p:blipFill>
                      <p:spPr>
                        <a:xfrm>
                          <a:off x="10565350" y="12522551"/>
                          <a:ext cx="27871" cy="317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6FB3E524-EE42-4D40-B58C-CB4397CEBF30}"/>
                            </a:ext>
                          </a:extLst>
                        </p14:cNvPr>
                        <p14:cNvContentPartPr/>
                        <p14:nvPr/>
                      </p14:nvContentPartPr>
                      <p14:xfrm>
                        <a:off x="10566500" y="12520282"/>
                        <a:ext cx="234720" cy="321480"/>
                      </p14:xfrm>
                    </p:contentPart>
                  </mc:Choice>
                  <mc:Fallback xmlns="">
                    <p:pic>
                      <p:nvPicPr>
                        <p:cNvPr id="118" name="Ink 117">
                          <a:extLst>
                            <a:ext uri="{FF2B5EF4-FFF2-40B4-BE49-F238E27FC236}">
                              <a16:creationId xmlns:a16="http://schemas.microsoft.com/office/drawing/2014/main" id="{6FB3E524-EE42-4D40-B58C-CB4397CEBF30}"/>
                            </a:ext>
                          </a:extLst>
                        </p:cNvPr>
                        <p:cNvPicPr/>
                        <p:nvPr/>
                      </p:nvPicPr>
                      <p:blipFill>
                        <a:blip r:embed="rId197"/>
                        <a:stretch>
                          <a:fillRect/>
                        </a:stretch>
                      </p:blipFill>
                      <p:spPr>
                        <a:xfrm>
                          <a:off x="10558141" y="12511741"/>
                          <a:ext cx="251104" cy="3382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84B5CA7F-F8BB-4C9D-8B7B-FB07966B47EF}"/>
                            </a:ext>
                          </a:extLst>
                        </p14:cNvPr>
                        <p14:cNvContentPartPr/>
                        <p14:nvPr/>
                      </p14:nvContentPartPr>
                      <p14:xfrm>
                        <a:off x="10875380" y="12558442"/>
                        <a:ext cx="196200" cy="309960"/>
                      </p14:xfrm>
                    </p:contentPart>
                  </mc:Choice>
                  <mc:Fallback xmlns="">
                    <p:pic>
                      <p:nvPicPr>
                        <p:cNvPr id="119" name="Ink 118">
                          <a:extLst>
                            <a:ext uri="{FF2B5EF4-FFF2-40B4-BE49-F238E27FC236}">
                              <a16:creationId xmlns:a16="http://schemas.microsoft.com/office/drawing/2014/main" id="{84B5CA7F-F8BB-4C9D-8B7B-FB07966B47EF}"/>
                            </a:ext>
                          </a:extLst>
                        </p:cNvPr>
                        <p:cNvPicPr/>
                        <p:nvPr/>
                      </p:nvPicPr>
                      <p:blipFill>
                        <a:blip r:embed="rId199"/>
                        <a:stretch>
                          <a:fillRect/>
                        </a:stretch>
                      </p:blipFill>
                      <p:spPr>
                        <a:xfrm>
                          <a:off x="10867024" y="12549908"/>
                          <a:ext cx="212578" cy="326687"/>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92FE1267-51E5-4C3A-9AD9-6AB76B94F86C}"/>
                            </a:ext>
                          </a:extLst>
                        </p14:cNvPr>
                        <p14:cNvContentPartPr/>
                        <p14:nvPr/>
                      </p14:nvContentPartPr>
                      <p14:xfrm>
                        <a:off x="11219900" y="12595882"/>
                        <a:ext cx="206280" cy="256320"/>
                      </p14:xfrm>
                    </p:contentPart>
                  </mc:Choice>
                  <mc:Fallback xmlns="">
                    <p:pic>
                      <p:nvPicPr>
                        <p:cNvPr id="120" name="Ink 119">
                          <a:extLst>
                            <a:ext uri="{FF2B5EF4-FFF2-40B4-BE49-F238E27FC236}">
                              <a16:creationId xmlns:a16="http://schemas.microsoft.com/office/drawing/2014/main" id="{92FE1267-51E5-4C3A-9AD9-6AB76B94F86C}"/>
                            </a:ext>
                          </a:extLst>
                        </p:cNvPr>
                        <p:cNvPicPr/>
                        <p:nvPr/>
                      </p:nvPicPr>
                      <p:blipFill>
                        <a:blip r:embed="rId201"/>
                        <a:stretch>
                          <a:fillRect/>
                        </a:stretch>
                      </p:blipFill>
                      <p:spPr>
                        <a:xfrm>
                          <a:off x="11211528" y="12587349"/>
                          <a:ext cx="222689" cy="273044"/>
                        </a:xfrm>
                        <a:prstGeom prst="rect">
                          <a:avLst/>
                        </a:prstGeom>
                      </p:spPr>
                    </p:pic>
                  </mc:Fallback>
                </mc:AlternateContent>
              </p:grpSp>
            </p:grpSp>
            <p:grpSp>
              <p:nvGrpSpPr>
                <p:cNvPr id="14" name="Group 13">
                  <a:extLst>
                    <a:ext uri="{FF2B5EF4-FFF2-40B4-BE49-F238E27FC236}">
                      <a16:creationId xmlns:a16="http://schemas.microsoft.com/office/drawing/2014/main" id="{4AC2C711-C26E-4C8F-B7E2-F8CDE9E10F29}"/>
                    </a:ext>
                  </a:extLst>
                </p:cNvPr>
                <p:cNvGrpSpPr/>
                <p:nvPr/>
              </p:nvGrpSpPr>
              <p:grpSpPr>
                <a:xfrm>
                  <a:off x="3314170" y="8152955"/>
                  <a:ext cx="1847248" cy="1018120"/>
                  <a:chOff x="3314170" y="8230577"/>
                  <a:chExt cx="1847248" cy="1018120"/>
                </a:xfrm>
              </p:grpSpPr>
              <p:grpSp>
                <p:nvGrpSpPr>
                  <p:cNvPr id="13" name="Group 12">
                    <a:extLst>
                      <a:ext uri="{FF2B5EF4-FFF2-40B4-BE49-F238E27FC236}">
                        <a16:creationId xmlns:a16="http://schemas.microsoft.com/office/drawing/2014/main" id="{BC5568E7-D6FC-476A-BC8D-D9AFB5FFF49C}"/>
                      </a:ext>
                    </a:extLst>
                  </p:cNvPr>
                  <p:cNvGrpSpPr/>
                  <p:nvPr/>
                </p:nvGrpSpPr>
                <p:grpSpPr>
                  <a:xfrm>
                    <a:off x="3968251" y="8287227"/>
                    <a:ext cx="505440" cy="844920"/>
                    <a:chOff x="3973118" y="7950516"/>
                    <a:chExt cx="505440" cy="844920"/>
                  </a:xfrm>
                </p:grpSpPr>
                <mc:AlternateContent xmlns:mc="http://schemas.openxmlformats.org/markup-compatibility/2006" xmlns:p14="http://schemas.microsoft.com/office/powerpoint/2010/main">
                  <mc:Choice Requires="p14">
                    <p:contentPart p14:bwMode="auto" r:id="rId202">
                      <p14:nvContentPartPr>
                        <p14:cNvPr id="17" name="Ink 16">
                          <a:extLst>
                            <a:ext uri="{FF2B5EF4-FFF2-40B4-BE49-F238E27FC236}">
                              <a16:creationId xmlns:a16="http://schemas.microsoft.com/office/drawing/2014/main" id="{1EA68578-0BB3-40AB-8786-9F37635EA9F6}"/>
                            </a:ext>
                          </a:extLst>
                        </p14:cNvPr>
                        <p14:cNvContentPartPr/>
                        <p14:nvPr/>
                      </p14:nvContentPartPr>
                      <p14:xfrm>
                        <a:off x="3973118" y="7981836"/>
                        <a:ext cx="24480" cy="813600"/>
                      </p14:xfrm>
                    </p:contentPart>
                  </mc:Choice>
                  <mc:Fallback xmlns="">
                    <p:pic>
                      <p:nvPicPr>
                        <p:cNvPr id="17" name="Ink 16">
                          <a:extLst>
                            <a:ext uri="{FF2B5EF4-FFF2-40B4-BE49-F238E27FC236}">
                              <a16:creationId xmlns:a16="http://schemas.microsoft.com/office/drawing/2014/main" id="{1EA68578-0BB3-40AB-8786-9F37635EA9F6}"/>
                            </a:ext>
                          </a:extLst>
                        </p:cNvPr>
                        <p:cNvPicPr/>
                        <p:nvPr/>
                      </p:nvPicPr>
                      <p:blipFill>
                        <a:blip r:embed="rId203"/>
                        <a:stretch>
                          <a:fillRect/>
                        </a:stretch>
                      </p:blipFill>
                      <p:spPr>
                        <a:xfrm>
                          <a:off x="3937640" y="7945836"/>
                          <a:ext cx="95082" cy="8852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 name="Ink 17">
                          <a:extLst>
                            <a:ext uri="{FF2B5EF4-FFF2-40B4-BE49-F238E27FC236}">
                              <a16:creationId xmlns:a16="http://schemas.microsoft.com/office/drawing/2014/main" id="{26661245-F377-432D-9EB7-0D15C9BFC24D}"/>
                            </a:ext>
                          </a:extLst>
                        </p14:cNvPr>
                        <p14:cNvContentPartPr/>
                        <p14:nvPr/>
                      </p14:nvContentPartPr>
                      <p14:xfrm>
                        <a:off x="4452278" y="7950516"/>
                        <a:ext cx="26280" cy="841320"/>
                      </p14:xfrm>
                    </p:contentPart>
                  </mc:Choice>
                  <mc:Fallback xmlns="">
                    <p:pic>
                      <p:nvPicPr>
                        <p:cNvPr id="18" name="Ink 17">
                          <a:extLst>
                            <a:ext uri="{FF2B5EF4-FFF2-40B4-BE49-F238E27FC236}">
                              <a16:creationId xmlns:a16="http://schemas.microsoft.com/office/drawing/2014/main" id="{26661245-F377-432D-9EB7-0D15C9BFC24D}"/>
                            </a:ext>
                          </a:extLst>
                        </p:cNvPr>
                        <p:cNvPicPr/>
                        <p:nvPr/>
                      </p:nvPicPr>
                      <p:blipFill>
                        <a:blip r:embed="rId205"/>
                        <a:stretch>
                          <a:fillRect/>
                        </a:stretch>
                      </p:blipFill>
                      <p:spPr>
                        <a:xfrm>
                          <a:off x="4415778" y="7914516"/>
                          <a:ext cx="98915" cy="912960"/>
                        </a:xfrm>
                        <a:prstGeom prst="rect">
                          <a:avLst/>
                        </a:prstGeom>
                      </p:spPr>
                    </p:pic>
                  </mc:Fallback>
                </mc:AlternateContent>
              </p:grpSp>
              <p:pic>
                <p:nvPicPr>
                  <p:cNvPr id="20" name="Picture 19">
                    <a:extLst>
                      <a:ext uri="{FF2B5EF4-FFF2-40B4-BE49-F238E27FC236}">
                        <a16:creationId xmlns:a16="http://schemas.microsoft.com/office/drawing/2014/main" id="{DA14389B-B7EA-43A3-867A-3B93238013A5}"/>
                      </a:ext>
                    </a:extLst>
                  </p:cNvPr>
                  <p:cNvPicPr>
                    <a:picLocks noChangeAspect="1"/>
                  </p:cNvPicPr>
                  <p:nvPr/>
                </p:nvPicPr>
                <p:blipFill>
                  <a:blip r:embed="rId206"/>
                  <a:stretch>
                    <a:fillRect/>
                  </a:stretch>
                </p:blipFill>
                <p:spPr>
                  <a:xfrm>
                    <a:off x="3314170" y="8230577"/>
                    <a:ext cx="1847248" cy="1018120"/>
                  </a:xfrm>
                  <a:prstGeom prst="rect">
                    <a:avLst/>
                  </a:prstGeom>
                </p:spPr>
              </p:pic>
            </p:grpSp>
            <p:pic>
              <p:nvPicPr>
                <p:cNvPr id="152" name="Picture 151">
                  <a:extLst>
                    <a:ext uri="{FF2B5EF4-FFF2-40B4-BE49-F238E27FC236}">
                      <a16:creationId xmlns:a16="http://schemas.microsoft.com/office/drawing/2014/main" id="{2338DC41-89EB-4C75-8A55-D58AB3832A29}"/>
                    </a:ext>
                  </a:extLst>
                </p:cNvPr>
                <p:cNvPicPr>
                  <a:picLocks noChangeAspect="1"/>
                </p:cNvPicPr>
                <p:nvPr/>
              </p:nvPicPr>
              <p:blipFill>
                <a:blip r:embed="rId207"/>
                <a:stretch>
                  <a:fillRect/>
                </a:stretch>
              </p:blipFill>
              <p:spPr>
                <a:xfrm>
                  <a:off x="3100144" y="7744290"/>
                  <a:ext cx="793611" cy="678143"/>
                </a:xfrm>
                <a:prstGeom prst="rect">
                  <a:avLst/>
                </a:prstGeom>
              </p:spPr>
            </p:pic>
            <p:pic>
              <p:nvPicPr>
                <p:cNvPr id="101" name="Picture 100">
                  <a:extLst>
                    <a:ext uri="{FF2B5EF4-FFF2-40B4-BE49-F238E27FC236}">
                      <a16:creationId xmlns:a16="http://schemas.microsoft.com/office/drawing/2014/main" id="{DA55459E-9A52-4A19-96AA-C4B4BAD82E00}"/>
                    </a:ext>
                  </a:extLst>
                </p:cNvPr>
                <p:cNvPicPr>
                  <a:picLocks noChangeAspect="1"/>
                </p:cNvPicPr>
                <p:nvPr/>
              </p:nvPicPr>
              <p:blipFill>
                <a:blip r:embed="rId207"/>
                <a:stretch>
                  <a:fillRect/>
                </a:stretch>
              </p:blipFill>
              <p:spPr>
                <a:xfrm>
                  <a:off x="4627200" y="7744290"/>
                  <a:ext cx="793611" cy="678143"/>
                </a:xfrm>
                <a:prstGeom prst="rect">
                  <a:avLst/>
                </a:prstGeom>
              </p:spPr>
            </p:pic>
          </p:grpSp>
          <p:pic>
            <p:nvPicPr>
              <p:cNvPr id="114" name="Picture 113">
                <a:extLst>
                  <a:ext uri="{FF2B5EF4-FFF2-40B4-BE49-F238E27FC236}">
                    <a16:creationId xmlns:a16="http://schemas.microsoft.com/office/drawing/2014/main" id="{1D5D9B2A-DFA4-4A7C-8AE7-3532D5ED155C}"/>
                  </a:ext>
                </a:extLst>
              </p:cNvPr>
              <p:cNvPicPr>
                <a:picLocks noChangeAspect="1"/>
              </p:cNvPicPr>
              <p:nvPr/>
            </p:nvPicPr>
            <p:blipFill>
              <a:blip r:embed="rId208"/>
              <a:stretch>
                <a:fillRect/>
              </a:stretch>
            </p:blipFill>
            <p:spPr>
              <a:xfrm rot="10800000">
                <a:off x="2363309" y="5925518"/>
                <a:ext cx="682811" cy="902286"/>
              </a:xfrm>
              <a:prstGeom prst="rect">
                <a:avLst/>
              </a:prstGeom>
            </p:spPr>
          </p:pic>
          <p:pic>
            <p:nvPicPr>
              <p:cNvPr id="166" name="Picture 165">
                <a:extLst>
                  <a:ext uri="{FF2B5EF4-FFF2-40B4-BE49-F238E27FC236}">
                    <a16:creationId xmlns:a16="http://schemas.microsoft.com/office/drawing/2014/main" id="{27725BF6-9566-42C0-B5FC-98E1C47B395D}"/>
                  </a:ext>
                </a:extLst>
              </p:cNvPr>
              <p:cNvPicPr>
                <a:picLocks noChangeAspect="1"/>
              </p:cNvPicPr>
              <p:nvPr/>
            </p:nvPicPr>
            <p:blipFill>
              <a:blip r:embed="rId208"/>
              <a:stretch>
                <a:fillRect/>
              </a:stretch>
            </p:blipFill>
            <p:spPr>
              <a:xfrm rot="10800000">
                <a:off x="5710628" y="5925518"/>
                <a:ext cx="682811" cy="902286"/>
              </a:xfrm>
              <a:prstGeom prst="rect">
                <a:avLst/>
              </a:prstGeom>
            </p:spPr>
          </p:pic>
        </p:grpSp>
        <p:pic>
          <p:nvPicPr>
            <p:cNvPr id="168" name="Picture 167">
              <a:extLst>
                <a:ext uri="{FF2B5EF4-FFF2-40B4-BE49-F238E27FC236}">
                  <a16:creationId xmlns:a16="http://schemas.microsoft.com/office/drawing/2014/main" id="{B2C63282-C61D-4D6D-9BF3-6CCB80C3EDB3}"/>
                </a:ext>
              </a:extLst>
            </p:cNvPr>
            <p:cNvPicPr>
              <a:picLocks noChangeAspect="1"/>
            </p:cNvPicPr>
            <p:nvPr/>
          </p:nvPicPr>
          <p:blipFill>
            <a:blip r:embed="rId207"/>
            <a:stretch>
              <a:fillRect/>
            </a:stretch>
          </p:blipFill>
          <p:spPr>
            <a:xfrm>
              <a:off x="4869216" y="5708963"/>
              <a:ext cx="793611" cy="678143"/>
            </a:xfrm>
            <a:prstGeom prst="rect">
              <a:avLst/>
            </a:prstGeom>
          </p:spPr>
        </p:pic>
        <p:pic>
          <p:nvPicPr>
            <p:cNvPr id="169" name="Picture 168">
              <a:extLst>
                <a:ext uri="{FF2B5EF4-FFF2-40B4-BE49-F238E27FC236}">
                  <a16:creationId xmlns:a16="http://schemas.microsoft.com/office/drawing/2014/main" id="{1358962E-5C99-481F-B7BB-9FF17B622553}"/>
                </a:ext>
              </a:extLst>
            </p:cNvPr>
            <p:cNvPicPr>
              <a:picLocks noChangeAspect="1"/>
            </p:cNvPicPr>
            <p:nvPr/>
          </p:nvPicPr>
          <p:blipFill>
            <a:blip r:embed="rId207"/>
            <a:stretch>
              <a:fillRect/>
            </a:stretch>
          </p:blipFill>
          <p:spPr>
            <a:xfrm>
              <a:off x="1515213" y="5728013"/>
              <a:ext cx="793611" cy="678143"/>
            </a:xfrm>
            <a:prstGeom prst="rect">
              <a:avLst/>
            </a:prstGeom>
          </p:spPr>
        </p:pic>
      </p:grpSp>
      <p:sp>
        <p:nvSpPr>
          <p:cNvPr id="175" name="Rectangle 174">
            <a:extLst>
              <a:ext uri="{FF2B5EF4-FFF2-40B4-BE49-F238E27FC236}">
                <a16:creationId xmlns:a16="http://schemas.microsoft.com/office/drawing/2014/main" id="{68BBC2A0-BA89-4F41-8E8C-5E0479A7442E}"/>
              </a:ext>
            </a:extLst>
          </p:cNvPr>
          <p:cNvSpPr/>
          <p:nvPr/>
        </p:nvSpPr>
        <p:spPr>
          <a:xfrm>
            <a:off x="1020492" y="5524723"/>
            <a:ext cx="6084557" cy="1732540"/>
          </a:xfrm>
          <a:prstGeom prst="rect">
            <a:avLst/>
          </a:prstGeom>
          <a:solidFill>
            <a:srgbClr val="C00000">
              <a:alpha val="5000"/>
            </a:srgbClr>
          </a:solidFill>
          <a:ln w="18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nvGrpSpPr>
          <p:cNvPr id="200" name="Group 199">
            <a:extLst>
              <a:ext uri="{FF2B5EF4-FFF2-40B4-BE49-F238E27FC236}">
                <a16:creationId xmlns:a16="http://schemas.microsoft.com/office/drawing/2014/main" id="{B3ADCE37-1DA0-499A-BB52-CD7579DD7377}"/>
              </a:ext>
            </a:extLst>
          </p:cNvPr>
          <p:cNvGrpSpPr/>
          <p:nvPr/>
        </p:nvGrpSpPr>
        <p:grpSpPr>
          <a:xfrm>
            <a:off x="8644731" y="6121002"/>
            <a:ext cx="3201205" cy="6605936"/>
            <a:chOff x="8644731" y="6121002"/>
            <a:chExt cx="3201205" cy="6605936"/>
          </a:xfrm>
        </p:grpSpPr>
        <p:pic>
          <p:nvPicPr>
            <p:cNvPr id="133" name="Picture 132">
              <a:extLst>
                <a:ext uri="{FF2B5EF4-FFF2-40B4-BE49-F238E27FC236}">
                  <a16:creationId xmlns:a16="http://schemas.microsoft.com/office/drawing/2014/main" id="{621DA5B4-D4D4-4673-90A1-EACBFF7EEE89}"/>
                </a:ext>
              </a:extLst>
            </p:cNvPr>
            <p:cNvPicPr>
              <a:picLocks noChangeAspect="1"/>
            </p:cNvPicPr>
            <p:nvPr/>
          </p:nvPicPr>
          <p:blipFill>
            <a:blip r:embed="rId209"/>
            <a:stretch>
              <a:fillRect/>
            </a:stretch>
          </p:blipFill>
          <p:spPr>
            <a:xfrm>
              <a:off x="11052524" y="9001343"/>
              <a:ext cx="606948" cy="561485"/>
            </a:xfrm>
            <a:prstGeom prst="rect">
              <a:avLst/>
            </a:prstGeom>
          </p:spPr>
        </p:pic>
        <p:grpSp>
          <p:nvGrpSpPr>
            <p:cNvPr id="199" name="Group 198">
              <a:extLst>
                <a:ext uri="{FF2B5EF4-FFF2-40B4-BE49-F238E27FC236}">
                  <a16:creationId xmlns:a16="http://schemas.microsoft.com/office/drawing/2014/main" id="{BFE904A2-A860-4A28-AC08-A8EE483CAED4}"/>
                </a:ext>
              </a:extLst>
            </p:cNvPr>
            <p:cNvGrpSpPr/>
            <p:nvPr/>
          </p:nvGrpSpPr>
          <p:grpSpPr>
            <a:xfrm>
              <a:off x="8644731" y="11720298"/>
              <a:ext cx="550180" cy="1006640"/>
              <a:chOff x="8644731" y="11720298"/>
              <a:chExt cx="550180" cy="1006640"/>
            </a:xfrm>
          </p:grpSpPr>
          <p:pic>
            <p:nvPicPr>
              <p:cNvPr id="132" name="Picture 131">
                <a:extLst>
                  <a:ext uri="{FF2B5EF4-FFF2-40B4-BE49-F238E27FC236}">
                    <a16:creationId xmlns:a16="http://schemas.microsoft.com/office/drawing/2014/main" id="{7DD12B24-F289-47F0-ABDB-165A40CD1205}"/>
                  </a:ext>
                </a:extLst>
              </p:cNvPr>
              <p:cNvPicPr>
                <a:picLocks noChangeAspect="1"/>
              </p:cNvPicPr>
              <p:nvPr/>
            </p:nvPicPr>
            <p:blipFill>
              <a:blip r:embed="rId210"/>
              <a:stretch>
                <a:fillRect/>
              </a:stretch>
            </p:blipFill>
            <p:spPr>
              <a:xfrm>
                <a:off x="8644731" y="11720298"/>
                <a:ext cx="550180" cy="561485"/>
              </a:xfrm>
              <a:prstGeom prst="rect">
                <a:avLst/>
              </a:prstGeom>
            </p:spPr>
          </p:pic>
          <p:pic>
            <p:nvPicPr>
              <p:cNvPr id="129" name="Picture 128" descr="Icon&#10;&#10;Description automatically generated">
                <a:extLst>
                  <a:ext uri="{FF2B5EF4-FFF2-40B4-BE49-F238E27FC236}">
                    <a16:creationId xmlns:a16="http://schemas.microsoft.com/office/drawing/2014/main" id="{E16FDB77-A3C0-43EF-9702-93765C85873D}"/>
                  </a:ext>
                </a:extLst>
              </p:cNvPr>
              <p:cNvPicPr>
                <a:picLocks noChangeAspect="1"/>
              </p:cNvPicPr>
              <p:nvPr/>
            </p:nvPicPr>
            <p:blipFill>
              <a:blip r:embed="rId103"/>
              <a:stretch>
                <a:fillRect/>
              </a:stretch>
            </p:blipFill>
            <p:spPr>
              <a:xfrm>
                <a:off x="8774395" y="12343172"/>
                <a:ext cx="383766" cy="383766"/>
              </a:xfrm>
              <a:prstGeom prst="rect">
                <a:avLst/>
              </a:prstGeom>
            </p:spPr>
          </p:pic>
        </p:grpSp>
        <p:grpSp>
          <p:nvGrpSpPr>
            <p:cNvPr id="197" name="Group 196">
              <a:extLst>
                <a:ext uri="{FF2B5EF4-FFF2-40B4-BE49-F238E27FC236}">
                  <a16:creationId xmlns:a16="http://schemas.microsoft.com/office/drawing/2014/main" id="{A5D51B65-0B0A-417F-BD13-4994E61D00F0}"/>
                </a:ext>
              </a:extLst>
            </p:cNvPr>
            <p:cNvGrpSpPr/>
            <p:nvPr/>
          </p:nvGrpSpPr>
          <p:grpSpPr>
            <a:xfrm>
              <a:off x="10589995" y="6121002"/>
              <a:ext cx="683285" cy="1135989"/>
              <a:chOff x="10589995" y="6121002"/>
              <a:chExt cx="683285" cy="1135989"/>
            </a:xfrm>
          </p:grpSpPr>
          <p:pic>
            <p:nvPicPr>
              <p:cNvPr id="131" name="Picture 130">
                <a:extLst>
                  <a:ext uri="{FF2B5EF4-FFF2-40B4-BE49-F238E27FC236}">
                    <a16:creationId xmlns:a16="http://schemas.microsoft.com/office/drawing/2014/main" id="{FDDD2591-7E46-443F-B96D-4B6662248951}"/>
                  </a:ext>
                </a:extLst>
              </p:cNvPr>
              <p:cNvPicPr>
                <a:picLocks noChangeAspect="1"/>
              </p:cNvPicPr>
              <p:nvPr/>
            </p:nvPicPr>
            <p:blipFill>
              <a:blip r:embed="rId211"/>
              <a:stretch>
                <a:fillRect/>
              </a:stretch>
            </p:blipFill>
            <p:spPr>
              <a:xfrm>
                <a:off x="10605716" y="6121002"/>
                <a:ext cx="654224" cy="644386"/>
              </a:xfrm>
              <a:prstGeom prst="rect">
                <a:avLst/>
              </a:prstGeom>
            </p:spPr>
          </p:pic>
          <p:grpSp>
            <p:nvGrpSpPr>
              <p:cNvPr id="188" name="Group 187">
                <a:extLst>
                  <a:ext uri="{FF2B5EF4-FFF2-40B4-BE49-F238E27FC236}">
                    <a16:creationId xmlns:a16="http://schemas.microsoft.com/office/drawing/2014/main" id="{941C1614-FFB4-47B1-985A-22B1099EE0D0}"/>
                  </a:ext>
                </a:extLst>
              </p:cNvPr>
              <p:cNvGrpSpPr/>
              <p:nvPr/>
            </p:nvGrpSpPr>
            <p:grpSpPr>
              <a:xfrm>
                <a:off x="10589995" y="6819900"/>
                <a:ext cx="683285" cy="437091"/>
                <a:chOff x="10647145" y="6858000"/>
                <a:chExt cx="683285" cy="437091"/>
              </a:xfrm>
            </p:grpSpPr>
            <p:pic>
              <p:nvPicPr>
                <p:cNvPr id="179" name="Picture 178" descr="Icon&#10;&#10;Description automatically generated">
                  <a:extLst>
                    <a:ext uri="{FF2B5EF4-FFF2-40B4-BE49-F238E27FC236}">
                      <a16:creationId xmlns:a16="http://schemas.microsoft.com/office/drawing/2014/main" id="{9CB50FBC-3D0E-4E25-B2CD-543B9EB40863}"/>
                    </a:ext>
                  </a:extLst>
                </p:cNvPr>
                <p:cNvPicPr>
                  <a:picLocks noChangeAspect="1"/>
                </p:cNvPicPr>
                <p:nvPr/>
              </p:nvPicPr>
              <p:blipFill>
                <a:blip r:embed="rId101"/>
                <a:stretch>
                  <a:fillRect/>
                </a:stretch>
              </p:blipFill>
              <p:spPr>
                <a:xfrm>
                  <a:off x="10647145" y="6858000"/>
                  <a:ext cx="239392" cy="239392"/>
                </a:xfrm>
                <a:prstGeom prst="rect">
                  <a:avLst/>
                </a:prstGeom>
              </p:spPr>
            </p:pic>
            <p:pic>
              <p:nvPicPr>
                <p:cNvPr id="180" name="Picture 179" descr="Icon&#10;&#10;Description automatically generated">
                  <a:extLst>
                    <a:ext uri="{FF2B5EF4-FFF2-40B4-BE49-F238E27FC236}">
                      <a16:creationId xmlns:a16="http://schemas.microsoft.com/office/drawing/2014/main" id="{56918DE8-617F-415A-A257-1ECE68E2CFAF}"/>
                    </a:ext>
                  </a:extLst>
                </p:cNvPr>
                <p:cNvPicPr>
                  <a:picLocks noChangeAspect="1"/>
                </p:cNvPicPr>
                <p:nvPr/>
              </p:nvPicPr>
              <p:blipFill>
                <a:blip r:embed="rId101"/>
                <a:stretch>
                  <a:fillRect/>
                </a:stretch>
              </p:blipFill>
              <p:spPr>
                <a:xfrm>
                  <a:off x="10870282" y="6858000"/>
                  <a:ext cx="239392" cy="239392"/>
                </a:xfrm>
                <a:prstGeom prst="rect">
                  <a:avLst/>
                </a:prstGeom>
              </p:spPr>
            </p:pic>
            <p:pic>
              <p:nvPicPr>
                <p:cNvPr id="181" name="Picture 180" descr="Icon&#10;&#10;Description automatically generated">
                  <a:extLst>
                    <a:ext uri="{FF2B5EF4-FFF2-40B4-BE49-F238E27FC236}">
                      <a16:creationId xmlns:a16="http://schemas.microsoft.com/office/drawing/2014/main" id="{4F52BD3D-F2E0-4A49-9CBC-0DE6C13A5D69}"/>
                    </a:ext>
                  </a:extLst>
                </p:cNvPr>
                <p:cNvPicPr>
                  <a:picLocks noChangeAspect="1"/>
                </p:cNvPicPr>
                <p:nvPr/>
              </p:nvPicPr>
              <p:blipFill>
                <a:blip r:embed="rId101"/>
                <a:stretch>
                  <a:fillRect/>
                </a:stretch>
              </p:blipFill>
              <p:spPr>
                <a:xfrm>
                  <a:off x="11091038" y="6858000"/>
                  <a:ext cx="239392" cy="239392"/>
                </a:xfrm>
                <a:prstGeom prst="rect">
                  <a:avLst/>
                </a:prstGeom>
              </p:spPr>
            </p:pic>
            <p:pic>
              <p:nvPicPr>
                <p:cNvPr id="185" name="Picture 184" descr="Icon&#10;&#10;Description automatically generated">
                  <a:extLst>
                    <a:ext uri="{FF2B5EF4-FFF2-40B4-BE49-F238E27FC236}">
                      <a16:creationId xmlns:a16="http://schemas.microsoft.com/office/drawing/2014/main" id="{351B3506-CFFF-4E2B-8A18-614EB0E2B5F7}"/>
                    </a:ext>
                  </a:extLst>
                </p:cNvPr>
                <p:cNvPicPr>
                  <a:picLocks noChangeAspect="1"/>
                </p:cNvPicPr>
                <p:nvPr/>
              </p:nvPicPr>
              <p:blipFill>
                <a:blip r:embed="rId101"/>
                <a:stretch>
                  <a:fillRect/>
                </a:stretch>
              </p:blipFill>
              <p:spPr>
                <a:xfrm>
                  <a:off x="10647145" y="7055699"/>
                  <a:ext cx="239392" cy="239392"/>
                </a:xfrm>
                <a:prstGeom prst="rect">
                  <a:avLst/>
                </a:prstGeom>
              </p:spPr>
            </p:pic>
            <p:pic>
              <p:nvPicPr>
                <p:cNvPr id="186" name="Picture 185" descr="Icon&#10;&#10;Description automatically generated">
                  <a:extLst>
                    <a:ext uri="{FF2B5EF4-FFF2-40B4-BE49-F238E27FC236}">
                      <a16:creationId xmlns:a16="http://schemas.microsoft.com/office/drawing/2014/main" id="{65ED69B4-C6F1-4893-A071-75D5431A521D}"/>
                    </a:ext>
                  </a:extLst>
                </p:cNvPr>
                <p:cNvPicPr>
                  <a:picLocks noChangeAspect="1"/>
                </p:cNvPicPr>
                <p:nvPr/>
              </p:nvPicPr>
              <p:blipFill>
                <a:blip r:embed="rId101"/>
                <a:stretch>
                  <a:fillRect/>
                </a:stretch>
              </p:blipFill>
              <p:spPr>
                <a:xfrm>
                  <a:off x="10870282" y="7055699"/>
                  <a:ext cx="239392" cy="239392"/>
                </a:xfrm>
                <a:prstGeom prst="rect">
                  <a:avLst/>
                </a:prstGeom>
              </p:spPr>
            </p:pic>
            <p:pic>
              <p:nvPicPr>
                <p:cNvPr id="187" name="Picture 186" descr="Icon&#10;&#10;Description automatically generated">
                  <a:extLst>
                    <a:ext uri="{FF2B5EF4-FFF2-40B4-BE49-F238E27FC236}">
                      <a16:creationId xmlns:a16="http://schemas.microsoft.com/office/drawing/2014/main" id="{42DEB524-B693-4053-845A-51E92FB3F517}"/>
                    </a:ext>
                  </a:extLst>
                </p:cNvPr>
                <p:cNvPicPr>
                  <a:picLocks noChangeAspect="1"/>
                </p:cNvPicPr>
                <p:nvPr/>
              </p:nvPicPr>
              <p:blipFill>
                <a:blip r:embed="rId101"/>
                <a:stretch>
                  <a:fillRect/>
                </a:stretch>
              </p:blipFill>
              <p:spPr>
                <a:xfrm>
                  <a:off x="11091038" y="7055699"/>
                  <a:ext cx="239392" cy="239392"/>
                </a:xfrm>
                <a:prstGeom prst="rect">
                  <a:avLst/>
                </a:prstGeom>
              </p:spPr>
            </p:pic>
          </p:grpSp>
        </p:grpSp>
        <p:grpSp>
          <p:nvGrpSpPr>
            <p:cNvPr id="198" name="Group 197">
              <a:extLst>
                <a:ext uri="{FF2B5EF4-FFF2-40B4-BE49-F238E27FC236}">
                  <a16:creationId xmlns:a16="http://schemas.microsoft.com/office/drawing/2014/main" id="{1CB1FED5-B497-4764-BD1C-8A8F2D815B25}"/>
                </a:ext>
              </a:extLst>
            </p:cNvPr>
            <p:cNvGrpSpPr/>
            <p:nvPr/>
          </p:nvGrpSpPr>
          <p:grpSpPr>
            <a:xfrm>
              <a:off x="9660168" y="11664175"/>
              <a:ext cx="853627" cy="1009129"/>
              <a:chOff x="9660168" y="11664175"/>
              <a:chExt cx="853627" cy="1009129"/>
            </a:xfrm>
          </p:grpSpPr>
          <p:pic>
            <p:nvPicPr>
              <p:cNvPr id="130" name="Picture 129">
                <a:extLst>
                  <a:ext uri="{FF2B5EF4-FFF2-40B4-BE49-F238E27FC236}">
                    <a16:creationId xmlns:a16="http://schemas.microsoft.com/office/drawing/2014/main" id="{B39A9299-D7D6-475F-9B8F-68764B689BD6}"/>
                  </a:ext>
                </a:extLst>
              </p:cNvPr>
              <p:cNvPicPr>
                <a:picLocks noChangeAspect="1"/>
              </p:cNvPicPr>
              <p:nvPr/>
            </p:nvPicPr>
            <p:blipFill>
              <a:blip r:embed="rId212"/>
              <a:stretch>
                <a:fillRect/>
              </a:stretch>
            </p:blipFill>
            <p:spPr>
              <a:xfrm>
                <a:off x="10105426" y="12264935"/>
                <a:ext cx="408369" cy="408369"/>
              </a:xfrm>
              <a:prstGeom prst="rect">
                <a:avLst/>
              </a:prstGeom>
            </p:spPr>
          </p:pic>
          <p:pic>
            <p:nvPicPr>
              <p:cNvPr id="163" name="Picture 162" descr="Icon&#10;&#10;Description automatically generated">
                <a:extLst>
                  <a:ext uri="{FF2B5EF4-FFF2-40B4-BE49-F238E27FC236}">
                    <a16:creationId xmlns:a16="http://schemas.microsoft.com/office/drawing/2014/main" id="{D4C13D72-F937-4C7E-A9A4-94650355D49B}"/>
                  </a:ext>
                </a:extLst>
              </p:cNvPr>
              <p:cNvPicPr>
                <a:picLocks noChangeAspect="1"/>
              </p:cNvPicPr>
              <p:nvPr/>
            </p:nvPicPr>
            <p:blipFill>
              <a:blip r:embed="rId101"/>
              <a:stretch>
                <a:fillRect/>
              </a:stretch>
            </p:blipFill>
            <p:spPr>
              <a:xfrm>
                <a:off x="9660168" y="12271579"/>
                <a:ext cx="390525" cy="390525"/>
              </a:xfrm>
              <a:prstGeom prst="rect">
                <a:avLst/>
              </a:prstGeom>
            </p:spPr>
          </p:pic>
          <p:pic>
            <p:nvPicPr>
              <p:cNvPr id="189" name="Picture 188">
                <a:extLst>
                  <a:ext uri="{FF2B5EF4-FFF2-40B4-BE49-F238E27FC236}">
                    <a16:creationId xmlns:a16="http://schemas.microsoft.com/office/drawing/2014/main" id="{F7855F27-610C-42D2-8D60-3C3048E25C2C}"/>
                  </a:ext>
                </a:extLst>
              </p:cNvPr>
              <p:cNvPicPr>
                <a:picLocks noChangeAspect="1"/>
              </p:cNvPicPr>
              <p:nvPr/>
            </p:nvPicPr>
            <p:blipFill>
              <a:blip r:embed="rId209"/>
              <a:stretch>
                <a:fillRect/>
              </a:stretch>
            </p:blipFill>
            <p:spPr>
              <a:xfrm>
                <a:off x="9784198" y="11664175"/>
                <a:ext cx="606948" cy="561485"/>
              </a:xfrm>
              <a:prstGeom prst="rect">
                <a:avLst/>
              </a:prstGeom>
            </p:spPr>
          </p:pic>
        </p:grpSp>
        <p:pic>
          <p:nvPicPr>
            <p:cNvPr id="190" name="Picture 189" descr="Icon&#10;&#10;Description automatically generated">
              <a:extLst>
                <a:ext uri="{FF2B5EF4-FFF2-40B4-BE49-F238E27FC236}">
                  <a16:creationId xmlns:a16="http://schemas.microsoft.com/office/drawing/2014/main" id="{A7DB9163-932F-4312-8728-43388ACAE274}"/>
                </a:ext>
              </a:extLst>
            </p:cNvPr>
            <p:cNvPicPr>
              <a:picLocks noChangeAspect="1"/>
            </p:cNvPicPr>
            <p:nvPr/>
          </p:nvPicPr>
          <p:blipFill>
            <a:blip r:embed="rId102"/>
            <a:stretch>
              <a:fillRect/>
            </a:stretch>
          </p:blipFill>
          <p:spPr>
            <a:xfrm>
              <a:off x="10864096" y="9650550"/>
              <a:ext cx="432544" cy="432543"/>
            </a:xfrm>
            <a:prstGeom prst="rect">
              <a:avLst/>
            </a:prstGeom>
          </p:spPr>
        </p:pic>
        <p:pic>
          <p:nvPicPr>
            <p:cNvPr id="192" name="Picture 191">
              <a:extLst>
                <a:ext uri="{FF2B5EF4-FFF2-40B4-BE49-F238E27FC236}">
                  <a16:creationId xmlns:a16="http://schemas.microsoft.com/office/drawing/2014/main" id="{97646183-7B2C-4E9B-9C85-1E90A3AAEDF7}"/>
                </a:ext>
              </a:extLst>
            </p:cNvPr>
            <p:cNvPicPr>
              <a:picLocks noChangeAspect="1"/>
            </p:cNvPicPr>
            <p:nvPr/>
          </p:nvPicPr>
          <p:blipFill>
            <a:blip r:embed="rId212"/>
            <a:stretch>
              <a:fillRect/>
            </a:stretch>
          </p:blipFill>
          <p:spPr>
            <a:xfrm>
              <a:off x="11410940" y="9662841"/>
              <a:ext cx="434996" cy="434996"/>
            </a:xfrm>
            <a:prstGeom prst="rect">
              <a:avLst/>
            </a:prstGeom>
          </p:spPr>
        </p:pic>
        <p:grpSp>
          <p:nvGrpSpPr>
            <p:cNvPr id="196" name="Group 195">
              <a:extLst>
                <a:ext uri="{FF2B5EF4-FFF2-40B4-BE49-F238E27FC236}">
                  <a16:creationId xmlns:a16="http://schemas.microsoft.com/office/drawing/2014/main" id="{1590A076-4327-4A8C-8587-A92FAC4C2E21}"/>
                </a:ext>
              </a:extLst>
            </p:cNvPr>
            <p:cNvGrpSpPr/>
            <p:nvPr/>
          </p:nvGrpSpPr>
          <p:grpSpPr>
            <a:xfrm>
              <a:off x="9654556" y="6196404"/>
              <a:ext cx="659056" cy="879483"/>
              <a:chOff x="9668512" y="6351554"/>
              <a:chExt cx="659056" cy="879483"/>
            </a:xfrm>
          </p:grpSpPr>
          <p:pic>
            <p:nvPicPr>
              <p:cNvPr id="128" name="Picture 127" descr="Icon&#10;&#10;Description automatically generated">
                <a:extLst>
                  <a:ext uri="{FF2B5EF4-FFF2-40B4-BE49-F238E27FC236}">
                    <a16:creationId xmlns:a16="http://schemas.microsoft.com/office/drawing/2014/main" id="{2BCEA115-E848-4BBC-8530-079E60A91E51}"/>
                  </a:ext>
                </a:extLst>
              </p:cNvPr>
              <p:cNvPicPr>
                <a:picLocks noChangeAspect="1"/>
              </p:cNvPicPr>
              <p:nvPr/>
            </p:nvPicPr>
            <p:blipFill>
              <a:blip r:embed="rId102"/>
              <a:stretch>
                <a:fillRect/>
              </a:stretch>
            </p:blipFill>
            <p:spPr>
              <a:xfrm>
                <a:off x="9885609" y="7001344"/>
                <a:ext cx="229693" cy="229693"/>
              </a:xfrm>
              <a:prstGeom prst="rect">
                <a:avLst/>
              </a:prstGeom>
            </p:spPr>
          </p:pic>
          <p:pic>
            <p:nvPicPr>
              <p:cNvPr id="193" name="Picture 192">
                <a:extLst>
                  <a:ext uri="{FF2B5EF4-FFF2-40B4-BE49-F238E27FC236}">
                    <a16:creationId xmlns:a16="http://schemas.microsoft.com/office/drawing/2014/main" id="{C638EDC7-6582-4727-A818-F2FFF7106D4B}"/>
                  </a:ext>
                </a:extLst>
              </p:cNvPr>
              <p:cNvPicPr>
                <a:picLocks noChangeAspect="1"/>
              </p:cNvPicPr>
              <p:nvPr/>
            </p:nvPicPr>
            <p:blipFill>
              <a:blip r:embed="rId211"/>
              <a:stretch>
                <a:fillRect/>
              </a:stretch>
            </p:blipFill>
            <p:spPr>
              <a:xfrm>
                <a:off x="9673344" y="6351554"/>
                <a:ext cx="654224" cy="644386"/>
              </a:xfrm>
              <a:prstGeom prst="rect">
                <a:avLst/>
              </a:prstGeom>
            </p:spPr>
          </p:pic>
          <p:pic>
            <p:nvPicPr>
              <p:cNvPr id="194" name="Picture 193" descr="Icon&#10;&#10;Description automatically generated">
                <a:extLst>
                  <a:ext uri="{FF2B5EF4-FFF2-40B4-BE49-F238E27FC236}">
                    <a16:creationId xmlns:a16="http://schemas.microsoft.com/office/drawing/2014/main" id="{9CA49227-8D19-43A0-B420-FE888D09DF75}"/>
                  </a:ext>
                </a:extLst>
              </p:cNvPr>
              <p:cNvPicPr>
                <a:picLocks noChangeAspect="1"/>
              </p:cNvPicPr>
              <p:nvPr/>
            </p:nvPicPr>
            <p:blipFill>
              <a:blip r:embed="rId102"/>
              <a:stretch>
                <a:fillRect/>
              </a:stretch>
            </p:blipFill>
            <p:spPr>
              <a:xfrm>
                <a:off x="9668512" y="7001344"/>
                <a:ext cx="229693" cy="229693"/>
              </a:xfrm>
              <a:prstGeom prst="rect">
                <a:avLst/>
              </a:prstGeom>
            </p:spPr>
          </p:pic>
          <p:pic>
            <p:nvPicPr>
              <p:cNvPr id="195" name="Picture 194" descr="Icon&#10;&#10;Description automatically generated">
                <a:extLst>
                  <a:ext uri="{FF2B5EF4-FFF2-40B4-BE49-F238E27FC236}">
                    <a16:creationId xmlns:a16="http://schemas.microsoft.com/office/drawing/2014/main" id="{113B4240-9CB2-4D31-A012-A340D1537A8A}"/>
                  </a:ext>
                </a:extLst>
              </p:cNvPr>
              <p:cNvPicPr>
                <a:picLocks noChangeAspect="1"/>
              </p:cNvPicPr>
              <p:nvPr/>
            </p:nvPicPr>
            <p:blipFill>
              <a:blip r:embed="rId102"/>
              <a:stretch>
                <a:fillRect/>
              </a:stretch>
            </p:blipFill>
            <p:spPr>
              <a:xfrm>
                <a:off x="10097191" y="7001344"/>
                <a:ext cx="229693" cy="229693"/>
              </a:xfrm>
              <a:prstGeom prst="rect">
                <a:avLst/>
              </a:prstGeom>
            </p:spPr>
          </p:pic>
        </p:grpSp>
      </p:grpSp>
      <p:grpSp>
        <p:nvGrpSpPr>
          <p:cNvPr id="19" name="Group 18">
            <a:extLst>
              <a:ext uri="{FF2B5EF4-FFF2-40B4-BE49-F238E27FC236}">
                <a16:creationId xmlns:a16="http://schemas.microsoft.com/office/drawing/2014/main" id="{7D618B46-EEE7-44B1-B7EB-13D9D4A84DBB}"/>
              </a:ext>
            </a:extLst>
          </p:cNvPr>
          <p:cNvGrpSpPr/>
          <p:nvPr/>
        </p:nvGrpSpPr>
        <p:grpSpPr>
          <a:xfrm>
            <a:off x="7124085" y="5849370"/>
            <a:ext cx="1907236" cy="618479"/>
            <a:chOff x="7124085" y="5849370"/>
            <a:chExt cx="1907236" cy="618479"/>
          </a:xfrm>
        </p:grpSpPr>
        <mc:AlternateContent xmlns:mc="http://schemas.openxmlformats.org/markup-compatibility/2006" xmlns:p14="http://schemas.microsoft.com/office/powerpoint/2010/main">
          <mc:Choice Requires="p14">
            <p:contentPart p14:bwMode="auto" r:id="rId213">
              <p14:nvContentPartPr>
                <p14:cNvPr id="126" name="Ink 125">
                  <a:extLst>
                    <a:ext uri="{FF2B5EF4-FFF2-40B4-BE49-F238E27FC236}">
                      <a16:creationId xmlns:a16="http://schemas.microsoft.com/office/drawing/2014/main" id="{41EC2C50-70E4-4475-9D42-AAA9B1C9C096}"/>
                    </a:ext>
                  </a:extLst>
                </p14:cNvPr>
                <p14:cNvContentPartPr/>
                <p14:nvPr/>
              </p14:nvContentPartPr>
              <p14:xfrm>
                <a:off x="7124085" y="5849370"/>
                <a:ext cx="1888200" cy="446760"/>
              </p14:xfrm>
            </p:contentPart>
          </mc:Choice>
          <mc:Fallback xmlns="">
            <p:pic>
              <p:nvPicPr>
                <p:cNvPr id="126" name="Ink 125">
                  <a:extLst>
                    <a:ext uri="{FF2B5EF4-FFF2-40B4-BE49-F238E27FC236}">
                      <a16:creationId xmlns:a16="http://schemas.microsoft.com/office/drawing/2014/main" id="{41EC2C50-70E4-4475-9D42-AAA9B1C9C096}"/>
                    </a:ext>
                  </a:extLst>
                </p:cNvPr>
                <p:cNvPicPr/>
                <p:nvPr/>
              </p:nvPicPr>
              <p:blipFill>
                <a:blip r:embed="rId214"/>
                <a:stretch>
                  <a:fillRect/>
                </a:stretch>
              </p:blipFill>
              <p:spPr>
                <a:xfrm>
                  <a:off x="7115083" y="5840370"/>
                  <a:ext cx="1905843"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01" name="Ink 200">
                  <a:extLst>
                    <a:ext uri="{FF2B5EF4-FFF2-40B4-BE49-F238E27FC236}">
                      <a16:creationId xmlns:a16="http://schemas.microsoft.com/office/drawing/2014/main" id="{3C4DFBA5-9835-494E-AA5F-E9AAD8079F70}"/>
                    </a:ext>
                  </a:extLst>
                </p14:cNvPr>
                <p14:cNvContentPartPr/>
                <p14:nvPr/>
              </p14:nvContentPartPr>
              <p14:xfrm>
                <a:off x="7143121" y="6021089"/>
                <a:ext cx="1888200" cy="446760"/>
              </p14:xfrm>
            </p:contentPart>
          </mc:Choice>
          <mc:Fallback xmlns="">
            <p:pic>
              <p:nvPicPr>
                <p:cNvPr id="201" name="Ink 200">
                  <a:extLst>
                    <a:ext uri="{FF2B5EF4-FFF2-40B4-BE49-F238E27FC236}">
                      <a16:creationId xmlns:a16="http://schemas.microsoft.com/office/drawing/2014/main" id="{3C4DFBA5-9835-494E-AA5F-E9AAD8079F70}"/>
                    </a:ext>
                  </a:extLst>
                </p:cNvPr>
                <p:cNvPicPr/>
                <p:nvPr/>
              </p:nvPicPr>
              <p:blipFill>
                <a:blip r:embed="rId214"/>
                <a:stretch>
                  <a:fillRect/>
                </a:stretch>
              </p:blipFill>
              <p:spPr>
                <a:xfrm>
                  <a:off x="7134119" y="6012089"/>
                  <a:ext cx="1905843" cy="464400"/>
                </a:xfrm>
                <a:prstGeom prst="rect">
                  <a:avLst/>
                </a:prstGeom>
              </p:spPr>
            </p:pic>
          </mc:Fallback>
        </mc:AlternateContent>
      </p:grpSp>
      <p:grpSp>
        <p:nvGrpSpPr>
          <p:cNvPr id="21" name="Group 20">
            <a:extLst>
              <a:ext uri="{FF2B5EF4-FFF2-40B4-BE49-F238E27FC236}">
                <a16:creationId xmlns:a16="http://schemas.microsoft.com/office/drawing/2014/main" id="{C4342519-9B7A-4847-B2E3-F5C226E088F2}"/>
              </a:ext>
            </a:extLst>
          </p:cNvPr>
          <p:cNvGrpSpPr/>
          <p:nvPr/>
        </p:nvGrpSpPr>
        <p:grpSpPr>
          <a:xfrm>
            <a:off x="7124017" y="6445718"/>
            <a:ext cx="3202268" cy="2596500"/>
            <a:chOff x="7124017" y="6445718"/>
            <a:chExt cx="3202268" cy="2596500"/>
          </a:xfrm>
        </p:grpSpPr>
        <mc:AlternateContent xmlns:mc="http://schemas.openxmlformats.org/markup-compatibility/2006" xmlns:p14="http://schemas.microsoft.com/office/powerpoint/2010/main">
          <mc:Choice Requires="p14">
            <p:contentPart p14:bwMode="auto" r:id="rId216">
              <p14:nvContentPartPr>
                <p14:cNvPr id="142" name="Ink 141">
                  <a:extLst>
                    <a:ext uri="{FF2B5EF4-FFF2-40B4-BE49-F238E27FC236}">
                      <a16:creationId xmlns:a16="http://schemas.microsoft.com/office/drawing/2014/main" id="{4D539EFF-9723-40FD-AE49-0C6ED3F05873}"/>
                    </a:ext>
                  </a:extLst>
                </p14:cNvPr>
                <p14:cNvContentPartPr/>
                <p14:nvPr/>
              </p14:nvContentPartPr>
              <p14:xfrm>
                <a:off x="7232445" y="6445718"/>
                <a:ext cx="3093840" cy="2468160"/>
              </p14:xfrm>
            </p:contentPart>
          </mc:Choice>
          <mc:Fallback xmlns="">
            <p:pic>
              <p:nvPicPr>
                <p:cNvPr id="142" name="Ink 141">
                  <a:extLst>
                    <a:ext uri="{FF2B5EF4-FFF2-40B4-BE49-F238E27FC236}">
                      <a16:creationId xmlns:a16="http://schemas.microsoft.com/office/drawing/2014/main" id="{4D539EFF-9723-40FD-AE49-0C6ED3F05873}"/>
                    </a:ext>
                  </a:extLst>
                </p:cNvPr>
                <p:cNvPicPr/>
                <p:nvPr/>
              </p:nvPicPr>
              <p:blipFill>
                <a:blip r:embed="rId220"/>
                <a:stretch>
                  <a:fillRect/>
                </a:stretch>
              </p:blipFill>
              <p:spPr>
                <a:xfrm>
                  <a:off x="7223445" y="6436718"/>
                  <a:ext cx="3111480" cy="24858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03" name="Ink 202">
                  <a:extLst>
                    <a:ext uri="{FF2B5EF4-FFF2-40B4-BE49-F238E27FC236}">
                      <a16:creationId xmlns:a16="http://schemas.microsoft.com/office/drawing/2014/main" id="{C1D5E778-2FD8-4204-A190-0C53C6FDD5D9}"/>
                    </a:ext>
                  </a:extLst>
                </p14:cNvPr>
                <p14:cNvContentPartPr/>
                <p14:nvPr/>
              </p14:nvContentPartPr>
              <p14:xfrm>
                <a:off x="7124017" y="6574058"/>
                <a:ext cx="3093840" cy="2468160"/>
              </p14:xfrm>
            </p:contentPart>
          </mc:Choice>
          <mc:Fallback xmlns="">
            <p:pic>
              <p:nvPicPr>
                <p:cNvPr id="203" name="Ink 202">
                  <a:extLst>
                    <a:ext uri="{FF2B5EF4-FFF2-40B4-BE49-F238E27FC236}">
                      <a16:creationId xmlns:a16="http://schemas.microsoft.com/office/drawing/2014/main" id="{C1D5E778-2FD8-4204-A190-0C53C6FDD5D9}"/>
                    </a:ext>
                  </a:extLst>
                </p:cNvPr>
                <p:cNvPicPr/>
                <p:nvPr/>
              </p:nvPicPr>
              <p:blipFill>
                <a:blip r:embed="rId220"/>
                <a:stretch>
                  <a:fillRect/>
                </a:stretch>
              </p:blipFill>
              <p:spPr>
                <a:xfrm>
                  <a:off x="7115017" y="6565058"/>
                  <a:ext cx="3111480" cy="2485800"/>
                </a:xfrm>
                <a:prstGeom prst="rect">
                  <a:avLst/>
                </a:prstGeom>
              </p:spPr>
            </p:pic>
          </mc:Fallback>
        </mc:AlternateContent>
      </p:grpSp>
      <p:grpSp>
        <p:nvGrpSpPr>
          <p:cNvPr id="137" name="Group 136">
            <a:extLst>
              <a:ext uri="{FF2B5EF4-FFF2-40B4-BE49-F238E27FC236}">
                <a16:creationId xmlns:a16="http://schemas.microsoft.com/office/drawing/2014/main" id="{91419ED5-6B98-4DE9-8003-47F18D961E02}"/>
              </a:ext>
            </a:extLst>
          </p:cNvPr>
          <p:cNvGrpSpPr/>
          <p:nvPr/>
        </p:nvGrpSpPr>
        <p:grpSpPr>
          <a:xfrm rot="21323399">
            <a:off x="7269581" y="7246305"/>
            <a:ext cx="1960972" cy="3949905"/>
            <a:chOff x="7311106" y="7379415"/>
            <a:chExt cx="1823812" cy="3673629"/>
          </a:xfrm>
        </p:grpSpPr>
        <mc:AlternateContent xmlns:mc="http://schemas.openxmlformats.org/markup-compatibility/2006" xmlns:p14="http://schemas.microsoft.com/office/powerpoint/2010/main">
          <mc:Choice Requires="p14">
            <p:contentPart p14:bwMode="auto" r:id="rId222">
              <p14:nvContentPartPr>
                <p14:cNvPr id="149" name="Ink 148">
                  <a:extLst>
                    <a:ext uri="{FF2B5EF4-FFF2-40B4-BE49-F238E27FC236}">
                      <a16:creationId xmlns:a16="http://schemas.microsoft.com/office/drawing/2014/main" id="{B78F08CE-5892-4390-BF1C-F11287AA37D1}"/>
                    </a:ext>
                  </a:extLst>
                </p14:cNvPr>
                <p14:cNvContentPartPr/>
                <p14:nvPr/>
              </p14:nvContentPartPr>
              <p14:xfrm>
                <a:off x="7473518" y="7379415"/>
                <a:ext cx="1661400" cy="3612240"/>
              </p14:xfrm>
            </p:contentPart>
          </mc:Choice>
          <mc:Fallback xmlns="">
            <p:pic>
              <p:nvPicPr>
                <p:cNvPr id="149" name="Ink 148">
                  <a:extLst>
                    <a:ext uri="{FF2B5EF4-FFF2-40B4-BE49-F238E27FC236}">
                      <a16:creationId xmlns:a16="http://schemas.microsoft.com/office/drawing/2014/main" id="{B78F08CE-5892-4390-BF1C-F11287AA37D1}"/>
                    </a:ext>
                  </a:extLst>
                </p:cNvPr>
                <p:cNvPicPr/>
                <p:nvPr/>
              </p:nvPicPr>
              <p:blipFill>
                <a:blip r:embed="rId223"/>
                <a:stretch>
                  <a:fillRect/>
                </a:stretch>
              </p:blipFill>
              <p:spPr>
                <a:xfrm>
                  <a:off x="7465147" y="7371045"/>
                  <a:ext cx="1677806" cy="3628646"/>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04" name="Ink 203">
                  <a:extLst>
                    <a:ext uri="{FF2B5EF4-FFF2-40B4-BE49-F238E27FC236}">
                      <a16:creationId xmlns:a16="http://schemas.microsoft.com/office/drawing/2014/main" id="{E1CCBD52-1375-4CD7-8705-7635BE4372A0}"/>
                    </a:ext>
                  </a:extLst>
                </p14:cNvPr>
                <p14:cNvContentPartPr/>
                <p14:nvPr/>
              </p14:nvContentPartPr>
              <p14:xfrm>
                <a:off x="7311106" y="7440804"/>
                <a:ext cx="1661400" cy="3612240"/>
              </p14:xfrm>
            </p:contentPart>
          </mc:Choice>
          <mc:Fallback xmlns="">
            <p:pic>
              <p:nvPicPr>
                <p:cNvPr id="204" name="Ink 203">
                  <a:extLst>
                    <a:ext uri="{FF2B5EF4-FFF2-40B4-BE49-F238E27FC236}">
                      <a16:creationId xmlns:a16="http://schemas.microsoft.com/office/drawing/2014/main" id="{E1CCBD52-1375-4CD7-8705-7635BE4372A0}"/>
                    </a:ext>
                  </a:extLst>
                </p:cNvPr>
                <p:cNvPicPr/>
                <p:nvPr/>
              </p:nvPicPr>
              <p:blipFill>
                <a:blip r:embed="rId223"/>
                <a:stretch>
                  <a:fillRect/>
                </a:stretch>
              </p:blipFill>
              <p:spPr>
                <a:xfrm>
                  <a:off x="7302735" y="7432434"/>
                  <a:ext cx="1677806" cy="3628646"/>
                </a:xfrm>
                <a:prstGeom prst="rect">
                  <a:avLst/>
                </a:prstGeom>
              </p:spPr>
            </p:pic>
          </mc:Fallback>
        </mc:AlternateContent>
      </p:grpSp>
      <p:grpSp>
        <p:nvGrpSpPr>
          <p:cNvPr id="287" name="Group 286">
            <a:extLst>
              <a:ext uri="{FF2B5EF4-FFF2-40B4-BE49-F238E27FC236}">
                <a16:creationId xmlns:a16="http://schemas.microsoft.com/office/drawing/2014/main" id="{537B3F4D-8406-4AAC-8E21-B9E2353BAAD1}"/>
              </a:ext>
            </a:extLst>
          </p:cNvPr>
          <p:cNvGrpSpPr/>
          <p:nvPr/>
        </p:nvGrpSpPr>
        <p:grpSpPr>
          <a:xfrm>
            <a:off x="15646189" y="9299899"/>
            <a:ext cx="7609680" cy="586440"/>
            <a:chOff x="13891271" y="7169527"/>
            <a:chExt cx="7609680" cy="586440"/>
          </a:xfrm>
        </p:grpSpPr>
        <p:grpSp>
          <p:nvGrpSpPr>
            <p:cNvPr id="275" name="Group 274">
              <a:extLst>
                <a:ext uri="{FF2B5EF4-FFF2-40B4-BE49-F238E27FC236}">
                  <a16:creationId xmlns:a16="http://schemas.microsoft.com/office/drawing/2014/main" id="{732C9DA3-0DF8-46C3-ACB8-906223518B09}"/>
                </a:ext>
              </a:extLst>
            </p:cNvPr>
            <p:cNvGrpSpPr/>
            <p:nvPr/>
          </p:nvGrpSpPr>
          <p:grpSpPr>
            <a:xfrm>
              <a:off x="13891271" y="7354567"/>
              <a:ext cx="358200" cy="401400"/>
              <a:chOff x="16074235" y="11364997"/>
              <a:chExt cx="358200" cy="401400"/>
            </a:xfrm>
          </p:grpSpPr>
          <mc:AlternateContent xmlns:mc="http://schemas.openxmlformats.org/markup-compatibility/2006" xmlns:p14="http://schemas.microsoft.com/office/powerpoint/2010/main">
            <mc:Choice Requires="p14">
              <p:contentPart p14:bwMode="auto" r:id="rId225">
                <p14:nvContentPartPr>
                  <p14:cNvPr id="272" name="Ink 271">
                    <a:extLst>
                      <a:ext uri="{FF2B5EF4-FFF2-40B4-BE49-F238E27FC236}">
                        <a16:creationId xmlns:a16="http://schemas.microsoft.com/office/drawing/2014/main" id="{06F6F392-9CAF-44DE-9050-66901F81561C}"/>
                      </a:ext>
                    </a:extLst>
                  </p14:cNvPr>
                  <p14:cNvContentPartPr/>
                  <p14:nvPr/>
                </p14:nvContentPartPr>
                <p14:xfrm>
                  <a:off x="16078195" y="11555797"/>
                  <a:ext cx="13680" cy="210600"/>
                </p14:xfrm>
              </p:contentPart>
            </mc:Choice>
            <mc:Fallback xmlns="">
              <p:pic>
                <p:nvPicPr>
                  <p:cNvPr id="272" name="Ink 271">
                    <a:extLst>
                      <a:ext uri="{FF2B5EF4-FFF2-40B4-BE49-F238E27FC236}">
                        <a16:creationId xmlns:a16="http://schemas.microsoft.com/office/drawing/2014/main" id="{06F6F392-9CAF-44DE-9050-66901F81561C}"/>
                      </a:ext>
                    </a:extLst>
                  </p:cNvPr>
                  <p:cNvPicPr/>
                  <p:nvPr/>
                </p:nvPicPr>
                <p:blipFill>
                  <a:blip r:embed="rId229"/>
                  <a:stretch>
                    <a:fillRect/>
                  </a:stretch>
                </p:blipFill>
                <p:spPr>
                  <a:xfrm>
                    <a:off x="16069195" y="11546797"/>
                    <a:ext cx="31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73" name="Ink 272">
                    <a:extLst>
                      <a:ext uri="{FF2B5EF4-FFF2-40B4-BE49-F238E27FC236}">
                        <a16:creationId xmlns:a16="http://schemas.microsoft.com/office/drawing/2014/main" id="{C4BB01DA-B1D5-49EF-B811-FE4D3045DA9F}"/>
                      </a:ext>
                    </a:extLst>
                  </p14:cNvPr>
                  <p14:cNvContentPartPr/>
                  <p14:nvPr/>
                </p14:nvContentPartPr>
                <p14:xfrm>
                  <a:off x="16074235" y="11364997"/>
                  <a:ext cx="33840" cy="20520"/>
                </p14:xfrm>
              </p:contentPart>
            </mc:Choice>
            <mc:Fallback xmlns="">
              <p:pic>
                <p:nvPicPr>
                  <p:cNvPr id="273" name="Ink 272">
                    <a:extLst>
                      <a:ext uri="{FF2B5EF4-FFF2-40B4-BE49-F238E27FC236}">
                        <a16:creationId xmlns:a16="http://schemas.microsoft.com/office/drawing/2014/main" id="{C4BB01DA-B1D5-49EF-B811-FE4D3045DA9F}"/>
                      </a:ext>
                    </a:extLst>
                  </p:cNvPr>
                  <p:cNvPicPr/>
                  <p:nvPr/>
                </p:nvPicPr>
                <p:blipFill>
                  <a:blip r:embed="rId231"/>
                  <a:stretch>
                    <a:fillRect/>
                  </a:stretch>
                </p:blipFill>
                <p:spPr>
                  <a:xfrm>
                    <a:off x="16065235" y="11355836"/>
                    <a:ext cx="51480" cy="3847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74" name="Ink 273">
                    <a:extLst>
                      <a:ext uri="{FF2B5EF4-FFF2-40B4-BE49-F238E27FC236}">
                        <a16:creationId xmlns:a16="http://schemas.microsoft.com/office/drawing/2014/main" id="{DF583A34-6AC5-42A2-84FC-1F79DB5617DF}"/>
                      </a:ext>
                    </a:extLst>
                  </p14:cNvPr>
                  <p14:cNvContentPartPr/>
                  <p14:nvPr/>
                </p14:nvContentPartPr>
                <p14:xfrm>
                  <a:off x="16245955" y="11493877"/>
                  <a:ext cx="186480" cy="228240"/>
                </p14:xfrm>
              </p:contentPart>
            </mc:Choice>
            <mc:Fallback xmlns="">
              <p:pic>
                <p:nvPicPr>
                  <p:cNvPr id="274" name="Ink 273">
                    <a:extLst>
                      <a:ext uri="{FF2B5EF4-FFF2-40B4-BE49-F238E27FC236}">
                        <a16:creationId xmlns:a16="http://schemas.microsoft.com/office/drawing/2014/main" id="{DF583A34-6AC5-42A2-84FC-1F79DB5617DF}"/>
                      </a:ext>
                    </a:extLst>
                  </p:cNvPr>
                  <p:cNvPicPr/>
                  <p:nvPr/>
                </p:nvPicPr>
                <p:blipFill>
                  <a:blip r:embed="rId233"/>
                  <a:stretch>
                    <a:fillRect/>
                  </a:stretch>
                </p:blipFill>
                <p:spPr>
                  <a:xfrm>
                    <a:off x="16236955" y="11484863"/>
                    <a:ext cx="204120" cy="245908"/>
                  </a:xfrm>
                  <a:prstGeom prst="rect">
                    <a:avLst/>
                  </a:prstGeom>
                </p:spPr>
              </p:pic>
            </mc:Fallback>
          </mc:AlternateContent>
        </p:grpSp>
        <p:grpSp>
          <p:nvGrpSpPr>
            <p:cNvPr id="283" name="Group 282">
              <a:extLst>
                <a:ext uri="{FF2B5EF4-FFF2-40B4-BE49-F238E27FC236}">
                  <a16:creationId xmlns:a16="http://schemas.microsoft.com/office/drawing/2014/main" id="{5EF02A25-8634-450D-B77A-39951128CD4D}"/>
                </a:ext>
              </a:extLst>
            </p:cNvPr>
            <p:cNvGrpSpPr/>
            <p:nvPr/>
          </p:nvGrpSpPr>
          <p:grpSpPr>
            <a:xfrm>
              <a:off x="14704151" y="7306687"/>
              <a:ext cx="540000" cy="426960"/>
              <a:chOff x="16887115" y="11317117"/>
              <a:chExt cx="540000" cy="426960"/>
            </a:xfrm>
          </p:grpSpPr>
          <mc:AlternateContent xmlns:mc="http://schemas.openxmlformats.org/markup-compatibility/2006" xmlns:p14="http://schemas.microsoft.com/office/powerpoint/2010/main">
            <mc:Choice Requires="p14">
              <p:contentPart p14:bwMode="auto" r:id="rId234">
                <p14:nvContentPartPr>
                  <p14:cNvPr id="280" name="Ink 279">
                    <a:extLst>
                      <a:ext uri="{FF2B5EF4-FFF2-40B4-BE49-F238E27FC236}">
                        <a16:creationId xmlns:a16="http://schemas.microsoft.com/office/drawing/2014/main" id="{6EEE01E7-267F-455A-A0ED-73B5A104744C}"/>
                      </a:ext>
                    </a:extLst>
                  </p14:cNvPr>
                  <p14:cNvContentPartPr/>
                  <p14:nvPr/>
                </p14:nvContentPartPr>
                <p14:xfrm>
                  <a:off x="16887115" y="11453917"/>
                  <a:ext cx="167040" cy="290160"/>
                </p14:xfrm>
              </p:contentPart>
            </mc:Choice>
            <mc:Fallback xmlns="">
              <p:pic>
                <p:nvPicPr>
                  <p:cNvPr id="280" name="Ink 279">
                    <a:extLst>
                      <a:ext uri="{FF2B5EF4-FFF2-40B4-BE49-F238E27FC236}">
                        <a16:creationId xmlns:a16="http://schemas.microsoft.com/office/drawing/2014/main" id="{6EEE01E7-267F-455A-A0ED-73B5A104744C}"/>
                      </a:ext>
                    </a:extLst>
                  </p:cNvPr>
                  <p:cNvPicPr/>
                  <p:nvPr/>
                </p:nvPicPr>
                <p:blipFill>
                  <a:blip r:embed="rId235"/>
                  <a:stretch>
                    <a:fillRect/>
                  </a:stretch>
                </p:blipFill>
                <p:spPr>
                  <a:xfrm>
                    <a:off x="16878115" y="11444917"/>
                    <a:ext cx="1846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81" name="Ink 280">
                    <a:extLst>
                      <a:ext uri="{FF2B5EF4-FFF2-40B4-BE49-F238E27FC236}">
                        <a16:creationId xmlns:a16="http://schemas.microsoft.com/office/drawing/2014/main" id="{7A6FD680-E3F5-49B1-A831-6BF031A61DC4}"/>
                      </a:ext>
                    </a:extLst>
                  </p14:cNvPr>
                  <p14:cNvContentPartPr/>
                  <p14:nvPr/>
                </p14:nvContentPartPr>
                <p14:xfrm>
                  <a:off x="17267995" y="11317117"/>
                  <a:ext cx="16200" cy="364680"/>
                </p14:xfrm>
              </p:contentPart>
            </mc:Choice>
            <mc:Fallback xmlns="">
              <p:pic>
                <p:nvPicPr>
                  <p:cNvPr id="281" name="Ink 280">
                    <a:extLst>
                      <a:ext uri="{FF2B5EF4-FFF2-40B4-BE49-F238E27FC236}">
                        <a16:creationId xmlns:a16="http://schemas.microsoft.com/office/drawing/2014/main" id="{7A6FD680-E3F5-49B1-A831-6BF031A61DC4}"/>
                      </a:ext>
                    </a:extLst>
                  </p:cNvPr>
                  <p:cNvPicPr/>
                  <p:nvPr/>
                </p:nvPicPr>
                <p:blipFill>
                  <a:blip r:embed="rId237"/>
                  <a:stretch>
                    <a:fillRect/>
                  </a:stretch>
                </p:blipFill>
                <p:spPr>
                  <a:xfrm>
                    <a:off x="17258995" y="11308117"/>
                    <a:ext cx="338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82" name="Ink 281">
                    <a:extLst>
                      <a:ext uri="{FF2B5EF4-FFF2-40B4-BE49-F238E27FC236}">
                        <a16:creationId xmlns:a16="http://schemas.microsoft.com/office/drawing/2014/main" id="{CA3C9B08-434A-49F5-9EC7-B05E4D853ED2}"/>
                      </a:ext>
                    </a:extLst>
                  </p14:cNvPr>
                  <p14:cNvContentPartPr/>
                  <p14:nvPr/>
                </p14:nvContentPartPr>
                <p14:xfrm>
                  <a:off x="17186275" y="11425477"/>
                  <a:ext cx="240840" cy="64800"/>
                </p14:xfrm>
              </p:contentPart>
            </mc:Choice>
            <mc:Fallback xmlns="">
              <p:pic>
                <p:nvPicPr>
                  <p:cNvPr id="282" name="Ink 281">
                    <a:extLst>
                      <a:ext uri="{FF2B5EF4-FFF2-40B4-BE49-F238E27FC236}">
                        <a16:creationId xmlns:a16="http://schemas.microsoft.com/office/drawing/2014/main" id="{CA3C9B08-434A-49F5-9EC7-B05E4D853ED2}"/>
                      </a:ext>
                    </a:extLst>
                  </p:cNvPr>
                  <p:cNvPicPr/>
                  <p:nvPr/>
                </p:nvPicPr>
                <p:blipFill>
                  <a:blip r:embed="rId239"/>
                  <a:stretch>
                    <a:fillRect/>
                  </a:stretch>
                </p:blipFill>
                <p:spPr>
                  <a:xfrm>
                    <a:off x="17177275" y="11416477"/>
                    <a:ext cx="258480" cy="8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0">
              <p14:nvContentPartPr>
                <p14:cNvPr id="288" name="Ink 287">
                  <a:extLst>
                    <a:ext uri="{FF2B5EF4-FFF2-40B4-BE49-F238E27FC236}">
                      <a16:creationId xmlns:a16="http://schemas.microsoft.com/office/drawing/2014/main" id="{AF81DD2E-D0D0-4F47-A7D8-1A53B3E32DB8}"/>
                    </a:ext>
                  </a:extLst>
                </p14:cNvPr>
                <p14:cNvContentPartPr/>
                <p14:nvPr/>
              </p14:nvContentPartPr>
              <p14:xfrm>
                <a:off x="15342071" y="7465447"/>
                <a:ext cx="209520" cy="207000"/>
              </p14:xfrm>
            </p:contentPart>
          </mc:Choice>
          <mc:Fallback xmlns="">
            <p:pic>
              <p:nvPicPr>
                <p:cNvPr id="288" name="Ink 287">
                  <a:extLst>
                    <a:ext uri="{FF2B5EF4-FFF2-40B4-BE49-F238E27FC236}">
                      <a16:creationId xmlns:a16="http://schemas.microsoft.com/office/drawing/2014/main" id="{AF81DD2E-D0D0-4F47-A7D8-1A53B3E32DB8}"/>
                    </a:ext>
                  </a:extLst>
                </p:cNvPr>
                <p:cNvPicPr/>
                <p:nvPr/>
              </p:nvPicPr>
              <p:blipFill>
                <a:blip r:embed="rId241"/>
                <a:stretch>
                  <a:fillRect/>
                </a:stretch>
              </p:blipFill>
              <p:spPr>
                <a:xfrm>
                  <a:off x="15333071" y="7456447"/>
                  <a:ext cx="2271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91" name="Ink 290">
                  <a:extLst>
                    <a:ext uri="{FF2B5EF4-FFF2-40B4-BE49-F238E27FC236}">
                      <a16:creationId xmlns:a16="http://schemas.microsoft.com/office/drawing/2014/main" id="{C0AE8BBB-8496-4A9A-B596-612D39A0A514}"/>
                    </a:ext>
                  </a:extLst>
                </p14:cNvPr>
                <p14:cNvContentPartPr/>
                <p14:nvPr/>
              </p14:nvContentPartPr>
              <p14:xfrm>
                <a:off x="15737351" y="7280047"/>
                <a:ext cx="193320" cy="442800"/>
              </p14:xfrm>
            </p:contentPart>
          </mc:Choice>
          <mc:Fallback xmlns="">
            <p:pic>
              <p:nvPicPr>
                <p:cNvPr id="291" name="Ink 290">
                  <a:extLst>
                    <a:ext uri="{FF2B5EF4-FFF2-40B4-BE49-F238E27FC236}">
                      <a16:creationId xmlns:a16="http://schemas.microsoft.com/office/drawing/2014/main" id="{C0AE8BBB-8496-4A9A-B596-612D39A0A514}"/>
                    </a:ext>
                  </a:extLst>
                </p:cNvPr>
                <p:cNvPicPr/>
                <p:nvPr/>
              </p:nvPicPr>
              <p:blipFill>
                <a:blip r:embed="rId243"/>
                <a:stretch>
                  <a:fillRect/>
                </a:stretch>
              </p:blipFill>
              <p:spPr>
                <a:xfrm>
                  <a:off x="15728351" y="7271047"/>
                  <a:ext cx="2109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92" name="Ink 291">
                  <a:extLst>
                    <a:ext uri="{FF2B5EF4-FFF2-40B4-BE49-F238E27FC236}">
                      <a16:creationId xmlns:a16="http://schemas.microsoft.com/office/drawing/2014/main" id="{6652DFB6-CA13-4D05-915B-C671DEF089EA}"/>
                    </a:ext>
                  </a:extLst>
                </p14:cNvPr>
                <p14:cNvContentPartPr/>
                <p14:nvPr/>
              </p14:nvContentPartPr>
              <p14:xfrm>
                <a:off x="16087991" y="7244047"/>
                <a:ext cx="31680" cy="458280"/>
              </p14:xfrm>
            </p:contentPart>
          </mc:Choice>
          <mc:Fallback xmlns="">
            <p:pic>
              <p:nvPicPr>
                <p:cNvPr id="292" name="Ink 291">
                  <a:extLst>
                    <a:ext uri="{FF2B5EF4-FFF2-40B4-BE49-F238E27FC236}">
                      <a16:creationId xmlns:a16="http://schemas.microsoft.com/office/drawing/2014/main" id="{6652DFB6-CA13-4D05-915B-C671DEF089EA}"/>
                    </a:ext>
                  </a:extLst>
                </p:cNvPr>
                <p:cNvPicPr/>
                <p:nvPr/>
              </p:nvPicPr>
              <p:blipFill>
                <a:blip r:embed="rId245"/>
                <a:stretch>
                  <a:fillRect/>
                </a:stretch>
              </p:blipFill>
              <p:spPr>
                <a:xfrm>
                  <a:off x="16078991" y="7235040"/>
                  <a:ext cx="49320" cy="475934"/>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96" name="Ink 295">
                  <a:extLst>
                    <a:ext uri="{FF2B5EF4-FFF2-40B4-BE49-F238E27FC236}">
                      <a16:creationId xmlns:a16="http://schemas.microsoft.com/office/drawing/2014/main" id="{CECBA98E-F42D-4C04-B677-5894A41E7080}"/>
                    </a:ext>
                  </a:extLst>
                </p14:cNvPr>
                <p14:cNvContentPartPr/>
                <p14:nvPr/>
              </p14:nvContentPartPr>
              <p14:xfrm>
                <a:off x="16231271" y="7492087"/>
                <a:ext cx="150480" cy="193680"/>
              </p14:xfrm>
            </p:contentPart>
          </mc:Choice>
          <mc:Fallback xmlns="">
            <p:pic>
              <p:nvPicPr>
                <p:cNvPr id="296" name="Ink 295">
                  <a:extLst>
                    <a:ext uri="{FF2B5EF4-FFF2-40B4-BE49-F238E27FC236}">
                      <a16:creationId xmlns:a16="http://schemas.microsoft.com/office/drawing/2014/main" id="{CECBA98E-F42D-4C04-B677-5894A41E7080}"/>
                    </a:ext>
                  </a:extLst>
                </p:cNvPr>
                <p:cNvPicPr/>
                <p:nvPr/>
              </p:nvPicPr>
              <p:blipFill>
                <a:blip r:embed="rId247"/>
                <a:stretch>
                  <a:fillRect/>
                </a:stretch>
              </p:blipFill>
              <p:spPr>
                <a:xfrm>
                  <a:off x="16222271" y="7483087"/>
                  <a:ext cx="168120" cy="211320"/>
                </a:xfrm>
                <a:prstGeom prst="rect">
                  <a:avLst/>
                </a:prstGeom>
              </p:spPr>
            </p:pic>
          </mc:Fallback>
        </mc:AlternateContent>
        <p:grpSp>
          <p:nvGrpSpPr>
            <p:cNvPr id="303" name="Group 302">
              <a:extLst>
                <a:ext uri="{FF2B5EF4-FFF2-40B4-BE49-F238E27FC236}">
                  <a16:creationId xmlns:a16="http://schemas.microsoft.com/office/drawing/2014/main" id="{AD3B10A4-49BE-4052-8789-8A380F9FF669}"/>
                </a:ext>
              </a:extLst>
            </p:cNvPr>
            <p:cNvGrpSpPr/>
            <p:nvPr/>
          </p:nvGrpSpPr>
          <p:grpSpPr>
            <a:xfrm>
              <a:off x="16851911" y="7444207"/>
              <a:ext cx="1580760" cy="283680"/>
              <a:chOff x="19034875" y="11454637"/>
              <a:chExt cx="1580760" cy="283680"/>
            </a:xfrm>
          </p:grpSpPr>
          <mc:AlternateContent xmlns:mc="http://schemas.openxmlformats.org/markup-compatibility/2006" xmlns:p14="http://schemas.microsoft.com/office/powerpoint/2010/main">
            <mc:Choice Requires="p14">
              <p:contentPart p14:bwMode="auto" r:id="rId248">
                <p14:nvContentPartPr>
                  <p14:cNvPr id="297" name="Ink 296">
                    <a:extLst>
                      <a:ext uri="{FF2B5EF4-FFF2-40B4-BE49-F238E27FC236}">
                        <a16:creationId xmlns:a16="http://schemas.microsoft.com/office/drawing/2014/main" id="{CDDF365F-C08A-463A-BBBD-D1835209C4F1}"/>
                      </a:ext>
                    </a:extLst>
                  </p14:cNvPr>
                  <p14:cNvContentPartPr/>
                  <p14:nvPr/>
                </p14:nvContentPartPr>
                <p14:xfrm>
                  <a:off x="19034875" y="11512597"/>
                  <a:ext cx="189000" cy="225360"/>
                </p14:xfrm>
              </p:contentPart>
            </mc:Choice>
            <mc:Fallback xmlns="">
              <p:pic>
                <p:nvPicPr>
                  <p:cNvPr id="297" name="Ink 296">
                    <a:extLst>
                      <a:ext uri="{FF2B5EF4-FFF2-40B4-BE49-F238E27FC236}">
                        <a16:creationId xmlns:a16="http://schemas.microsoft.com/office/drawing/2014/main" id="{CDDF365F-C08A-463A-BBBD-D1835209C4F1}"/>
                      </a:ext>
                    </a:extLst>
                  </p:cNvPr>
                  <p:cNvPicPr/>
                  <p:nvPr/>
                </p:nvPicPr>
                <p:blipFill>
                  <a:blip r:embed="rId249"/>
                  <a:stretch>
                    <a:fillRect/>
                  </a:stretch>
                </p:blipFill>
                <p:spPr>
                  <a:xfrm>
                    <a:off x="19025875" y="11503611"/>
                    <a:ext cx="206640" cy="242972"/>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98" name="Ink 297">
                    <a:extLst>
                      <a:ext uri="{FF2B5EF4-FFF2-40B4-BE49-F238E27FC236}">
                        <a16:creationId xmlns:a16="http://schemas.microsoft.com/office/drawing/2014/main" id="{2FABD947-5982-475E-A8D7-9C93A23E7B92}"/>
                      </a:ext>
                    </a:extLst>
                  </p14:cNvPr>
                  <p14:cNvContentPartPr/>
                  <p14:nvPr/>
                </p14:nvContentPartPr>
                <p14:xfrm>
                  <a:off x="19348795" y="11506477"/>
                  <a:ext cx="173520" cy="194040"/>
                </p14:xfrm>
              </p:contentPart>
            </mc:Choice>
            <mc:Fallback xmlns="">
              <p:pic>
                <p:nvPicPr>
                  <p:cNvPr id="298" name="Ink 297">
                    <a:extLst>
                      <a:ext uri="{FF2B5EF4-FFF2-40B4-BE49-F238E27FC236}">
                        <a16:creationId xmlns:a16="http://schemas.microsoft.com/office/drawing/2014/main" id="{2FABD947-5982-475E-A8D7-9C93A23E7B92}"/>
                      </a:ext>
                    </a:extLst>
                  </p:cNvPr>
                  <p:cNvPicPr/>
                  <p:nvPr/>
                </p:nvPicPr>
                <p:blipFill>
                  <a:blip r:embed="rId251"/>
                  <a:stretch>
                    <a:fillRect/>
                  </a:stretch>
                </p:blipFill>
                <p:spPr>
                  <a:xfrm>
                    <a:off x="19339795" y="11497494"/>
                    <a:ext cx="191160" cy="211647"/>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99" name="Ink 298">
                    <a:extLst>
                      <a:ext uri="{FF2B5EF4-FFF2-40B4-BE49-F238E27FC236}">
                        <a16:creationId xmlns:a16="http://schemas.microsoft.com/office/drawing/2014/main" id="{84488A6E-96F3-4523-B89C-4F0A9B14749A}"/>
                      </a:ext>
                    </a:extLst>
                  </p14:cNvPr>
                  <p14:cNvContentPartPr/>
                  <p14:nvPr/>
                </p14:nvContentPartPr>
                <p14:xfrm>
                  <a:off x="19689715" y="11479117"/>
                  <a:ext cx="172800" cy="214560"/>
                </p14:xfrm>
              </p:contentPart>
            </mc:Choice>
            <mc:Fallback xmlns="">
              <p:pic>
                <p:nvPicPr>
                  <p:cNvPr id="299" name="Ink 298">
                    <a:extLst>
                      <a:ext uri="{FF2B5EF4-FFF2-40B4-BE49-F238E27FC236}">
                        <a16:creationId xmlns:a16="http://schemas.microsoft.com/office/drawing/2014/main" id="{84488A6E-96F3-4523-B89C-4F0A9B14749A}"/>
                      </a:ext>
                    </a:extLst>
                  </p:cNvPr>
                  <p:cNvPicPr/>
                  <p:nvPr/>
                </p:nvPicPr>
                <p:blipFill>
                  <a:blip r:embed="rId253"/>
                  <a:stretch>
                    <a:fillRect/>
                  </a:stretch>
                </p:blipFill>
                <p:spPr>
                  <a:xfrm>
                    <a:off x="19680715" y="11470102"/>
                    <a:ext cx="190440" cy="23223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00" name="Ink 299">
                    <a:extLst>
                      <a:ext uri="{FF2B5EF4-FFF2-40B4-BE49-F238E27FC236}">
                        <a16:creationId xmlns:a16="http://schemas.microsoft.com/office/drawing/2014/main" id="{F78BFC55-5770-458F-B674-BC19FE7FC972}"/>
                      </a:ext>
                    </a:extLst>
                  </p14:cNvPr>
                  <p14:cNvContentPartPr/>
                  <p14:nvPr/>
                </p14:nvContentPartPr>
                <p14:xfrm>
                  <a:off x="19917235" y="11488117"/>
                  <a:ext cx="202680" cy="207720"/>
                </p14:xfrm>
              </p:contentPart>
            </mc:Choice>
            <mc:Fallback xmlns="">
              <p:pic>
                <p:nvPicPr>
                  <p:cNvPr id="300" name="Ink 299">
                    <a:extLst>
                      <a:ext uri="{FF2B5EF4-FFF2-40B4-BE49-F238E27FC236}">
                        <a16:creationId xmlns:a16="http://schemas.microsoft.com/office/drawing/2014/main" id="{F78BFC55-5770-458F-B674-BC19FE7FC972}"/>
                      </a:ext>
                    </a:extLst>
                  </p:cNvPr>
                  <p:cNvPicPr/>
                  <p:nvPr/>
                </p:nvPicPr>
                <p:blipFill>
                  <a:blip r:embed="rId255"/>
                  <a:stretch>
                    <a:fillRect/>
                  </a:stretch>
                </p:blipFill>
                <p:spPr>
                  <a:xfrm>
                    <a:off x="19908235" y="11479133"/>
                    <a:ext cx="22032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01" name="Ink 300">
                    <a:extLst>
                      <a:ext uri="{FF2B5EF4-FFF2-40B4-BE49-F238E27FC236}">
                        <a16:creationId xmlns:a16="http://schemas.microsoft.com/office/drawing/2014/main" id="{840B3009-E28B-447D-A995-8AC9E369909B}"/>
                      </a:ext>
                    </a:extLst>
                  </p14:cNvPr>
                  <p14:cNvContentPartPr/>
                  <p14:nvPr/>
                </p14:nvContentPartPr>
                <p14:xfrm>
                  <a:off x="20181475" y="11471557"/>
                  <a:ext cx="164160" cy="266760"/>
                </p14:xfrm>
              </p:contentPart>
            </mc:Choice>
            <mc:Fallback xmlns="">
              <p:pic>
                <p:nvPicPr>
                  <p:cNvPr id="301" name="Ink 300">
                    <a:extLst>
                      <a:ext uri="{FF2B5EF4-FFF2-40B4-BE49-F238E27FC236}">
                        <a16:creationId xmlns:a16="http://schemas.microsoft.com/office/drawing/2014/main" id="{840B3009-E28B-447D-A995-8AC9E369909B}"/>
                      </a:ext>
                    </a:extLst>
                  </p:cNvPr>
                  <p:cNvPicPr/>
                  <p:nvPr/>
                </p:nvPicPr>
                <p:blipFill>
                  <a:blip r:embed="rId257"/>
                  <a:stretch>
                    <a:fillRect/>
                  </a:stretch>
                </p:blipFill>
                <p:spPr>
                  <a:xfrm>
                    <a:off x="20172495" y="11462545"/>
                    <a:ext cx="181761" cy="284424"/>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02" name="Ink 301">
                    <a:extLst>
                      <a:ext uri="{FF2B5EF4-FFF2-40B4-BE49-F238E27FC236}">
                        <a16:creationId xmlns:a16="http://schemas.microsoft.com/office/drawing/2014/main" id="{1DFB459F-7EFF-4110-A2E4-ECF01DF83A76}"/>
                      </a:ext>
                    </a:extLst>
                  </p14:cNvPr>
                  <p14:cNvContentPartPr/>
                  <p14:nvPr/>
                </p14:nvContentPartPr>
                <p14:xfrm>
                  <a:off x="20451835" y="11454637"/>
                  <a:ext cx="163800" cy="234720"/>
                </p14:xfrm>
              </p:contentPart>
            </mc:Choice>
            <mc:Fallback xmlns="">
              <p:pic>
                <p:nvPicPr>
                  <p:cNvPr id="302" name="Ink 301">
                    <a:extLst>
                      <a:ext uri="{FF2B5EF4-FFF2-40B4-BE49-F238E27FC236}">
                        <a16:creationId xmlns:a16="http://schemas.microsoft.com/office/drawing/2014/main" id="{1DFB459F-7EFF-4110-A2E4-ECF01DF83A76}"/>
                      </a:ext>
                    </a:extLst>
                  </p:cNvPr>
                  <p:cNvPicPr/>
                  <p:nvPr/>
                </p:nvPicPr>
                <p:blipFill>
                  <a:blip r:embed="rId259"/>
                  <a:stretch>
                    <a:fillRect/>
                  </a:stretch>
                </p:blipFill>
                <p:spPr>
                  <a:xfrm>
                    <a:off x="20442835" y="11445637"/>
                    <a:ext cx="181440" cy="25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307" name="Ink 306">
                  <a:extLst>
                    <a:ext uri="{FF2B5EF4-FFF2-40B4-BE49-F238E27FC236}">
                      <a16:creationId xmlns:a16="http://schemas.microsoft.com/office/drawing/2014/main" id="{1C731C45-EBB3-4395-B8E4-1D52F98987B5}"/>
                    </a:ext>
                  </a:extLst>
                </p14:cNvPr>
                <p14:cNvContentPartPr/>
                <p14:nvPr/>
              </p14:nvContentPartPr>
              <p14:xfrm>
                <a:off x="18910031" y="7229647"/>
                <a:ext cx="278640" cy="386280"/>
              </p14:xfrm>
            </p:contentPart>
          </mc:Choice>
          <mc:Fallback xmlns="">
            <p:pic>
              <p:nvPicPr>
                <p:cNvPr id="307" name="Ink 306">
                  <a:extLst>
                    <a:ext uri="{FF2B5EF4-FFF2-40B4-BE49-F238E27FC236}">
                      <a16:creationId xmlns:a16="http://schemas.microsoft.com/office/drawing/2014/main" id="{1C731C45-EBB3-4395-B8E4-1D52F98987B5}"/>
                    </a:ext>
                  </a:extLst>
                </p:cNvPr>
                <p:cNvPicPr/>
                <p:nvPr/>
              </p:nvPicPr>
              <p:blipFill>
                <a:blip r:embed="rId261"/>
                <a:stretch>
                  <a:fillRect/>
                </a:stretch>
              </p:blipFill>
              <p:spPr>
                <a:xfrm>
                  <a:off x="18901043" y="7220647"/>
                  <a:ext cx="296257" cy="403920"/>
                </a:xfrm>
                <a:prstGeom prst="rect">
                  <a:avLst/>
                </a:prstGeom>
              </p:spPr>
            </p:pic>
          </mc:Fallback>
        </mc:AlternateContent>
        <p:grpSp>
          <p:nvGrpSpPr>
            <p:cNvPr id="312" name="Group 311">
              <a:extLst>
                <a:ext uri="{FF2B5EF4-FFF2-40B4-BE49-F238E27FC236}">
                  <a16:creationId xmlns:a16="http://schemas.microsoft.com/office/drawing/2014/main" id="{E9A7060E-5865-43F7-BC66-23AA1BDBECA2}"/>
                </a:ext>
              </a:extLst>
            </p:cNvPr>
            <p:cNvGrpSpPr/>
            <p:nvPr/>
          </p:nvGrpSpPr>
          <p:grpSpPr>
            <a:xfrm>
              <a:off x="19274351" y="7435207"/>
              <a:ext cx="507960" cy="219600"/>
              <a:chOff x="21457315" y="11445637"/>
              <a:chExt cx="507960" cy="219600"/>
            </a:xfrm>
          </p:grpSpPr>
          <mc:AlternateContent xmlns:mc="http://schemas.openxmlformats.org/markup-compatibility/2006" xmlns:p14="http://schemas.microsoft.com/office/powerpoint/2010/main">
            <mc:Choice Requires="p14">
              <p:contentPart p14:bwMode="auto" r:id="rId262">
                <p14:nvContentPartPr>
                  <p14:cNvPr id="310" name="Ink 309">
                    <a:extLst>
                      <a:ext uri="{FF2B5EF4-FFF2-40B4-BE49-F238E27FC236}">
                        <a16:creationId xmlns:a16="http://schemas.microsoft.com/office/drawing/2014/main" id="{15EAFD25-2126-4E95-8D3F-BE08A1921C63}"/>
                      </a:ext>
                    </a:extLst>
                  </p14:cNvPr>
                  <p14:cNvContentPartPr/>
                  <p14:nvPr/>
                </p14:nvContentPartPr>
                <p14:xfrm>
                  <a:off x="21457315" y="11445637"/>
                  <a:ext cx="229320" cy="218880"/>
                </p14:xfrm>
              </p:contentPart>
            </mc:Choice>
            <mc:Fallback xmlns="">
              <p:pic>
                <p:nvPicPr>
                  <p:cNvPr id="310" name="Ink 309">
                    <a:extLst>
                      <a:ext uri="{FF2B5EF4-FFF2-40B4-BE49-F238E27FC236}">
                        <a16:creationId xmlns:a16="http://schemas.microsoft.com/office/drawing/2014/main" id="{15EAFD25-2126-4E95-8D3F-BE08A1921C63}"/>
                      </a:ext>
                    </a:extLst>
                  </p:cNvPr>
                  <p:cNvPicPr/>
                  <p:nvPr/>
                </p:nvPicPr>
                <p:blipFill>
                  <a:blip r:embed="rId263"/>
                  <a:stretch>
                    <a:fillRect/>
                  </a:stretch>
                </p:blipFill>
                <p:spPr>
                  <a:xfrm>
                    <a:off x="21448315" y="11436637"/>
                    <a:ext cx="2469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11" name="Ink 310">
                    <a:extLst>
                      <a:ext uri="{FF2B5EF4-FFF2-40B4-BE49-F238E27FC236}">
                        <a16:creationId xmlns:a16="http://schemas.microsoft.com/office/drawing/2014/main" id="{AD2F9EF5-8AFC-40A4-B325-9CA7124F4D73}"/>
                      </a:ext>
                    </a:extLst>
                  </p14:cNvPr>
                  <p14:cNvContentPartPr/>
                  <p14:nvPr/>
                </p14:nvContentPartPr>
                <p14:xfrm>
                  <a:off x="21720835" y="11485957"/>
                  <a:ext cx="244440" cy="179280"/>
                </p14:xfrm>
              </p:contentPart>
            </mc:Choice>
            <mc:Fallback xmlns="">
              <p:pic>
                <p:nvPicPr>
                  <p:cNvPr id="311" name="Ink 310">
                    <a:extLst>
                      <a:ext uri="{FF2B5EF4-FFF2-40B4-BE49-F238E27FC236}">
                        <a16:creationId xmlns:a16="http://schemas.microsoft.com/office/drawing/2014/main" id="{AD2F9EF5-8AFC-40A4-B325-9CA7124F4D73}"/>
                      </a:ext>
                    </a:extLst>
                  </p:cNvPr>
                  <p:cNvPicPr/>
                  <p:nvPr/>
                </p:nvPicPr>
                <p:blipFill>
                  <a:blip r:embed="rId265"/>
                  <a:stretch>
                    <a:fillRect/>
                  </a:stretch>
                </p:blipFill>
                <p:spPr>
                  <a:xfrm>
                    <a:off x="21711835" y="11476939"/>
                    <a:ext cx="262080" cy="19695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313" name="Ink 312">
                  <a:extLst>
                    <a:ext uri="{FF2B5EF4-FFF2-40B4-BE49-F238E27FC236}">
                      <a16:creationId xmlns:a16="http://schemas.microsoft.com/office/drawing/2014/main" id="{41820975-A0C9-423A-B27F-209D5F1C657D}"/>
                    </a:ext>
                  </a:extLst>
                </p14:cNvPr>
                <p14:cNvContentPartPr/>
                <p14:nvPr/>
              </p14:nvContentPartPr>
              <p14:xfrm>
                <a:off x="19872671" y="7471567"/>
                <a:ext cx="133200" cy="181440"/>
              </p14:xfrm>
            </p:contentPart>
          </mc:Choice>
          <mc:Fallback xmlns="">
            <p:pic>
              <p:nvPicPr>
                <p:cNvPr id="313" name="Ink 312">
                  <a:extLst>
                    <a:ext uri="{FF2B5EF4-FFF2-40B4-BE49-F238E27FC236}">
                      <a16:creationId xmlns:a16="http://schemas.microsoft.com/office/drawing/2014/main" id="{41820975-A0C9-423A-B27F-209D5F1C657D}"/>
                    </a:ext>
                  </a:extLst>
                </p:cNvPr>
                <p:cNvPicPr/>
                <p:nvPr/>
              </p:nvPicPr>
              <p:blipFill>
                <a:blip r:embed="rId267"/>
                <a:stretch>
                  <a:fillRect/>
                </a:stretch>
              </p:blipFill>
              <p:spPr>
                <a:xfrm>
                  <a:off x="19863647" y="7462567"/>
                  <a:ext cx="150888"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14" name="Ink 313">
                  <a:extLst>
                    <a:ext uri="{FF2B5EF4-FFF2-40B4-BE49-F238E27FC236}">
                      <a16:creationId xmlns:a16="http://schemas.microsoft.com/office/drawing/2014/main" id="{89CC24DF-3202-4EE0-B182-D3D9B20156B1}"/>
                    </a:ext>
                  </a:extLst>
                </p14:cNvPr>
                <p14:cNvContentPartPr/>
                <p14:nvPr/>
              </p14:nvContentPartPr>
              <p14:xfrm>
                <a:off x="20085431" y="7472647"/>
                <a:ext cx="181800" cy="183960"/>
              </p14:xfrm>
            </p:contentPart>
          </mc:Choice>
          <mc:Fallback xmlns="">
            <p:pic>
              <p:nvPicPr>
                <p:cNvPr id="314" name="Ink 313">
                  <a:extLst>
                    <a:ext uri="{FF2B5EF4-FFF2-40B4-BE49-F238E27FC236}">
                      <a16:creationId xmlns:a16="http://schemas.microsoft.com/office/drawing/2014/main" id="{89CC24DF-3202-4EE0-B182-D3D9B20156B1}"/>
                    </a:ext>
                  </a:extLst>
                </p:cNvPr>
                <p:cNvPicPr/>
                <p:nvPr/>
              </p:nvPicPr>
              <p:blipFill>
                <a:blip r:embed="rId269"/>
                <a:stretch>
                  <a:fillRect/>
                </a:stretch>
              </p:blipFill>
              <p:spPr>
                <a:xfrm>
                  <a:off x="20076431" y="7463647"/>
                  <a:ext cx="1994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15" name="Ink 314">
                  <a:extLst>
                    <a:ext uri="{FF2B5EF4-FFF2-40B4-BE49-F238E27FC236}">
                      <a16:creationId xmlns:a16="http://schemas.microsoft.com/office/drawing/2014/main" id="{9AB3E9E6-4BFD-414A-99DD-B7D52339F758}"/>
                    </a:ext>
                  </a:extLst>
                </p14:cNvPr>
                <p14:cNvContentPartPr/>
                <p14:nvPr/>
              </p14:nvContentPartPr>
              <p14:xfrm>
                <a:off x="20215031" y="7169527"/>
                <a:ext cx="21240" cy="463320"/>
              </p14:xfrm>
            </p:contentPart>
          </mc:Choice>
          <mc:Fallback xmlns="">
            <p:pic>
              <p:nvPicPr>
                <p:cNvPr id="315" name="Ink 314">
                  <a:extLst>
                    <a:ext uri="{FF2B5EF4-FFF2-40B4-BE49-F238E27FC236}">
                      <a16:creationId xmlns:a16="http://schemas.microsoft.com/office/drawing/2014/main" id="{9AB3E9E6-4BFD-414A-99DD-B7D52339F758}"/>
                    </a:ext>
                  </a:extLst>
                </p:cNvPr>
                <p:cNvPicPr/>
                <p:nvPr/>
              </p:nvPicPr>
              <p:blipFill>
                <a:blip r:embed="rId271"/>
                <a:stretch>
                  <a:fillRect/>
                </a:stretch>
              </p:blipFill>
              <p:spPr>
                <a:xfrm>
                  <a:off x="20206031" y="7160527"/>
                  <a:ext cx="3888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16" name="Ink 315">
                  <a:extLst>
                    <a:ext uri="{FF2B5EF4-FFF2-40B4-BE49-F238E27FC236}">
                      <a16:creationId xmlns:a16="http://schemas.microsoft.com/office/drawing/2014/main" id="{507D3085-2873-46FF-9085-CF99D4BCA9FB}"/>
                    </a:ext>
                  </a:extLst>
                </p14:cNvPr>
                <p14:cNvContentPartPr/>
                <p14:nvPr/>
              </p14:nvContentPartPr>
              <p14:xfrm>
                <a:off x="20330591" y="7439167"/>
                <a:ext cx="183240" cy="189720"/>
              </p14:xfrm>
            </p:contentPart>
          </mc:Choice>
          <mc:Fallback xmlns="">
            <p:pic>
              <p:nvPicPr>
                <p:cNvPr id="316" name="Ink 315">
                  <a:extLst>
                    <a:ext uri="{FF2B5EF4-FFF2-40B4-BE49-F238E27FC236}">
                      <a16:creationId xmlns:a16="http://schemas.microsoft.com/office/drawing/2014/main" id="{507D3085-2873-46FF-9085-CF99D4BCA9FB}"/>
                    </a:ext>
                  </a:extLst>
                </p:cNvPr>
                <p:cNvPicPr/>
                <p:nvPr/>
              </p:nvPicPr>
              <p:blipFill>
                <a:blip r:embed="rId273"/>
                <a:stretch>
                  <a:fillRect/>
                </a:stretch>
              </p:blipFill>
              <p:spPr>
                <a:xfrm>
                  <a:off x="20321591" y="7430150"/>
                  <a:ext cx="200880" cy="207394"/>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17" name="Ink 316">
                  <a:extLst>
                    <a:ext uri="{FF2B5EF4-FFF2-40B4-BE49-F238E27FC236}">
                      <a16:creationId xmlns:a16="http://schemas.microsoft.com/office/drawing/2014/main" id="{0703779D-5E94-4458-AE48-88DEB3F461C1}"/>
                    </a:ext>
                  </a:extLst>
                </p14:cNvPr>
                <p14:cNvContentPartPr/>
                <p14:nvPr/>
              </p14:nvContentPartPr>
              <p14:xfrm>
                <a:off x="20627591" y="7409287"/>
                <a:ext cx="110880" cy="187920"/>
              </p14:xfrm>
            </p:contentPart>
          </mc:Choice>
          <mc:Fallback xmlns="">
            <p:pic>
              <p:nvPicPr>
                <p:cNvPr id="317" name="Ink 316">
                  <a:extLst>
                    <a:ext uri="{FF2B5EF4-FFF2-40B4-BE49-F238E27FC236}">
                      <a16:creationId xmlns:a16="http://schemas.microsoft.com/office/drawing/2014/main" id="{0703779D-5E94-4458-AE48-88DEB3F461C1}"/>
                    </a:ext>
                  </a:extLst>
                </p:cNvPr>
                <p:cNvPicPr/>
                <p:nvPr/>
              </p:nvPicPr>
              <p:blipFill>
                <a:blip r:embed="rId275"/>
                <a:stretch>
                  <a:fillRect/>
                </a:stretch>
              </p:blipFill>
              <p:spPr>
                <a:xfrm>
                  <a:off x="20618591" y="7400287"/>
                  <a:ext cx="128520" cy="205560"/>
                </a:xfrm>
                <a:prstGeom prst="rect">
                  <a:avLst/>
                </a:prstGeom>
              </p:spPr>
            </p:pic>
          </mc:Fallback>
        </mc:AlternateContent>
        <p:grpSp>
          <p:nvGrpSpPr>
            <p:cNvPr id="330" name="Group 329">
              <a:extLst>
                <a:ext uri="{FF2B5EF4-FFF2-40B4-BE49-F238E27FC236}">
                  <a16:creationId xmlns:a16="http://schemas.microsoft.com/office/drawing/2014/main" id="{3D578B60-CCEC-4A73-B474-70F043426425}"/>
                </a:ext>
              </a:extLst>
            </p:cNvPr>
            <p:cNvGrpSpPr/>
            <p:nvPr/>
          </p:nvGrpSpPr>
          <p:grpSpPr>
            <a:xfrm>
              <a:off x="20846831" y="7227487"/>
              <a:ext cx="654120" cy="406080"/>
              <a:chOff x="23029795" y="11237917"/>
              <a:chExt cx="654120" cy="406080"/>
            </a:xfrm>
          </p:grpSpPr>
          <mc:AlternateContent xmlns:mc="http://schemas.openxmlformats.org/markup-compatibility/2006" xmlns:p14="http://schemas.microsoft.com/office/powerpoint/2010/main">
            <mc:Choice Requires="p14">
              <p:contentPart p14:bwMode="auto" r:id="rId276">
                <p14:nvContentPartPr>
                  <p14:cNvPr id="321" name="Ink 320">
                    <a:extLst>
                      <a:ext uri="{FF2B5EF4-FFF2-40B4-BE49-F238E27FC236}">
                        <a16:creationId xmlns:a16="http://schemas.microsoft.com/office/drawing/2014/main" id="{02FBF20A-4A13-4602-A221-FACCE619FF64}"/>
                      </a:ext>
                    </a:extLst>
                  </p14:cNvPr>
                  <p14:cNvContentPartPr/>
                  <p14:nvPr/>
                </p14:nvContentPartPr>
                <p14:xfrm>
                  <a:off x="23054635" y="11429437"/>
                  <a:ext cx="19080" cy="177840"/>
                </p14:xfrm>
              </p:contentPart>
            </mc:Choice>
            <mc:Fallback xmlns="">
              <p:pic>
                <p:nvPicPr>
                  <p:cNvPr id="321" name="Ink 320">
                    <a:extLst>
                      <a:ext uri="{FF2B5EF4-FFF2-40B4-BE49-F238E27FC236}">
                        <a16:creationId xmlns:a16="http://schemas.microsoft.com/office/drawing/2014/main" id="{02FBF20A-4A13-4602-A221-FACCE619FF64}"/>
                      </a:ext>
                    </a:extLst>
                  </p:cNvPr>
                  <p:cNvPicPr/>
                  <p:nvPr/>
                </p:nvPicPr>
                <p:blipFill>
                  <a:blip r:embed="rId277"/>
                  <a:stretch>
                    <a:fillRect/>
                  </a:stretch>
                </p:blipFill>
                <p:spPr>
                  <a:xfrm>
                    <a:off x="23045635" y="11420437"/>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22" name="Ink 321">
                    <a:extLst>
                      <a:ext uri="{FF2B5EF4-FFF2-40B4-BE49-F238E27FC236}">
                        <a16:creationId xmlns:a16="http://schemas.microsoft.com/office/drawing/2014/main" id="{1AC6BC57-DE84-4B23-95F4-BA341C00DA8E}"/>
                      </a:ext>
                    </a:extLst>
                  </p14:cNvPr>
                  <p14:cNvContentPartPr/>
                  <p14:nvPr/>
                </p14:nvContentPartPr>
                <p14:xfrm>
                  <a:off x="23029795" y="11237917"/>
                  <a:ext cx="23040" cy="14760"/>
                </p14:xfrm>
              </p:contentPart>
            </mc:Choice>
            <mc:Fallback xmlns="">
              <p:pic>
                <p:nvPicPr>
                  <p:cNvPr id="322" name="Ink 321">
                    <a:extLst>
                      <a:ext uri="{FF2B5EF4-FFF2-40B4-BE49-F238E27FC236}">
                        <a16:creationId xmlns:a16="http://schemas.microsoft.com/office/drawing/2014/main" id="{1AC6BC57-DE84-4B23-95F4-BA341C00DA8E}"/>
                      </a:ext>
                    </a:extLst>
                  </p:cNvPr>
                  <p:cNvPicPr/>
                  <p:nvPr/>
                </p:nvPicPr>
                <p:blipFill>
                  <a:blip r:embed="rId279"/>
                  <a:stretch>
                    <a:fillRect/>
                  </a:stretch>
                </p:blipFill>
                <p:spPr>
                  <a:xfrm>
                    <a:off x="23020652" y="11228917"/>
                    <a:ext cx="409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28" name="Ink 327">
                    <a:extLst>
                      <a:ext uri="{FF2B5EF4-FFF2-40B4-BE49-F238E27FC236}">
                        <a16:creationId xmlns:a16="http://schemas.microsoft.com/office/drawing/2014/main" id="{8EA31EF0-33F1-4FA8-B29D-749370BD328A}"/>
                      </a:ext>
                    </a:extLst>
                  </p14:cNvPr>
                  <p14:cNvContentPartPr/>
                  <p14:nvPr/>
                </p14:nvContentPartPr>
                <p14:xfrm>
                  <a:off x="23236435" y="11388037"/>
                  <a:ext cx="158760" cy="209520"/>
                </p14:xfrm>
              </p:contentPart>
            </mc:Choice>
            <mc:Fallback xmlns="">
              <p:pic>
                <p:nvPicPr>
                  <p:cNvPr id="328" name="Ink 327">
                    <a:extLst>
                      <a:ext uri="{FF2B5EF4-FFF2-40B4-BE49-F238E27FC236}">
                        <a16:creationId xmlns:a16="http://schemas.microsoft.com/office/drawing/2014/main" id="{8EA31EF0-33F1-4FA8-B29D-749370BD328A}"/>
                      </a:ext>
                    </a:extLst>
                  </p:cNvPr>
                  <p:cNvPicPr/>
                  <p:nvPr/>
                </p:nvPicPr>
                <p:blipFill>
                  <a:blip r:embed="rId281"/>
                  <a:stretch>
                    <a:fillRect/>
                  </a:stretch>
                </p:blipFill>
                <p:spPr>
                  <a:xfrm>
                    <a:off x="23227435" y="11379037"/>
                    <a:ext cx="176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29" name="Ink 328">
                    <a:extLst>
                      <a:ext uri="{FF2B5EF4-FFF2-40B4-BE49-F238E27FC236}">
                        <a16:creationId xmlns:a16="http://schemas.microsoft.com/office/drawing/2014/main" id="{855A7BF6-B4EB-478A-8ACB-0E84FFDFE82F}"/>
                      </a:ext>
                    </a:extLst>
                  </p14:cNvPr>
                  <p14:cNvContentPartPr/>
                  <p14:nvPr/>
                </p14:nvContentPartPr>
                <p14:xfrm>
                  <a:off x="23490235" y="11356357"/>
                  <a:ext cx="193680" cy="287640"/>
                </p14:xfrm>
              </p:contentPart>
            </mc:Choice>
            <mc:Fallback xmlns="">
              <p:pic>
                <p:nvPicPr>
                  <p:cNvPr id="329" name="Ink 328">
                    <a:extLst>
                      <a:ext uri="{FF2B5EF4-FFF2-40B4-BE49-F238E27FC236}">
                        <a16:creationId xmlns:a16="http://schemas.microsoft.com/office/drawing/2014/main" id="{855A7BF6-B4EB-478A-8ACB-0E84FFDFE82F}"/>
                      </a:ext>
                    </a:extLst>
                  </p:cNvPr>
                  <p:cNvPicPr/>
                  <p:nvPr/>
                </p:nvPicPr>
                <p:blipFill>
                  <a:blip r:embed="rId283"/>
                  <a:stretch>
                    <a:fillRect/>
                  </a:stretch>
                </p:blipFill>
                <p:spPr>
                  <a:xfrm>
                    <a:off x="23481235" y="11347357"/>
                    <a:ext cx="211320" cy="305280"/>
                  </a:xfrm>
                  <a:prstGeom prst="rect">
                    <a:avLst/>
                  </a:prstGeom>
                </p:spPr>
              </p:pic>
            </mc:Fallback>
          </mc:AlternateContent>
        </p:grpSp>
      </p:grpSp>
      <p:grpSp>
        <p:nvGrpSpPr>
          <p:cNvPr id="286" name="Group 285">
            <a:extLst>
              <a:ext uri="{FF2B5EF4-FFF2-40B4-BE49-F238E27FC236}">
                <a16:creationId xmlns:a16="http://schemas.microsoft.com/office/drawing/2014/main" id="{6AE55196-37BD-4813-96E7-4B8621D5135B}"/>
              </a:ext>
            </a:extLst>
          </p:cNvPr>
          <p:cNvGrpSpPr/>
          <p:nvPr/>
        </p:nvGrpSpPr>
        <p:grpSpPr>
          <a:xfrm>
            <a:off x="13795789" y="7817279"/>
            <a:ext cx="3768480" cy="1315080"/>
            <a:chOff x="12702115" y="4825237"/>
            <a:chExt cx="3768480" cy="1315080"/>
          </a:xfrm>
        </p:grpSpPr>
        <mc:AlternateContent xmlns:mc="http://schemas.openxmlformats.org/markup-compatibility/2006" xmlns:p14="http://schemas.microsoft.com/office/powerpoint/2010/main">
          <mc:Choice Requires="p14">
            <p:contentPart p14:bwMode="auto" r:id="rId284">
              <p14:nvContentPartPr>
                <p14:cNvPr id="337" name="Ink 336">
                  <a:extLst>
                    <a:ext uri="{FF2B5EF4-FFF2-40B4-BE49-F238E27FC236}">
                      <a16:creationId xmlns:a16="http://schemas.microsoft.com/office/drawing/2014/main" id="{05ED1F98-CCAC-4B07-BCF3-8E2A8E25F914}"/>
                    </a:ext>
                  </a:extLst>
                </p14:cNvPr>
                <p14:cNvContentPartPr/>
                <p14:nvPr/>
              </p14:nvContentPartPr>
              <p14:xfrm>
                <a:off x="12702115" y="4865917"/>
                <a:ext cx="645840" cy="161280"/>
              </p14:xfrm>
            </p:contentPart>
          </mc:Choice>
          <mc:Fallback xmlns="">
            <p:pic>
              <p:nvPicPr>
                <p:cNvPr id="337" name="Ink 336">
                  <a:extLst>
                    <a:ext uri="{FF2B5EF4-FFF2-40B4-BE49-F238E27FC236}">
                      <a16:creationId xmlns:a16="http://schemas.microsoft.com/office/drawing/2014/main" id="{05ED1F98-CCAC-4B07-BCF3-8E2A8E25F914}"/>
                    </a:ext>
                  </a:extLst>
                </p:cNvPr>
                <p:cNvPicPr/>
                <p:nvPr/>
              </p:nvPicPr>
              <p:blipFill>
                <a:blip r:embed="rId285"/>
                <a:stretch>
                  <a:fillRect/>
                </a:stretch>
              </p:blipFill>
              <p:spPr>
                <a:xfrm>
                  <a:off x="12684115" y="4847917"/>
                  <a:ext cx="6814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38" name="Ink 337">
                  <a:extLst>
                    <a:ext uri="{FF2B5EF4-FFF2-40B4-BE49-F238E27FC236}">
                      <a16:creationId xmlns:a16="http://schemas.microsoft.com/office/drawing/2014/main" id="{45B7BE78-EA62-4FDA-9F92-12A2E8DBC1AF}"/>
                    </a:ext>
                  </a:extLst>
                </p14:cNvPr>
                <p14:cNvContentPartPr/>
                <p14:nvPr/>
              </p14:nvContentPartPr>
              <p14:xfrm>
                <a:off x="13032595" y="4992637"/>
                <a:ext cx="43560" cy="653040"/>
              </p14:xfrm>
            </p:contentPart>
          </mc:Choice>
          <mc:Fallback xmlns="">
            <p:pic>
              <p:nvPicPr>
                <p:cNvPr id="338" name="Ink 337">
                  <a:extLst>
                    <a:ext uri="{FF2B5EF4-FFF2-40B4-BE49-F238E27FC236}">
                      <a16:creationId xmlns:a16="http://schemas.microsoft.com/office/drawing/2014/main" id="{45B7BE78-EA62-4FDA-9F92-12A2E8DBC1AF}"/>
                    </a:ext>
                  </a:extLst>
                </p:cNvPr>
                <p:cNvPicPr/>
                <p:nvPr/>
              </p:nvPicPr>
              <p:blipFill>
                <a:blip r:embed="rId287"/>
                <a:stretch>
                  <a:fillRect/>
                </a:stretch>
              </p:blipFill>
              <p:spPr>
                <a:xfrm>
                  <a:off x="13014595" y="4974637"/>
                  <a:ext cx="79200" cy="6886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41" name="Ink 340">
                  <a:extLst>
                    <a:ext uri="{FF2B5EF4-FFF2-40B4-BE49-F238E27FC236}">
                      <a16:creationId xmlns:a16="http://schemas.microsoft.com/office/drawing/2014/main" id="{9FE7C441-4C8F-426E-9893-DF0710BD58A2}"/>
                    </a:ext>
                  </a:extLst>
                </p14:cNvPr>
                <p14:cNvContentPartPr/>
                <p14:nvPr/>
              </p14:nvContentPartPr>
              <p14:xfrm>
                <a:off x="12799315" y="5590957"/>
                <a:ext cx="584640" cy="129240"/>
              </p14:xfrm>
            </p:contentPart>
          </mc:Choice>
          <mc:Fallback xmlns="">
            <p:pic>
              <p:nvPicPr>
                <p:cNvPr id="341" name="Ink 340">
                  <a:extLst>
                    <a:ext uri="{FF2B5EF4-FFF2-40B4-BE49-F238E27FC236}">
                      <a16:creationId xmlns:a16="http://schemas.microsoft.com/office/drawing/2014/main" id="{9FE7C441-4C8F-426E-9893-DF0710BD58A2}"/>
                    </a:ext>
                  </a:extLst>
                </p:cNvPr>
                <p:cNvPicPr/>
                <p:nvPr/>
              </p:nvPicPr>
              <p:blipFill>
                <a:blip r:embed="rId289"/>
                <a:stretch>
                  <a:fillRect/>
                </a:stretch>
              </p:blipFill>
              <p:spPr>
                <a:xfrm>
                  <a:off x="12781326" y="5572957"/>
                  <a:ext cx="620258" cy="164880"/>
                </a:xfrm>
                <a:prstGeom prst="rect">
                  <a:avLst/>
                </a:prstGeom>
              </p:spPr>
            </p:pic>
          </mc:Fallback>
        </mc:AlternateContent>
        <p:grpSp>
          <p:nvGrpSpPr>
            <p:cNvPr id="360" name="Group 359">
              <a:extLst>
                <a:ext uri="{FF2B5EF4-FFF2-40B4-BE49-F238E27FC236}">
                  <a16:creationId xmlns:a16="http://schemas.microsoft.com/office/drawing/2014/main" id="{C42854CE-090C-477C-8B8E-F27F72CD35C9}"/>
                </a:ext>
              </a:extLst>
            </p:cNvPr>
            <p:cNvGrpSpPr/>
            <p:nvPr/>
          </p:nvGrpSpPr>
          <p:grpSpPr>
            <a:xfrm>
              <a:off x="13617955" y="4825237"/>
              <a:ext cx="2852640" cy="1315080"/>
              <a:chOff x="13617955" y="4825237"/>
              <a:chExt cx="2852640" cy="1315080"/>
            </a:xfrm>
          </p:grpSpPr>
          <mc:AlternateContent xmlns:mc="http://schemas.openxmlformats.org/markup-compatibility/2006" xmlns:p14="http://schemas.microsoft.com/office/powerpoint/2010/main">
            <mc:Choice Requires="p14">
              <p:contentPart p14:bwMode="auto" r:id="rId290">
                <p14:nvContentPartPr>
                  <p14:cNvPr id="345" name="Ink 344">
                    <a:extLst>
                      <a:ext uri="{FF2B5EF4-FFF2-40B4-BE49-F238E27FC236}">
                        <a16:creationId xmlns:a16="http://schemas.microsoft.com/office/drawing/2014/main" id="{C1C132C6-B79D-474A-B724-946BBDF060AC}"/>
                      </a:ext>
                    </a:extLst>
                  </p14:cNvPr>
                  <p14:cNvContentPartPr/>
                  <p14:nvPr/>
                </p14:nvContentPartPr>
                <p14:xfrm>
                  <a:off x="13617955" y="5193157"/>
                  <a:ext cx="237600" cy="351000"/>
                </p14:xfrm>
              </p:contentPart>
            </mc:Choice>
            <mc:Fallback xmlns="">
              <p:pic>
                <p:nvPicPr>
                  <p:cNvPr id="345" name="Ink 344">
                    <a:extLst>
                      <a:ext uri="{FF2B5EF4-FFF2-40B4-BE49-F238E27FC236}">
                        <a16:creationId xmlns:a16="http://schemas.microsoft.com/office/drawing/2014/main" id="{C1C132C6-B79D-474A-B724-946BBDF060AC}"/>
                      </a:ext>
                    </a:extLst>
                  </p:cNvPr>
                  <p:cNvPicPr/>
                  <p:nvPr/>
                </p:nvPicPr>
                <p:blipFill>
                  <a:blip r:embed="rId291"/>
                  <a:stretch>
                    <a:fillRect/>
                  </a:stretch>
                </p:blipFill>
                <p:spPr>
                  <a:xfrm>
                    <a:off x="13599928" y="5175139"/>
                    <a:ext cx="273294" cy="386677"/>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48" name="Ink 347">
                    <a:extLst>
                      <a:ext uri="{FF2B5EF4-FFF2-40B4-BE49-F238E27FC236}">
                        <a16:creationId xmlns:a16="http://schemas.microsoft.com/office/drawing/2014/main" id="{090410BA-728D-48F7-9B45-8A8F7C297D2A}"/>
                      </a:ext>
                    </a:extLst>
                  </p14:cNvPr>
                  <p14:cNvContentPartPr/>
                  <p14:nvPr/>
                </p14:nvContentPartPr>
                <p14:xfrm>
                  <a:off x="13786075" y="4825237"/>
                  <a:ext cx="108000" cy="749880"/>
                </p14:xfrm>
              </p:contentPart>
            </mc:Choice>
            <mc:Fallback xmlns="">
              <p:pic>
                <p:nvPicPr>
                  <p:cNvPr id="348" name="Ink 347">
                    <a:extLst>
                      <a:ext uri="{FF2B5EF4-FFF2-40B4-BE49-F238E27FC236}">
                        <a16:creationId xmlns:a16="http://schemas.microsoft.com/office/drawing/2014/main" id="{090410BA-728D-48F7-9B45-8A8F7C297D2A}"/>
                      </a:ext>
                    </a:extLst>
                  </p:cNvPr>
                  <p:cNvPicPr/>
                  <p:nvPr/>
                </p:nvPicPr>
                <p:blipFill>
                  <a:blip r:embed="rId293"/>
                  <a:stretch>
                    <a:fillRect/>
                  </a:stretch>
                </p:blipFill>
                <p:spPr>
                  <a:xfrm>
                    <a:off x="13768075" y="4807237"/>
                    <a:ext cx="143640" cy="7855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49" name="Ink 348">
                    <a:extLst>
                      <a:ext uri="{FF2B5EF4-FFF2-40B4-BE49-F238E27FC236}">
                        <a16:creationId xmlns:a16="http://schemas.microsoft.com/office/drawing/2014/main" id="{BE733A7F-4DC7-443D-AF40-AB8982899D1F}"/>
                      </a:ext>
                    </a:extLst>
                  </p14:cNvPr>
                  <p14:cNvContentPartPr/>
                  <p14:nvPr/>
                </p14:nvContentPartPr>
                <p14:xfrm>
                  <a:off x="14016115" y="5208277"/>
                  <a:ext cx="247320" cy="351000"/>
                </p14:xfrm>
              </p:contentPart>
            </mc:Choice>
            <mc:Fallback xmlns="">
              <p:pic>
                <p:nvPicPr>
                  <p:cNvPr id="349" name="Ink 348">
                    <a:extLst>
                      <a:ext uri="{FF2B5EF4-FFF2-40B4-BE49-F238E27FC236}">
                        <a16:creationId xmlns:a16="http://schemas.microsoft.com/office/drawing/2014/main" id="{BE733A7F-4DC7-443D-AF40-AB8982899D1F}"/>
                      </a:ext>
                    </a:extLst>
                  </p:cNvPr>
                  <p:cNvPicPr/>
                  <p:nvPr/>
                </p:nvPicPr>
                <p:blipFill>
                  <a:blip r:embed="rId295"/>
                  <a:stretch>
                    <a:fillRect/>
                  </a:stretch>
                </p:blipFill>
                <p:spPr>
                  <a:xfrm>
                    <a:off x="13998115" y="5190277"/>
                    <a:ext cx="2829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50" name="Ink 349">
                    <a:extLst>
                      <a:ext uri="{FF2B5EF4-FFF2-40B4-BE49-F238E27FC236}">
                        <a16:creationId xmlns:a16="http://schemas.microsoft.com/office/drawing/2014/main" id="{BB229417-0060-428F-AC73-FCE04AA15BED}"/>
                      </a:ext>
                    </a:extLst>
                  </p14:cNvPr>
                  <p14:cNvContentPartPr/>
                  <p14:nvPr/>
                </p14:nvContentPartPr>
                <p14:xfrm>
                  <a:off x="14432995" y="5235997"/>
                  <a:ext cx="268560" cy="292320"/>
                </p14:xfrm>
              </p:contentPart>
            </mc:Choice>
            <mc:Fallback xmlns="">
              <p:pic>
                <p:nvPicPr>
                  <p:cNvPr id="350" name="Ink 349">
                    <a:extLst>
                      <a:ext uri="{FF2B5EF4-FFF2-40B4-BE49-F238E27FC236}">
                        <a16:creationId xmlns:a16="http://schemas.microsoft.com/office/drawing/2014/main" id="{BB229417-0060-428F-AC73-FCE04AA15BED}"/>
                      </a:ext>
                    </a:extLst>
                  </p:cNvPr>
                  <p:cNvPicPr/>
                  <p:nvPr/>
                </p:nvPicPr>
                <p:blipFill>
                  <a:blip r:embed="rId297"/>
                  <a:stretch>
                    <a:fillRect/>
                  </a:stretch>
                </p:blipFill>
                <p:spPr>
                  <a:xfrm>
                    <a:off x="14414995" y="5217997"/>
                    <a:ext cx="3042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51" name="Ink 350">
                    <a:extLst>
                      <a:ext uri="{FF2B5EF4-FFF2-40B4-BE49-F238E27FC236}">
                        <a16:creationId xmlns:a16="http://schemas.microsoft.com/office/drawing/2014/main" id="{A99D0C8E-4944-4846-B2FD-B79D4731014E}"/>
                      </a:ext>
                    </a:extLst>
                  </p14:cNvPr>
                  <p14:cNvContentPartPr/>
                  <p14:nvPr/>
                </p14:nvContentPartPr>
                <p14:xfrm>
                  <a:off x="14990995" y="4937917"/>
                  <a:ext cx="29160" cy="563040"/>
                </p14:xfrm>
              </p:contentPart>
            </mc:Choice>
            <mc:Fallback xmlns="">
              <p:pic>
                <p:nvPicPr>
                  <p:cNvPr id="351" name="Ink 350">
                    <a:extLst>
                      <a:ext uri="{FF2B5EF4-FFF2-40B4-BE49-F238E27FC236}">
                        <a16:creationId xmlns:a16="http://schemas.microsoft.com/office/drawing/2014/main" id="{A99D0C8E-4944-4846-B2FD-B79D4731014E}"/>
                      </a:ext>
                    </a:extLst>
                  </p:cNvPr>
                  <p:cNvPicPr/>
                  <p:nvPr/>
                </p:nvPicPr>
                <p:blipFill>
                  <a:blip r:embed="rId299"/>
                  <a:stretch>
                    <a:fillRect/>
                  </a:stretch>
                </p:blipFill>
                <p:spPr>
                  <a:xfrm>
                    <a:off x="14972995" y="4919917"/>
                    <a:ext cx="6480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52" name="Ink 351">
                    <a:extLst>
                      <a:ext uri="{FF2B5EF4-FFF2-40B4-BE49-F238E27FC236}">
                        <a16:creationId xmlns:a16="http://schemas.microsoft.com/office/drawing/2014/main" id="{D10C8549-8561-495C-909A-5CCE3277B043}"/>
                      </a:ext>
                    </a:extLst>
                  </p14:cNvPr>
                  <p14:cNvContentPartPr/>
                  <p14:nvPr/>
                </p14:nvContentPartPr>
                <p14:xfrm>
                  <a:off x="14886955" y="5173717"/>
                  <a:ext cx="217080" cy="20160"/>
                </p14:xfrm>
              </p:contentPart>
            </mc:Choice>
            <mc:Fallback xmlns="">
              <p:pic>
                <p:nvPicPr>
                  <p:cNvPr id="352" name="Ink 351">
                    <a:extLst>
                      <a:ext uri="{FF2B5EF4-FFF2-40B4-BE49-F238E27FC236}">
                        <a16:creationId xmlns:a16="http://schemas.microsoft.com/office/drawing/2014/main" id="{D10C8549-8561-495C-909A-5CCE3277B043}"/>
                      </a:ext>
                    </a:extLst>
                  </p:cNvPr>
                  <p:cNvPicPr/>
                  <p:nvPr/>
                </p:nvPicPr>
                <p:blipFill>
                  <a:blip r:embed="rId301"/>
                  <a:stretch>
                    <a:fillRect/>
                  </a:stretch>
                </p:blipFill>
                <p:spPr>
                  <a:xfrm>
                    <a:off x="14868955" y="5155717"/>
                    <a:ext cx="2527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53" name="Ink 352">
                    <a:extLst>
                      <a:ext uri="{FF2B5EF4-FFF2-40B4-BE49-F238E27FC236}">
                        <a16:creationId xmlns:a16="http://schemas.microsoft.com/office/drawing/2014/main" id="{823753B7-A3A2-4E62-9B14-D1432E7F468C}"/>
                      </a:ext>
                    </a:extLst>
                  </p14:cNvPr>
                  <p14:cNvContentPartPr/>
                  <p14:nvPr/>
                </p14:nvContentPartPr>
                <p14:xfrm>
                  <a:off x="15323635" y="5199997"/>
                  <a:ext cx="36360" cy="259920"/>
                </p14:xfrm>
              </p:contentPart>
            </mc:Choice>
            <mc:Fallback xmlns="">
              <p:pic>
                <p:nvPicPr>
                  <p:cNvPr id="353" name="Ink 352">
                    <a:extLst>
                      <a:ext uri="{FF2B5EF4-FFF2-40B4-BE49-F238E27FC236}">
                        <a16:creationId xmlns:a16="http://schemas.microsoft.com/office/drawing/2014/main" id="{823753B7-A3A2-4E62-9B14-D1432E7F468C}"/>
                      </a:ext>
                    </a:extLst>
                  </p:cNvPr>
                  <p:cNvPicPr/>
                  <p:nvPr/>
                </p:nvPicPr>
                <p:blipFill>
                  <a:blip r:embed="rId303"/>
                  <a:stretch>
                    <a:fillRect/>
                  </a:stretch>
                </p:blipFill>
                <p:spPr>
                  <a:xfrm>
                    <a:off x="15305635" y="5181997"/>
                    <a:ext cx="720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56" name="Ink 355">
                    <a:extLst>
                      <a:ext uri="{FF2B5EF4-FFF2-40B4-BE49-F238E27FC236}">
                        <a16:creationId xmlns:a16="http://schemas.microsoft.com/office/drawing/2014/main" id="{5B298B92-F496-404D-B4F0-D9135BD331D6}"/>
                      </a:ext>
                    </a:extLst>
                  </p14:cNvPr>
                  <p14:cNvContentPartPr/>
                  <p14:nvPr/>
                </p14:nvContentPartPr>
                <p14:xfrm>
                  <a:off x="15303835" y="4954477"/>
                  <a:ext cx="360" cy="360"/>
                </p14:xfrm>
              </p:contentPart>
            </mc:Choice>
            <mc:Fallback xmlns="">
              <p:pic>
                <p:nvPicPr>
                  <p:cNvPr id="356" name="Ink 355">
                    <a:extLst>
                      <a:ext uri="{FF2B5EF4-FFF2-40B4-BE49-F238E27FC236}">
                        <a16:creationId xmlns:a16="http://schemas.microsoft.com/office/drawing/2014/main" id="{5B298B92-F496-404D-B4F0-D9135BD331D6}"/>
                      </a:ext>
                    </a:extLst>
                  </p:cNvPr>
                  <p:cNvPicPr/>
                  <p:nvPr/>
                </p:nvPicPr>
                <p:blipFill>
                  <a:blip r:embed="rId305"/>
                  <a:stretch>
                    <a:fillRect/>
                  </a:stretch>
                </p:blipFill>
                <p:spPr>
                  <a:xfrm>
                    <a:off x="15285835" y="49364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57" name="Ink 356">
                    <a:extLst>
                      <a:ext uri="{FF2B5EF4-FFF2-40B4-BE49-F238E27FC236}">
                        <a16:creationId xmlns:a16="http://schemas.microsoft.com/office/drawing/2014/main" id="{CFE0681E-FDE9-4AC0-8F71-744D99798A71}"/>
                      </a:ext>
                    </a:extLst>
                  </p14:cNvPr>
                  <p14:cNvContentPartPr/>
                  <p14:nvPr/>
                </p14:nvContentPartPr>
                <p14:xfrm>
                  <a:off x="15686515" y="4978957"/>
                  <a:ext cx="29160" cy="508680"/>
                </p14:xfrm>
              </p:contentPart>
            </mc:Choice>
            <mc:Fallback xmlns="">
              <p:pic>
                <p:nvPicPr>
                  <p:cNvPr id="357" name="Ink 356">
                    <a:extLst>
                      <a:ext uri="{FF2B5EF4-FFF2-40B4-BE49-F238E27FC236}">
                        <a16:creationId xmlns:a16="http://schemas.microsoft.com/office/drawing/2014/main" id="{CFE0681E-FDE9-4AC0-8F71-744D99798A71}"/>
                      </a:ext>
                    </a:extLst>
                  </p:cNvPr>
                  <p:cNvPicPr/>
                  <p:nvPr/>
                </p:nvPicPr>
                <p:blipFill>
                  <a:blip r:embed="rId307"/>
                  <a:stretch>
                    <a:fillRect/>
                  </a:stretch>
                </p:blipFill>
                <p:spPr>
                  <a:xfrm>
                    <a:off x="15668735" y="4960957"/>
                    <a:ext cx="64365"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58" name="Ink 357">
                    <a:extLst>
                      <a:ext uri="{FF2B5EF4-FFF2-40B4-BE49-F238E27FC236}">
                        <a16:creationId xmlns:a16="http://schemas.microsoft.com/office/drawing/2014/main" id="{C6EADBC6-E992-4024-82F7-2845EAABF10E}"/>
                      </a:ext>
                    </a:extLst>
                  </p14:cNvPr>
                  <p14:cNvContentPartPr/>
                  <p14:nvPr/>
                </p14:nvContentPartPr>
                <p14:xfrm>
                  <a:off x="15588595" y="5169757"/>
                  <a:ext cx="231480" cy="19080"/>
                </p14:xfrm>
              </p:contentPart>
            </mc:Choice>
            <mc:Fallback xmlns="">
              <p:pic>
                <p:nvPicPr>
                  <p:cNvPr id="358" name="Ink 357">
                    <a:extLst>
                      <a:ext uri="{FF2B5EF4-FFF2-40B4-BE49-F238E27FC236}">
                        <a16:creationId xmlns:a16="http://schemas.microsoft.com/office/drawing/2014/main" id="{C6EADBC6-E992-4024-82F7-2845EAABF10E}"/>
                      </a:ext>
                    </a:extLst>
                  </p:cNvPr>
                  <p:cNvPicPr/>
                  <p:nvPr/>
                </p:nvPicPr>
                <p:blipFill>
                  <a:blip r:embed="rId309"/>
                  <a:stretch>
                    <a:fillRect/>
                  </a:stretch>
                </p:blipFill>
                <p:spPr>
                  <a:xfrm>
                    <a:off x="15570595" y="5152090"/>
                    <a:ext cx="267120" cy="540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59" name="Ink 358">
                    <a:extLst>
                      <a:ext uri="{FF2B5EF4-FFF2-40B4-BE49-F238E27FC236}">
                        <a16:creationId xmlns:a16="http://schemas.microsoft.com/office/drawing/2014/main" id="{71CDB57D-CBAC-4AA0-A75B-10FAC9933C21}"/>
                      </a:ext>
                    </a:extLst>
                  </p14:cNvPr>
                  <p14:cNvContentPartPr/>
                  <p14:nvPr/>
                </p14:nvContentPartPr>
                <p14:xfrm>
                  <a:off x="15827275" y="5205757"/>
                  <a:ext cx="643320" cy="934560"/>
                </p14:xfrm>
              </p:contentPart>
            </mc:Choice>
            <mc:Fallback xmlns="">
              <p:pic>
                <p:nvPicPr>
                  <p:cNvPr id="359" name="Ink 358">
                    <a:extLst>
                      <a:ext uri="{FF2B5EF4-FFF2-40B4-BE49-F238E27FC236}">
                        <a16:creationId xmlns:a16="http://schemas.microsoft.com/office/drawing/2014/main" id="{71CDB57D-CBAC-4AA0-A75B-10FAC9933C21}"/>
                      </a:ext>
                    </a:extLst>
                  </p:cNvPr>
                  <p:cNvPicPr/>
                  <p:nvPr/>
                </p:nvPicPr>
                <p:blipFill>
                  <a:blip r:embed="rId311"/>
                  <a:stretch>
                    <a:fillRect/>
                  </a:stretch>
                </p:blipFill>
                <p:spPr>
                  <a:xfrm>
                    <a:off x="15809275" y="5187757"/>
                    <a:ext cx="678960" cy="970200"/>
                  </a:xfrm>
                  <a:prstGeom prst="rect">
                    <a:avLst/>
                  </a:prstGeom>
                </p:spPr>
              </p:pic>
            </mc:Fallback>
          </mc:AlternateContent>
        </p:grpSp>
      </p:grpSp>
      <p:sp>
        <p:nvSpPr>
          <p:cNvPr id="3" name="TextBox 2">
            <a:extLst>
              <a:ext uri="{FF2B5EF4-FFF2-40B4-BE49-F238E27FC236}">
                <a16:creationId xmlns:a16="http://schemas.microsoft.com/office/drawing/2014/main" id="{8C1DFDF0-1EF1-A049-86AB-A8B3675D8203}"/>
              </a:ext>
            </a:extLst>
          </p:cNvPr>
          <p:cNvSpPr txBox="1"/>
          <p:nvPr/>
        </p:nvSpPr>
        <p:spPr>
          <a:xfrm>
            <a:off x="8338669" y="13070756"/>
            <a:ext cx="2597426" cy="523220"/>
          </a:xfrm>
          <a:prstGeom prst="rect">
            <a:avLst/>
          </a:prstGeom>
          <a:noFill/>
        </p:spPr>
        <p:txBody>
          <a:bodyPr wrap="square" rtlCol="0">
            <a:spAutoFit/>
          </a:bodyPr>
          <a:lstStyle/>
          <a:p>
            <a:r>
              <a:rPr lang="en-US" sz="2800" dirty="0">
                <a:solidFill>
                  <a:schemeClr val="tx1"/>
                </a:solidFill>
              </a:rPr>
              <a:t>Remote Users</a:t>
            </a:r>
          </a:p>
        </p:txBody>
      </p:sp>
      <p:sp>
        <p:nvSpPr>
          <p:cNvPr id="242" name="TextBox 241">
            <a:extLst>
              <a:ext uri="{FF2B5EF4-FFF2-40B4-BE49-F238E27FC236}">
                <a16:creationId xmlns:a16="http://schemas.microsoft.com/office/drawing/2014/main" id="{CCA37C1A-9B66-AE4A-BF5C-8BA846C340A4}"/>
              </a:ext>
            </a:extLst>
          </p:cNvPr>
          <p:cNvSpPr txBox="1"/>
          <p:nvPr/>
        </p:nvSpPr>
        <p:spPr>
          <a:xfrm>
            <a:off x="11129217" y="10549778"/>
            <a:ext cx="2597426" cy="954107"/>
          </a:xfrm>
          <a:prstGeom prst="rect">
            <a:avLst/>
          </a:prstGeom>
          <a:noFill/>
        </p:spPr>
        <p:txBody>
          <a:bodyPr wrap="square" rtlCol="0">
            <a:spAutoFit/>
          </a:bodyPr>
          <a:lstStyle/>
          <a:p>
            <a:r>
              <a:rPr lang="en-US" sz="2800" dirty="0">
                <a:solidFill>
                  <a:schemeClr val="tx1"/>
                </a:solidFill>
              </a:rPr>
              <a:t>External Customers</a:t>
            </a:r>
          </a:p>
        </p:txBody>
      </p:sp>
      <p:sp>
        <p:nvSpPr>
          <p:cNvPr id="244" name="TextBox 243">
            <a:extLst>
              <a:ext uri="{FF2B5EF4-FFF2-40B4-BE49-F238E27FC236}">
                <a16:creationId xmlns:a16="http://schemas.microsoft.com/office/drawing/2014/main" id="{1E0B6C3B-604E-204C-BFDC-EF8EABF95281}"/>
              </a:ext>
            </a:extLst>
          </p:cNvPr>
          <p:cNvSpPr txBox="1"/>
          <p:nvPr/>
        </p:nvSpPr>
        <p:spPr>
          <a:xfrm>
            <a:off x="9732748" y="5133572"/>
            <a:ext cx="2597426" cy="523220"/>
          </a:xfrm>
          <a:prstGeom prst="rect">
            <a:avLst/>
          </a:prstGeom>
          <a:noFill/>
        </p:spPr>
        <p:txBody>
          <a:bodyPr wrap="square" rtlCol="0">
            <a:spAutoFit/>
          </a:bodyPr>
          <a:lstStyle/>
          <a:p>
            <a:r>
              <a:rPr lang="en-US" sz="2800" dirty="0">
                <a:solidFill>
                  <a:schemeClr val="tx1"/>
                </a:solidFill>
              </a:rPr>
              <a:t>Partners</a:t>
            </a:r>
          </a:p>
        </p:txBody>
      </p:sp>
      <p:grpSp>
        <p:nvGrpSpPr>
          <p:cNvPr id="238" name="Group 237">
            <a:extLst>
              <a:ext uri="{FF2B5EF4-FFF2-40B4-BE49-F238E27FC236}">
                <a16:creationId xmlns:a16="http://schemas.microsoft.com/office/drawing/2014/main" id="{F4A651A7-B823-29BA-B095-BF2026837444}"/>
              </a:ext>
            </a:extLst>
          </p:cNvPr>
          <p:cNvGrpSpPr/>
          <p:nvPr/>
        </p:nvGrpSpPr>
        <p:grpSpPr>
          <a:xfrm>
            <a:off x="10703690" y="7826995"/>
            <a:ext cx="327931" cy="728833"/>
            <a:chOff x="10703690" y="7826995"/>
            <a:chExt cx="327931" cy="728833"/>
          </a:xfrm>
        </p:grpSpPr>
        <mc:AlternateContent xmlns:mc="http://schemas.openxmlformats.org/markup-compatibility/2006" xmlns:p14="http://schemas.microsoft.com/office/powerpoint/2010/main">
          <mc:Choice Requires="p14">
            <p:contentPart p14:bwMode="auto" r:id="rId312">
              <p14:nvContentPartPr>
                <p14:cNvPr id="239" name="Ink 238">
                  <a:extLst>
                    <a:ext uri="{FF2B5EF4-FFF2-40B4-BE49-F238E27FC236}">
                      <a16:creationId xmlns:a16="http://schemas.microsoft.com/office/drawing/2014/main" id="{1D89DDCA-2CD9-8F23-FAF9-A4D34694AA74}"/>
                    </a:ext>
                  </a:extLst>
                </p14:cNvPr>
                <p14:cNvContentPartPr/>
                <p14:nvPr/>
              </p14:nvContentPartPr>
              <p14:xfrm>
                <a:off x="10881501" y="7826995"/>
                <a:ext cx="150120" cy="681120"/>
              </p14:xfrm>
            </p:contentPart>
          </mc:Choice>
          <mc:Fallback xmlns="">
            <p:pic>
              <p:nvPicPr>
                <p:cNvPr id="161" name="Ink 160">
                  <a:extLst>
                    <a:ext uri="{FF2B5EF4-FFF2-40B4-BE49-F238E27FC236}">
                      <a16:creationId xmlns:a16="http://schemas.microsoft.com/office/drawing/2014/main" id="{AFAF1056-9BD7-4EE3-B0E1-4646C755A50D}"/>
                    </a:ext>
                  </a:extLst>
                </p:cNvPr>
                <p:cNvPicPr/>
                <p:nvPr/>
              </p:nvPicPr>
              <p:blipFill>
                <a:blip r:embed="rId217"/>
                <a:stretch>
                  <a:fillRect/>
                </a:stretch>
              </p:blipFill>
              <p:spPr>
                <a:xfrm>
                  <a:off x="10872501" y="7817995"/>
                  <a:ext cx="16776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40" name="Ink 239">
                  <a:extLst>
                    <a:ext uri="{FF2B5EF4-FFF2-40B4-BE49-F238E27FC236}">
                      <a16:creationId xmlns:a16="http://schemas.microsoft.com/office/drawing/2014/main" id="{122671B1-94C1-199C-68CA-A71BF17A352D}"/>
                    </a:ext>
                  </a:extLst>
                </p14:cNvPr>
                <p14:cNvContentPartPr/>
                <p14:nvPr/>
              </p14:nvContentPartPr>
              <p14:xfrm>
                <a:off x="10703690" y="7874708"/>
                <a:ext cx="150120" cy="681120"/>
              </p14:xfrm>
            </p:contentPart>
          </mc:Choice>
          <mc:Fallback xmlns="">
            <p:pic>
              <p:nvPicPr>
                <p:cNvPr id="202" name="Ink 201">
                  <a:extLst>
                    <a:ext uri="{FF2B5EF4-FFF2-40B4-BE49-F238E27FC236}">
                      <a16:creationId xmlns:a16="http://schemas.microsoft.com/office/drawing/2014/main" id="{5D503736-37AA-4394-915C-5236EA14A4AD}"/>
                    </a:ext>
                  </a:extLst>
                </p:cNvPr>
                <p:cNvPicPr/>
                <p:nvPr/>
              </p:nvPicPr>
              <p:blipFill>
                <a:blip r:embed="rId217"/>
                <a:stretch>
                  <a:fillRect/>
                </a:stretch>
              </p:blipFill>
              <p:spPr>
                <a:xfrm>
                  <a:off x="10694690" y="7865708"/>
                  <a:ext cx="167760" cy="698760"/>
                </a:xfrm>
                <a:prstGeom prst="rect">
                  <a:avLst/>
                </a:prstGeom>
              </p:spPr>
            </p:pic>
          </mc:Fallback>
        </mc:AlternateContent>
      </p:grpSp>
      <p:grpSp>
        <p:nvGrpSpPr>
          <p:cNvPr id="241" name="Group 240">
            <a:extLst>
              <a:ext uri="{FF2B5EF4-FFF2-40B4-BE49-F238E27FC236}">
                <a16:creationId xmlns:a16="http://schemas.microsoft.com/office/drawing/2014/main" id="{FE2A610C-CDC3-AEAC-4E71-31D6F4C58A5D}"/>
              </a:ext>
            </a:extLst>
          </p:cNvPr>
          <p:cNvGrpSpPr/>
          <p:nvPr/>
        </p:nvGrpSpPr>
        <p:grpSpPr>
          <a:xfrm>
            <a:off x="10161141" y="10622755"/>
            <a:ext cx="588389" cy="689207"/>
            <a:chOff x="10161141" y="10622755"/>
            <a:chExt cx="588389" cy="689207"/>
          </a:xfrm>
        </p:grpSpPr>
        <mc:AlternateContent xmlns:mc="http://schemas.openxmlformats.org/markup-compatibility/2006" xmlns:p14="http://schemas.microsoft.com/office/powerpoint/2010/main">
          <mc:Choice Requires="p14">
            <p:contentPart p14:bwMode="auto" r:id="rId314">
              <p14:nvContentPartPr>
                <p14:cNvPr id="243" name="Ink 242">
                  <a:extLst>
                    <a:ext uri="{FF2B5EF4-FFF2-40B4-BE49-F238E27FC236}">
                      <a16:creationId xmlns:a16="http://schemas.microsoft.com/office/drawing/2014/main" id="{FAC7231B-14FB-2CC3-167E-10EDCA9E618F}"/>
                    </a:ext>
                  </a:extLst>
                </p14:cNvPr>
                <p14:cNvContentPartPr/>
                <p14:nvPr/>
              </p14:nvContentPartPr>
              <p14:xfrm>
                <a:off x="10161141" y="10622755"/>
                <a:ext cx="439920" cy="612360"/>
              </p14:xfrm>
            </p:contentPart>
          </mc:Choice>
          <mc:Fallback xmlns="">
            <p:pic>
              <p:nvPicPr>
                <p:cNvPr id="162" name="Ink 161">
                  <a:extLst>
                    <a:ext uri="{FF2B5EF4-FFF2-40B4-BE49-F238E27FC236}">
                      <a16:creationId xmlns:a16="http://schemas.microsoft.com/office/drawing/2014/main" id="{91816144-994A-4B8C-A3A3-06257754BF6F}"/>
                    </a:ext>
                  </a:extLst>
                </p:cNvPr>
                <p:cNvPicPr/>
                <p:nvPr/>
              </p:nvPicPr>
              <p:blipFill>
                <a:blip r:embed="rId226"/>
                <a:stretch>
                  <a:fillRect/>
                </a:stretch>
              </p:blipFill>
              <p:spPr>
                <a:xfrm>
                  <a:off x="10152141" y="10613755"/>
                  <a:ext cx="45756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45" name="Ink 244">
                  <a:extLst>
                    <a:ext uri="{FF2B5EF4-FFF2-40B4-BE49-F238E27FC236}">
                      <a16:creationId xmlns:a16="http://schemas.microsoft.com/office/drawing/2014/main" id="{0A054068-C65E-0B4B-5A48-B5F94D58957D}"/>
                    </a:ext>
                  </a:extLst>
                </p14:cNvPr>
                <p14:cNvContentPartPr/>
                <p14:nvPr/>
              </p14:nvContentPartPr>
              <p14:xfrm>
                <a:off x="10309610" y="10699602"/>
                <a:ext cx="439920" cy="612360"/>
              </p14:xfrm>
            </p:contentPart>
          </mc:Choice>
          <mc:Fallback xmlns="">
            <p:pic>
              <p:nvPicPr>
                <p:cNvPr id="205" name="Ink 204">
                  <a:extLst>
                    <a:ext uri="{FF2B5EF4-FFF2-40B4-BE49-F238E27FC236}">
                      <a16:creationId xmlns:a16="http://schemas.microsoft.com/office/drawing/2014/main" id="{5E8B2384-5934-464A-A892-3AF6D70F4E46}"/>
                    </a:ext>
                  </a:extLst>
                </p:cNvPr>
                <p:cNvPicPr/>
                <p:nvPr/>
              </p:nvPicPr>
              <p:blipFill>
                <a:blip r:embed="rId226"/>
                <a:stretch>
                  <a:fillRect/>
                </a:stretch>
              </p:blipFill>
              <p:spPr>
                <a:xfrm>
                  <a:off x="10300610" y="10690602"/>
                  <a:ext cx="457560" cy="630000"/>
                </a:xfrm>
                <a:prstGeom prst="rect">
                  <a:avLst/>
                </a:prstGeom>
              </p:spPr>
            </p:pic>
          </mc:Fallback>
        </mc:AlternateContent>
      </p:grpSp>
    </p:spTree>
    <p:extLst>
      <p:ext uri="{BB962C8B-B14F-4D97-AF65-F5344CB8AC3E}">
        <p14:creationId xmlns:p14="http://schemas.microsoft.com/office/powerpoint/2010/main" val="140241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up)">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wipe(down)">
                                      <p:cBhvr>
                                        <p:cTn id="12" dur="500"/>
                                        <p:tgtEl>
                                          <p:spTgt spid="17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5"/>
                                        </p:tgtEl>
                                        <p:attrNameLst>
                                          <p:attrName>style.visibility</p:attrName>
                                        </p:attrNameLst>
                                      </p:cBhvr>
                                      <p:to>
                                        <p:strVal val="visible"/>
                                      </p:to>
                                    </p:set>
                                    <p:animEffect transition="in" filter="fade">
                                      <p:cBhvr>
                                        <p:cTn id="16" dur="500"/>
                                        <p:tgtEl>
                                          <p:spTgt spid="17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67"/>
                                        </p:tgtEl>
                                        <p:attrNameLst>
                                          <p:attrName>style.visibility</p:attrName>
                                        </p:attrNameLst>
                                      </p:cBhvr>
                                      <p:to>
                                        <p:strVal val="visible"/>
                                      </p:to>
                                    </p:set>
                                    <p:animEffect transition="in" filter="wipe(up)">
                                      <p:cBhvr>
                                        <p:cTn id="26" dur="500"/>
                                        <p:tgtEl>
                                          <p:spTgt spid="16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par>
                                <p:cTn id="32" presetID="22" presetClass="entr" presetSubtype="4"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nodeType="withEffect">
                                  <p:stCondLst>
                                    <p:cond delay="0"/>
                                  </p:stCondLst>
                                  <p:childTnLst>
                                    <p:set>
                                      <p:cBhvr>
                                        <p:cTn id="39" dur="1" fill="hold">
                                          <p:stCondLst>
                                            <p:cond delay="0"/>
                                          </p:stCondLst>
                                        </p:cTn>
                                        <p:tgtEl>
                                          <p:spTgt spid="137"/>
                                        </p:tgtEl>
                                        <p:attrNameLst>
                                          <p:attrName>style.visibility</p:attrName>
                                        </p:attrNameLst>
                                      </p:cBhvr>
                                      <p:to>
                                        <p:strVal val="visible"/>
                                      </p:to>
                                    </p:set>
                                    <p:animEffect transition="in" filter="wipe(down)">
                                      <p:cBhvr>
                                        <p:cTn id="40" dur="500"/>
                                        <p:tgtEl>
                                          <p:spTgt spid="137"/>
                                        </p:tgtEl>
                                      </p:cBhvr>
                                    </p:animEffect>
                                  </p:childTnLst>
                                </p:cTn>
                              </p:par>
                              <p:par>
                                <p:cTn id="41" presetID="22" presetClass="entr" presetSubtype="1"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wipe(up)">
                                      <p:cBhvr>
                                        <p:cTn id="43" dur="1100"/>
                                        <p:tgtEl>
                                          <p:spTgt spid="200"/>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4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4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86"/>
                                        </p:tgtEl>
                                        <p:attrNameLst>
                                          <p:attrName>style.visibility</p:attrName>
                                        </p:attrNameLst>
                                      </p:cBhvr>
                                      <p:to>
                                        <p:strVal val="visible"/>
                                      </p:to>
                                    </p:set>
                                    <p:animEffect transition="in" filter="fade">
                                      <p:cBhvr>
                                        <p:cTn id="59" dur="500"/>
                                        <p:tgtEl>
                                          <p:spTgt spid="286"/>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287"/>
                                        </p:tgtEl>
                                        <p:attrNameLst>
                                          <p:attrName>style.visibility</p:attrName>
                                        </p:attrNameLst>
                                      </p:cBhvr>
                                      <p:to>
                                        <p:strVal val="visible"/>
                                      </p:to>
                                    </p:set>
                                    <p:animEffect transition="in" filter="wipe(left)">
                                      <p:cBhvr>
                                        <p:cTn id="63" dur="500"/>
                                        <p:tgtEl>
                                          <p:spTgt spid="28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up)">
                                      <p:cBhvr>
                                        <p:cTn id="72" dur="700"/>
                                        <p:tgtEl>
                                          <p:spTgt spid="56"/>
                                        </p:tgtEl>
                                      </p:cBhvr>
                                    </p:animEffect>
                                  </p:childTnLst>
                                </p:cTn>
                              </p:par>
                              <p:par>
                                <p:cTn id="73" presetID="22" presetClass="entr" presetSubtype="4" fill="hold" nodeType="withEffect">
                                  <p:stCondLst>
                                    <p:cond delay="0"/>
                                  </p:stCondLst>
                                  <p:childTnLst>
                                    <p:set>
                                      <p:cBhvr>
                                        <p:cTn id="74" dur="1" fill="hold">
                                          <p:stCondLst>
                                            <p:cond delay="0"/>
                                          </p:stCondLst>
                                        </p:cTn>
                                        <p:tgtEl>
                                          <p:spTgt spid="238"/>
                                        </p:tgtEl>
                                        <p:attrNameLst>
                                          <p:attrName>style.visibility</p:attrName>
                                        </p:attrNameLst>
                                      </p:cBhvr>
                                      <p:to>
                                        <p:strVal val="visible"/>
                                      </p:to>
                                    </p:set>
                                    <p:animEffect transition="in" filter="wipe(down)">
                                      <p:cBhvr>
                                        <p:cTn id="75" dur="500"/>
                                        <p:tgtEl>
                                          <p:spTgt spid="238"/>
                                        </p:tgtEl>
                                      </p:cBhvr>
                                    </p:animEffect>
                                  </p:childTnLst>
                                </p:cTn>
                              </p:par>
                              <p:par>
                                <p:cTn id="76" presetID="22" presetClass="entr" presetSubtype="1" fill="hold" nodeType="withEffect">
                                  <p:stCondLst>
                                    <p:cond delay="0"/>
                                  </p:stCondLst>
                                  <p:childTnLst>
                                    <p:set>
                                      <p:cBhvr>
                                        <p:cTn id="77" dur="1" fill="hold">
                                          <p:stCondLst>
                                            <p:cond delay="0"/>
                                          </p:stCondLst>
                                        </p:cTn>
                                        <p:tgtEl>
                                          <p:spTgt spid="241"/>
                                        </p:tgtEl>
                                        <p:attrNameLst>
                                          <p:attrName>style.visibility</p:attrName>
                                        </p:attrNameLst>
                                      </p:cBhvr>
                                      <p:to>
                                        <p:strVal val="visible"/>
                                      </p:to>
                                    </p:set>
                                    <p:animEffect transition="in" filter="wipe(up)">
                                      <p:cBhvr>
                                        <p:cTn id="78"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P spid="242" grpId="0"/>
      <p:bldP spid="2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3979829" cy="1273428"/>
          </a:xfrm>
        </p:spPr>
        <p:txBody>
          <a:bodyPr>
            <a:noAutofit/>
          </a:bodyPr>
          <a:lstStyle/>
          <a:p>
            <a:r>
              <a:rPr lang="en-US" sz="7198" dirty="0">
                <a:effectLst>
                  <a:outerShdw blurRad="38100" dist="38100" dir="2700000" algn="tl">
                    <a:srgbClr val="000000">
                      <a:alpha val="43137"/>
                    </a:srgbClr>
                  </a:outerShdw>
                </a:effectLst>
                <a:latin typeface="Gilmer" panose="00000500000000000000" pitchFamily="50" charset="0"/>
              </a:rPr>
              <a:t>HashiCorp Vault</a:t>
            </a:r>
          </a:p>
        </p:txBody>
      </p:sp>
      <p:grpSp>
        <p:nvGrpSpPr>
          <p:cNvPr id="231" name="Group 230">
            <a:extLst>
              <a:ext uri="{FF2B5EF4-FFF2-40B4-BE49-F238E27FC236}">
                <a16:creationId xmlns:a16="http://schemas.microsoft.com/office/drawing/2014/main" id="{6E78219A-4887-47DC-967D-87144E655E55}"/>
              </a:ext>
            </a:extLst>
          </p:cNvPr>
          <p:cNvGrpSpPr/>
          <p:nvPr/>
        </p:nvGrpSpPr>
        <p:grpSpPr>
          <a:xfrm>
            <a:off x="465859" y="4219367"/>
            <a:ext cx="4357671" cy="2239920"/>
            <a:chOff x="310887" y="4391922"/>
            <a:chExt cx="4357671" cy="2239920"/>
          </a:xfrm>
        </p:grpSpPr>
        <p:pic>
          <p:nvPicPr>
            <p:cNvPr id="60" name="Picture 59">
              <a:extLst>
                <a:ext uri="{FF2B5EF4-FFF2-40B4-BE49-F238E27FC236}">
                  <a16:creationId xmlns:a16="http://schemas.microsoft.com/office/drawing/2014/main" id="{A1C95434-098F-4B56-ABB2-CBAA3BF6CDBF}"/>
                </a:ext>
              </a:extLst>
            </p:cNvPr>
            <p:cNvPicPr>
              <a:picLocks noChangeAspect="1"/>
            </p:cNvPicPr>
            <p:nvPr/>
          </p:nvPicPr>
          <p:blipFill>
            <a:blip r:embed="rId3"/>
            <a:stretch>
              <a:fillRect/>
            </a:stretch>
          </p:blipFill>
          <p:spPr>
            <a:xfrm>
              <a:off x="310887" y="5039916"/>
              <a:ext cx="927771" cy="1001891"/>
            </a:xfrm>
            <a:prstGeom prst="rect">
              <a:avLst/>
            </a:prstGeom>
          </p:spPr>
        </p:pic>
        <p:grpSp>
          <p:nvGrpSpPr>
            <p:cNvPr id="72" name="Group 71">
              <a:extLst>
                <a:ext uri="{FF2B5EF4-FFF2-40B4-BE49-F238E27FC236}">
                  <a16:creationId xmlns:a16="http://schemas.microsoft.com/office/drawing/2014/main" id="{48C623EB-AF65-4E4C-B02D-1571D2CCCFF6}"/>
                </a:ext>
              </a:extLst>
            </p:cNvPr>
            <p:cNvGrpSpPr/>
            <p:nvPr/>
          </p:nvGrpSpPr>
          <p:grpSpPr>
            <a:xfrm>
              <a:off x="1573278" y="4391922"/>
              <a:ext cx="3095280" cy="582840"/>
              <a:chOff x="1573278" y="4391922"/>
              <a:chExt cx="3095280" cy="582840"/>
            </a:xfrm>
          </p:grpSpPr>
          <p:grpSp>
            <p:nvGrpSpPr>
              <p:cNvPr id="24" name="Group 23">
                <a:extLst>
                  <a:ext uri="{FF2B5EF4-FFF2-40B4-BE49-F238E27FC236}">
                    <a16:creationId xmlns:a16="http://schemas.microsoft.com/office/drawing/2014/main" id="{4B758339-4D0B-4C4B-8813-5E870F4BE295}"/>
                  </a:ext>
                </a:extLst>
              </p:cNvPr>
              <p:cNvGrpSpPr/>
              <p:nvPr/>
            </p:nvGrpSpPr>
            <p:grpSpPr>
              <a:xfrm>
                <a:off x="1573278" y="4444842"/>
                <a:ext cx="1545480" cy="529920"/>
                <a:chOff x="1573278" y="4444842"/>
                <a:chExt cx="1545480" cy="52992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2261BEC-BB84-4D9F-899C-493BA0FCD966}"/>
                        </a:ext>
                      </a:extLst>
                    </p14:cNvPr>
                    <p14:cNvContentPartPr/>
                    <p14:nvPr/>
                  </p14:nvContentPartPr>
                  <p14:xfrm>
                    <a:off x="1573278" y="4444842"/>
                    <a:ext cx="384120" cy="529920"/>
                  </p14:xfrm>
                </p:contentPart>
              </mc:Choice>
              <mc:Fallback xmlns="">
                <p:pic>
                  <p:nvPicPr>
                    <p:cNvPr id="11" name="Ink 10">
                      <a:extLst>
                        <a:ext uri="{FF2B5EF4-FFF2-40B4-BE49-F238E27FC236}">
                          <a16:creationId xmlns:a16="http://schemas.microsoft.com/office/drawing/2014/main" id="{12261BEC-BB84-4D9F-899C-493BA0FCD966}"/>
                        </a:ext>
                      </a:extLst>
                    </p:cNvPr>
                    <p:cNvPicPr/>
                    <p:nvPr/>
                  </p:nvPicPr>
                  <p:blipFill>
                    <a:blip r:embed="rId6"/>
                    <a:stretch>
                      <a:fillRect/>
                    </a:stretch>
                  </p:blipFill>
                  <p:spPr>
                    <a:xfrm>
                      <a:off x="1564278" y="4435842"/>
                      <a:ext cx="4017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C86B3920-D9F0-4B23-A459-C6E1F6A3BEC9}"/>
                        </a:ext>
                      </a:extLst>
                    </p14:cNvPr>
                    <p14:cNvContentPartPr/>
                    <p14:nvPr/>
                  </p14:nvContentPartPr>
                  <p14:xfrm>
                    <a:off x="2070798" y="4691802"/>
                    <a:ext cx="216360" cy="279720"/>
                  </p14:xfrm>
                </p:contentPart>
              </mc:Choice>
              <mc:Fallback xmlns="">
                <p:pic>
                  <p:nvPicPr>
                    <p:cNvPr id="12" name="Ink 11">
                      <a:extLst>
                        <a:ext uri="{FF2B5EF4-FFF2-40B4-BE49-F238E27FC236}">
                          <a16:creationId xmlns:a16="http://schemas.microsoft.com/office/drawing/2014/main" id="{C86B3920-D9F0-4B23-A459-C6E1F6A3BEC9}"/>
                        </a:ext>
                      </a:extLst>
                    </p:cNvPr>
                    <p:cNvPicPr/>
                    <p:nvPr/>
                  </p:nvPicPr>
                  <p:blipFill>
                    <a:blip r:embed="rId8"/>
                    <a:stretch>
                      <a:fillRect/>
                    </a:stretch>
                  </p:blipFill>
                  <p:spPr>
                    <a:xfrm>
                      <a:off x="2061798" y="4682802"/>
                      <a:ext cx="2340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A4B1EF-E8FF-412D-9FB1-BFA05D24D980}"/>
                        </a:ext>
                      </a:extLst>
                    </p14:cNvPr>
                    <p14:cNvContentPartPr/>
                    <p14:nvPr/>
                  </p14:nvContentPartPr>
                  <p14:xfrm>
                    <a:off x="2348358" y="4728162"/>
                    <a:ext cx="203040" cy="203040"/>
                  </p14:xfrm>
                </p:contentPart>
              </mc:Choice>
              <mc:Fallback xmlns="">
                <p:pic>
                  <p:nvPicPr>
                    <p:cNvPr id="20" name="Ink 19">
                      <a:extLst>
                        <a:ext uri="{FF2B5EF4-FFF2-40B4-BE49-F238E27FC236}">
                          <a16:creationId xmlns:a16="http://schemas.microsoft.com/office/drawing/2014/main" id="{2CA4B1EF-E8FF-412D-9FB1-BFA05D24D980}"/>
                        </a:ext>
                      </a:extLst>
                    </p:cNvPr>
                    <p:cNvPicPr/>
                    <p:nvPr/>
                  </p:nvPicPr>
                  <p:blipFill>
                    <a:blip r:embed="rId10"/>
                    <a:stretch>
                      <a:fillRect/>
                    </a:stretch>
                  </p:blipFill>
                  <p:spPr>
                    <a:xfrm>
                      <a:off x="2339358" y="4719162"/>
                      <a:ext cx="2206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C1DCD009-1B3A-4CE8-8A9D-5DB063E2DEC0}"/>
                        </a:ext>
                      </a:extLst>
                    </p14:cNvPr>
                    <p14:cNvContentPartPr/>
                    <p14:nvPr/>
                  </p14:nvContentPartPr>
                  <p14:xfrm>
                    <a:off x="2709078" y="4515762"/>
                    <a:ext cx="36720" cy="390960"/>
                  </p14:xfrm>
                </p:contentPart>
              </mc:Choice>
              <mc:Fallback xmlns="">
                <p:pic>
                  <p:nvPicPr>
                    <p:cNvPr id="21" name="Ink 20">
                      <a:extLst>
                        <a:ext uri="{FF2B5EF4-FFF2-40B4-BE49-F238E27FC236}">
                          <a16:creationId xmlns:a16="http://schemas.microsoft.com/office/drawing/2014/main" id="{C1DCD009-1B3A-4CE8-8A9D-5DB063E2DEC0}"/>
                        </a:ext>
                      </a:extLst>
                    </p:cNvPr>
                    <p:cNvPicPr/>
                    <p:nvPr/>
                  </p:nvPicPr>
                  <p:blipFill>
                    <a:blip r:embed="rId12"/>
                    <a:stretch>
                      <a:fillRect/>
                    </a:stretch>
                  </p:blipFill>
                  <p:spPr>
                    <a:xfrm>
                      <a:off x="2700078" y="4506762"/>
                      <a:ext cx="5436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C5A4834C-3B93-4E71-B9AB-E70A56BF897B}"/>
                        </a:ext>
                      </a:extLst>
                    </p14:cNvPr>
                    <p14:cNvContentPartPr/>
                    <p14:nvPr/>
                  </p14:nvContentPartPr>
                  <p14:xfrm>
                    <a:off x="2597118" y="4580202"/>
                    <a:ext cx="242640" cy="79920"/>
                  </p14:xfrm>
                </p:contentPart>
              </mc:Choice>
              <mc:Fallback xmlns="">
                <p:pic>
                  <p:nvPicPr>
                    <p:cNvPr id="22" name="Ink 21">
                      <a:extLst>
                        <a:ext uri="{FF2B5EF4-FFF2-40B4-BE49-F238E27FC236}">
                          <a16:creationId xmlns:a16="http://schemas.microsoft.com/office/drawing/2014/main" id="{C5A4834C-3B93-4E71-B9AB-E70A56BF897B}"/>
                        </a:ext>
                      </a:extLst>
                    </p:cNvPr>
                    <p:cNvPicPr/>
                    <p:nvPr/>
                  </p:nvPicPr>
                  <p:blipFill>
                    <a:blip r:embed="rId14"/>
                    <a:stretch>
                      <a:fillRect/>
                    </a:stretch>
                  </p:blipFill>
                  <p:spPr>
                    <a:xfrm>
                      <a:off x="2588118" y="4571202"/>
                      <a:ext cx="260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F31F016A-E1B0-44E6-AD2A-494258A10C15}"/>
                        </a:ext>
                      </a:extLst>
                    </p14:cNvPr>
                    <p14:cNvContentPartPr/>
                    <p14:nvPr/>
                  </p14:nvContentPartPr>
                  <p14:xfrm>
                    <a:off x="2934438" y="4643202"/>
                    <a:ext cx="184320" cy="227160"/>
                  </p14:xfrm>
                </p:contentPart>
              </mc:Choice>
              <mc:Fallback xmlns="">
                <p:pic>
                  <p:nvPicPr>
                    <p:cNvPr id="23" name="Ink 22">
                      <a:extLst>
                        <a:ext uri="{FF2B5EF4-FFF2-40B4-BE49-F238E27FC236}">
                          <a16:creationId xmlns:a16="http://schemas.microsoft.com/office/drawing/2014/main" id="{F31F016A-E1B0-44E6-AD2A-494258A10C15}"/>
                        </a:ext>
                      </a:extLst>
                    </p:cNvPr>
                    <p:cNvPicPr/>
                    <p:nvPr/>
                  </p:nvPicPr>
                  <p:blipFill>
                    <a:blip r:embed="rId16"/>
                    <a:stretch>
                      <a:fillRect/>
                    </a:stretch>
                  </p:blipFill>
                  <p:spPr>
                    <a:xfrm>
                      <a:off x="2925438" y="4634202"/>
                      <a:ext cx="201960" cy="24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6A9BF059-E32C-4268-97E3-224CA2E325B5}"/>
                      </a:ext>
                    </a:extLst>
                  </p14:cNvPr>
                  <p14:cNvContentPartPr/>
                  <p14:nvPr/>
                </p14:nvContentPartPr>
                <p14:xfrm>
                  <a:off x="3168438" y="4667322"/>
                  <a:ext cx="196560" cy="205920"/>
                </p14:xfrm>
              </p:contentPart>
            </mc:Choice>
            <mc:Fallback xmlns="">
              <p:pic>
                <p:nvPicPr>
                  <p:cNvPr id="25" name="Ink 24">
                    <a:extLst>
                      <a:ext uri="{FF2B5EF4-FFF2-40B4-BE49-F238E27FC236}">
                        <a16:creationId xmlns:a16="http://schemas.microsoft.com/office/drawing/2014/main" id="{6A9BF059-E32C-4268-97E3-224CA2E325B5}"/>
                      </a:ext>
                    </a:extLst>
                  </p:cNvPr>
                  <p:cNvPicPr/>
                  <p:nvPr/>
                </p:nvPicPr>
                <p:blipFill>
                  <a:blip r:embed="rId18"/>
                  <a:stretch>
                    <a:fillRect/>
                  </a:stretch>
                </p:blipFill>
                <p:spPr>
                  <a:xfrm>
                    <a:off x="3159438" y="4658322"/>
                    <a:ext cx="214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0F685C79-1AAA-4578-8547-02D5F0BEED33}"/>
                      </a:ext>
                    </a:extLst>
                  </p14:cNvPr>
                  <p14:cNvContentPartPr/>
                  <p14:nvPr/>
                </p14:nvContentPartPr>
                <p14:xfrm>
                  <a:off x="3478758" y="4391922"/>
                  <a:ext cx="20520" cy="445680"/>
                </p14:xfrm>
              </p:contentPart>
            </mc:Choice>
            <mc:Fallback xmlns="">
              <p:pic>
                <p:nvPicPr>
                  <p:cNvPr id="26" name="Ink 25">
                    <a:extLst>
                      <a:ext uri="{FF2B5EF4-FFF2-40B4-BE49-F238E27FC236}">
                        <a16:creationId xmlns:a16="http://schemas.microsoft.com/office/drawing/2014/main" id="{0F685C79-1AAA-4578-8547-02D5F0BEED33}"/>
                      </a:ext>
                    </a:extLst>
                  </p:cNvPr>
                  <p:cNvPicPr/>
                  <p:nvPr/>
                </p:nvPicPr>
                <p:blipFill>
                  <a:blip r:embed="rId20"/>
                  <a:stretch>
                    <a:fillRect/>
                  </a:stretch>
                </p:blipFill>
                <p:spPr>
                  <a:xfrm>
                    <a:off x="3469758" y="4382922"/>
                    <a:ext cx="381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C3C57F92-4F0C-45BA-921F-F7780973B442}"/>
                      </a:ext>
                    </a:extLst>
                  </p14:cNvPr>
                  <p14:cNvContentPartPr/>
                  <p14:nvPr/>
                </p14:nvContentPartPr>
                <p14:xfrm>
                  <a:off x="3722118" y="4667322"/>
                  <a:ext cx="17640" cy="225000"/>
                </p14:xfrm>
              </p:contentPart>
            </mc:Choice>
            <mc:Fallback xmlns="">
              <p:pic>
                <p:nvPicPr>
                  <p:cNvPr id="27" name="Ink 26">
                    <a:extLst>
                      <a:ext uri="{FF2B5EF4-FFF2-40B4-BE49-F238E27FC236}">
                        <a16:creationId xmlns:a16="http://schemas.microsoft.com/office/drawing/2014/main" id="{C3C57F92-4F0C-45BA-921F-F7780973B442}"/>
                      </a:ext>
                    </a:extLst>
                  </p:cNvPr>
                  <p:cNvPicPr/>
                  <p:nvPr/>
                </p:nvPicPr>
                <p:blipFill>
                  <a:blip r:embed="rId22"/>
                  <a:stretch>
                    <a:fillRect/>
                  </a:stretch>
                </p:blipFill>
                <p:spPr>
                  <a:xfrm>
                    <a:off x="3713118" y="4658308"/>
                    <a:ext cx="35280" cy="24266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0C8544DF-DC8B-4351-A7C5-571A4B3A4231}"/>
                      </a:ext>
                    </a:extLst>
                  </p14:cNvPr>
                  <p14:cNvContentPartPr/>
                  <p14:nvPr/>
                </p14:nvContentPartPr>
                <p14:xfrm>
                  <a:off x="3732558" y="4455282"/>
                  <a:ext cx="30240" cy="11880"/>
                </p14:xfrm>
              </p:contentPart>
            </mc:Choice>
            <mc:Fallback xmlns="">
              <p:pic>
                <p:nvPicPr>
                  <p:cNvPr id="28" name="Ink 27">
                    <a:extLst>
                      <a:ext uri="{FF2B5EF4-FFF2-40B4-BE49-F238E27FC236}">
                        <a16:creationId xmlns:a16="http://schemas.microsoft.com/office/drawing/2014/main" id="{0C8544DF-DC8B-4351-A7C5-571A4B3A4231}"/>
                      </a:ext>
                    </a:extLst>
                  </p:cNvPr>
                  <p:cNvPicPr/>
                  <p:nvPr/>
                </p:nvPicPr>
                <p:blipFill>
                  <a:blip r:embed="rId24"/>
                  <a:stretch>
                    <a:fillRect/>
                  </a:stretch>
                </p:blipFill>
                <p:spPr>
                  <a:xfrm>
                    <a:off x="3723558" y="4446547"/>
                    <a:ext cx="47880" cy="2900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093DDFC0-AF0B-498A-B1DA-CE9120B04DBE}"/>
                      </a:ext>
                    </a:extLst>
                  </p14:cNvPr>
                  <p14:cNvContentPartPr/>
                  <p14:nvPr/>
                </p14:nvContentPartPr>
                <p14:xfrm>
                  <a:off x="3865758" y="4637442"/>
                  <a:ext cx="237600" cy="304920"/>
                </p14:xfrm>
              </p:contentPart>
            </mc:Choice>
            <mc:Fallback xmlns="">
              <p:pic>
                <p:nvPicPr>
                  <p:cNvPr id="29" name="Ink 28">
                    <a:extLst>
                      <a:ext uri="{FF2B5EF4-FFF2-40B4-BE49-F238E27FC236}">
                        <a16:creationId xmlns:a16="http://schemas.microsoft.com/office/drawing/2014/main" id="{093DDFC0-AF0B-498A-B1DA-CE9120B04DBE}"/>
                      </a:ext>
                    </a:extLst>
                  </p:cNvPr>
                  <p:cNvPicPr/>
                  <p:nvPr/>
                </p:nvPicPr>
                <p:blipFill>
                  <a:blip r:embed="rId26"/>
                  <a:stretch>
                    <a:fillRect/>
                  </a:stretch>
                </p:blipFill>
                <p:spPr>
                  <a:xfrm>
                    <a:off x="3856772" y="4628442"/>
                    <a:ext cx="255213"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11F190D6-3103-4C09-A844-C49FB7F8C047}"/>
                      </a:ext>
                    </a:extLst>
                  </p14:cNvPr>
                  <p14:cNvContentPartPr/>
                  <p14:nvPr/>
                </p14:nvContentPartPr>
                <p14:xfrm>
                  <a:off x="4182918" y="4665162"/>
                  <a:ext cx="192960" cy="218520"/>
                </p14:xfrm>
              </p:contentPart>
            </mc:Choice>
            <mc:Fallback xmlns="">
              <p:pic>
                <p:nvPicPr>
                  <p:cNvPr id="30" name="Ink 29">
                    <a:extLst>
                      <a:ext uri="{FF2B5EF4-FFF2-40B4-BE49-F238E27FC236}">
                        <a16:creationId xmlns:a16="http://schemas.microsoft.com/office/drawing/2014/main" id="{11F190D6-3103-4C09-A844-C49FB7F8C047}"/>
                      </a:ext>
                    </a:extLst>
                  </p:cNvPr>
                  <p:cNvPicPr/>
                  <p:nvPr/>
                </p:nvPicPr>
                <p:blipFill>
                  <a:blip r:embed="rId28"/>
                  <a:stretch>
                    <a:fillRect/>
                  </a:stretch>
                </p:blipFill>
                <p:spPr>
                  <a:xfrm>
                    <a:off x="4173918" y="4656147"/>
                    <a:ext cx="210600" cy="236189"/>
                  </a:xfrm>
                  <a:prstGeom prst="rect">
                    <a:avLst/>
                  </a:prstGeom>
                </p:spPr>
              </p:pic>
            </mc:Fallback>
          </mc:AlternateContent>
          <p:grpSp>
            <p:nvGrpSpPr>
              <p:cNvPr id="38" name="Group 37">
                <a:extLst>
                  <a:ext uri="{FF2B5EF4-FFF2-40B4-BE49-F238E27FC236}">
                    <a16:creationId xmlns:a16="http://schemas.microsoft.com/office/drawing/2014/main" id="{3F782A3C-A960-4BA4-965B-ABE1152626C0}"/>
                  </a:ext>
                </a:extLst>
              </p:cNvPr>
              <p:cNvGrpSpPr/>
              <p:nvPr/>
            </p:nvGrpSpPr>
            <p:grpSpPr>
              <a:xfrm>
                <a:off x="4486398" y="4483362"/>
                <a:ext cx="182160" cy="448560"/>
                <a:chOff x="4486398" y="4483362"/>
                <a:chExt cx="182160" cy="448560"/>
              </a:xfrm>
            </p:grpSpPr>
            <mc:AlternateContent xmlns:mc="http://schemas.openxmlformats.org/markup-compatibility/2006" xmlns:p14="http://schemas.microsoft.com/office/powerpoint/2010/main">
              <mc:Choice Requires="p14">
                <p:contentPart p14:bwMode="auto" r:id="rId29">
                  <p14:nvContentPartPr>
                    <p14:cNvPr id="34" name="Ink 33">
                      <a:extLst>
                        <a:ext uri="{FF2B5EF4-FFF2-40B4-BE49-F238E27FC236}">
                          <a16:creationId xmlns:a16="http://schemas.microsoft.com/office/drawing/2014/main" id="{161EC419-C927-4293-96D8-66AC41D5256A}"/>
                        </a:ext>
                      </a:extLst>
                    </p14:cNvPr>
                    <p14:cNvContentPartPr/>
                    <p14:nvPr/>
                  </p14:nvContentPartPr>
                  <p14:xfrm>
                    <a:off x="4486398" y="4658322"/>
                    <a:ext cx="154080" cy="238320"/>
                  </p14:xfrm>
                </p:contentPart>
              </mc:Choice>
              <mc:Fallback xmlns="">
                <p:pic>
                  <p:nvPicPr>
                    <p:cNvPr id="34" name="Ink 33">
                      <a:extLst>
                        <a:ext uri="{FF2B5EF4-FFF2-40B4-BE49-F238E27FC236}">
                          <a16:creationId xmlns:a16="http://schemas.microsoft.com/office/drawing/2014/main" id="{161EC419-C927-4293-96D8-66AC41D5256A}"/>
                        </a:ext>
                      </a:extLst>
                    </p:cNvPr>
                    <p:cNvPicPr/>
                    <p:nvPr/>
                  </p:nvPicPr>
                  <p:blipFill>
                    <a:blip r:embed="rId30"/>
                    <a:stretch>
                      <a:fillRect/>
                    </a:stretch>
                  </p:blipFill>
                  <p:spPr>
                    <a:xfrm>
                      <a:off x="4477398" y="4649308"/>
                      <a:ext cx="171720" cy="255987"/>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7" name="Ink 36">
                      <a:extLst>
                        <a:ext uri="{FF2B5EF4-FFF2-40B4-BE49-F238E27FC236}">
                          <a16:creationId xmlns:a16="http://schemas.microsoft.com/office/drawing/2014/main" id="{407E640F-FC7A-4A1D-8D4A-7213A64AD6E3}"/>
                        </a:ext>
                      </a:extLst>
                    </p14:cNvPr>
                    <p14:cNvContentPartPr/>
                    <p14:nvPr/>
                  </p14:nvContentPartPr>
                  <p14:xfrm>
                    <a:off x="4617798" y="4483362"/>
                    <a:ext cx="50760" cy="448560"/>
                  </p14:xfrm>
                </p:contentPart>
              </mc:Choice>
              <mc:Fallback xmlns="">
                <p:pic>
                  <p:nvPicPr>
                    <p:cNvPr id="37" name="Ink 36">
                      <a:extLst>
                        <a:ext uri="{FF2B5EF4-FFF2-40B4-BE49-F238E27FC236}">
                          <a16:creationId xmlns:a16="http://schemas.microsoft.com/office/drawing/2014/main" id="{407E640F-FC7A-4A1D-8D4A-7213A64AD6E3}"/>
                        </a:ext>
                      </a:extLst>
                    </p:cNvPr>
                    <p:cNvPicPr/>
                    <p:nvPr/>
                  </p:nvPicPr>
                  <p:blipFill>
                    <a:blip r:embed="rId32"/>
                    <a:stretch>
                      <a:fillRect/>
                    </a:stretch>
                  </p:blipFill>
                  <p:spPr>
                    <a:xfrm>
                      <a:off x="4608798" y="4474362"/>
                      <a:ext cx="68400" cy="466200"/>
                    </a:xfrm>
                    <a:prstGeom prst="rect">
                      <a:avLst/>
                    </a:prstGeom>
                  </p:spPr>
                </p:pic>
              </mc:Fallback>
            </mc:AlternateContent>
          </p:grpSp>
        </p:grpSp>
        <p:grpSp>
          <p:nvGrpSpPr>
            <p:cNvPr id="71" name="Group 70">
              <a:extLst>
                <a:ext uri="{FF2B5EF4-FFF2-40B4-BE49-F238E27FC236}">
                  <a16:creationId xmlns:a16="http://schemas.microsoft.com/office/drawing/2014/main" id="{E6442563-AD62-4E26-A494-A3FF1871D639}"/>
                </a:ext>
              </a:extLst>
            </p:cNvPr>
            <p:cNvGrpSpPr/>
            <p:nvPr/>
          </p:nvGrpSpPr>
          <p:grpSpPr>
            <a:xfrm>
              <a:off x="2149818" y="5242602"/>
              <a:ext cx="1870200" cy="435600"/>
              <a:chOff x="1933638" y="5242602"/>
              <a:chExt cx="1870200" cy="435600"/>
            </a:xfrm>
          </p:grpSpPr>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EAA239CB-6712-446F-A86E-98724996E230}"/>
                      </a:ext>
                    </a:extLst>
                  </p14:cNvPr>
                  <p14:cNvContentPartPr/>
                  <p14:nvPr/>
                </p14:nvContentPartPr>
                <p14:xfrm>
                  <a:off x="1933638" y="5242602"/>
                  <a:ext cx="256320" cy="435600"/>
                </p14:xfrm>
              </p:contentPart>
            </mc:Choice>
            <mc:Fallback xmlns="">
              <p:pic>
                <p:nvPicPr>
                  <p:cNvPr id="40" name="Ink 39">
                    <a:extLst>
                      <a:ext uri="{FF2B5EF4-FFF2-40B4-BE49-F238E27FC236}">
                        <a16:creationId xmlns:a16="http://schemas.microsoft.com/office/drawing/2014/main" id="{EAA239CB-6712-446F-A86E-98724996E230}"/>
                      </a:ext>
                    </a:extLst>
                  </p:cNvPr>
                  <p:cNvPicPr/>
                  <p:nvPr/>
                </p:nvPicPr>
                <p:blipFill>
                  <a:blip r:embed="rId34"/>
                  <a:stretch>
                    <a:fillRect/>
                  </a:stretch>
                </p:blipFill>
                <p:spPr>
                  <a:xfrm>
                    <a:off x="1924638" y="5233602"/>
                    <a:ext cx="273960" cy="453240"/>
                  </a:xfrm>
                  <a:prstGeom prst="rect">
                    <a:avLst/>
                  </a:prstGeom>
                </p:spPr>
              </p:pic>
            </mc:Fallback>
          </mc:AlternateContent>
          <p:grpSp>
            <p:nvGrpSpPr>
              <p:cNvPr id="58" name="Group 57">
                <a:extLst>
                  <a:ext uri="{FF2B5EF4-FFF2-40B4-BE49-F238E27FC236}">
                    <a16:creationId xmlns:a16="http://schemas.microsoft.com/office/drawing/2014/main" id="{DE88B5A3-EAEF-4B23-B7DB-8DFC4B20209D}"/>
                  </a:ext>
                </a:extLst>
              </p:cNvPr>
              <p:cNvGrpSpPr/>
              <p:nvPr/>
            </p:nvGrpSpPr>
            <p:grpSpPr>
              <a:xfrm>
                <a:off x="2310198" y="5300493"/>
                <a:ext cx="1493640" cy="360069"/>
                <a:chOff x="2310198" y="5300493"/>
                <a:chExt cx="1493640" cy="360069"/>
              </a:xfrm>
            </p:grpSpPr>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id="{3478509E-7C6F-4A0C-8829-4D763B9B70EC}"/>
                        </a:ext>
                      </a:extLst>
                    </p14:cNvPr>
                    <p14:cNvContentPartPr/>
                    <p14:nvPr/>
                  </p14:nvContentPartPr>
                  <p14:xfrm>
                    <a:off x="2310198" y="5424042"/>
                    <a:ext cx="183240" cy="236520"/>
                  </p14:xfrm>
                </p:contentPart>
              </mc:Choice>
              <mc:Fallback xmlns="">
                <p:pic>
                  <p:nvPicPr>
                    <p:cNvPr id="48" name="Ink 47">
                      <a:extLst>
                        <a:ext uri="{FF2B5EF4-FFF2-40B4-BE49-F238E27FC236}">
                          <a16:creationId xmlns:a16="http://schemas.microsoft.com/office/drawing/2014/main" id="{3478509E-7C6F-4A0C-8829-4D763B9B70EC}"/>
                        </a:ext>
                      </a:extLst>
                    </p:cNvPr>
                    <p:cNvPicPr/>
                    <p:nvPr/>
                  </p:nvPicPr>
                  <p:blipFill>
                    <a:blip r:embed="rId36"/>
                    <a:stretch>
                      <a:fillRect/>
                    </a:stretch>
                  </p:blipFill>
                  <p:spPr>
                    <a:xfrm>
                      <a:off x="2301198" y="5415042"/>
                      <a:ext cx="2008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id="{75B09DC1-D7D1-49F2-9FED-A2C7CC87F177}"/>
                        </a:ext>
                      </a:extLst>
                    </p14:cNvPr>
                    <p14:cNvContentPartPr/>
                    <p14:nvPr/>
                  </p14:nvContentPartPr>
                  <p14:xfrm>
                    <a:off x="2597838" y="5436642"/>
                    <a:ext cx="145800" cy="208440"/>
                  </p14:xfrm>
                </p:contentPart>
              </mc:Choice>
              <mc:Fallback xmlns="">
                <p:pic>
                  <p:nvPicPr>
                    <p:cNvPr id="49" name="Ink 48">
                      <a:extLst>
                        <a:ext uri="{FF2B5EF4-FFF2-40B4-BE49-F238E27FC236}">
                          <a16:creationId xmlns:a16="http://schemas.microsoft.com/office/drawing/2014/main" id="{75B09DC1-D7D1-49F2-9FED-A2C7CC87F177}"/>
                        </a:ext>
                      </a:extLst>
                    </p:cNvPr>
                    <p:cNvPicPr/>
                    <p:nvPr/>
                  </p:nvPicPr>
                  <p:blipFill>
                    <a:blip r:embed="rId38"/>
                    <a:stretch>
                      <a:fillRect/>
                    </a:stretch>
                  </p:blipFill>
                  <p:spPr>
                    <a:xfrm>
                      <a:off x="2588816" y="5427642"/>
                      <a:ext cx="163484"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C220E09E-D2D8-431B-8D10-A33499782416}"/>
                        </a:ext>
                      </a:extLst>
                    </p14:cNvPr>
                    <p14:cNvContentPartPr/>
                    <p14:nvPr/>
                  </p14:nvContentPartPr>
                  <p14:xfrm>
                    <a:off x="2880438" y="5419293"/>
                    <a:ext cx="159840" cy="214920"/>
                  </p14:xfrm>
                </p:contentPart>
              </mc:Choice>
              <mc:Fallback xmlns="">
                <p:pic>
                  <p:nvPicPr>
                    <p:cNvPr id="50" name="Ink 49">
                      <a:extLst>
                        <a:ext uri="{FF2B5EF4-FFF2-40B4-BE49-F238E27FC236}">
                          <a16:creationId xmlns:a16="http://schemas.microsoft.com/office/drawing/2014/main" id="{C220E09E-D2D8-431B-8D10-A33499782416}"/>
                        </a:ext>
                      </a:extLst>
                    </p:cNvPr>
                    <p:cNvPicPr/>
                    <p:nvPr/>
                  </p:nvPicPr>
                  <p:blipFill>
                    <a:blip r:embed="rId40"/>
                    <a:stretch>
                      <a:fillRect/>
                    </a:stretch>
                  </p:blipFill>
                  <p:spPr>
                    <a:xfrm>
                      <a:off x="2871438" y="5410293"/>
                      <a:ext cx="1774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68B5F924-F583-45DB-A076-C0860A2ECC0B}"/>
                        </a:ext>
                      </a:extLst>
                    </p14:cNvPr>
                    <p14:cNvContentPartPr/>
                    <p14:nvPr/>
                  </p14:nvContentPartPr>
                  <p14:xfrm>
                    <a:off x="3079158" y="5445213"/>
                    <a:ext cx="147240" cy="197640"/>
                  </p14:xfrm>
                </p:contentPart>
              </mc:Choice>
              <mc:Fallback xmlns="">
                <p:pic>
                  <p:nvPicPr>
                    <p:cNvPr id="54" name="Ink 53">
                      <a:extLst>
                        <a:ext uri="{FF2B5EF4-FFF2-40B4-BE49-F238E27FC236}">
                          <a16:creationId xmlns:a16="http://schemas.microsoft.com/office/drawing/2014/main" id="{68B5F924-F583-45DB-A076-C0860A2ECC0B}"/>
                        </a:ext>
                      </a:extLst>
                    </p:cNvPr>
                    <p:cNvPicPr/>
                    <p:nvPr/>
                  </p:nvPicPr>
                  <p:blipFill>
                    <a:blip r:embed="rId42"/>
                    <a:stretch>
                      <a:fillRect/>
                    </a:stretch>
                  </p:blipFill>
                  <p:spPr>
                    <a:xfrm>
                      <a:off x="3070158" y="5436197"/>
                      <a:ext cx="164880" cy="21531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511A50BB-1C88-4AF6-A7C4-B7E98E668357}"/>
                        </a:ext>
                      </a:extLst>
                    </p14:cNvPr>
                    <p14:cNvContentPartPr/>
                    <p14:nvPr/>
                  </p14:nvContentPartPr>
                  <p14:xfrm>
                    <a:off x="3370758" y="5300493"/>
                    <a:ext cx="39600" cy="307080"/>
                  </p14:xfrm>
                </p:contentPart>
              </mc:Choice>
              <mc:Fallback xmlns="">
                <p:pic>
                  <p:nvPicPr>
                    <p:cNvPr id="55" name="Ink 54">
                      <a:extLst>
                        <a:ext uri="{FF2B5EF4-FFF2-40B4-BE49-F238E27FC236}">
                          <a16:creationId xmlns:a16="http://schemas.microsoft.com/office/drawing/2014/main" id="{511A50BB-1C88-4AF6-A7C4-B7E98E668357}"/>
                        </a:ext>
                      </a:extLst>
                    </p:cNvPr>
                    <p:cNvPicPr/>
                    <p:nvPr/>
                  </p:nvPicPr>
                  <p:blipFill>
                    <a:blip r:embed="rId44"/>
                    <a:stretch>
                      <a:fillRect/>
                    </a:stretch>
                  </p:blipFill>
                  <p:spPr>
                    <a:xfrm>
                      <a:off x="3361758" y="5291493"/>
                      <a:ext cx="572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6BE83702-6ED9-4B35-8D85-5F6A8B65142E}"/>
                        </a:ext>
                      </a:extLst>
                    </p14:cNvPr>
                    <p14:cNvContentPartPr/>
                    <p14:nvPr/>
                  </p14:nvContentPartPr>
                  <p14:xfrm>
                    <a:off x="3310278" y="5409573"/>
                    <a:ext cx="162720" cy="51840"/>
                  </p14:xfrm>
                </p:contentPart>
              </mc:Choice>
              <mc:Fallback xmlns="">
                <p:pic>
                  <p:nvPicPr>
                    <p:cNvPr id="56" name="Ink 55">
                      <a:extLst>
                        <a:ext uri="{FF2B5EF4-FFF2-40B4-BE49-F238E27FC236}">
                          <a16:creationId xmlns:a16="http://schemas.microsoft.com/office/drawing/2014/main" id="{6BE83702-6ED9-4B35-8D85-5F6A8B65142E}"/>
                        </a:ext>
                      </a:extLst>
                    </p:cNvPr>
                    <p:cNvPicPr/>
                    <p:nvPr/>
                  </p:nvPicPr>
                  <p:blipFill>
                    <a:blip r:embed="rId46"/>
                    <a:stretch>
                      <a:fillRect/>
                    </a:stretch>
                  </p:blipFill>
                  <p:spPr>
                    <a:xfrm>
                      <a:off x="3301278" y="5400635"/>
                      <a:ext cx="180360" cy="6935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67D5AD18-6AC0-49E5-A7C2-AE199959E310}"/>
                        </a:ext>
                      </a:extLst>
                    </p14:cNvPr>
                    <p14:cNvContentPartPr/>
                    <p14:nvPr/>
                  </p14:nvContentPartPr>
                  <p14:xfrm>
                    <a:off x="3585678" y="5362053"/>
                    <a:ext cx="218160" cy="282600"/>
                  </p14:xfrm>
                </p:contentPart>
              </mc:Choice>
              <mc:Fallback xmlns="">
                <p:pic>
                  <p:nvPicPr>
                    <p:cNvPr id="57" name="Ink 56">
                      <a:extLst>
                        <a:ext uri="{FF2B5EF4-FFF2-40B4-BE49-F238E27FC236}">
                          <a16:creationId xmlns:a16="http://schemas.microsoft.com/office/drawing/2014/main" id="{67D5AD18-6AC0-49E5-A7C2-AE199959E310}"/>
                        </a:ext>
                      </a:extLst>
                    </p:cNvPr>
                    <p:cNvPicPr/>
                    <p:nvPr/>
                  </p:nvPicPr>
                  <p:blipFill>
                    <a:blip r:embed="rId48"/>
                    <a:stretch>
                      <a:fillRect/>
                    </a:stretch>
                  </p:blipFill>
                  <p:spPr>
                    <a:xfrm>
                      <a:off x="3576678" y="5353064"/>
                      <a:ext cx="235800" cy="300218"/>
                    </a:xfrm>
                    <a:prstGeom prst="rect">
                      <a:avLst/>
                    </a:prstGeom>
                  </p:spPr>
                </p:pic>
              </mc:Fallback>
            </mc:AlternateContent>
          </p:grpSp>
        </p:grpSp>
        <p:grpSp>
          <p:nvGrpSpPr>
            <p:cNvPr id="70" name="Group 69">
              <a:extLst>
                <a:ext uri="{FF2B5EF4-FFF2-40B4-BE49-F238E27FC236}">
                  <a16:creationId xmlns:a16="http://schemas.microsoft.com/office/drawing/2014/main" id="{77765689-0C0C-4424-8137-5B5F801FE03C}"/>
                </a:ext>
              </a:extLst>
            </p:cNvPr>
            <p:cNvGrpSpPr/>
            <p:nvPr/>
          </p:nvGrpSpPr>
          <p:grpSpPr>
            <a:xfrm>
              <a:off x="2330898" y="5950002"/>
              <a:ext cx="1580040" cy="681840"/>
              <a:chOff x="2161518" y="5950002"/>
              <a:chExt cx="1580040" cy="681840"/>
            </a:xfrm>
          </p:grpSpPr>
          <mc:AlternateContent xmlns:mc="http://schemas.openxmlformats.org/markup-compatibility/2006" xmlns:p14="http://schemas.microsoft.com/office/powerpoint/2010/main">
            <mc:Choice Requires="p14">
              <p:contentPart p14:bwMode="auto" r:id="rId49">
                <p14:nvContentPartPr>
                  <p14:cNvPr id="59" name="Ink 58">
                    <a:extLst>
                      <a:ext uri="{FF2B5EF4-FFF2-40B4-BE49-F238E27FC236}">
                        <a16:creationId xmlns:a16="http://schemas.microsoft.com/office/drawing/2014/main" id="{0E386B0A-BA48-4972-8D20-91232073BA20}"/>
                      </a:ext>
                    </a:extLst>
                  </p14:cNvPr>
                  <p14:cNvContentPartPr/>
                  <p14:nvPr/>
                </p14:nvContentPartPr>
                <p14:xfrm>
                  <a:off x="2161518" y="6033162"/>
                  <a:ext cx="378360" cy="261360"/>
                </p14:xfrm>
              </p:contentPart>
            </mc:Choice>
            <mc:Fallback xmlns="">
              <p:pic>
                <p:nvPicPr>
                  <p:cNvPr id="59" name="Ink 58">
                    <a:extLst>
                      <a:ext uri="{FF2B5EF4-FFF2-40B4-BE49-F238E27FC236}">
                        <a16:creationId xmlns:a16="http://schemas.microsoft.com/office/drawing/2014/main" id="{0E386B0A-BA48-4972-8D20-91232073BA20}"/>
                      </a:ext>
                    </a:extLst>
                  </p:cNvPr>
                  <p:cNvPicPr/>
                  <p:nvPr/>
                </p:nvPicPr>
                <p:blipFill>
                  <a:blip r:embed="rId50"/>
                  <a:stretch>
                    <a:fillRect/>
                  </a:stretch>
                </p:blipFill>
                <p:spPr>
                  <a:xfrm>
                    <a:off x="2152518" y="6024162"/>
                    <a:ext cx="3960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C7F98651-CC0E-4A91-BAF4-EA70397A647F}"/>
                      </a:ext>
                    </a:extLst>
                  </p14:cNvPr>
                  <p14:cNvContentPartPr/>
                  <p14:nvPr/>
                </p14:nvContentPartPr>
                <p14:xfrm>
                  <a:off x="2596038" y="6078162"/>
                  <a:ext cx="336240" cy="553680"/>
                </p14:xfrm>
              </p:contentPart>
            </mc:Choice>
            <mc:Fallback xmlns="">
              <p:pic>
                <p:nvPicPr>
                  <p:cNvPr id="64" name="Ink 63">
                    <a:extLst>
                      <a:ext uri="{FF2B5EF4-FFF2-40B4-BE49-F238E27FC236}">
                        <a16:creationId xmlns:a16="http://schemas.microsoft.com/office/drawing/2014/main" id="{C7F98651-CC0E-4A91-BAF4-EA70397A647F}"/>
                      </a:ext>
                    </a:extLst>
                  </p:cNvPr>
                  <p:cNvPicPr/>
                  <p:nvPr/>
                </p:nvPicPr>
                <p:blipFill>
                  <a:blip r:embed="rId52"/>
                  <a:stretch>
                    <a:fillRect/>
                  </a:stretch>
                </p:blipFill>
                <p:spPr>
                  <a:xfrm>
                    <a:off x="2587028" y="6069162"/>
                    <a:ext cx="353899"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7" name="Ink 66">
                    <a:extLst>
                      <a:ext uri="{FF2B5EF4-FFF2-40B4-BE49-F238E27FC236}">
                        <a16:creationId xmlns:a16="http://schemas.microsoft.com/office/drawing/2014/main" id="{DEF2723C-A9E1-45B1-A076-C62AE9C40360}"/>
                      </a:ext>
                    </a:extLst>
                  </p14:cNvPr>
                  <p14:cNvContentPartPr/>
                  <p14:nvPr/>
                </p14:nvContentPartPr>
                <p14:xfrm>
                  <a:off x="3055398" y="6078522"/>
                  <a:ext cx="335880" cy="214560"/>
                </p14:xfrm>
              </p:contentPart>
            </mc:Choice>
            <mc:Fallback xmlns="">
              <p:pic>
                <p:nvPicPr>
                  <p:cNvPr id="67" name="Ink 66">
                    <a:extLst>
                      <a:ext uri="{FF2B5EF4-FFF2-40B4-BE49-F238E27FC236}">
                        <a16:creationId xmlns:a16="http://schemas.microsoft.com/office/drawing/2014/main" id="{DEF2723C-A9E1-45B1-A076-C62AE9C40360}"/>
                      </a:ext>
                    </a:extLst>
                  </p:cNvPr>
                  <p:cNvPicPr/>
                  <p:nvPr/>
                </p:nvPicPr>
                <p:blipFill>
                  <a:blip r:embed="rId54"/>
                  <a:stretch>
                    <a:fillRect/>
                  </a:stretch>
                </p:blipFill>
                <p:spPr>
                  <a:xfrm>
                    <a:off x="3046398" y="6069537"/>
                    <a:ext cx="353520" cy="23217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a16="http://schemas.microsoft.com/office/drawing/2014/main" id="{A17D4AF1-BEB9-4D90-8ECE-5E51F21912F3}"/>
                      </a:ext>
                    </a:extLst>
                  </p14:cNvPr>
                  <p14:cNvContentPartPr/>
                  <p14:nvPr/>
                </p14:nvContentPartPr>
                <p14:xfrm>
                  <a:off x="3601158" y="5950002"/>
                  <a:ext cx="14400" cy="354240"/>
                </p14:xfrm>
              </p:contentPart>
            </mc:Choice>
            <mc:Fallback xmlns="">
              <p:pic>
                <p:nvPicPr>
                  <p:cNvPr id="68" name="Ink 67">
                    <a:extLst>
                      <a:ext uri="{FF2B5EF4-FFF2-40B4-BE49-F238E27FC236}">
                        <a16:creationId xmlns:a16="http://schemas.microsoft.com/office/drawing/2014/main" id="{A17D4AF1-BEB9-4D90-8ECE-5E51F21912F3}"/>
                      </a:ext>
                    </a:extLst>
                  </p:cNvPr>
                  <p:cNvPicPr/>
                  <p:nvPr/>
                </p:nvPicPr>
                <p:blipFill>
                  <a:blip r:embed="rId56"/>
                  <a:stretch>
                    <a:fillRect/>
                  </a:stretch>
                </p:blipFill>
                <p:spPr>
                  <a:xfrm>
                    <a:off x="3592158" y="5941002"/>
                    <a:ext cx="320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id="{F87C4AFE-4D7A-4985-AF17-47F357A61118}"/>
                      </a:ext>
                    </a:extLst>
                  </p14:cNvPr>
                  <p14:cNvContentPartPr/>
                  <p14:nvPr/>
                </p14:nvContentPartPr>
                <p14:xfrm>
                  <a:off x="3506838" y="5995362"/>
                  <a:ext cx="234720" cy="115560"/>
                </p14:xfrm>
              </p:contentPart>
            </mc:Choice>
            <mc:Fallback xmlns="">
              <p:pic>
                <p:nvPicPr>
                  <p:cNvPr id="69" name="Ink 68">
                    <a:extLst>
                      <a:ext uri="{FF2B5EF4-FFF2-40B4-BE49-F238E27FC236}">
                        <a16:creationId xmlns:a16="http://schemas.microsoft.com/office/drawing/2014/main" id="{F87C4AFE-4D7A-4985-AF17-47F357A61118}"/>
                      </a:ext>
                    </a:extLst>
                  </p:cNvPr>
                  <p:cNvPicPr/>
                  <p:nvPr/>
                </p:nvPicPr>
                <p:blipFill>
                  <a:blip r:embed="rId58"/>
                  <a:stretch>
                    <a:fillRect/>
                  </a:stretch>
                </p:blipFill>
                <p:spPr>
                  <a:xfrm>
                    <a:off x="3497824" y="5986390"/>
                    <a:ext cx="252387" cy="133145"/>
                  </a:xfrm>
                  <a:prstGeom prst="rect">
                    <a:avLst/>
                  </a:prstGeom>
                </p:spPr>
              </p:pic>
            </mc:Fallback>
          </mc:AlternateContent>
        </p:grpSp>
      </p:grpSp>
      <p:grpSp>
        <p:nvGrpSpPr>
          <p:cNvPr id="108" name="Group 107">
            <a:extLst>
              <a:ext uri="{FF2B5EF4-FFF2-40B4-BE49-F238E27FC236}">
                <a16:creationId xmlns:a16="http://schemas.microsoft.com/office/drawing/2014/main" id="{F183F36D-A354-4BFB-B372-8902FBF0F7F2}"/>
              </a:ext>
            </a:extLst>
          </p:cNvPr>
          <p:cNvGrpSpPr/>
          <p:nvPr/>
        </p:nvGrpSpPr>
        <p:grpSpPr>
          <a:xfrm>
            <a:off x="6873382" y="5031765"/>
            <a:ext cx="6037205" cy="7838437"/>
            <a:chOff x="6345836" y="5031765"/>
            <a:chExt cx="6037205" cy="7838437"/>
          </a:xfrm>
        </p:grpSpPr>
        <p:sp>
          <p:nvSpPr>
            <p:cNvPr id="14" name="Rectangle 13">
              <a:extLst>
                <a:ext uri="{FF2B5EF4-FFF2-40B4-BE49-F238E27FC236}">
                  <a16:creationId xmlns:a16="http://schemas.microsoft.com/office/drawing/2014/main" id="{7E28AEEB-16B9-45B5-BE21-1AF35585301C}"/>
                </a:ext>
              </a:extLst>
            </p:cNvPr>
            <p:cNvSpPr/>
            <p:nvPr/>
          </p:nvSpPr>
          <p:spPr>
            <a:xfrm>
              <a:off x="6345836" y="8356030"/>
              <a:ext cx="2788535" cy="402034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19" name="Rectangle 18">
              <a:extLst>
                <a:ext uri="{FF2B5EF4-FFF2-40B4-BE49-F238E27FC236}">
                  <a16:creationId xmlns:a16="http://schemas.microsoft.com/office/drawing/2014/main" id="{9A3F70D0-BB9B-4797-945B-328246600748}"/>
                </a:ext>
              </a:extLst>
            </p:cNvPr>
            <p:cNvSpPr/>
            <p:nvPr/>
          </p:nvSpPr>
          <p:spPr>
            <a:xfrm>
              <a:off x="9594506" y="8356030"/>
              <a:ext cx="2788535" cy="402034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D98EC19D-F3F0-4B24-A8C5-FDE8FA54CE29}"/>
                    </a:ext>
                  </a:extLst>
                </p14:cNvPr>
                <p14:cNvContentPartPr/>
                <p14:nvPr/>
              </p14:nvContentPartPr>
              <p14:xfrm>
                <a:off x="7389271" y="12546562"/>
                <a:ext cx="18720" cy="289800"/>
              </p14:xfrm>
            </p:contentPart>
          </mc:Choice>
          <mc:Fallback xmlns="">
            <p:pic>
              <p:nvPicPr>
                <p:cNvPr id="39" name="Ink 38">
                  <a:extLst>
                    <a:ext uri="{FF2B5EF4-FFF2-40B4-BE49-F238E27FC236}">
                      <a16:creationId xmlns:a16="http://schemas.microsoft.com/office/drawing/2014/main" id="{D98EC19D-F3F0-4B24-A8C5-FDE8FA54CE29}"/>
                    </a:ext>
                  </a:extLst>
                </p:cNvPr>
                <p:cNvPicPr/>
                <p:nvPr/>
              </p:nvPicPr>
              <p:blipFill>
                <a:blip r:embed="rId67"/>
                <a:stretch>
                  <a:fillRect/>
                </a:stretch>
              </p:blipFill>
              <p:spPr>
                <a:xfrm>
                  <a:off x="7380271" y="12537562"/>
                  <a:ext cx="36360" cy="307440"/>
                </a:xfrm>
                <a:prstGeom prst="rect">
                  <a:avLst/>
                </a:prstGeom>
              </p:spPr>
            </p:pic>
          </mc:Fallback>
        </mc:AlternateContent>
        <p:grpSp>
          <p:nvGrpSpPr>
            <p:cNvPr id="44" name="Group 43">
              <a:extLst>
                <a:ext uri="{FF2B5EF4-FFF2-40B4-BE49-F238E27FC236}">
                  <a16:creationId xmlns:a16="http://schemas.microsoft.com/office/drawing/2014/main" id="{7A104CFC-A58A-448B-84ED-01F0698EB3DF}"/>
                </a:ext>
              </a:extLst>
            </p:cNvPr>
            <p:cNvGrpSpPr/>
            <p:nvPr/>
          </p:nvGrpSpPr>
          <p:grpSpPr>
            <a:xfrm>
              <a:off x="7389271" y="12512722"/>
              <a:ext cx="624960" cy="357480"/>
              <a:chOff x="7389271" y="12512722"/>
              <a:chExt cx="624960" cy="357480"/>
            </a:xfrm>
          </p:grpSpPr>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0B4F5D2E-F164-4563-9377-2F1DAE846818}"/>
                      </a:ext>
                    </a:extLst>
                  </p14:cNvPr>
                  <p14:cNvContentPartPr/>
                  <p14:nvPr/>
                </p14:nvContentPartPr>
                <p14:xfrm>
                  <a:off x="7389271" y="12512722"/>
                  <a:ext cx="306360" cy="357480"/>
                </p14:xfrm>
              </p:contentPart>
            </mc:Choice>
            <mc:Fallback xmlns="">
              <p:pic>
                <p:nvPicPr>
                  <p:cNvPr id="42" name="Ink 41">
                    <a:extLst>
                      <a:ext uri="{FF2B5EF4-FFF2-40B4-BE49-F238E27FC236}">
                        <a16:creationId xmlns:a16="http://schemas.microsoft.com/office/drawing/2014/main" id="{0B4F5D2E-F164-4563-9377-2F1DAE846818}"/>
                      </a:ext>
                    </a:extLst>
                  </p:cNvPr>
                  <p:cNvPicPr/>
                  <p:nvPr/>
                </p:nvPicPr>
                <p:blipFill>
                  <a:blip r:embed="rId69"/>
                  <a:stretch>
                    <a:fillRect/>
                  </a:stretch>
                </p:blipFill>
                <p:spPr>
                  <a:xfrm>
                    <a:off x="7380282" y="12503722"/>
                    <a:ext cx="323979"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424C485E-79A2-44B4-8CEE-0DB9585FD26C}"/>
                      </a:ext>
                    </a:extLst>
                  </p14:cNvPr>
                  <p14:cNvContentPartPr/>
                  <p14:nvPr/>
                </p14:nvContentPartPr>
                <p14:xfrm>
                  <a:off x="7796071" y="12575002"/>
                  <a:ext cx="218160" cy="286200"/>
                </p14:xfrm>
              </p:contentPart>
            </mc:Choice>
            <mc:Fallback xmlns="">
              <p:pic>
                <p:nvPicPr>
                  <p:cNvPr id="43" name="Ink 42">
                    <a:extLst>
                      <a:ext uri="{FF2B5EF4-FFF2-40B4-BE49-F238E27FC236}">
                        <a16:creationId xmlns:a16="http://schemas.microsoft.com/office/drawing/2014/main" id="{424C485E-79A2-44B4-8CEE-0DB9585FD26C}"/>
                      </a:ext>
                    </a:extLst>
                  </p:cNvPr>
                  <p:cNvPicPr/>
                  <p:nvPr/>
                </p:nvPicPr>
                <p:blipFill>
                  <a:blip r:embed="rId71"/>
                  <a:stretch>
                    <a:fillRect/>
                  </a:stretch>
                </p:blipFill>
                <p:spPr>
                  <a:xfrm>
                    <a:off x="7787071" y="12566002"/>
                    <a:ext cx="235800" cy="303840"/>
                  </a:xfrm>
                  <a:prstGeom prst="rect">
                    <a:avLst/>
                  </a:prstGeom>
                </p:spPr>
              </p:pic>
            </mc:Fallback>
          </mc:AlternateContent>
        </p:grpSp>
        <p:grpSp>
          <p:nvGrpSpPr>
            <p:cNvPr id="53" name="Group 52">
              <a:extLst>
                <a:ext uri="{FF2B5EF4-FFF2-40B4-BE49-F238E27FC236}">
                  <a16:creationId xmlns:a16="http://schemas.microsoft.com/office/drawing/2014/main" id="{D26B78A0-D0BA-43E0-BE59-C8D56805D1E4}"/>
                </a:ext>
              </a:extLst>
            </p:cNvPr>
            <p:cNvGrpSpPr/>
            <p:nvPr/>
          </p:nvGrpSpPr>
          <p:grpSpPr>
            <a:xfrm>
              <a:off x="9248177" y="5031765"/>
              <a:ext cx="210240" cy="267602"/>
              <a:chOff x="9248177" y="5031765"/>
              <a:chExt cx="210240" cy="267602"/>
            </a:xfrm>
          </p:grpSpPr>
          <mc:AlternateContent xmlns:mc="http://schemas.openxmlformats.org/markup-compatibility/2006" xmlns:p14="http://schemas.microsoft.com/office/powerpoint/2010/main">
            <mc:Choice Requires="p14">
              <p:contentPart p14:bwMode="auto" r:id="rId72">
                <p14:nvContentPartPr>
                  <p14:cNvPr id="51" name="Ink 50">
                    <a:extLst>
                      <a:ext uri="{FF2B5EF4-FFF2-40B4-BE49-F238E27FC236}">
                        <a16:creationId xmlns:a16="http://schemas.microsoft.com/office/drawing/2014/main" id="{59FE030C-48B7-4E43-A523-F71948442FC7}"/>
                      </a:ext>
                    </a:extLst>
                  </p14:cNvPr>
                  <p14:cNvContentPartPr/>
                  <p14:nvPr/>
                </p14:nvContentPartPr>
                <p14:xfrm>
                  <a:off x="9284608" y="5031765"/>
                  <a:ext cx="96480" cy="248400"/>
                </p14:xfrm>
              </p:contentPart>
            </mc:Choice>
            <mc:Fallback xmlns="">
              <p:pic>
                <p:nvPicPr>
                  <p:cNvPr id="51" name="Ink 50">
                    <a:extLst>
                      <a:ext uri="{FF2B5EF4-FFF2-40B4-BE49-F238E27FC236}">
                        <a16:creationId xmlns:a16="http://schemas.microsoft.com/office/drawing/2014/main" id="{59FE030C-48B7-4E43-A523-F71948442FC7}"/>
                      </a:ext>
                    </a:extLst>
                  </p:cNvPr>
                  <p:cNvPicPr/>
                  <p:nvPr/>
                </p:nvPicPr>
                <p:blipFill>
                  <a:blip r:embed="rId73"/>
                  <a:stretch>
                    <a:fillRect/>
                  </a:stretch>
                </p:blipFill>
                <p:spPr>
                  <a:xfrm>
                    <a:off x="9275608" y="5022765"/>
                    <a:ext cx="1141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7F213811-F9DA-44E5-832B-B4096CFA7B64}"/>
                      </a:ext>
                    </a:extLst>
                  </p14:cNvPr>
                  <p14:cNvContentPartPr/>
                  <p14:nvPr/>
                </p14:nvContentPartPr>
                <p14:xfrm>
                  <a:off x="9248177" y="5287847"/>
                  <a:ext cx="210240" cy="11520"/>
                </p14:xfrm>
              </p:contentPart>
            </mc:Choice>
            <mc:Fallback xmlns="">
              <p:pic>
                <p:nvPicPr>
                  <p:cNvPr id="52" name="Ink 51">
                    <a:extLst>
                      <a:ext uri="{FF2B5EF4-FFF2-40B4-BE49-F238E27FC236}">
                        <a16:creationId xmlns:a16="http://schemas.microsoft.com/office/drawing/2014/main" id="{7F213811-F9DA-44E5-832B-B4096CFA7B64}"/>
                      </a:ext>
                    </a:extLst>
                  </p:cNvPr>
                  <p:cNvPicPr/>
                  <p:nvPr/>
                </p:nvPicPr>
                <p:blipFill>
                  <a:blip r:embed="rId75"/>
                  <a:stretch>
                    <a:fillRect/>
                  </a:stretch>
                </p:blipFill>
                <p:spPr>
                  <a:xfrm>
                    <a:off x="9239177" y="5278847"/>
                    <a:ext cx="227880" cy="29160"/>
                  </a:xfrm>
                  <a:prstGeom prst="rect">
                    <a:avLst/>
                  </a:prstGeom>
                </p:spPr>
              </p:pic>
            </mc:Fallback>
          </mc:AlternateContent>
        </p:grpSp>
        <p:grpSp>
          <p:nvGrpSpPr>
            <p:cNvPr id="66" name="Group 65">
              <a:extLst>
                <a:ext uri="{FF2B5EF4-FFF2-40B4-BE49-F238E27FC236}">
                  <a16:creationId xmlns:a16="http://schemas.microsoft.com/office/drawing/2014/main" id="{B07679D3-5B65-4976-B2C1-10CC308626CE}"/>
                </a:ext>
              </a:extLst>
            </p:cNvPr>
            <p:cNvGrpSpPr/>
            <p:nvPr/>
          </p:nvGrpSpPr>
          <p:grpSpPr>
            <a:xfrm>
              <a:off x="10468218" y="12521517"/>
              <a:ext cx="518612" cy="339664"/>
              <a:chOff x="10552968" y="12521564"/>
              <a:chExt cx="518612" cy="346838"/>
            </a:xfrm>
          </p:grpSpPr>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9F541581-D534-4DB5-8BA9-E65A392F9A1A}"/>
                      </a:ext>
                    </a:extLst>
                  </p14:cNvPr>
                  <p14:cNvContentPartPr/>
                  <p14:nvPr/>
                </p14:nvContentPartPr>
                <p14:xfrm>
                  <a:off x="10574060" y="12531082"/>
                  <a:ext cx="10800" cy="300960"/>
                </p14:xfrm>
              </p:contentPart>
            </mc:Choice>
            <mc:Fallback xmlns="">
              <p:pic>
                <p:nvPicPr>
                  <p:cNvPr id="61" name="Ink 60">
                    <a:extLst>
                      <a:ext uri="{FF2B5EF4-FFF2-40B4-BE49-F238E27FC236}">
                        <a16:creationId xmlns:a16="http://schemas.microsoft.com/office/drawing/2014/main" id="{9F541581-D534-4DB5-8BA9-E65A392F9A1A}"/>
                      </a:ext>
                    </a:extLst>
                  </p:cNvPr>
                  <p:cNvPicPr/>
                  <p:nvPr/>
                </p:nvPicPr>
                <p:blipFill>
                  <a:blip r:embed="rId77"/>
                  <a:stretch>
                    <a:fillRect/>
                  </a:stretch>
                </p:blipFill>
                <p:spPr>
                  <a:xfrm>
                    <a:off x="10564750" y="12521895"/>
                    <a:ext cx="29048" cy="31896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1496F49B-F082-418A-8E6A-6CDF96E426E6}"/>
                      </a:ext>
                    </a:extLst>
                  </p14:cNvPr>
                  <p14:cNvContentPartPr/>
                  <p14:nvPr/>
                </p14:nvContentPartPr>
                <p14:xfrm>
                  <a:off x="10552968" y="12521564"/>
                  <a:ext cx="234720" cy="321480"/>
                </p14:xfrm>
              </p:contentPart>
            </mc:Choice>
            <mc:Fallback xmlns="">
              <p:pic>
                <p:nvPicPr>
                  <p:cNvPr id="62" name="Ink 61">
                    <a:extLst>
                      <a:ext uri="{FF2B5EF4-FFF2-40B4-BE49-F238E27FC236}">
                        <a16:creationId xmlns:a16="http://schemas.microsoft.com/office/drawing/2014/main" id="{1496F49B-F082-418A-8E6A-6CDF96E426E6}"/>
                      </a:ext>
                    </a:extLst>
                  </p:cNvPr>
                  <p:cNvPicPr/>
                  <p:nvPr/>
                </p:nvPicPr>
                <p:blipFill>
                  <a:blip r:embed="rId79"/>
                  <a:stretch>
                    <a:fillRect/>
                  </a:stretch>
                </p:blipFill>
                <p:spPr>
                  <a:xfrm>
                    <a:off x="10543968" y="12512368"/>
                    <a:ext cx="252360" cy="33950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6237A385-104F-43E5-B3DF-CA509EA66821}"/>
                      </a:ext>
                    </a:extLst>
                  </p14:cNvPr>
                  <p14:cNvContentPartPr/>
                  <p14:nvPr/>
                </p14:nvContentPartPr>
                <p14:xfrm>
                  <a:off x="10875380" y="12558442"/>
                  <a:ext cx="196200" cy="309960"/>
                </p14:xfrm>
              </p:contentPart>
            </mc:Choice>
            <mc:Fallback xmlns="">
              <p:pic>
                <p:nvPicPr>
                  <p:cNvPr id="63" name="Ink 62">
                    <a:extLst>
                      <a:ext uri="{FF2B5EF4-FFF2-40B4-BE49-F238E27FC236}">
                        <a16:creationId xmlns:a16="http://schemas.microsoft.com/office/drawing/2014/main" id="{6237A385-104F-43E5-B3DF-CA509EA66821}"/>
                      </a:ext>
                    </a:extLst>
                  </p:cNvPr>
                  <p:cNvPicPr/>
                  <p:nvPr/>
                </p:nvPicPr>
                <p:blipFill>
                  <a:blip r:embed="rId81"/>
                  <a:stretch>
                    <a:fillRect/>
                  </a:stretch>
                </p:blipFill>
                <p:spPr>
                  <a:xfrm>
                    <a:off x="10866380" y="12549250"/>
                    <a:ext cx="213840" cy="32797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102" name="Ink 101">
                  <a:extLst>
                    <a:ext uri="{FF2B5EF4-FFF2-40B4-BE49-F238E27FC236}">
                      <a16:creationId xmlns:a16="http://schemas.microsoft.com/office/drawing/2014/main" id="{6BA1D28E-A5D6-4247-B779-A4FA68C07F4F}"/>
                    </a:ext>
                  </a:extLst>
                </p14:cNvPr>
                <p14:cNvContentPartPr/>
                <p14:nvPr/>
              </p14:nvContentPartPr>
              <p14:xfrm>
                <a:off x="9133778" y="9735364"/>
                <a:ext cx="11880" cy="846720"/>
              </p14:xfrm>
            </p:contentPart>
          </mc:Choice>
          <mc:Fallback xmlns="">
            <p:pic>
              <p:nvPicPr>
                <p:cNvPr id="102" name="Ink 101">
                  <a:extLst>
                    <a:ext uri="{FF2B5EF4-FFF2-40B4-BE49-F238E27FC236}">
                      <a16:creationId xmlns:a16="http://schemas.microsoft.com/office/drawing/2014/main" id="{6BA1D28E-A5D6-4247-B779-A4FA68C07F4F}"/>
                    </a:ext>
                  </a:extLst>
                </p:cNvPr>
                <p:cNvPicPr/>
                <p:nvPr/>
              </p:nvPicPr>
              <p:blipFill>
                <a:blip r:embed="rId85"/>
                <a:stretch>
                  <a:fillRect/>
                </a:stretch>
              </p:blipFill>
              <p:spPr>
                <a:xfrm>
                  <a:off x="9115778" y="9717364"/>
                  <a:ext cx="4752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7" name="Ink 106">
                  <a:extLst>
                    <a:ext uri="{FF2B5EF4-FFF2-40B4-BE49-F238E27FC236}">
                      <a16:creationId xmlns:a16="http://schemas.microsoft.com/office/drawing/2014/main" id="{B3529116-0444-44C7-B190-63BB319EB232}"/>
                    </a:ext>
                  </a:extLst>
                </p14:cNvPr>
                <p14:cNvContentPartPr/>
                <p14:nvPr/>
              </p14:nvContentPartPr>
              <p14:xfrm>
                <a:off x="9587018" y="9731044"/>
                <a:ext cx="14040" cy="810000"/>
              </p14:xfrm>
            </p:contentPart>
          </mc:Choice>
          <mc:Fallback xmlns="">
            <p:pic>
              <p:nvPicPr>
                <p:cNvPr id="107" name="Ink 106">
                  <a:extLst>
                    <a:ext uri="{FF2B5EF4-FFF2-40B4-BE49-F238E27FC236}">
                      <a16:creationId xmlns:a16="http://schemas.microsoft.com/office/drawing/2014/main" id="{B3529116-0444-44C7-B190-63BB319EB232}"/>
                    </a:ext>
                  </a:extLst>
                </p:cNvPr>
                <p:cNvPicPr/>
                <p:nvPr/>
              </p:nvPicPr>
              <p:blipFill>
                <a:blip r:embed="rId87"/>
                <a:stretch>
                  <a:fillRect/>
                </a:stretch>
              </p:blipFill>
              <p:spPr>
                <a:xfrm>
                  <a:off x="9569018" y="9713036"/>
                  <a:ext cx="49680" cy="845656"/>
                </a:xfrm>
                <a:prstGeom prst="rect">
                  <a:avLst/>
                </a:prstGeom>
              </p:spPr>
            </p:pic>
          </mc:Fallback>
        </mc:AlternateContent>
        <p:grpSp>
          <p:nvGrpSpPr>
            <p:cNvPr id="100" name="Group 99">
              <a:extLst>
                <a:ext uri="{FF2B5EF4-FFF2-40B4-BE49-F238E27FC236}">
                  <a16:creationId xmlns:a16="http://schemas.microsoft.com/office/drawing/2014/main" id="{EBFDE808-2E21-4BFE-99D9-1ACB9944D0E9}"/>
                </a:ext>
              </a:extLst>
            </p:cNvPr>
            <p:cNvGrpSpPr/>
            <p:nvPr/>
          </p:nvGrpSpPr>
          <p:grpSpPr>
            <a:xfrm>
              <a:off x="8590097" y="9701889"/>
              <a:ext cx="1653840" cy="849240"/>
              <a:chOff x="8590097" y="9701889"/>
              <a:chExt cx="1653840" cy="849240"/>
            </a:xfrm>
          </p:grpSpPr>
          <mc:AlternateContent xmlns:mc="http://schemas.openxmlformats.org/markup-compatibility/2006" xmlns:p14="http://schemas.microsoft.com/office/powerpoint/2010/main">
            <mc:Choice Requires="p14">
              <p:contentPart p14:bwMode="auto" r:id="rId88">
                <p14:nvContentPartPr>
                  <p14:cNvPr id="87" name="Ink 86">
                    <a:extLst>
                      <a:ext uri="{FF2B5EF4-FFF2-40B4-BE49-F238E27FC236}">
                        <a16:creationId xmlns:a16="http://schemas.microsoft.com/office/drawing/2014/main" id="{2120FF89-CEC7-4959-80D1-9263AF91EF36}"/>
                      </a:ext>
                    </a:extLst>
                  </p14:cNvPr>
                  <p14:cNvContentPartPr/>
                  <p14:nvPr/>
                </p14:nvContentPartPr>
                <p14:xfrm>
                  <a:off x="8592257" y="9775329"/>
                  <a:ext cx="128520" cy="260640"/>
                </p14:xfrm>
              </p:contentPart>
            </mc:Choice>
            <mc:Fallback xmlns="">
              <p:pic>
                <p:nvPicPr>
                  <p:cNvPr id="87" name="Ink 86">
                    <a:extLst>
                      <a:ext uri="{FF2B5EF4-FFF2-40B4-BE49-F238E27FC236}">
                        <a16:creationId xmlns:a16="http://schemas.microsoft.com/office/drawing/2014/main" id="{2120FF89-CEC7-4959-80D1-9263AF91EF36}"/>
                      </a:ext>
                    </a:extLst>
                  </p:cNvPr>
                  <p:cNvPicPr/>
                  <p:nvPr/>
                </p:nvPicPr>
                <p:blipFill>
                  <a:blip r:embed="rId89"/>
                  <a:stretch>
                    <a:fillRect/>
                  </a:stretch>
                </p:blipFill>
                <p:spPr>
                  <a:xfrm>
                    <a:off x="8583282" y="9766329"/>
                    <a:ext cx="146111"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Ink 87">
                    <a:extLst>
                      <a:ext uri="{FF2B5EF4-FFF2-40B4-BE49-F238E27FC236}">
                        <a16:creationId xmlns:a16="http://schemas.microsoft.com/office/drawing/2014/main" id="{6D4DB5CA-492D-4861-8B45-67AC24FD32F8}"/>
                      </a:ext>
                    </a:extLst>
                  </p14:cNvPr>
                  <p14:cNvContentPartPr/>
                  <p14:nvPr/>
                </p14:nvContentPartPr>
                <p14:xfrm>
                  <a:off x="8590097" y="9770289"/>
                  <a:ext cx="237240" cy="461160"/>
                </p14:xfrm>
              </p:contentPart>
            </mc:Choice>
            <mc:Fallback xmlns="">
              <p:pic>
                <p:nvPicPr>
                  <p:cNvPr id="88" name="Ink 87">
                    <a:extLst>
                      <a:ext uri="{FF2B5EF4-FFF2-40B4-BE49-F238E27FC236}">
                        <a16:creationId xmlns:a16="http://schemas.microsoft.com/office/drawing/2014/main" id="{6D4DB5CA-492D-4861-8B45-67AC24FD32F8}"/>
                      </a:ext>
                    </a:extLst>
                  </p:cNvPr>
                  <p:cNvPicPr/>
                  <p:nvPr/>
                </p:nvPicPr>
                <p:blipFill>
                  <a:blip r:embed="rId91"/>
                  <a:stretch>
                    <a:fillRect/>
                  </a:stretch>
                </p:blipFill>
                <p:spPr>
                  <a:xfrm>
                    <a:off x="8581097" y="9761289"/>
                    <a:ext cx="25488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9" name="Ink 88">
                    <a:extLst>
                      <a:ext uri="{FF2B5EF4-FFF2-40B4-BE49-F238E27FC236}">
                        <a16:creationId xmlns:a16="http://schemas.microsoft.com/office/drawing/2014/main" id="{2884DDEE-D98D-47A6-8527-D13A9C54E554}"/>
                      </a:ext>
                    </a:extLst>
                  </p14:cNvPr>
                  <p14:cNvContentPartPr/>
                  <p14:nvPr/>
                </p14:nvContentPartPr>
                <p14:xfrm>
                  <a:off x="8623937" y="9825009"/>
                  <a:ext cx="307080" cy="633960"/>
                </p14:xfrm>
              </p:contentPart>
            </mc:Choice>
            <mc:Fallback xmlns="">
              <p:pic>
                <p:nvPicPr>
                  <p:cNvPr id="89" name="Ink 88">
                    <a:extLst>
                      <a:ext uri="{FF2B5EF4-FFF2-40B4-BE49-F238E27FC236}">
                        <a16:creationId xmlns:a16="http://schemas.microsoft.com/office/drawing/2014/main" id="{2884DDEE-D98D-47A6-8527-D13A9C54E554}"/>
                      </a:ext>
                    </a:extLst>
                  </p:cNvPr>
                  <p:cNvPicPr/>
                  <p:nvPr/>
                </p:nvPicPr>
                <p:blipFill>
                  <a:blip r:embed="rId93"/>
                  <a:stretch>
                    <a:fillRect/>
                  </a:stretch>
                </p:blipFill>
                <p:spPr>
                  <a:xfrm>
                    <a:off x="8614937" y="9816009"/>
                    <a:ext cx="32472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0" name="Ink 89">
                    <a:extLst>
                      <a:ext uri="{FF2B5EF4-FFF2-40B4-BE49-F238E27FC236}">
                        <a16:creationId xmlns:a16="http://schemas.microsoft.com/office/drawing/2014/main" id="{2DF39336-E96D-497D-9D70-9E24FD6C76D7}"/>
                      </a:ext>
                    </a:extLst>
                  </p14:cNvPr>
                  <p14:cNvContentPartPr/>
                  <p14:nvPr/>
                </p14:nvContentPartPr>
                <p14:xfrm>
                  <a:off x="8742017" y="9729969"/>
                  <a:ext cx="394560" cy="815040"/>
                </p14:xfrm>
              </p:contentPart>
            </mc:Choice>
            <mc:Fallback xmlns="">
              <p:pic>
                <p:nvPicPr>
                  <p:cNvPr id="90" name="Ink 89">
                    <a:extLst>
                      <a:ext uri="{FF2B5EF4-FFF2-40B4-BE49-F238E27FC236}">
                        <a16:creationId xmlns:a16="http://schemas.microsoft.com/office/drawing/2014/main" id="{2DF39336-E96D-497D-9D70-9E24FD6C76D7}"/>
                      </a:ext>
                    </a:extLst>
                  </p:cNvPr>
                  <p:cNvPicPr/>
                  <p:nvPr/>
                </p:nvPicPr>
                <p:blipFill>
                  <a:blip r:embed="rId95"/>
                  <a:stretch>
                    <a:fillRect/>
                  </a:stretch>
                </p:blipFill>
                <p:spPr>
                  <a:xfrm>
                    <a:off x="8733017" y="9720969"/>
                    <a:ext cx="412200" cy="83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2" name="Ink 91">
                    <a:extLst>
                      <a:ext uri="{FF2B5EF4-FFF2-40B4-BE49-F238E27FC236}">
                        <a16:creationId xmlns:a16="http://schemas.microsoft.com/office/drawing/2014/main" id="{FFB6DD43-07B6-46A0-86BE-D88AB9FFC248}"/>
                      </a:ext>
                    </a:extLst>
                  </p14:cNvPr>
                  <p14:cNvContentPartPr/>
                  <p14:nvPr/>
                </p14:nvContentPartPr>
                <p14:xfrm>
                  <a:off x="8894657" y="9809889"/>
                  <a:ext cx="371520" cy="741240"/>
                </p14:xfrm>
              </p:contentPart>
            </mc:Choice>
            <mc:Fallback xmlns="">
              <p:pic>
                <p:nvPicPr>
                  <p:cNvPr id="92" name="Ink 91">
                    <a:extLst>
                      <a:ext uri="{FF2B5EF4-FFF2-40B4-BE49-F238E27FC236}">
                        <a16:creationId xmlns:a16="http://schemas.microsoft.com/office/drawing/2014/main" id="{FFB6DD43-07B6-46A0-86BE-D88AB9FFC248}"/>
                      </a:ext>
                    </a:extLst>
                  </p:cNvPr>
                  <p:cNvPicPr/>
                  <p:nvPr/>
                </p:nvPicPr>
                <p:blipFill>
                  <a:blip r:embed="rId97"/>
                  <a:stretch>
                    <a:fillRect/>
                  </a:stretch>
                </p:blipFill>
                <p:spPr>
                  <a:xfrm>
                    <a:off x="8885666" y="9800889"/>
                    <a:ext cx="389143"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3" name="Ink 92">
                    <a:extLst>
                      <a:ext uri="{FF2B5EF4-FFF2-40B4-BE49-F238E27FC236}">
                        <a16:creationId xmlns:a16="http://schemas.microsoft.com/office/drawing/2014/main" id="{F33ADB80-9435-4055-BF73-D7E5BA609A29}"/>
                      </a:ext>
                    </a:extLst>
                  </p14:cNvPr>
                  <p14:cNvContentPartPr/>
                  <p14:nvPr/>
                </p14:nvContentPartPr>
                <p14:xfrm>
                  <a:off x="9082577" y="9718089"/>
                  <a:ext cx="464400" cy="762840"/>
                </p14:xfrm>
              </p:contentPart>
            </mc:Choice>
            <mc:Fallback xmlns="">
              <p:pic>
                <p:nvPicPr>
                  <p:cNvPr id="93" name="Ink 92">
                    <a:extLst>
                      <a:ext uri="{FF2B5EF4-FFF2-40B4-BE49-F238E27FC236}">
                        <a16:creationId xmlns:a16="http://schemas.microsoft.com/office/drawing/2014/main" id="{F33ADB80-9435-4055-BF73-D7E5BA609A29}"/>
                      </a:ext>
                    </a:extLst>
                  </p:cNvPr>
                  <p:cNvPicPr/>
                  <p:nvPr/>
                </p:nvPicPr>
                <p:blipFill>
                  <a:blip r:embed="rId99"/>
                  <a:stretch>
                    <a:fillRect/>
                  </a:stretch>
                </p:blipFill>
                <p:spPr>
                  <a:xfrm>
                    <a:off x="9073577" y="9709089"/>
                    <a:ext cx="482040" cy="780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4" name="Ink 93">
                    <a:extLst>
                      <a:ext uri="{FF2B5EF4-FFF2-40B4-BE49-F238E27FC236}">
                        <a16:creationId xmlns:a16="http://schemas.microsoft.com/office/drawing/2014/main" id="{CB9D10F6-A092-4FF8-99F5-18E14968A9B8}"/>
                      </a:ext>
                    </a:extLst>
                  </p14:cNvPr>
                  <p14:cNvContentPartPr/>
                  <p14:nvPr/>
                </p14:nvContentPartPr>
                <p14:xfrm>
                  <a:off x="9244937" y="9785049"/>
                  <a:ext cx="445320" cy="726840"/>
                </p14:xfrm>
              </p:contentPart>
            </mc:Choice>
            <mc:Fallback xmlns="">
              <p:pic>
                <p:nvPicPr>
                  <p:cNvPr id="94" name="Ink 93">
                    <a:extLst>
                      <a:ext uri="{FF2B5EF4-FFF2-40B4-BE49-F238E27FC236}">
                        <a16:creationId xmlns:a16="http://schemas.microsoft.com/office/drawing/2014/main" id="{CB9D10F6-A092-4FF8-99F5-18E14968A9B8}"/>
                      </a:ext>
                    </a:extLst>
                  </p:cNvPr>
                  <p:cNvPicPr/>
                  <p:nvPr/>
                </p:nvPicPr>
                <p:blipFill>
                  <a:blip r:embed="rId101"/>
                  <a:stretch>
                    <a:fillRect/>
                  </a:stretch>
                </p:blipFill>
                <p:spPr>
                  <a:xfrm>
                    <a:off x="9235937" y="9776049"/>
                    <a:ext cx="46296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5" name="Ink 94">
                    <a:extLst>
                      <a:ext uri="{FF2B5EF4-FFF2-40B4-BE49-F238E27FC236}">
                        <a16:creationId xmlns:a16="http://schemas.microsoft.com/office/drawing/2014/main" id="{2A6F107C-E481-487E-936C-FFFD65B4644C}"/>
                      </a:ext>
                    </a:extLst>
                  </p14:cNvPr>
                  <p14:cNvContentPartPr/>
                  <p14:nvPr/>
                </p14:nvContentPartPr>
                <p14:xfrm>
                  <a:off x="9403697" y="9701889"/>
                  <a:ext cx="535680" cy="835560"/>
                </p14:xfrm>
              </p:contentPart>
            </mc:Choice>
            <mc:Fallback xmlns="">
              <p:pic>
                <p:nvPicPr>
                  <p:cNvPr id="95" name="Ink 94">
                    <a:extLst>
                      <a:ext uri="{FF2B5EF4-FFF2-40B4-BE49-F238E27FC236}">
                        <a16:creationId xmlns:a16="http://schemas.microsoft.com/office/drawing/2014/main" id="{2A6F107C-E481-487E-936C-FFFD65B4644C}"/>
                      </a:ext>
                    </a:extLst>
                  </p:cNvPr>
                  <p:cNvPicPr/>
                  <p:nvPr/>
                </p:nvPicPr>
                <p:blipFill>
                  <a:blip r:embed="rId103"/>
                  <a:stretch>
                    <a:fillRect/>
                  </a:stretch>
                </p:blipFill>
                <p:spPr>
                  <a:xfrm>
                    <a:off x="9394697" y="9692889"/>
                    <a:ext cx="553320" cy="853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6" name="Ink 95">
                    <a:extLst>
                      <a:ext uri="{FF2B5EF4-FFF2-40B4-BE49-F238E27FC236}">
                        <a16:creationId xmlns:a16="http://schemas.microsoft.com/office/drawing/2014/main" id="{48798B18-4A76-48EB-851C-1BE7B857CA72}"/>
                      </a:ext>
                    </a:extLst>
                  </p14:cNvPr>
                  <p14:cNvContentPartPr/>
                  <p14:nvPr/>
                </p14:nvContentPartPr>
                <p14:xfrm>
                  <a:off x="9647057" y="9777489"/>
                  <a:ext cx="439200" cy="722880"/>
                </p14:xfrm>
              </p:contentPart>
            </mc:Choice>
            <mc:Fallback xmlns="">
              <p:pic>
                <p:nvPicPr>
                  <p:cNvPr id="96" name="Ink 95">
                    <a:extLst>
                      <a:ext uri="{FF2B5EF4-FFF2-40B4-BE49-F238E27FC236}">
                        <a16:creationId xmlns:a16="http://schemas.microsoft.com/office/drawing/2014/main" id="{48798B18-4A76-48EB-851C-1BE7B857CA72}"/>
                      </a:ext>
                    </a:extLst>
                  </p:cNvPr>
                  <p:cNvPicPr/>
                  <p:nvPr/>
                </p:nvPicPr>
                <p:blipFill>
                  <a:blip r:embed="rId105"/>
                  <a:stretch>
                    <a:fillRect/>
                  </a:stretch>
                </p:blipFill>
                <p:spPr>
                  <a:xfrm>
                    <a:off x="9638057" y="9768489"/>
                    <a:ext cx="4568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7" name="Ink 96">
                    <a:extLst>
                      <a:ext uri="{FF2B5EF4-FFF2-40B4-BE49-F238E27FC236}">
                        <a16:creationId xmlns:a16="http://schemas.microsoft.com/office/drawing/2014/main" id="{8A5E4F64-F447-4967-919A-0DD4F2095226}"/>
                      </a:ext>
                    </a:extLst>
                  </p14:cNvPr>
                  <p14:cNvContentPartPr/>
                  <p14:nvPr/>
                </p14:nvContentPartPr>
                <p14:xfrm>
                  <a:off x="9815897" y="9898089"/>
                  <a:ext cx="401040" cy="605880"/>
                </p14:xfrm>
              </p:contentPart>
            </mc:Choice>
            <mc:Fallback xmlns="">
              <p:pic>
                <p:nvPicPr>
                  <p:cNvPr id="97" name="Ink 96">
                    <a:extLst>
                      <a:ext uri="{FF2B5EF4-FFF2-40B4-BE49-F238E27FC236}">
                        <a16:creationId xmlns:a16="http://schemas.microsoft.com/office/drawing/2014/main" id="{8A5E4F64-F447-4967-919A-0DD4F2095226}"/>
                      </a:ext>
                    </a:extLst>
                  </p:cNvPr>
                  <p:cNvPicPr/>
                  <p:nvPr/>
                </p:nvPicPr>
                <p:blipFill>
                  <a:blip r:embed="rId107"/>
                  <a:stretch>
                    <a:fillRect/>
                  </a:stretch>
                </p:blipFill>
                <p:spPr>
                  <a:xfrm>
                    <a:off x="9806897" y="9889089"/>
                    <a:ext cx="418680" cy="623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8" name="Ink 97">
                    <a:extLst>
                      <a:ext uri="{FF2B5EF4-FFF2-40B4-BE49-F238E27FC236}">
                        <a16:creationId xmlns:a16="http://schemas.microsoft.com/office/drawing/2014/main" id="{608C0E2E-249E-4838-B931-43378DA759EC}"/>
                      </a:ext>
                    </a:extLst>
                  </p14:cNvPr>
                  <p14:cNvContentPartPr/>
                  <p14:nvPr/>
                </p14:nvContentPartPr>
                <p14:xfrm>
                  <a:off x="10005617" y="10164129"/>
                  <a:ext cx="198720" cy="344160"/>
                </p14:xfrm>
              </p:contentPart>
            </mc:Choice>
            <mc:Fallback xmlns="">
              <p:pic>
                <p:nvPicPr>
                  <p:cNvPr id="98" name="Ink 97">
                    <a:extLst>
                      <a:ext uri="{FF2B5EF4-FFF2-40B4-BE49-F238E27FC236}">
                        <a16:creationId xmlns:a16="http://schemas.microsoft.com/office/drawing/2014/main" id="{608C0E2E-249E-4838-B931-43378DA759EC}"/>
                      </a:ext>
                    </a:extLst>
                  </p:cNvPr>
                  <p:cNvPicPr/>
                  <p:nvPr/>
                </p:nvPicPr>
                <p:blipFill>
                  <a:blip r:embed="rId109"/>
                  <a:stretch>
                    <a:fillRect/>
                  </a:stretch>
                </p:blipFill>
                <p:spPr>
                  <a:xfrm>
                    <a:off x="9996617" y="10155129"/>
                    <a:ext cx="2163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 name="Ink 98">
                    <a:extLst>
                      <a:ext uri="{FF2B5EF4-FFF2-40B4-BE49-F238E27FC236}">
                        <a16:creationId xmlns:a16="http://schemas.microsoft.com/office/drawing/2014/main" id="{581A3FBD-2F4F-4496-8DEC-A0FFE7B3FA02}"/>
                      </a:ext>
                    </a:extLst>
                  </p14:cNvPr>
                  <p14:cNvContentPartPr/>
                  <p14:nvPr/>
                </p14:nvContentPartPr>
                <p14:xfrm>
                  <a:off x="10159337" y="10343769"/>
                  <a:ext cx="84600" cy="157320"/>
                </p14:xfrm>
              </p:contentPart>
            </mc:Choice>
            <mc:Fallback xmlns="">
              <p:pic>
                <p:nvPicPr>
                  <p:cNvPr id="99" name="Ink 98">
                    <a:extLst>
                      <a:ext uri="{FF2B5EF4-FFF2-40B4-BE49-F238E27FC236}">
                        <a16:creationId xmlns:a16="http://schemas.microsoft.com/office/drawing/2014/main" id="{581A3FBD-2F4F-4496-8DEC-A0FFE7B3FA02}"/>
                      </a:ext>
                    </a:extLst>
                  </p:cNvPr>
                  <p:cNvPicPr/>
                  <p:nvPr/>
                </p:nvPicPr>
                <p:blipFill>
                  <a:blip r:embed="rId111"/>
                  <a:stretch>
                    <a:fillRect/>
                  </a:stretch>
                </p:blipFill>
                <p:spPr>
                  <a:xfrm>
                    <a:off x="10150375" y="10334769"/>
                    <a:ext cx="102165" cy="17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86" name="Ink 85">
                  <a:extLst>
                    <a:ext uri="{FF2B5EF4-FFF2-40B4-BE49-F238E27FC236}">
                      <a16:creationId xmlns:a16="http://schemas.microsoft.com/office/drawing/2014/main" id="{6540CCF2-6A75-4589-AE30-C8C5E34E9CF3}"/>
                    </a:ext>
                  </a:extLst>
                </p14:cNvPr>
                <p14:cNvContentPartPr/>
                <p14:nvPr/>
              </p14:nvContentPartPr>
              <p14:xfrm>
                <a:off x="8490737" y="10570209"/>
                <a:ext cx="1725120" cy="64080"/>
              </p14:xfrm>
            </p:contentPart>
          </mc:Choice>
          <mc:Fallback xmlns="">
            <p:pic>
              <p:nvPicPr>
                <p:cNvPr id="86" name="Ink 85">
                  <a:extLst>
                    <a:ext uri="{FF2B5EF4-FFF2-40B4-BE49-F238E27FC236}">
                      <a16:creationId xmlns:a16="http://schemas.microsoft.com/office/drawing/2014/main" id="{6540CCF2-6A75-4589-AE30-C8C5E34E9CF3}"/>
                    </a:ext>
                  </a:extLst>
                </p:cNvPr>
                <p:cNvPicPr/>
                <p:nvPr/>
              </p:nvPicPr>
              <p:blipFill>
                <a:blip r:embed="rId113"/>
                <a:stretch>
                  <a:fillRect/>
                </a:stretch>
              </p:blipFill>
              <p:spPr>
                <a:xfrm>
                  <a:off x="8481737" y="10561209"/>
                  <a:ext cx="1742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D51298F9-2D0A-4771-AD66-7B8A472BE629}"/>
                    </a:ext>
                  </a:extLst>
                </p14:cNvPr>
                <p14:cNvContentPartPr/>
                <p14:nvPr/>
              </p14:nvContentPartPr>
              <p14:xfrm>
                <a:off x="8604497" y="9699009"/>
                <a:ext cx="1532520" cy="45720"/>
              </p14:xfrm>
            </p:contentPart>
          </mc:Choice>
          <mc:Fallback xmlns="">
            <p:pic>
              <p:nvPicPr>
                <p:cNvPr id="85" name="Ink 84">
                  <a:extLst>
                    <a:ext uri="{FF2B5EF4-FFF2-40B4-BE49-F238E27FC236}">
                      <a16:creationId xmlns:a16="http://schemas.microsoft.com/office/drawing/2014/main" id="{D51298F9-2D0A-4771-AD66-7B8A472BE629}"/>
                    </a:ext>
                  </a:extLst>
                </p:cNvPr>
                <p:cNvPicPr/>
                <p:nvPr/>
              </p:nvPicPr>
              <p:blipFill>
                <a:blip r:embed="rId115"/>
                <a:stretch>
                  <a:fillRect/>
                </a:stretch>
              </p:blipFill>
              <p:spPr>
                <a:xfrm>
                  <a:off x="8595497" y="9690079"/>
                  <a:ext cx="1550160" cy="63222"/>
                </a:xfrm>
                <a:prstGeom prst="rect">
                  <a:avLst/>
                </a:prstGeom>
              </p:spPr>
            </p:pic>
          </mc:Fallback>
        </mc:AlternateContent>
      </p:grpSp>
      <p:grpSp>
        <p:nvGrpSpPr>
          <p:cNvPr id="192" name="Group 191">
            <a:extLst>
              <a:ext uri="{FF2B5EF4-FFF2-40B4-BE49-F238E27FC236}">
                <a16:creationId xmlns:a16="http://schemas.microsoft.com/office/drawing/2014/main" id="{C1D5E5CA-8D34-4FBC-8C20-1BE63FCC6674}"/>
              </a:ext>
            </a:extLst>
          </p:cNvPr>
          <p:cNvGrpSpPr/>
          <p:nvPr/>
        </p:nvGrpSpPr>
        <p:grpSpPr>
          <a:xfrm>
            <a:off x="14099339" y="8244982"/>
            <a:ext cx="1784625" cy="3377972"/>
            <a:chOff x="13571793" y="8244982"/>
            <a:chExt cx="1784625" cy="3377972"/>
          </a:xfrm>
        </p:grpSpPr>
        <p:grpSp>
          <p:nvGrpSpPr>
            <p:cNvPr id="187" name="Group 186">
              <a:extLst>
                <a:ext uri="{FF2B5EF4-FFF2-40B4-BE49-F238E27FC236}">
                  <a16:creationId xmlns:a16="http://schemas.microsoft.com/office/drawing/2014/main" id="{84D760AE-22E4-4FAF-8F20-A1383D3EA6F8}"/>
                </a:ext>
              </a:extLst>
            </p:cNvPr>
            <p:cNvGrpSpPr/>
            <p:nvPr/>
          </p:nvGrpSpPr>
          <p:grpSpPr>
            <a:xfrm>
              <a:off x="13734618" y="8244982"/>
              <a:ext cx="1621800" cy="3377972"/>
              <a:chOff x="13734618" y="8244982"/>
              <a:chExt cx="1621800" cy="3377972"/>
            </a:xfrm>
          </p:grpSpPr>
          <mc:AlternateContent xmlns:mc="http://schemas.openxmlformats.org/markup-compatibility/2006" xmlns:p14="http://schemas.microsoft.com/office/powerpoint/2010/main">
            <mc:Choice Requires="p14">
              <p:contentPart p14:bwMode="auto" r:id="rId116">
                <p14:nvContentPartPr>
                  <p14:cNvPr id="111" name="Ink 110">
                    <a:extLst>
                      <a:ext uri="{FF2B5EF4-FFF2-40B4-BE49-F238E27FC236}">
                        <a16:creationId xmlns:a16="http://schemas.microsoft.com/office/drawing/2014/main" id="{EA7AE9CB-1C02-4450-B8DD-E09D4BDB4A1D}"/>
                      </a:ext>
                    </a:extLst>
                  </p14:cNvPr>
                  <p14:cNvContentPartPr/>
                  <p14:nvPr/>
                </p14:nvContentPartPr>
                <p14:xfrm>
                  <a:off x="13734618" y="9431634"/>
                  <a:ext cx="109080" cy="2163960"/>
                </p14:xfrm>
              </p:contentPart>
            </mc:Choice>
            <mc:Fallback xmlns="">
              <p:pic>
                <p:nvPicPr>
                  <p:cNvPr id="111" name="Ink 110">
                    <a:extLst>
                      <a:ext uri="{FF2B5EF4-FFF2-40B4-BE49-F238E27FC236}">
                        <a16:creationId xmlns:a16="http://schemas.microsoft.com/office/drawing/2014/main" id="{EA7AE9CB-1C02-4450-B8DD-E09D4BDB4A1D}"/>
                      </a:ext>
                    </a:extLst>
                  </p:cNvPr>
                  <p:cNvPicPr/>
                  <p:nvPr/>
                </p:nvPicPr>
                <p:blipFill>
                  <a:blip r:embed="rId117"/>
                  <a:stretch>
                    <a:fillRect/>
                  </a:stretch>
                </p:blipFill>
                <p:spPr>
                  <a:xfrm>
                    <a:off x="13725618" y="9422634"/>
                    <a:ext cx="126720" cy="2181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5" name="Ink 114">
                    <a:extLst>
                      <a:ext uri="{FF2B5EF4-FFF2-40B4-BE49-F238E27FC236}">
                        <a16:creationId xmlns:a16="http://schemas.microsoft.com/office/drawing/2014/main" id="{70839943-0301-4C2D-B752-7BD239E6CA23}"/>
                      </a:ext>
                    </a:extLst>
                  </p14:cNvPr>
                  <p14:cNvContentPartPr/>
                  <p14:nvPr/>
                </p14:nvContentPartPr>
                <p14:xfrm>
                  <a:off x="15290898" y="9324714"/>
                  <a:ext cx="38160" cy="2282400"/>
                </p14:xfrm>
              </p:contentPart>
            </mc:Choice>
            <mc:Fallback xmlns="">
              <p:pic>
                <p:nvPicPr>
                  <p:cNvPr id="115" name="Ink 114">
                    <a:extLst>
                      <a:ext uri="{FF2B5EF4-FFF2-40B4-BE49-F238E27FC236}">
                        <a16:creationId xmlns:a16="http://schemas.microsoft.com/office/drawing/2014/main" id="{70839943-0301-4C2D-B752-7BD239E6CA23}"/>
                      </a:ext>
                    </a:extLst>
                  </p:cNvPr>
                  <p:cNvPicPr/>
                  <p:nvPr/>
                </p:nvPicPr>
                <p:blipFill>
                  <a:blip r:embed="rId119"/>
                  <a:stretch>
                    <a:fillRect/>
                  </a:stretch>
                </p:blipFill>
                <p:spPr>
                  <a:xfrm>
                    <a:off x="15281898" y="9315714"/>
                    <a:ext cx="55800" cy="2300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2" name="Ink 121">
                    <a:extLst>
                      <a:ext uri="{FF2B5EF4-FFF2-40B4-BE49-F238E27FC236}">
                        <a16:creationId xmlns:a16="http://schemas.microsoft.com/office/drawing/2014/main" id="{56D7E035-817E-4628-B0DE-EE15DE528C47}"/>
                      </a:ext>
                    </a:extLst>
                  </p14:cNvPr>
                  <p14:cNvContentPartPr/>
                  <p14:nvPr/>
                </p14:nvContentPartPr>
                <p14:xfrm>
                  <a:off x="13848018" y="11523954"/>
                  <a:ext cx="1423440" cy="99000"/>
                </p14:xfrm>
              </p:contentPart>
            </mc:Choice>
            <mc:Fallback xmlns="">
              <p:pic>
                <p:nvPicPr>
                  <p:cNvPr id="122" name="Ink 121">
                    <a:extLst>
                      <a:ext uri="{FF2B5EF4-FFF2-40B4-BE49-F238E27FC236}">
                        <a16:creationId xmlns:a16="http://schemas.microsoft.com/office/drawing/2014/main" id="{56D7E035-817E-4628-B0DE-EE15DE528C47}"/>
                      </a:ext>
                    </a:extLst>
                  </p:cNvPr>
                  <p:cNvPicPr/>
                  <p:nvPr/>
                </p:nvPicPr>
                <p:blipFill>
                  <a:blip r:embed="rId121"/>
                  <a:stretch>
                    <a:fillRect/>
                  </a:stretch>
                </p:blipFill>
                <p:spPr>
                  <a:xfrm>
                    <a:off x="13839018" y="11514954"/>
                    <a:ext cx="14410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3" name="Ink 122">
                    <a:extLst>
                      <a:ext uri="{FF2B5EF4-FFF2-40B4-BE49-F238E27FC236}">
                        <a16:creationId xmlns:a16="http://schemas.microsoft.com/office/drawing/2014/main" id="{8CB4DD2C-2B58-47DE-9E4F-5CAF756DFC6E}"/>
                      </a:ext>
                    </a:extLst>
                  </p14:cNvPr>
                  <p14:cNvContentPartPr/>
                  <p14:nvPr/>
                </p14:nvContentPartPr>
                <p14:xfrm>
                  <a:off x="13734618" y="9341994"/>
                  <a:ext cx="1621800" cy="109800"/>
                </p14:xfrm>
              </p:contentPart>
            </mc:Choice>
            <mc:Fallback xmlns="">
              <p:pic>
                <p:nvPicPr>
                  <p:cNvPr id="123" name="Ink 122">
                    <a:extLst>
                      <a:ext uri="{FF2B5EF4-FFF2-40B4-BE49-F238E27FC236}">
                        <a16:creationId xmlns:a16="http://schemas.microsoft.com/office/drawing/2014/main" id="{8CB4DD2C-2B58-47DE-9E4F-5CAF756DFC6E}"/>
                      </a:ext>
                    </a:extLst>
                  </p:cNvPr>
                  <p:cNvPicPr/>
                  <p:nvPr/>
                </p:nvPicPr>
                <p:blipFill>
                  <a:blip r:embed="rId123"/>
                  <a:stretch>
                    <a:fillRect/>
                  </a:stretch>
                </p:blipFill>
                <p:spPr>
                  <a:xfrm>
                    <a:off x="13725618" y="9332994"/>
                    <a:ext cx="1639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7" name="Ink 126">
                    <a:extLst>
                      <a:ext uri="{FF2B5EF4-FFF2-40B4-BE49-F238E27FC236}">
                        <a16:creationId xmlns:a16="http://schemas.microsoft.com/office/drawing/2014/main" id="{50F9C8FB-0660-45F6-A0F3-B0E88D639040}"/>
                      </a:ext>
                    </a:extLst>
                  </p14:cNvPr>
                  <p14:cNvContentPartPr/>
                  <p14:nvPr/>
                </p14:nvContentPartPr>
                <p14:xfrm>
                  <a:off x="14207118" y="8244982"/>
                  <a:ext cx="305640" cy="1126800"/>
                </p14:xfrm>
              </p:contentPart>
            </mc:Choice>
            <mc:Fallback xmlns="">
              <p:pic>
                <p:nvPicPr>
                  <p:cNvPr id="127" name="Ink 126">
                    <a:extLst>
                      <a:ext uri="{FF2B5EF4-FFF2-40B4-BE49-F238E27FC236}">
                        <a16:creationId xmlns:a16="http://schemas.microsoft.com/office/drawing/2014/main" id="{50F9C8FB-0660-45F6-A0F3-B0E88D639040}"/>
                      </a:ext>
                    </a:extLst>
                  </p:cNvPr>
                  <p:cNvPicPr/>
                  <p:nvPr/>
                </p:nvPicPr>
                <p:blipFill>
                  <a:blip r:embed="rId125"/>
                  <a:stretch>
                    <a:fillRect/>
                  </a:stretch>
                </p:blipFill>
                <p:spPr>
                  <a:xfrm>
                    <a:off x="14198118" y="8235982"/>
                    <a:ext cx="323280" cy="1144440"/>
                  </a:xfrm>
                  <a:prstGeom prst="rect">
                    <a:avLst/>
                  </a:prstGeom>
                </p:spPr>
              </p:pic>
            </mc:Fallback>
          </mc:AlternateContent>
          <p:grpSp>
            <p:nvGrpSpPr>
              <p:cNvPr id="138" name="Group 137">
                <a:extLst>
                  <a:ext uri="{FF2B5EF4-FFF2-40B4-BE49-F238E27FC236}">
                    <a16:creationId xmlns:a16="http://schemas.microsoft.com/office/drawing/2014/main" id="{EB163B93-04B9-41AA-8AA9-311B8E8D0E2B}"/>
                  </a:ext>
                </a:extLst>
              </p:cNvPr>
              <p:cNvGrpSpPr/>
              <p:nvPr/>
            </p:nvGrpSpPr>
            <p:grpSpPr>
              <a:xfrm>
                <a:off x="13993148" y="9566620"/>
                <a:ext cx="1022760" cy="317880"/>
                <a:chOff x="13993148" y="9566620"/>
                <a:chExt cx="1022760" cy="317880"/>
              </a:xfrm>
            </p:grpSpPr>
            <mc:AlternateContent xmlns:mc="http://schemas.openxmlformats.org/markup-compatibility/2006" xmlns:p14="http://schemas.microsoft.com/office/powerpoint/2010/main">
              <mc:Choice Requires="p14">
                <p:contentPart p14:bwMode="auto" r:id="rId126">
                  <p14:nvContentPartPr>
                    <p14:cNvPr id="128" name="Ink 127">
                      <a:extLst>
                        <a:ext uri="{FF2B5EF4-FFF2-40B4-BE49-F238E27FC236}">
                          <a16:creationId xmlns:a16="http://schemas.microsoft.com/office/drawing/2014/main" id="{E284F69E-FA63-49C4-B4B9-A70B91EB1312}"/>
                        </a:ext>
                      </a:extLst>
                    </p14:cNvPr>
                    <p14:cNvContentPartPr/>
                    <p14:nvPr/>
                  </p14:nvContentPartPr>
                  <p14:xfrm>
                    <a:off x="13993148" y="9566620"/>
                    <a:ext cx="161640" cy="274680"/>
                  </p14:xfrm>
                </p:contentPart>
              </mc:Choice>
              <mc:Fallback xmlns="">
                <p:pic>
                  <p:nvPicPr>
                    <p:cNvPr id="128" name="Ink 127">
                      <a:extLst>
                        <a:ext uri="{FF2B5EF4-FFF2-40B4-BE49-F238E27FC236}">
                          <a16:creationId xmlns:a16="http://schemas.microsoft.com/office/drawing/2014/main" id="{E284F69E-FA63-49C4-B4B9-A70B91EB1312}"/>
                        </a:ext>
                      </a:extLst>
                    </p:cNvPr>
                    <p:cNvPicPr/>
                    <p:nvPr/>
                  </p:nvPicPr>
                  <p:blipFill>
                    <a:blip r:embed="rId127"/>
                    <a:stretch>
                      <a:fillRect/>
                    </a:stretch>
                  </p:blipFill>
                  <p:spPr>
                    <a:xfrm>
                      <a:off x="13984168" y="9557620"/>
                      <a:ext cx="179241"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9" name="Ink 128">
                      <a:extLst>
                        <a:ext uri="{FF2B5EF4-FFF2-40B4-BE49-F238E27FC236}">
                          <a16:creationId xmlns:a16="http://schemas.microsoft.com/office/drawing/2014/main" id="{979EC40F-7594-47F4-BB0E-0EA3809E4600}"/>
                        </a:ext>
                      </a:extLst>
                    </p14:cNvPr>
                    <p14:cNvContentPartPr/>
                    <p14:nvPr/>
                  </p14:nvContentPartPr>
                  <p14:xfrm>
                    <a:off x="14231468" y="9715660"/>
                    <a:ext cx="86400" cy="147600"/>
                  </p14:xfrm>
                </p:contentPart>
              </mc:Choice>
              <mc:Fallback xmlns="">
                <p:pic>
                  <p:nvPicPr>
                    <p:cNvPr id="129" name="Ink 128">
                      <a:extLst>
                        <a:ext uri="{FF2B5EF4-FFF2-40B4-BE49-F238E27FC236}">
                          <a16:creationId xmlns:a16="http://schemas.microsoft.com/office/drawing/2014/main" id="{979EC40F-7594-47F4-BB0E-0EA3809E4600}"/>
                        </a:ext>
                      </a:extLst>
                    </p:cNvPr>
                    <p:cNvPicPr/>
                    <p:nvPr/>
                  </p:nvPicPr>
                  <p:blipFill>
                    <a:blip r:embed="rId129"/>
                    <a:stretch>
                      <a:fillRect/>
                    </a:stretch>
                  </p:blipFill>
                  <p:spPr>
                    <a:xfrm>
                      <a:off x="14222468" y="9706638"/>
                      <a:ext cx="104040" cy="165283"/>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0" name="Ink 129">
                      <a:extLst>
                        <a:ext uri="{FF2B5EF4-FFF2-40B4-BE49-F238E27FC236}">
                          <a16:creationId xmlns:a16="http://schemas.microsoft.com/office/drawing/2014/main" id="{439CDD75-FE8A-4F28-BF6D-B272C92D63AB}"/>
                        </a:ext>
                      </a:extLst>
                    </p14:cNvPr>
                    <p14:cNvContentPartPr/>
                    <p14:nvPr/>
                  </p14:nvContentPartPr>
                  <p14:xfrm>
                    <a:off x="14380868" y="9726460"/>
                    <a:ext cx="109800" cy="140040"/>
                  </p14:xfrm>
                </p:contentPart>
              </mc:Choice>
              <mc:Fallback xmlns="">
                <p:pic>
                  <p:nvPicPr>
                    <p:cNvPr id="130" name="Ink 129">
                      <a:extLst>
                        <a:ext uri="{FF2B5EF4-FFF2-40B4-BE49-F238E27FC236}">
                          <a16:creationId xmlns:a16="http://schemas.microsoft.com/office/drawing/2014/main" id="{439CDD75-FE8A-4F28-BF6D-B272C92D63AB}"/>
                        </a:ext>
                      </a:extLst>
                    </p:cNvPr>
                    <p:cNvPicPr/>
                    <p:nvPr/>
                  </p:nvPicPr>
                  <p:blipFill>
                    <a:blip r:embed="rId131"/>
                    <a:stretch>
                      <a:fillRect/>
                    </a:stretch>
                  </p:blipFill>
                  <p:spPr>
                    <a:xfrm>
                      <a:off x="14371838" y="9717437"/>
                      <a:ext cx="127498" cy="15772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1" name="Ink 130">
                      <a:extLst>
                        <a:ext uri="{FF2B5EF4-FFF2-40B4-BE49-F238E27FC236}">
                          <a16:creationId xmlns:a16="http://schemas.microsoft.com/office/drawing/2014/main" id="{BC7F953E-46DB-4FAC-A186-573E4879B460}"/>
                        </a:ext>
                      </a:extLst>
                    </p14:cNvPr>
                    <p14:cNvContentPartPr/>
                    <p14:nvPr/>
                  </p14:nvContentPartPr>
                  <p14:xfrm>
                    <a:off x="14554748" y="9708100"/>
                    <a:ext cx="124200" cy="120240"/>
                  </p14:xfrm>
                </p:contentPart>
              </mc:Choice>
              <mc:Fallback xmlns="">
                <p:pic>
                  <p:nvPicPr>
                    <p:cNvPr id="131" name="Ink 130">
                      <a:extLst>
                        <a:ext uri="{FF2B5EF4-FFF2-40B4-BE49-F238E27FC236}">
                          <a16:creationId xmlns:a16="http://schemas.microsoft.com/office/drawing/2014/main" id="{BC7F953E-46DB-4FAC-A186-573E4879B460}"/>
                        </a:ext>
                      </a:extLst>
                    </p:cNvPr>
                    <p:cNvPicPr/>
                    <p:nvPr/>
                  </p:nvPicPr>
                  <p:blipFill>
                    <a:blip r:embed="rId133"/>
                    <a:stretch>
                      <a:fillRect/>
                    </a:stretch>
                  </p:blipFill>
                  <p:spPr>
                    <a:xfrm>
                      <a:off x="14545748" y="9699100"/>
                      <a:ext cx="141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2" name="Ink 131">
                      <a:extLst>
                        <a:ext uri="{FF2B5EF4-FFF2-40B4-BE49-F238E27FC236}">
                          <a16:creationId xmlns:a16="http://schemas.microsoft.com/office/drawing/2014/main" id="{0F14CFB7-A4E1-4014-9140-E9776DE9A39C}"/>
                        </a:ext>
                      </a:extLst>
                    </p14:cNvPr>
                    <p14:cNvContentPartPr/>
                    <p14:nvPr/>
                  </p14:nvContentPartPr>
                  <p14:xfrm>
                    <a:off x="14719628" y="9715300"/>
                    <a:ext cx="86760" cy="149400"/>
                  </p14:xfrm>
                </p:contentPart>
              </mc:Choice>
              <mc:Fallback xmlns="">
                <p:pic>
                  <p:nvPicPr>
                    <p:cNvPr id="132" name="Ink 131">
                      <a:extLst>
                        <a:ext uri="{FF2B5EF4-FFF2-40B4-BE49-F238E27FC236}">
                          <a16:creationId xmlns:a16="http://schemas.microsoft.com/office/drawing/2014/main" id="{0F14CFB7-A4E1-4014-9140-E9776DE9A39C}"/>
                        </a:ext>
                      </a:extLst>
                    </p:cNvPr>
                    <p:cNvPicPr/>
                    <p:nvPr/>
                  </p:nvPicPr>
                  <p:blipFill>
                    <a:blip r:embed="rId135"/>
                    <a:stretch>
                      <a:fillRect/>
                    </a:stretch>
                  </p:blipFill>
                  <p:spPr>
                    <a:xfrm>
                      <a:off x="14710665" y="9706300"/>
                      <a:ext cx="104327"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Ink 135">
                      <a:extLst>
                        <a:ext uri="{FF2B5EF4-FFF2-40B4-BE49-F238E27FC236}">
                          <a16:creationId xmlns:a16="http://schemas.microsoft.com/office/drawing/2014/main" id="{21A046CD-2AD4-4D35-9BF7-74C53AB8F9BD}"/>
                        </a:ext>
                      </a:extLst>
                    </p14:cNvPr>
                    <p14:cNvContentPartPr/>
                    <p14:nvPr/>
                  </p14:nvContentPartPr>
                  <p14:xfrm>
                    <a:off x="14920148" y="9622780"/>
                    <a:ext cx="13680" cy="261720"/>
                  </p14:xfrm>
                </p:contentPart>
              </mc:Choice>
              <mc:Fallback xmlns="">
                <p:pic>
                  <p:nvPicPr>
                    <p:cNvPr id="136" name="Ink 135">
                      <a:extLst>
                        <a:ext uri="{FF2B5EF4-FFF2-40B4-BE49-F238E27FC236}">
                          <a16:creationId xmlns:a16="http://schemas.microsoft.com/office/drawing/2014/main" id="{21A046CD-2AD4-4D35-9BF7-74C53AB8F9BD}"/>
                        </a:ext>
                      </a:extLst>
                    </p:cNvPr>
                    <p:cNvPicPr/>
                    <p:nvPr/>
                  </p:nvPicPr>
                  <p:blipFill>
                    <a:blip r:embed="rId137"/>
                    <a:stretch>
                      <a:fillRect/>
                    </a:stretch>
                  </p:blipFill>
                  <p:spPr>
                    <a:xfrm>
                      <a:off x="14911148" y="9613780"/>
                      <a:ext cx="313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7" name="Ink 136">
                      <a:extLst>
                        <a:ext uri="{FF2B5EF4-FFF2-40B4-BE49-F238E27FC236}">
                          <a16:creationId xmlns:a16="http://schemas.microsoft.com/office/drawing/2014/main" id="{5C4488FF-5C4E-4217-B64D-104958645C4F}"/>
                        </a:ext>
                      </a:extLst>
                    </p14:cNvPr>
                    <p14:cNvContentPartPr/>
                    <p14:nvPr/>
                  </p14:nvContentPartPr>
                  <p14:xfrm>
                    <a:off x="14869748" y="9680740"/>
                    <a:ext cx="146160" cy="26280"/>
                  </p14:xfrm>
                </p:contentPart>
              </mc:Choice>
              <mc:Fallback xmlns="">
                <p:pic>
                  <p:nvPicPr>
                    <p:cNvPr id="137" name="Ink 136">
                      <a:extLst>
                        <a:ext uri="{FF2B5EF4-FFF2-40B4-BE49-F238E27FC236}">
                          <a16:creationId xmlns:a16="http://schemas.microsoft.com/office/drawing/2014/main" id="{5C4488FF-5C4E-4217-B64D-104958645C4F}"/>
                        </a:ext>
                      </a:extLst>
                    </p:cNvPr>
                    <p:cNvPicPr/>
                    <p:nvPr/>
                  </p:nvPicPr>
                  <p:blipFill>
                    <a:blip r:embed="rId139"/>
                    <a:stretch>
                      <a:fillRect/>
                    </a:stretch>
                  </p:blipFill>
                  <p:spPr>
                    <a:xfrm>
                      <a:off x="14860748" y="9671740"/>
                      <a:ext cx="163800" cy="43920"/>
                    </a:xfrm>
                    <a:prstGeom prst="rect">
                      <a:avLst/>
                    </a:prstGeom>
                  </p:spPr>
                </p:pic>
              </mc:Fallback>
            </mc:AlternateContent>
          </p:grpSp>
          <p:grpSp>
            <p:nvGrpSpPr>
              <p:cNvPr id="157" name="Group 156">
                <a:extLst>
                  <a:ext uri="{FF2B5EF4-FFF2-40B4-BE49-F238E27FC236}">
                    <a16:creationId xmlns:a16="http://schemas.microsoft.com/office/drawing/2014/main" id="{9BBD3A5A-1AC4-49FE-8185-EECA91F84177}"/>
                  </a:ext>
                </a:extLst>
              </p:cNvPr>
              <p:cNvGrpSpPr/>
              <p:nvPr/>
            </p:nvGrpSpPr>
            <p:grpSpPr>
              <a:xfrm>
                <a:off x="13987748" y="10024540"/>
                <a:ext cx="1018440" cy="272160"/>
                <a:chOff x="13987748" y="10024540"/>
                <a:chExt cx="1018440" cy="272160"/>
              </a:xfrm>
            </p:grpSpPr>
            <mc:AlternateContent xmlns:mc="http://schemas.openxmlformats.org/markup-compatibility/2006" xmlns:p14="http://schemas.microsoft.com/office/powerpoint/2010/main">
              <mc:Choice Requires="p14">
                <p:contentPart p14:bwMode="auto" r:id="rId140">
                  <p14:nvContentPartPr>
                    <p14:cNvPr id="143" name="Ink 142">
                      <a:extLst>
                        <a:ext uri="{FF2B5EF4-FFF2-40B4-BE49-F238E27FC236}">
                          <a16:creationId xmlns:a16="http://schemas.microsoft.com/office/drawing/2014/main" id="{D2F52A7E-6E06-48DC-BABE-42334665BF5F}"/>
                        </a:ext>
                      </a:extLst>
                    </p14:cNvPr>
                    <p14:cNvContentPartPr/>
                    <p14:nvPr/>
                  </p14:nvContentPartPr>
                  <p14:xfrm>
                    <a:off x="13987748" y="10024540"/>
                    <a:ext cx="125640" cy="272160"/>
                  </p14:xfrm>
                </p:contentPart>
              </mc:Choice>
              <mc:Fallback xmlns="">
                <p:pic>
                  <p:nvPicPr>
                    <p:cNvPr id="143" name="Ink 142">
                      <a:extLst>
                        <a:ext uri="{FF2B5EF4-FFF2-40B4-BE49-F238E27FC236}">
                          <a16:creationId xmlns:a16="http://schemas.microsoft.com/office/drawing/2014/main" id="{D2F52A7E-6E06-48DC-BABE-42334665BF5F}"/>
                        </a:ext>
                      </a:extLst>
                    </p:cNvPr>
                    <p:cNvPicPr/>
                    <p:nvPr/>
                  </p:nvPicPr>
                  <p:blipFill>
                    <a:blip r:embed="rId141"/>
                    <a:stretch>
                      <a:fillRect/>
                    </a:stretch>
                  </p:blipFill>
                  <p:spPr>
                    <a:xfrm>
                      <a:off x="13978748" y="10015540"/>
                      <a:ext cx="1432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4" name="Ink 143">
                      <a:extLst>
                        <a:ext uri="{FF2B5EF4-FFF2-40B4-BE49-F238E27FC236}">
                          <a16:creationId xmlns:a16="http://schemas.microsoft.com/office/drawing/2014/main" id="{C1A0C3DD-1979-4397-8294-F2ED94CD1FF8}"/>
                        </a:ext>
                      </a:extLst>
                    </p14:cNvPr>
                    <p14:cNvContentPartPr/>
                    <p14:nvPr/>
                  </p14:nvContentPartPr>
                  <p14:xfrm>
                    <a:off x="14198348" y="10129300"/>
                    <a:ext cx="95400" cy="144000"/>
                  </p14:xfrm>
                </p:contentPart>
              </mc:Choice>
              <mc:Fallback xmlns="">
                <p:pic>
                  <p:nvPicPr>
                    <p:cNvPr id="144" name="Ink 143">
                      <a:extLst>
                        <a:ext uri="{FF2B5EF4-FFF2-40B4-BE49-F238E27FC236}">
                          <a16:creationId xmlns:a16="http://schemas.microsoft.com/office/drawing/2014/main" id="{C1A0C3DD-1979-4397-8294-F2ED94CD1FF8}"/>
                        </a:ext>
                      </a:extLst>
                    </p:cNvPr>
                    <p:cNvPicPr/>
                    <p:nvPr/>
                  </p:nvPicPr>
                  <p:blipFill>
                    <a:blip r:embed="rId143"/>
                    <a:stretch>
                      <a:fillRect/>
                    </a:stretch>
                  </p:blipFill>
                  <p:spPr>
                    <a:xfrm>
                      <a:off x="14189348" y="10120277"/>
                      <a:ext cx="113040" cy="161684"/>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1" name="Ink 150">
                      <a:extLst>
                        <a:ext uri="{FF2B5EF4-FFF2-40B4-BE49-F238E27FC236}">
                          <a16:creationId xmlns:a16="http://schemas.microsoft.com/office/drawing/2014/main" id="{ABBD99DD-CE6B-4784-A235-6B8D8E69AF02}"/>
                        </a:ext>
                      </a:extLst>
                    </p14:cNvPr>
                    <p14:cNvContentPartPr/>
                    <p14:nvPr/>
                  </p14:nvContentPartPr>
                  <p14:xfrm>
                    <a:off x="14349548" y="10117780"/>
                    <a:ext cx="139680" cy="174600"/>
                  </p14:xfrm>
                </p:contentPart>
              </mc:Choice>
              <mc:Fallback xmlns="">
                <p:pic>
                  <p:nvPicPr>
                    <p:cNvPr id="151" name="Ink 150">
                      <a:extLst>
                        <a:ext uri="{FF2B5EF4-FFF2-40B4-BE49-F238E27FC236}">
                          <a16:creationId xmlns:a16="http://schemas.microsoft.com/office/drawing/2014/main" id="{ABBD99DD-CE6B-4784-A235-6B8D8E69AF02}"/>
                        </a:ext>
                      </a:extLst>
                    </p:cNvPr>
                    <p:cNvPicPr/>
                    <p:nvPr/>
                  </p:nvPicPr>
                  <p:blipFill>
                    <a:blip r:embed="rId145"/>
                    <a:stretch>
                      <a:fillRect/>
                    </a:stretch>
                  </p:blipFill>
                  <p:spPr>
                    <a:xfrm>
                      <a:off x="14340548" y="10108780"/>
                      <a:ext cx="1573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2" name="Ink 151">
                      <a:extLst>
                        <a:ext uri="{FF2B5EF4-FFF2-40B4-BE49-F238E27FC236}">
                          <a16:creationId xmlns:a16="http://schemas.microsoft.com/office/drawing/2014/main" id="{0793CEC3-4337-4B24-9651-49FBFF9D3B95}"/>
                        </a:ext>
                      </a:extLst>
                    </p14:cNvPr>
                    <p14:cNvContentPartPr/>
                    <p14:nvPr/>
                  </p14:nvContentPartPr>
                  <p14:xfrm>
                    <a:off x="14550428" y="10098700"/>
                    <a:ext cx="104040" cy="154440"/>
                  </p14:xfrm>
                </p:contentPart>
              </mc:Choice>
              <mc:Fallback xmlns="">
                <p:pic>
                  <p:nvPicPr>
                    <p:cNvPr id="152" name="Ink 151">
                      <a:extLst>
                        <a:ext uri="{FF2B5EF4-FFF2-40B4-BE49-F238E27FC236}">
                          <a16:creationId xmlns:a16="http://schemas.microsoft.com/office/drawing/2014/main" id="{0793CEC3-4337-4B24-9651-49FBFF9D3B95}"/>
                        </a:ext>
                      </a:extLst>
                    </p:cNvPr>
                    <p:cNvPicPr/>
                    <p:nvPr/>
                  </p:nvPicPr>
                  <p:blipFill>
                    <a:blip r:embed="rId147"/>
                    <a:stretch>
                      <a:fillRect/>
                    </a:stretch>
                  </p:blipFill>
                  <p:spPr>
                    <a:xfrm>
                      <a:off x="14541428" y="10089700"/>
                      <a:ext cx="121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4" name="Ink 153">
                      <a:extLst>
                        <a:ext uri="{FF2B5EF4-FFF2-40B4-BE49-F238E27FC236}">
                          <a16:creationId xmlns:a16="http://schemas.microsoft.com/office/drawing/2014/main" id="{575F43B2-FB15-44FE-9BA2-9CFD473F6FB8}"/>
                        </a:ext>
                      </a:extLst>
                    </p14:cNvPr>
                    <p14:cNvContentPartPr/>
                    <p14:nvPr/>
                  </p14:nvContentPartPr>
                  <p14:xfrm>
                    <a:off x="14739428" y="10115260"/>
                    <a:ext cx="103320" cy="150480"/>
                  </p14:xfrm>
                </p:contentPart>
              </mc:Choice>
              <mc:Fallback xmlns="">
                <p:pic>
                  <p:nvPicPr>
                    <p:cNvPr id="154" name="Ink 153">
                      <a:extLst>
                        <a:ext uri="{FF2B5EF4-FFF2-40B4-BE49-F238E27FC236}">
                          <a16:creationId xmlns:a16="http://schemas.microsoft.com/office/drawing/2014/main" id="{575F43B2-FB15-44FE-9BA2-9CFD473F6FB8}"/>
                        </a:ext>
                      </a:extLst>
                    </p:cNvPr>
                    <p:cNvPicPr/>
                    <p:nvPr/>
                  </p:nvPicPr>
                  <p:blipFill>
                    <a:blip r:embed="rId149"/>
                    <a:stretch>
                      <a:fillRect/>
                    </a:stretch>
                  </p:blipFill>
                  <p:spPr>
                    <a:xfrm>
                      <a:off x="14730428" y="10106260"/>
                      <a:ext cx="120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5" name="Ink 154">
                      <a:extLst>
                        <a:ext uri="{FF2B5EF4-FFF2-40B4-BE49-F238E27FC236}">
                          <a16:creationId xmlns:a16="http://schemas.microsoft.com/office/drawing/2014/main" id="{DA5F7204-5E73-4860-AC25-AFE830E5628E}"/>
                        </a:ext>
                      </a:extLst>
                    </p14:cNvPr>
                    <p14:cNvContentPartPr/>
                    <p14:nvPr/>
                  </p14:nvContentPartPr>
                  <p14:xfrm>
                    <a:off x="14923028" y="10041460"/>
                    <a:ext cx="19440" cy="216000"/>
                  </p14:xfrm>
                </p:contentPart>
              </mc:Choice>
              <mc:Fallback xmlns="">
                <p:pic>
                  <p:nvPicPr>
                    <p:cNvPr id="155" name="Ink 154">
                      <a:extLst>
                        <a:ext uri="{FF2B5EF4-FFF2-40B4-BE49-F238E27FC236}">
                          <a16:creationId xmlns:a16="http://schemas.microsoft.com/office/drawing/2014/main" id="{DA5F7204-5E73-4860-AC25-AFE830E5628E}"/>
                        </a:ext>
                      </a:extLst>
                    </p:cNvPr>
                    <p:cNvPicPr/>
                    <p:nvPr/>
                  </p:nvPicPr>
                  <p:blipFill>
                    <a:blip r:embed="rId151"/>
                    <a:stretch>
                      <a:fillRect/>
                    </a:stretch>
                  </p:blipFill>
                  <p:spPr>
                    <a:xfrm>
                      <a:off x="14914028" y="10032460"/>
                      <a:ext cx="37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6" name="Ink 155">
                      <a:extLst>
                        <a:ext uri="{FF2B5EF4-FFF2-40B4-BE49-F238E27FC236}">
                          <a16:creationId xmlns:a16="http://schemas.microsoft.com/office/drawing/2014/main" id="{B3995BAE-CF39-41FC-B49B-CECA8FAC8C09}"/>
                        </a:ext>
                      </a:extLst>
                    </p14:cNvPr>
                    <p14:cNvContentPartPr/>
                    <p14:nvPr/>
                  </p14:nvContentPartPr>
                  <p14:xfrm>
                    <a:off x="14885948" y="10122820"/>
                    <a:ext cx="120240" cy="20160"/>
                  </p14:xfrm>
                </p:contentPart>
              </mc:Choice>
              <mc:Fallback xmlns="">
                <p:pic>
                  <p:nvPicPr>
                    <p:cNvPr id="156" name="Ink 155">
                      <a:extLst>
                        <a:ext uri="{FF2B5EF4-FFF2-40B4-BE49-F238E27FC236}">
                          <a16:creationId xmlns:a16="http://schemas.microsoft.com/office/drawing/2014/main" id="{B3995BAE-CF39-41FC-B49B-CECA8FAC8C09}"/>
                        </a:ext>
                      </a:extLst>
                    </p:cNvPr>
                    <p:cNvPicPr/>
                    <p:nvPr/>
                  </p:nvPicPr>
                  <p:blipFill>
                    <a:blip r:embed="rId153"/>
                    <a:stretch>
                      <a:fillRect/>
                    </a:stretch>
                  </p:blipFill>
                  <p:spPr>
                    <a:xfrm>
                      <a:off x="14876948" y="10113820"/>
                      <a:ext cx="137880" cy="37800"/>
                    </a:xfrm>
                    <a:prstGeom prst="rect">
                      <a:avLst/>
                    </a:prstGeom>
                  </p:spPr>
                </p:pic>
              </mc:Fallback>
            </mc:AlternateContent>
          </p:grpSp>
          <p:grpSp>
            <p:nvGrpSpPr>
              <p:cNvPr id="168" name="Group 167">
                <a:extLst>
                  <a:ext uri="{FF2B5EF4-FFF2-40B4-BE49-F238E27FC236}">
                    <a16:creationId xmlns:a16="http://schemas.microsoft.com/office/drawing/2014/main" id="{333F41C0-7372-456A-B0B9-16F017D00932}"/>
                  </a:ext>
                </a:extLst>
              </p:cNvPr>
              <p:cNvGrpSpPr/>
              <p:nvPr/>
            </p:nvGrpSpPr>
            <p:grpSpPr>
              <a:xfrm>
                <a:off x="14008988" y="10406860"/>
                <a:ext cx="1036080" cy="308160"/>
                <a:chOff x="14008988" y="10406860"/>
                <a:chExt cx="1036080" cy="308160"/>
              </a:xfrm>
            </p:grpSpPr>
            <mc:AlternateContent xmlns:mc="http://schemas.openxmlformats.org/markup-compatibility/2006" xmlns:p14="http://schemas.microsoft.com/office/powerpoint/2010/main">
              <mc:Choice Requires="p14">
                <p:contentPart p14:bwMode="auto" r:id="rId154">
                  <p14:nvContentPartPr>
                    <p14:cNvPr id="158" name="Ink 157">
                      <a:extLst>
                        <a:ext uri="{FF2B5EF4-FFF2-40B4-BE49-F238E27FC236}">
                          <a16:creationId xmlns:a16="http://schemas.microsoft.com/office/drawing/2014/main" id="{099AA158-1F3D-462B-B89A-8223A1BA4352}"/>
                        </a:ext>
                      </a:extLst>
                    </p14:cNvPr>
                    <p14:cNvContentPartPr/>
                    <p14:nvPr/>
                  </p14:nvContentPartPr>
                  <p14:xfrm>
                    <a:off x="14008988" y="10406860"/>
                    <a:ext cx="139680" cy="308160"/>
                  </p14:xfrm>
                </p:contentPart>
              </mc:Choice>
              <mc:Fallback xmlns="">
                <p:pic>
                  <p:nvPicPr>
                    <p:cNvPr id="158" name="Ink 157">
                      <a:extLst>
                        <a:ext uri="{FF2B5EF4-FFF2-40B4-BE49-F238E27FC236}">
                          <a16:creationId xmlns:a16="http://schemas.microsoft.com/office/drawing/2014/main" id="{099AA158-1F3D-462B-B89A-8223A1BA4352}"/>
                        </a:ext>
                      </a:extLst>
                    </p:cNvPr>
                    <p:cNvPicPr/>
                    <p:nvPr/>
                  </p:nvPicPr>
                  <p:blipFill>
                    <a:blip r:embed="rId155"/>
                    <a:stretch>
                      <a:fillRect/>
                    </a:stretch>
                  </p:blipFill>
                  <p:spPr>
                    <a:xfrm>
                      <a:off x="13999988" y="10397849"/>
                      <a:ext cx="157320" cy="32582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59" name="Ink 158">
                      <a:extLst>
                        <a:ext uri="{FF2B5EF4-FFF2-40B4-BE49-F238E27FC236}">
                          <a16:creationId xmlns:a16="http://schemas.microsoft.com/office/drawing/2014/main" id="{00FD8A5F-6A3F-428A-A99B-2C14E65A54F9}"/>
                        </a:ext>
                      </a:extLst>
                    </p14:cNvPr>
                    <p14:cNvContentPartPr/>
                    <p14:nvPr/>
                  </p14:nvContentPartPr>
                  <p14:xfrm>
                    <a:off x="14210228" y="10506220"/>
                    <a:ext cx="99360" cy="173160"/>
                  </p14:xfrm>
                </p:contentPart>
              </mc:Choice>
              <mc:Fallback xmlns="">
                <p:pic>
                  <p:nvPicPr>
                    <p:cNvPr id="159" name="Ink 158">
                      <a:extLst>
                        <a:ext uri="{FF2B5EF4-FFF2-40B4-BE49-F238E27FC236}">
                          <a16:creationId xmlns:a16="http://schemas.microsoft.com/office/drawing/2014/main" id="{00FD8A5F-6A3F-428A-A99B-2C14E65A54F9}"/>
                        </a:ext>
                      </a:extLst>
                    </p:cNvPr>
                    <p:cNvPicPr/>
                    <p:nvPr/>
                  </p:nvPicPr>
                  <p:blipFill>
                    <a:blip r:embed="rId157"/>
                    <a:stretch>
                      <a:fillRect/>
                    </a:stretch>
                  </p:blipFill>
                  <p:spPr>
                    <a:xfrm>
                      <a:off x="14201260" y="10497220"/>
                      <a:ext cx="116936"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60" name="Ink 159">
                      <a:extLst>
                        <a:ext uri="{FF2B5EF4-FFF2-40B4-BE49-F238E27FC236}">
                          <a16:creationId xmlns:a16="http://schemas.microsoft.com/office/drawing/2014/main" id="{AB76C5B1-A3BF-48E0-B273-529E015307D2}"/>
                        </a:ext>
                      </a:extLst>
                    </p14:cNvPr>
                    <p14:cNvContentPartPr/>
                    <p14:nvPr/>
                  </p14:nvContentPartPr>
                  <p14:xfrm>
                    <a:off x="14405348" y="10511260"/>
                    <a:ext cx="105840" cy="171000"/>
                  </p14:xfrm>
                </p:contentPart>
              </mc:Choice>
              <mc:Fallback xmlns="">
                <p:pic>
                  <p:nvPicPr>
                    <p:cNvPr id="160" name="Ink 159">
                      <a:extLst>
                        <a:ext uri="{FF2B5EF4-FFF2-40B4-BE49-F238E27FC236}">
                          <a16:creationId xmlns:a16="http://schemas.microsoft.com/office/drawing/2014/main" id="{AB76C5B1-A3BF-48E0-B273-529E015307D2}"/>
                        </a:ext>
                      </a:extLst>
                    </p:cNvPr>
                    <p:cNvPicPr/>
                    <p:nvPr/>
                  </p:nvPicPr>
                  <p:blipFill>
                    <a:blip r:embed="rId159"/>
                    <a:stretch>
                      <a:fillRect/>
                    </a:stretch>
                  </p:blipFill>
                  <p:spPr>
                    <a:xfrm>
                      <a:off x="14396317" y="10502260"/>
                      <a:ext cx="1235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62" name="Ink 161">
                      <a:extLst>
                        <a:ext uri="{FF2B5EF4-FFF2-40B4-BE49-F238E27FC236}">
                          <a16:creationId xmlns:a16="http://schemas.microsoft.com/office/drawing/2014/main" id="{1591BA6E-39B0-4E0E-9C88-739F52957984}"/>
                        </a:ext>
                      </a:extLst>
                    </p14:cNvPr>
                    <p14:cNvContentPartPr/>
                    <p14:nvPr/>
                  </p14:nvContentPartPr>
                  <p14:xfrm>
                    <a:off x="14580308" y="10505500"/>
                    <a:ext cx="137160" cy="153360"/>
                  </p14:xfrm>
                </p:contentPart>
              </mc:Choice>
              <mc:Fallback xmlns="">
                <p:pic>
                  <p:nvPicPr>
                    <p:cNvPr id="162" name="Ink 161">
                      <a:extLst>
                        <a:ext uri="{FF2B5EF4-FFF2-40B4-BE49-F238E27FC236}">
                          <a16:creationId xmlns:a16="http://schemas.microsoft.com/office/drawing/2014/main" id="{1591BA6E-39B0-4E0E-9C88-739F52957984}"/>
                        </a:ext>
                      </a:extLst>
                    </p:cNvPr>
                    <p:cNvPicPr/>
                    <p:nvPr/>
                  </p:nvPicPr>
                  <p:blipFill>
                    <a:blip r:embed="rId161"/>
                    <a:stretch>
                      <a:fillRect/>
                    </a:stretch>
                  </p:blipFill>
                  <p:spPr>
                    <a:xfrm>
                      <a:off x="14571308" y="10496500"/>
                      <a:ext cx="1548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63" name="Ink 162">
                      <a:extLst>
                        <a:ext uri="{FF2B5EF4-FFF2-40B4-BE49-F238E27FC236}">
                          <a16:creationId xmlns:a16="http://schemas.microsoft.com/office/drawing/2014/main" id="{C414561B-5C7B-46D4-918A-9EA1D6ECC631}"/>
                        </a:ext>
                      </a:extLst>
                    </p14:cNvPr>
                    <p14:cNvContentPartPr/>
                    <p14:nvPr/>
                  </p14:nvContentPartPr>
                  <p14:xfrm>
                    <a:off x="14750228" y="10526740"/>
                    <a:ext cx="108000" cy="147600"/>
                  </p14:xfrm>
                </p:contentPart>
              </mc:Choice>
              <mc:Fallback xmlns="">
                <p:pic>
                  <p:nvPicPr>
                    <p:cNvPr id="163" name="Ink 162">
                      <a:extLst>
                        <a:ext uri="{FF2B5EF4-FFF2-40B4-BE49-F238E27FC236}">
                          <a16:creationId xmlns:a16="http://schemas.microsoft.com/office/drawing/2014/main" id="{C414561B-5C7B-46D4-918A-9EA1D6ECC631}"/>
                        </a:ext>
                      </a:extLst>
                    </p:cNvPr>
                    <p:cNvPicPr/>
                    <p:nvPr/>
                  </p:nvPicPr>
                  <p:blipFill>
                    <a:blip r:embed="rId163"/>
                    <a:stretch>
                      <a:fillRect/>
                    </a:stretch>
                  </p:blipFill>
                  <p:spPr>
                    <a:xfrm>
                      <a:off x="14741228" y="10517740"/>
                      <a:ext cx="1256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4" name="Ink 163">
                      <a:extLst>
                        <a:ext uri="{FF2B5EF4-FFF2-40B4-BE49-F238E27FC236}">
                          <a16:creationId xmlns:a16="http://schemas.microsoft.com/office/drawing/2014/main" id="{F8B06432-87BA-4B83-9E17-8BB47E2AF846}"/>
                        </a:ext>
                      </a:extLst>
                    </p14:cNvPr>
                    <p14:cNvContentPartPr/>
                    <p14:nvPr/>
                  </p14:nvContentPartPr>
                  <p14:xfrm>
                    <a:off x="14974868" y="10422340"/>
                    <a:ext cx="9720" cy="245160"/>
                  </p14:xfrm>
                </p:contentPart>
              </mc:Choice>
              <mc:Fallback xmlns="">
                <p:pic>
                  <p:nvPicPr>
                    <p:cNvPr id="164" name="Ink 163">
                      <a:extLst>
                        <a:ext uri="{FF2B5EF4-FFF2-40B4-BE49-F238E27FC236}">
                          <a16:creationId xmlns:a16="http://schemas.microsoft.com/office/drawing/2014/main" id="{F8B06432-87BA-4B83-9E17-8BB47E2AF846}"/>
                        </a:ext>
                      </a:extLst>
                    </p:cNvPr>
                    <p:cNvPicPr/>
                    <p:nvPr/>
                  </p:nvPicPr>
                  <p:blipFill>
                    <a:blip r:embed="rId165"/>
                    <a:stretch>
                      <a:fillRect/>
                    </a:stretch>
                  </p:blipFill>
                  <p:spPr>
                    <a:xfrm>
                      <a:off x="14965868" y="10413340"/>
                      <a:ext cx="273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7" name="Ink 166">
                      <a:extLst>
                        <a:ext uri="{FF2B5EF4-FFF2-40B4-BE49-F238E27FC236}">
                          <a16:creationId xmlns:a16="http://schemas.microsoft.com/office/drawing/2014/main" id="{B56E5CA1-95A2-4CD2-889E-0E8BFDA45B33}"/>
                        </a:ext>
                      </a:extLst>
                    </p14:cNvPr>
                    <p14:cNvContentPartPr/>
                    <p14:nvPr/>
                  </p14:nvContentPartPr>
                  <p14:xfrm>
                    <a:off x="14929148" y="10460860"/>
                    <a:ext cx="115920" cy="43200"/>
                  </p14:xfrm>
                </p:contentPart>
              </mc:Choice>
              <mc:Fallback xmlns="">
                <p:pic>
                  <p:nvPicPr>
                    <p:cNvPr id="167" name="Ink 166">
                      <a:extLst>
                        <a:ext uri="{FF2B5EF4-FFF2-40B4-BE49-F238E27FC236}">
                          <a16:creationId xmlns:a16="http://schemas.microsoft.com/office/drawing/2014/main" id="{B56E5CA1-95A2-4CD2-889E-0E8BFDA45B33}"/>
                        </a:ext>
                      </a:extLst>
                    </p:cNvPr>
                    <p:cNvPicPr/>
                    <p:nvPr/>
                  </p:nvPicPr>
                  <p:blipFill>
                    <a:blip r:embed="rId167"/>
                    <a:stretch>
                      <a:fillRect/>
                    </a:stretch>
                  </p:blipFill>
                  <p:spPr>
                    <a:xfrm>
                      <a:off x="14920148" y="10451934"/>
                      <a:ext cx="133560" cy="60694"/>
                    </a:xfrm>
                    <a:prstGeom prst="rect">
                      <a:avLst/>
                    </a:prstGeom>
                  </p:spPr>
                </p:pic>
              </mc:Fallback>
            </mc:AlternateContent>
          </p:grpSp>
          <p:grpSp>
            <p:nvGrpSpPr>
              <p:cNvPr id="177" name="Group 176">
                <a:extLst>
                  <a:ext uri="{FF2B5EF4-FFF2-40B4-BE49-F238E27FC236}">
                    <a16:creationId xmlns:a16="http://schemas.microsoft.com/office/drawing/2014/main" id="{74A23B08-6056-4961-8003-22FC72E667DE}"/>
                  </a:ext>
                </a:extLst>
              </p:cNvPr>
              <p:cNvGrpSpPr/>
              <p:nvPr/>
            </p:nvGrpSpPr>
            <p:grpSpPr>
              <a:xfrm>
                <a:off x="14032028" y="10793860"/>
                <a:ext cx="981360" cy="291960"/>
                <a:chOff x="14032028" y="10793860"/>
                <a:chExt cx="981360" cy="291960"/>
              </a:xfrm>
            </p:grpSpPr>
            <mc:AlternateContent xmlns:mc="http://schemas.openxmlformats.org/markup-compatibility/2006" xmlns:p14="http://schemas.microsoft.com/office/powerpoint/2010/main">
              <mc:Choice Requires="p14">
                <p:contentPart p14:bwMode="auto" r:id="rId168">
                  <p14:nvContentPartPr>
                    <p14:cNvPr id="169" name="Ink 168">
                      <a:extLst>
                        <a:ext uri="{FF2B5EF4-FFF2-40B4-BE49-F238E27FC236}">
                          <a16:creationId xmlns:a16="http://schemas.microsoft.com/office/drawing/2014/main" id="{ECA4CB30-C3AB-47F3-B9AC-5FBBF41BB963}"/>
                        </a:ext>
                      </a:extLst>
                    </p14:cNvPr>
                    <p14:cNvContentPartPr/>
                    <p14:nvPr/>
                  </p14:nvContentPartPr>
                  <p14:xfrm>
                    <a:off x="14032028" y="10793860"/>
                    <a:ext cx="129600" cy="291960"/>
                  </p14:xfrm>
                </p:contentPart>
              </mc:Choice>
              <mc:Fallback xmlns="">
                <p:pic>
                  <p:nvPicPr>
                    <p:cNvPr id="169" name="Ink 168">
                      <a:extLst>
                        <a:ext uri="{FF2B5EF4-FFF2-40B4-BE49-F238E27FC236}">
                          <a16:creationId xmlns:a16="http://schemas.microsoft.com/office/drawing/2014/main" id="{ECA4CB30-C3AB-47F3-B9AC-5FBBF41BB963}"/>
                        </a:ext>
                      </a:extLst>
                    </p:cNvPr>
                    <p:cNvPicPr/>
                    <p:nvPr/>
                  </p:nvPicPr>
                  <p:blipFill>
                    <a:blip r:embed="rId169"/>
                    <a:stretch>
                      <a:fillRect/>
                    </a:stretch>
                  </p:blipFill>
                  <p:spPr>
                    <a:xfrm>
                      <a:off x="14023028" y="10784860"/>
                      <a:ext cx="1472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0" name="Ink 169">
                      <a:extLst>
                        <a:ext uri="{FF2B5EF4-FFF2-40B4-BE49-F238E27FC236}">
                          <a16:creationId xmlns:a16="http://schemas.microsoft.com/office/drawing/2014/main" id="{530164BD-39FC-4E2C-9114-7317AD114EF9}"/>
                        </a:ext>
                      </a:extLst>
                    </p14:cNvPr>
                    <p14:cNvContentPartPr/>
                    <p14:nvPr/>
                  </p14:nvContentPartPr>
                  <p14:xfrm>
                    <a:off x="14226788" y="10880260"/>
                    <a:ext cx="113400" cy="176040"/>
                  </p14:xfrm>
                </p:contentPart>
              </mc:Choice>
              <mc:Fallback xmlns="">
                <p:pic>
                  <p:nvPicPr>
                    <p:cNvPr id="170" name="Ink 169">
                      <a:extLst>
                        <a:ext uri="{FF2B5EF4-FFF2-40B4-BE49-F238E27FC236}">
                          <a16:creationId xmlns:a16="http://schemas.microsoft.com/office/drawing/2014/main" id="{530164BD-39FC-4E2C-9114-7317AD114EF9}"/>
                        </a:ext>
                      </a:extLst>
                    </p:cNvPr>
                    <p:cNvPicPr/>
                    <p:nvPr/>
                  </p:nvPicPr>
                  <p:blipFill>
                    <a:blip r:embed="rId171"/>
                    <a:stretch>
                      <a:fillRect/>
                    </a:stretch>
                  </p:blipFill>
                  <p:spPr>
                    <a:xfrm>
                      <a:off x="14217788" y="10871260"/>
                      <a:ext cx="1310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71" name="Ink 170">
                      <a:extLst>
                        <a:ext uri="{FF2B5EF4-FFF2-40B4-BE49-F238E27FC236}">
                          <a16:creationId xmlns:a16="http://schemas.microsoft.com/office/drawing/2014/main" id="{E2FEDF45-191E-4335-839B-2EF0AA8A6775}"/>
                        </a:ext>
                      </a:extLst>
                    </p14:cNvPr>
                    <p14:cNvContentPartPr/>
                    <p14:nvPr/>
                  </p14:nvContentPartPr>
                  <p14:xfrm>
                    <a:off x="14382308" y="10900420"/>
                    <a:ext cx="115200" cy="174240"/>
                  </p14:xfrm>
                </p:contentPart>
              </mc:Choice>
              <mc:Fallback xmlns="">
                <p:pic>
                  <p:nvPicPr>
                    <p:cNvPr id="171" name="Ink 170">
                      <a:extLst>
                        <a:ext uri="{FF2B5EF4-FFF2-40B4-BE49-F238E27FC236}">
                          <a16:creationId xmlns:a16="http://schemas.microsoft.com/office/drawing/2014/main" id="{E2FEDF45-191E-4335-839B-2EF0AA8A6775}"/>
                        </a:ext>
                      </a:extLst>
                    </p:cNvPr>
                    <p:cNvPicPr/>
                    <p:nvPr/>
                  </p:nvPicPr>
                  <p:blipFill>
                    <a:blip r:embed="rId173"/>
                    <a:stretch>
                      <a:fillRect/>
                    </a:stretch>
                  </p:blipFill>
                  <p:spPr>
                    <a:xfrm>
                      <a:off x="14373308" y="10891420"/>
                      <a:ext cx="132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72" name="Ink 171">
                      <a:extLst>
                        <a:ext uri="{FF2B5EF4-FFF2-40B4-BE49-F238E27FC236}">
                          <a16:creationId xmlns:a16="http://schemas.microsoft.com/office/drawing/2014/main" id="{7D8EAFA3-CA59-4C2D-B980-C8B308411B7F}"/>
                        </a:ext>
                      </a:extLst>
                    </p14:cNvPr>
                    <p14:cNvContentPartPr/>
                    <p14:nvPr/>
                  </p14:nvContentPartPr>
                  <p14:xfrm>
                    <a:off x="14564468" y="10904020"/>
                    <a:ext cx="128160" cy="125280"/>
                  </p14:xfrm>
                </p:contentPart>
              </mc:Choice>
              <mc:Fallback xmlns="">
                <p:pic>
                  <p:nvPicPr>
                    <p:cNvPr id="172" name="Ink 171">
                      <a:extLst>
                        <a:ext uri="{FF2B5EF4-FFF2-40B4-BE49-F238E27FC236}">
                          <a16:creationId xmlns:a16="http://schemas.microsoft.com/office/drawing/2014/main" id="{7D8EAFA3-CA59-4C2D-B980-C8B308411B7F}"/>
                        </a:ext>
                      </a:extLst>
                    </p:cNvPr>
                    <p:cNvPicPr/>
                    <p:nvPr/>
                  </p:nvPicPr>
                  <p:blipFill>
                    <a:blip r:embed="rId175"/>
                    <a:stretch>
                      <a:fillRect/>
                    </a:stretch>
                  </p:blipFill>
                  <p:spPr>
                    <a:xfrm>
                      <a:off x="14555493" y="10895020"/>
                      <a:ext cx="145751"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74" name="Ink 173">
                      <a:extLst>
                        <a:ext uri="{FF2B5EF4-FFF2-40B4-BE49-F238E27FC236}">
                          <a16:creationId xmlns:a16="http://schemas.microsoft.com/office/drawing/2014/main" id="{6AE39BCA-D0BA-411C-AA1C-94A69A0F912E}"/>
                        </a:ext>
                      </a:extLst>
                    </p14:cNvPr>
                    <p14:cNvContentPartPr/>
                    <p14:nvPr/>
                  </p14:nvContentPartPr>
                  <p14:xfrm>
                    <a:off x="14712068" y="10887100"/>
                    <a:ext cx="134280" cy="145800"/>
                  </p14:xfrm>
                </p:contentPart>
              </mc:Choice>
              <mc:Fallback xmlns="">
                <p:pic>
                  <p:nvPicPr>
                    <p:cNvPr id="174" name="Ink 173">
                      <a:extLst>
                        <a:ext uri="{FF2B5EF4-FFF2-40B4-BE49-F238E27FC236}">
                          <a16:creationId xmlns:a16="http://schemas.microsoft.com/office/drawing/2014/main" id="{6AE39BCA-D0BA-411C-AA1C-94A69A0F912E}"/>
                        </a:ext>
                      </a:extLst>
                    </p:cNvPr>
                    <p:cNvPicPr/>
                    <p:nvPr/>
                  </p:nvPicPr>
                  <p:blipFill>
                    <a:blip r:embed="rId177"/>
                    <a:stretch>
                      <a:fillRect/>
                    </a:stretch>
                  </p:blipFill>
                  <p:spPr>
                    <a:xfrm>
                      <a:off x="14703044" y="10878078"/>
                      <a:ext cx="151967" cy="163484"/>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75" name="Ink 174">
                      <a:extLst>
                        <a:ext uri="{FF2B5EF4-FFF2-40B4-BE49-F238E27FC236}">
                          <a16:creationId xmlns:a16="http://schemas.microsoft.com/office/drawing/2014/main" id="{F7F012F6-59D9-4683-A2D1-8378EFE52BE3}"/>
                        </a:ext>
                      </a:extLst>
                    </p14:cNvPr>
                    <p14:cNvContentPartPr/>
                    <p14:nvPr/>
                  </p14:nvContentPartPr>
                  <p14:xfrm>
                    <a:off x="14960828" y="10812940"/>
                    <a:ext cx="21240" cy="227160"/>
                  </p14:xfrm>
                </p:contentPart>
              </mc:Choice>
              <mc:Fallback xmlns="">
                <p:pic>
                  <p:nvPicPr>
                    <p:cNvPr id="175" name="Ink 174">
                      <a:extLst>
                        <a:ext uri="{FF2B5EF4-FFF2-40B4-BE49-F238E27FC236}">
                          <a16:creationId xmlns:a16="http://schemas.microsoft.com/office/drawing/2014/main" id="{F7F012F6-59D9-4683-A2D1-8378EFE52BE3}"/>
                        </a:ext>
                      </a:extLst>
                    </p:cNvPr>
                    <p:cNvPicPr/>
                    <p:nvPr/>
                  </p:nvPicPr>
                  <p:blipFill>
                    <a:blip r:embed="rId179"/>
                    <a:stretch>
                      <a:fillRect/>
                    </a:stretch>
                  </p:blipFill>
                  <p:spPr>
                    <a:xfrm>
                      <a:off x="14951828" y="10803940"/>
                      <a:ext cx="388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6" name="Ink 175">
                      <a:extLst>
                        <a:ext uri="{FF2B5EF4-FFF2-40B4-BE49-F238E27FC236}">
                          <a16:creationId xmlns:a16="http://schemas.microsoft.com/office/drawing/2014/main" id="{E779E81D-D831-4819-B8BB-69A64704946D}"/>
                        </a:ext>
                      </a:extLst>
                    </p14:cNvPr>
                    <p14:cNvContentPartPr/>
                    <p14:nvPr/>
                  </p14:nvContentPartPr>
                  <p14:xfrm>
                    <a:off x="14906108" y="10889260"/>
                    <a:ext cx="107280" cy="37440"/>
                  </p14:xfrm>
                </p:contentPart>
              </mc:Choice>
              <mc:Fallback xmlns="">
                <p:pic>
                  <p:nvPicPr>
                    <p:cNvPr id="176" name="Ink 175">
                      <a:extLst>
                        <a:ext uri="{FF2B5EF4-FFF2-40B4-BE49-F238E27FC236}">
                          <a16:creationId xmlns:a16="http://schemas.microsoft.com/office/drawing/2014/main" id="{E779E81D-D831-4819-B8BB-69A64704946D}"/>
                        </a:ext>
                      </a:extLst>
                    </p:cNvPr>
                    <p:cNvPicPr/>
                    <p:nvPr/>
                  </p:nvPicPr>
                  <p:blipFill>
                    <a:blip r:embed="rId181"/>
                    <a:stretch>
                      <a:fillRect/>
                    </a:stretch>
                  </p:blipFill>
                  <p:spPr>
                    <a:xfrm>
                      <a:off x="14897108" y="10880173"/>
                      <a:ext cx="124920" cy="55251"/>
                    </a:xfrm>
                    <a:prstGeom prst="rect">
                      <a:avLst/>
                    </a:prstGeom>
                  </p:spPr>
                </p:pic>
              </mc:Fallback>
            </mc:AlternateContent>
          </p:grpSp>
          <p:grpSp>
            <p:nvGrpSpPr>
              <p:cNvPr id="186" name="Group 185">
                <a:extLst>
                  <a:ext uri="{FF2B5EF4-FFF2-40B4-BE49-F238E27FC236}">
                    <a16:creationId xmlns:a16="http://schemas.microsoft.com/office/drawing/2014/main" id="{234B2131-4CA7-4D50-AE99-E86F6EC153DF}"/>
                  </a:ext>
                </a:extLst>
              </p:cNvPr>
              <p:cNvGrpSpPr/>
              <p:nvPr/>
            </p:nvGrpSpPr>
            <p:grpSpPr>
              <a:xfrm>
                <a:off x="14011508" y="11166820"/>
                <a:ext cx="1011240" cy="303120"/>
                <a:chOff x="14011508" y="11166820"/>
                <a:chExt cx="1011240" cy="303120"/>
              </a:xfrm>
            </p:grpSpPr>
            <mc:AlternateContent xmlns:mc="http://schemas.openxmlformats.org/markup-compatibility/2006" xmlns:p14="http://schemas.microsoft.com/office/powerpoint/2010/main">
              <mc:Choice Requires="p14">
                <p:contentPart p14:bwMode="auto" r:id="rId182">
                  <p14:nvContentPartPr>
                    <p14:cNvPr id="178" name="Ink 177">
                      <a:extLst>
                        <a:ext uri="{FF2B5EF4-FFF2-40B4-BE49-F238E27FC236}">
                          <a16:creationId xmlns:a16="http://schemas.microsoft.com/office/drawing/2014/main" id="{731A6595-7519-4AF7-A0CD-B5DA9A8EB619}"/>
                        </a:ext>
                      </a:extLst>
                    </p14:cNvPr>
                    <p14:cNvContentPartPr/>
                    <p14:nvPr/>
                  </p14:nvContentPartPr>
                  <p14:xfrm>
                    <a:off x="14011508" y="11198500"/>
                    <a:ext cx="170640" cy="271440"/>
                  </p14:xfrm>
                </p:contentPart>
              </mc:Choice>
              <mc:Fallback xmlns="">
                <p:pic>
                  <p:nvPicPr>
                    <p:cNvPr id="178" name="Ink 177">
                      <a:extLst>
                        <a:ext uri="{FF2B5EF4-FFF2-40B4-BE49-F238E27FC236}">
                          <a16:creationId xmlns:a16="http://schemas.microsoft.com/office/drawing/2014/main" id="{731A6595-7519-4AF7-A0CD-B5DA9A8EB619}"/>
                        </a:ext>
                      </a:extLst>
                    </p:cNvPr>
                    <p:cNvPicPr/>
                    <p:nvPr/>
                  </p:nvPicPr>
                  <p:blipFill>
                    <a:blip r:embed="rId183"/>
                    <a:stretch>
                      <a:fillRect/>
                    </a:stretch>
                  </p:blipFill>
                  <p:spPr>
                    <a:xfrm>
                      <a:off x="14002508" y="11189500"/>
                      <a:ext cx="1882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9" name="Ink 178">
                      <a:extLst>
                        <a:ext uri="{FF2B5EF4-FFF2-40B4-BE49-F238E27FC236}">
                          <a16:creationId xmlns:a16="http://schemas.microsoft.com/office/drawing/2014/main" id="{CAB0560A-F6B2-43B1-A1EA-D1869D57818D}"/>
                        </a:ext>
                      </a:extLst>
                    </p14:cNvPr>
                    <p14:cNvContentPartPr/>
                    <p14:nvPr/>
                  </p14:nvContentPartPr>
                  <p14:xfrm>
                    <a:off x="14219228" y="11293180"/>
                    <a:ext cx="82800" cy="160920"/>
                  </p14:xfrm>
                </p:contentPart>
              </mc:Choice>
              <mc:Fallback xmlns="">
                <p:pic>
                  <p:nvPicPr>
                    <p:cNvPr id="179" name="Ink 178">
                      <a:extLst>
                        <a:ext uri="{FF2B5EF4-FFF2-40B4-BE49-F238E27FC236}">
                          <a16:creationId xmlns:a16="http://schemas.microsoft.com/office/drawing/2014/main" id="{CAB0560A-F6B2-43B1-A1EA-D1869D57818D}"/>
                        </a:ext>
                      </a:extLst>
                    </p:cNvPr>
                    <p:cNvPicPr/>
                    <p:nvPr/>
                  </p:nvPicPr>
                  <p:blipFill>
                    <a:blip r:embed="rId185"/>
                    <a:stretch>
                      <a:fillRect/>
                    </a:stretch>
                  </p:blipFill>
                  <p:spPr>
                    <a:xfrm>
                      <a:off x="14210228" y="11284180"/>
                      <a:ext cx="1004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80" name="Ink 179">
                      <a:extLst>
                        <a:ext uri="{FF2B5EF4-FFF2-40B4-BE49-F238E27FC236}">
                          <a16:creationId xmlns:a16="http://schemas.microsoft.com/office/drawing/2014/main" id="{EFE51024-76DB-4AC1-8D90-9D58E59361AD}"/>
                        </a:ext>
                      </a:extLst>
                    </p14:cNvPr>
                    <p14:cNvContentPartPr/>
                    <p14:nvPr/>
                  </p14:nvContentPartPr>
                  <p14:xfrm>
                    <a:off x="14366828" y="11285260"/>
                    <a:ext cx="118800" cy="145800"/>
                  </p14:xfrm>
                </p:contentPart>
              </mc:Choice>
              <mc:Fallback xmlns="">
                <p:pic>
                  <p:nvPicPr>
                    <p:cNvPr id="180" name="Ink 179">
                      <a:extLst>
                        <a:ext uri="{FF2B5EF4-FFF2-40B4-BE49-F238E27FC236}">
                          <a16:creationId xmlns:a16="http://schemas.microsoft.com/office/drawing/2014/main" id="{EFE51024-76DB-4AC1-8D90-9D58E59361AD}"/>
                        </a:ext>
                      </a:extLst>
                    </p:cNvPr>
                    <p:cNvPicPr/>
                    <p:nvPr/>
                  </p:nvPicPr>
                  <p:blipFill>
                    <a:blip r:embed="rId187"/>
                    <a:stretch>
                      <a:fillRect/>
                    </a:stretch>
                  </p:blipFill>
                  <p:spPr>
                    <a:xfrm>
                      <a:off x="14357828" y="11276260"/>
                      <a:ext cx="136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81" name="Ink 180">
                      <a:extLst>
                        <a:ext uri="{FF2B5EF4-FFF2-40B4-BE49-F238E27FC236}">
                          <a16:creationId xmlns:a16="http://schemas.microsoft.com/office/drawing/2014/main" id="{8340C49A-1B09-4C3F-AA79-51A9076469EA}"/>
                        </a:ext>
                      </a:extLst>
                    </p14:cNvPr>
                    <p14:cNvContentPartPr/>
                    <p14:nvPr/>
                  </p14:nvContentPartPr>
                  <p14:xfrm>
                    <a:off x="14541428" y="11231260"/>
                    <a:ext cx="104400" cy="151920"/>
                  </p14:xfrm>
                </p:contentPart>
              </mc:Choice>
              <mc:Fallback xmlns="">
                <p:pic>
                  <p:nvPicPr>
                    <p:cNvPr id="181" name="Ink 180">
                      <a:extLst>
                        <a:ext uri="{FF2B5EF4-FFF2-40B4-BE49-F238E27FC236}">
                          <a16:creationId xmlns:a16="http://schemas.microsoft.com/office/drawing/2014/main" id="{8340C49A-1B09-4C3F-AA79-51A9076469EA}"/>
                        </a:ext>
                      </a:extLst>
                    </p:cNvPr>
                    <p:cNvPicPr/>
                    <p:nvPr/>
                  </p:nvPicPr>
                  <p:blipFill>
                    <a:blip r:embed="rId189"/>
                    <a:stretch>
                      <a:fillRect/>
                    </a:stretch>
                  </p:blipFill>
                  <p:spPr>
                    <a:xfrm>
                      <a:off x="14532459" y="11222260"/>
                      <a:ext cx="121979"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82" name="Ink 181">
                      <a:extLst>
                        <a:ext uri="{FF2B5EF4-FFF2-40B4-BE49-F238E27FC236}">
                          <a16:creationId xmlns:a16="http://schemas.microsoft.com/office/drawing/2014/main" id="{0213B486-9640-4C4B-9A00-3A78297B666A}"/>
                        </a:ext>
                      </a:extLst>
                    </p14:cNvPr>
                    <p14:cNvContentPartPr/>
                    <p14:nvPr/>
                  </p14:nvContentPartPr>
                  <p14:xfrm>
                    <a:off x="14713508" y="11246020"/>
                    <a:ext cx="87840" cy="144360"/>
                  </p14:xfrm>
                </p:contentPart>
              </mc:Choice>
              <mc:Fallback xmlns="">
                <p:pic>
                  <p:nvPicPr>
                    <p:cNvPr id="182" name="Ink 181">
                      <a:extLst>
                        <a:ext uri="{FF2B5EF4-FFF2-40B4-BE49-F238E27FC236}">
                          <a16:creationId xmlns:a16="http://schemas.microsoft.com/office/drawing/2014/main" id="{0213B486-9640-4C4B-9A00-3A78297B666A}"/>
                        </a:ext>
                      </a:extLst>
                    </p:cNvPr>
                    <p:cNvPicPr/>
                    <p:nvPr/>
                  </p:nvPicPr>
                  <p:blipFill>
                    <a:blip r:embed="rId191"/>
                    <a:stretch>
                      <a:fillRect/>
                    </a:stretch>
                  </p:blipFill>
                  <p:spPr>
                    <a:xfrm>
                      <a:off x="14704545" y="11237020"/>
                      <a:ext cx="105408"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84" name="Ink 183">
                      <a:extLst>
                        <a:ext uri="{FF2B5EF4-FFF2-40B4-BE49-F238E27FC236}">
                          <a16:creationId xmlns:a16="http://schemas.microsoft.com/office/drawing/2014/main" id="{49BA81E8-FC75-4744-BA0D-8C87D54545C0}"/>
                        </a:ext>
                      </a:extLst>
                    </p14:cNvPr>
                    <p14:cNvContentPartPr/>
                    <p14:nvPr/>
                  </p14:nvContentPartPr>
                  <p14:xfrm>
                    <a:off x="14945348" y="11166820"/>
                    <a:ext cx="12600" cy="221400"/>
                  </p14:xfrm>
                </p:contentPart>
              </mc:Choice>
              <mc:Fallback xmlns="">
                <p:pic>
                  <p:nvPicPr>
                    <p:cNvPr id="184" name="Ink 183">
                      <a:extLst>
                        <a:ext uri="{FF2B5EF4-FFF2-40B4-BE49-F238E27FC236}">
                          <a16:creationId xmlns:a16="http://schemas.microsoft.com/office/drawing/2014/main" id="{49BA81E8-FC75-4744-BA0D-8C87D54545C0}"/>
                        </a:ext>
                      </a:extLst>
                    </p:cNvPr>
                    <p:cNvPicPr/>
                    <p:nvPr/>
                  </p:nvPicPr>
                  <p:blipFill>
                    <a:blip r:embed="rId193"/>
                    <a:stretch>
                      <a:fillRect/>
                    </a:stretch>
                  </p:blipFill>
                  <p:spPr>
                    <a:xfrm>
                      <a:off x="14936348" y="11157820"/>
                      <a:ext cx="302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5" name="Ink 184">
                      <a:extLst>
                        <a:ext uri="{FF2B5EF4-FFF2-40B4-BE49-F238E27FC236}">
                          <a16:creationId xmlns:a16="http://schemas.microsoft.com/office/drawing/2014/main" id="{9721090A-0579-4763-BE04-7C567CEE901E}"/>
                        </a:ext>
                      </a:extLst>
                    </p14:cNvPr>
                    <p14:cNvContentPartPr/>
                    <p14:nvPr/>
                  </p14:nvContentPartPr>
                  <p14:xfrm>
                    <a:off x="14876588" y="11278060"/>
                    <a:ext cx="146160" cy="19080"/>
                  </p14:xfrm>
                </p:contentPart>
              </mc:Choice>
              <mc:Fallback xmlns="">
                <p:pic>
                  <p:nvPicPr>
                    <p:cNvPr id="185" name="Ink 184">
                      <a:extLst>
                        <a:ext uri="{FF2B5EF4-FFF2-40B4-BE49-F238E27FC236}">
                          <a16:creationId xmlns:a16="http://schemas.microsoft.com/office/drawing/2014/main" id="{9721090A-0579-4763-BE04-7C567CEE901E}"/>
                        </a:ext>
                      </a:extLst>
                    </p:cNvPr>
                    <p:cNvPicPr/>
                    <p:nvPr/>
                  </p:nvPicPr>
                  <p:blipFill>
                    <a:blip r:embed="rId195"/>
                    <a:stretch>
                      <a:fillRect/>
                    </a:stretch>
                  </p:blipFill>
                  <p:spPr>
                    <a:xfrm>
                      <a:off x="14867588" y="11269060"/>
                      <a:ext cx="163800" cy="36720"/>
                    </a:xfrm>
                    <a:prstGeom prst="rect">
                      <a:avLst/>
                    </a:prstGeom>
                  </p:spPr>
                </p:pic>
              </mc:Fallback>
            </mc:AlternateContent>
          </p:grpSp>
        </p:grpSp>
        <p:grpSp>
          <p:nvGrpSpPr>
            <p:cNvPr id="188" name="Group 187">
              <a:extLst>
                <a:ext uri="{FF2B5EF4-FFF2-40B4-BE49-F238E27FC236}">
                  <a16:creationId xmlns:a16="http://schemas.microsoft.com/office/drawing/2014/main" id="{09020904-7241-4129-8E36-059350D75F81}"/>
                </a:ext>
              </a:extLst>
            </p:cNvPr>
            <p:cNvGrpSpPr/>
            <p:nvPr/>
          </p:nvGrpSpPr>
          <p:grpSpPr>
            <a:xfrm>
              <a:off x="13571793" y="9220209"/>
              <a:ext cx="258840" cy="564840"/>
              <a:chOff x="20766000" y="9055967"/>
              <a:chExt cx="258840" cy="564840"/>
            </a:xfrm>
          </p:grpSpPr>
          <mc:AlternateContent xmlns:mc="http://schemas.openxmlformats.org/markup-compatibility/2006" xmlns:p14="http://schemas.microsoft.com/office/powerpoint/2010/main">
            <mc:Choice Requires="p14">
              <p:contentPart p14:bwMode="auto" r:id="rId196">
                <p14:nvContentPartPr>
                  <p14:cNvPr id="189" name="Ink 188">
                    <a:extLst>
                      <a:ext uri="{FF2B5EF4-FFF2-40B4-BE49-F238E27FC236}">
                        <a16:creationId xmlns:a16="http://schemas.microsoft.com/office/drawing/2014/main" id="{81E169BE-0677-4F3A-8C13-627DC03D3995}"/>
                      </a:ext>
                    </a:extLst>
                  </p14:cNvPr>
                  <p14:cNvContentPartPr/>
                  <p14:nvPr/>
                </p14:nvContentPartPr>
                <p14:xfrm>
                  <a:off x="20794800" y="9055967"/>
                  <a:ext cx="218520" cy="218160"/>
                </p14:xfrm>
              </p:contentPart>
            </mc:Choice>
            <mc:Fallback xmlns="">
              <p:pic>
                <p:nvPicPr>
                  <p:cNvPr id="189" name="Ink 188">
                    <a:extLst>
                      <a:ext uri="{FF2B5EF4-FFF2-40B4-BE49-F238E27FC236}">
                        <a16:creationId xmlns:a16="http://schemas.microsoft.com/office/drawing/2014/main" id="{81E169BE-0677-4F3A-8C13-627DC03D3995}"/>
                      </a:ext>
                    </a:extLst>
                  </p:cNvPr>
                  <p:cNvPicPr/>
                  <p:nvPr/>
                </p:nvPicPr>
                <p:blipFill>
                  <a:blip r:embed="rId197"/>
                  <a:stretch>
                    <a:fillRect/>
                  </a:stretch>
                </p:blipFill>
                <p:spPr>
                  <a:xfrm>
                    <a:off x="20785785" y="9046982"/>
                    <a:ext cx="236189" cy="235771"/>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90" name="Ink 189">
                    <a:extLst>
                      <a:ext uri="{FF2B5EF4-FFF2-40B4-BE49-F238E27FC236}">
                        <a16:creationId xmlns:a16="http://schemas.microsoft.com/office/drawing/2014/main" id="{44409B3F-9203-4269-84F4-9FD755960AF0}"/>
                      </a:ext>
                    </a:extLst>
                  </p14:cNvPr>
                  <p14:cNvContentPartPr/>
                  <p14:nvPr/>
                </p14:nvContentPartPr>
                <p14:xfrm>
                  <a:off x="20766000" y="9262607"/>
                  <a:ext cx="136440" cy="358200"/>
                </p14:xfrm>
              </p:contentPart>
            </mc:Choice>
            <mc:Fallback xmlns="">
              <p:pic>
                <p:nvPicPr>
                  <p:cNvPr id="190" name="Ink 189">
                    <a:extLst>
                      <a:ext uri="{FF2B5EF4-FFF2-40B4-BE49-F238E27FC236}">
                        <a16:creationId xmlns:a16="http://schemas.microsoft.com/office/drawing/2014/main" id="{44409B3F-9203-4269-84F4-9FD755960AF0}"/>
                      </a:ext>
                    </a:extLst>
                  </p:cNvPr>
                  <p:cNvPicPr/>
                  <p:nvPr/>
                </p:nvPicPr>
                <p:blipFill>
                  <a:blip r:embed="rId199"/>
                  <a:stretch>
                    <a:fillRect/>
                  </a:stretch>
                </p:blipFill>
                <p:spPr>
                  <a:xfrm>
                    <a:off x="20757000" y="9253607"/>
                    <a:ext cx="15408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91" name="Ink 190">
                    <a:extLst>
                      <a:ext uri="{FF2B5EF4-FFF2-40B4-BE49-F238E27FC236}">
                        <a16:creationId xmlns:a16="http://schemas.microsoft.com/office/drawing/2014/main" id="{2631071D-D098-420E-802D-C84353376EA1}"/>
                      </a:ext>
                    </a:extLst>
                  </p14:cNvPr>
                  <p14:cNvContentPartPr/>
                  <p14:nvPr/>
                </p14:nvContentPartPr>
                <p14:xfrm>
                  <a:off x="20781120" y="9074687"/>
                  <a:ext cx="243720" cy="207360"/>
                </p14:xfrm>
              </p:contentPart>
            </mc:Choice>
            <mc:Fallback xmlns="">
              <p:pic>
                <p:nvPicPr>
                  <p:cNvPr id="191" name="Ink 190">
                    <a:extLst>
                      <a:ext uri="{FF2B5EF4-FFF2-40B4-BE49-F238E27FC236}">
                        <a16:creationId xmlns:a16="http://schemas.microsoft.com/office/drawing/2014/main" id="{2631071D-D098-420E-802D-C84353376EA1}"/>
                      </a:ext>
                    </a:extLst>
                  </p:cNvPr>
                  <p:cNvPicPr/>
                  <p:nvPr/>
                </p:nvPicPr>
                <p:blipFill>
                  <a:blip r:embed="rId201"/>
                  <a:stretch>
                    <a:fillRect/>
                  </a:stretch>
                </p:blipFill>
                <p:spPr>
                  <a:xfrm>
                    <a:off x="20772107" y="9065671"/>
                    <a:ext cx="261386" cy="225031"/>
                  </a:xfrm>
                  <a:prstGeom prst="rect">
                    <a:avLst/>
                  </a:prstGeom>
                </p:spPr>
              </p:pic>
            </mc:Fallback>
          </mc:AlternateContent>
        </p:grpSp>
      </p:grpSp>
      <p:grpSp>
        <p:nvGrpSpPr>
          <p:cNvPr id="149" name="Group 148">
            <a:extLst>
              <a:ext uri="{FF2B5EF4-FFF2-40B4-BE49-F238E27FC236}">
                <a16:creationId xmlns:a16="http://schemas.microsoft.com/office/drawing/2014/main" id="{867324A2-1A49-405B-B684-BD81D21EC6BC}"/>
              </a:ext>
            </a:extLst>
          </p:cNvPr>
          <p:cNvGrpSpPr/>
          <p:nvPr/>
        </p:nvGrpSpPr>
        <p:grpSpPr>
          <a:xfrm>
            <a:off x="7028575" y="8492967"/>
            <a:ext cx="4936593" cy="920039"/>
            <a:chOff x="6501029" y="8492967"/>
            <a:chExt cx="4936593" cy="920039"/>
          </a:xfrm>
        </p:grpSpPr>
        <p:grpSp>
          <p:nvGrpSpPr>
            <p:cNvPr id="147" name="Group 146">
              <a:extLst>
                <a:ext uri="{FF2B5EF4-FFF2-40B4-BE49-F238E27FC236}">
                  <a16:creationId xmlns:a16="http://schemas.microsoft.com/office/drawing/2014/main" id="{B7C3021F-4585-4F8D-A9E2-DDAA89B72B57}"/>
                </a:ext>
              </a:extLst>
            </p:cNvPr>
            <p:cNvGrpSpPr/>
            <p:nvPr/>
          </p:nvGrpSpPr>
          <p:grpSpPr>
            <a:xfrm>
              <a:off x="6501029" y="8492967"/>
              <a:ext cx="1644345" cy="903927"/>
              <a:chOff x="6501029" y="8492967"/>
              <a:chExt cx="1644345" cy="903927"/>
            </a:xfrm>
          </p:grpSpPr>
          <p:pic>
            <p:nvPicPr>
              <p:cNvPr id="193" name="Picture 192">
                <a:extLst>
                  <a:ext uri="{FF2B5EF4-FFF2-40B4-BE49-F238E27FC236}">
                    <a16:creationId xmlns:a16="http://schemas.microsoft.com/office/drawing/2014/main" id="{6AB12A58-C627-4322-99D8-0453E5952D6F}"/>
                  </a:ext>
                </a:extLst>
              </p:cNvPr>
              <p:cNvPicPr>
                <a:picLocks noChangeAspect="1"/>
              </p:cNvPicPr>
              <p:nvPr/>
            </p:nvPicPr>
            <p:blipFill>
              <a:blip r:embed="rId202"/>
              <a:stretch>
                <a:fillRect/>
              </a:stretch>
            </p:blipFill>
            <p:spPr>
              <a:xfrm>
                <a:off x="6501029" y="8510472"/>
                <a:ext cx="836058" cy="886422"/>
              </a:xfrm>
              <a:prstGeom prst="rect">
                <a:avLst/>
              </a:prstGeom>
            </p:spPr>
          </p:pic>
          <p:pic>
            <p:nvPicPr>
              <p:cNvPr id="194" name="Picture 193">
                <a:extLst>
                  <a:ext uri="{FF2B5EF4-FFF2-40B4-BE49-F238E27FC236}">
                    <a16:creationId xmlns:a16="http://schemas.microsoft.com/office/drawing/2014/main" id="{5727858F-9496-4E0D-B5AD-DAB0387E144C}"/>
                  </a:ext>
                </a:extLst>
              </p:cNvPr>
              <p:cNvPicPr>
                <a:picLocks noChangeAspect="1"/>
              </p:cNvPicPr>
              <p:nvPr/>
            </p:nvPicPr>
            <p:blipFill>
              <a:blip r:embed="rId202">
                <a:duotone>
                  <a:schemeClr val="accent5">
                    <a:shade val="45000"/>
                    <a:satMod val="135000"/>
                  </a:schemeClr>
                  <a:prstClr val="white"/>
                </a:duotone>
              </a:blip>
              <a:stretch>
                <a:fillRect/>
              </a:stretch>
            </p:blipFill>
            <p:spPr>
              <a:xfrm>
                <a:off x="7360885" y="8492967"/>
                <a:ext cx="784489" cy="831747"/>
              </a:xfrm>
              <a:prstGeom prst="rect">
                <a:avLst/>
              </a:prstGeom>
            </p:spPr>
          </p:pic>
        </p:grpSp>
        <p:grpSp>
          <p:nvGrpSpPr>
            <p:cNvPr id="200" name="Group 199">
              <a:extLst>
                <a:ext uri="{FF2B5EF4-FFF2-40B4-BE49-F238E27FC236}">
                  <a16:creationId xmlns:a16="http://schemas.microsoft.com/office/drawing/2014/main" id="{612DC0AC-CC92-4550-B5FC-6B02CDC063A3}"/>
                </a:ext>
              </a:extLst>
            </p:cNvPr>
            <p:cNvGrpSpPr/>
            <p:nvPr/>
          </p:nvGrpSpPr>
          <p:grpSpPr>
            <a:xfrm>
              <a:off x="9792175" y="8509079"/>
              <a:ext cx="1645447" cy="903927"/>
              <a:chOff x="6448274" y="8492967"/>
              <a:chExt cx="1645447" cy="903927"/>
            </a:xfrm>
          </p:grpSpPr>
          <p:pic>
            <p:nvPicPr>
              <p:cNvPr id="201" name="Picture 200">
                <a:extLst>
                  <a:ext uri="{FF2B5EF4-FFF2-40B4-BE49-F238E27FC236}">
                    <a16:creationId xmlns:a16="http://schemas.microsoft.com/office/drawing/2014/main" id="{5E027720-4259-4D5A-9F08-50E7FDDFF24A}"/>
                  </a:ext>
                </a:extLst>
              </p:cNvPr>
              <p:cNvPicPr>
                <a:picLocks noChangeAspect="1"/>
              </p:cNvPicPr>
              <p:nvPr/>
            </p:nvPicPr>
            <p:blipFill>
              <a:blip r:embed="rId202"/>
              <a:stretch>
                <a:fillRect/>
              </a:stretch>
            </p:blipFill>
            <p:spPr>
              <a:xfrm>
                <a:off x="6448274" y="8510472"/>
                <a:ext cx="836058" cy="886422"/>
              </a:xfrm>
              <a:prstGeom prst="rect">
                <a:avLst/>
              </a:prstGeom>
            </p:spPr>
          </p:pic>
          <p:pic>
            <p:nvPicPr>
              <p:cNvPr id="202" name="Picture 201">
                <a:extLst>
                  <a:ext uri="{FF2B5EF4-FFF2-40B4-BE49-F238E27FC236}">
                    <a16:creationId xmlns:a16="http://schemas.microsoft.com/office/drawing/2014/main" id="{AF531A82-8C00-44C9-B224-FD22E10B8D90}"/>
                  </a:ext>
                </a:extLst>
              </p:cNvPr>
              <p:cNvPicPr>
                <a:picLocks noChangeAspect="1"/>
              </p:cNvPicPr>
              <p:nvPr/>
            </p:nvPicPr>
            <p:blipFill>
              <a:blip r:embed="rId202">
                <a:duotone>
                  <a:schemeClr val="accent5">
                    <a:shade val="45000"/>
                    <a:satMod val="135000"/>
                  </a:schemeClr>
                  <a:prstClr val="white"/>
                </a:duotone>
              </a:blip>
              <a:stretch>
                <a:fillRect/>
              </a:stretch>
            </p:blipFill>
            <p:spPr>
              <a:xfrm>
                <a:off x="7308130" y="8492967"/>
                <a:ext cx="785591" cy="832915"/>
              </a:xfrm>
              <a:prstGeom prst="rect">
                <a:avLst/>
              </a:prstGeom>
            </p:spPr>
          </p:pic>
        </p:grpSp>
      </p:grpSp>
      <p:pic>
        <p:nvPicPr>
          <p:cNvPr id="3" name="Picture 2">
            <a:extLst>
              <a:ext uri="{FF2B5EF4-FFF2-40B4-BE49-F238E27FC236}">
                <a16:creationId xmlns:a16="http://schemas.microsoft.com/office/drawing/2014/main" id="{A949B03C-E8DE-49FC-A1FE-5A486184AECA}"/>
              </a:ext>
            </a:extLst>
          </p:cNvPr>
          <p:cNvPicPr>
            <a:picLocks noChangeAspect="1"/>
          </p:cNvPicPr>
          <p:nvPr/>
        </p:nvPicPr>
        <p:blipFill>
          <a:blip r:embed="rId202"/>
          <a:stretch>
            <a:fillRect/>
          </a:stretch>
        </p:blipFill>
        <p:spPr>
          <a:xfrm>
            <a:off x="13328160" y="5339327"/>
            <a:ext cx="3587745" cy="3803872"/>
          </a:xfrm>
          <a:prstGeom prst="rect">
            <a:avLst/>
          </a:prstGeom>
        </p:spPr>
      </p:pic>
      <p:grpSp>
        <p:nvGrpSpPr>
          <p:cNvPr id="255" name="Group 254">
            <a:extLst>
              <a:ext uri="{FF2B5EF4-FFF2-40B4-BE49-F238E27FC236}">
                <a16:creationId xmlns:a16="http://schemas.microsoft.com/office/drawing/2014/main" id="{8D59A59F-6EE4-49D5-9CE0-C7BCB8AEB331}"/>
              </a:ext>
            </a:extLst>
          </p:cNvPr>
          <p:cNvGrpSpPr/>
          <p:nvPr/>
        </p:nvGrpSpPr>
        <p:grpSpPr>
          <a:xfrm>
            <a:off x="489512" y="7585407"/>
            <a:ext cx="5339180" cy="2800120"/>
            <a:chOff x="298572" y="7335282"/>
            <a:chExt cx="5339180" cy="2800120"/>
          </a:xfrm>
        </p:grpSpPr>
        <p:pic>
          <p:nvPicPr>
            <p:cNvPr id="245" name="Picture 244">
              <a:extLst>
                <a:ext uri="{FF2B5EF4-FFF2-40B4-BE49-F238E27FC236}">
                  <a16:creationId xmlns:a16="http://schemas.microsoft.com/office/drawing/2014/main" id="{D5002BE7-B66A-44B9-BE59-E272C8EF9010}"/>
                </a:ext>
              </a:extLst>
            </p:cNvPr>
            <p:cNvPicPr>
              <a:picLocks noChangeAspect="1"/>
            </p:cNvPicPr>
            <p:nvPr/>
          </p:nvPicPr>
          <p:blipFill>
            <a:blip r:embed="rId3"/>
            <a:stretch>
              <a:fillRect/>
            </a:stretch>
          </p:blipFill>
          <p:spPr>
            <a:xfrm>
              <a:off x="298572" y="8709819"/>
              <a:ext cx="927771" cy="1001891"/>
            </a:xfrm>
            <a:prstGeom prst="rect">
              <a:avLst/>
            </a:prstGeom>
          </p:spPr>
        </p:pic>
        <p:grpSp>
          <p:nvGrpSpPr>
            <p:cNvPr id="254" name="Group 253">
              <a:extLst>
                <a:ext uri="{FF2B5EF4-FFF2-40B4-BE49-F238E27FC236}">
                  <a16:creationId xmlns:a16="http://schemas.microsoft.com/office/drawing/2014/main" id="{51019350-909C-445C-A126-4838BD66DCDB}"/>
                </a:ext>
              </a:extLst>
            </p:cNvPr>
            <p:cNvGrpSpPr/>
            <p:nvPr/>
          </p:nvGrpSpPr>
          <p:grpSpPr>
            <a:xfrm>
              <a:off x="1292552" y="7335282"/>
              <a:ext cx="4345200" cy="2800120"/>
              <a:chOff x="1292552" y="7335282"/>
              <a:chExt cx="4345200" cy="2800120"/>
            </a:xfrm>
          </p:grpSpPr>
          <p:grpSp>
            <p:nvGrpSpPr>
              <p:cNvPr id="253" name="Group 252">
                <a:extLst>
                  <a:ext uri="{FF2B5EF4-FFF2-40B4-BE49-F238E27FC236}">
                    <a16:creationId xmlns:a16="http://schemas.microsoft.com/office/drawing/2014/main" id="{B4359E7D-8CA3-4954-BAF3-807E3EEF7019}"/>
                  </a:ext>
                </a:extLst>
              </p:cNvPr>
              <p:cNvGrpSpPr/>
              <p:nvPr/>
            </p:nvGrpSpPr>
            <p:grpSpPr>
              <a:xfrm>
                <a:off x="1292552" y="7335282"/>
                <a:ext cx="4345200" cy="1074960"/>
                <a:chOff x="1817371" y="7511857"/>
                <a:chExt cx="4345200" cy="1074960"/>
              </a:xfrm>
            </p:grpSpPr>
            <mc:AlternateContent xmlns:mc="http://schemas.openxmlformats.org/markup-compatibility/2006" xmlns:p14="http://schemas.microsoft.com/office/powerpoint/2010/main">
              <mc:Choice Requires="p14">
                <p:contentPart p14:bwMode="auto" r:id="rId203">
                  <p14:nvContentPartPr>
                    <p14:cNvPr id="8" name="Ink 7">
                      <a:extLst>
                        <a:ext uri="{FF2B5EF4-FFF2-40B4-BE49-F238E27FC236}">
                          <a16:creationId xmlns:a16="http://schemas.microsoft.com/office/drawing/2014/main" id="{F7DEF07D-3500-42D7-AEF6-55A51C052BDB}"/>
                        </a:ext>
                      </a:extLst>
                    </p14:cNvPr>
                    <p14:cNvContentPartPr/>
                    <p14:nvPr/>
                  </p14:nvContentPartPr>
                  <p14:xfrm>
                    <a:off x="1817371" y="7921897"/>
                    <a:ext cx="366120" cy="473760"/>
                  </p14:xfrm>
                </p:contentPart>
              </mc:Choice>
              <mc:Fallback xmlns="">
                <p:pic>
                  <p:nvPicPr>
                    <p:cNvPr id="8" name="Ink 7">
                      <a:extLst>
                        <a:ext uri="{FF2B5EF4-FFF2-40B4-BE49-F238E27FC236}">
                          <a16:creationId xmlns:a16="http://schemas.microsoft.com/office/drawing/2014/main" id="{F7DEF07D-3500-42D7-AEF6-55A51C052BDB}"/>
                        </a:ext>
                      </a:extLst>
                    </p:cNvPr>
                    <p:cNvPicPr/>
                    <p:nvPr/>
                  </p:nvPicPr>
                  <p:blipFill>
                    <a:blip r:embed="rId204"/>
                    <a:stretch>
                      <a:fillRect/>
                    </a:stretch>
                  </p:blipFill>
                  <p:spPr>
                    <a:xfrm>
                      <a:off x="1808371" y="7912897"/>
                      <a:ext cx="38376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9" name="Ink 8">
                      <a:extLst>
                        <a:ext uri="{FF2B5EF4-FFF2-40B4-BE49-F238E27FC236}">
                          <a16:creationId xmlns:a16="http://schemas.microsoft.com/office/drawing/2014/main" id="{1F56A540-043D-4ED1-BD40-9A56BF2E45AC}"/>
                        </a:ext>
                      </a:extLst>
                    </p14:cNvPr>
                    <p14:cNvContentPartPr/>
                    <p14:nvPr/>
                  </p14:nvContentPartPr>
                  <p14:xfrm>
                    <a:off x="2294371" y="8060497"/>
                    <a:ext cx="154080" cy="263880"/>
                  </p14:xfrm>
                </p:contentPart>
              </mc:Choice>
              <mc:Fallback xmlns="">
                <p:pic>
                  <p:nvPicPr>
                    <p:cNvPr id="9" name="Ink 8">
                      <a:extLst>
                        <a:ext uri="{FF2B5EF4-FFF2-40B4-BE49-F238E27FC236}">
                          <a16:creationId xmlns:a16="http://schemas.microsoft.com/office/drawing/2014/main" id="{1F56A540-043D-4ED1-BD40-9A56BF2E45AC}"/>
                        </a:ext>
                      </a:extLst>
                    </p:cNvPr>
                    <p:cNvPicPr/>
                    <p:nvPr/>
                  </p:nvPicPr>
                  <p:blipFill>
                    <a:blip r:embed="rId206"/>
                    <a:stretch>
                      <a:fillRect/>
                    </a:stretch>
                  </p:blipFill>
                  <p:spPr>
                    <a:xfrm>
                      <a:off x="2285371" y="8051497"/>
                      <a:ext cx="171720" cy="281520"/>
                    </a:xfrm>
                    <a:prstGeom prst="rect">
                      <a:avLst/>
                    </a:prstGeom>
                  </p:spPr>
                </p:pic>
              </mc:Fallback>
            </mc:AlternateContent>
            <p:grpSp>
              <p:nvGrpSpPr>
                <p:cNvPr id="41" name="Group 40">
                  <a:extLst>
                    <a:ext uri="{FF2B5EF4-FFF2-40B4-BE49-F238E27FC236}">
                      <a16:creationId xmlns:a16="http://schemas.microsoft.com/office/drawing/2014/main" id="{32196692-709D-4F3F-B4AF-880C9B2CA0B8}"/>
                    </a:ext>
                  </a:extLst>
                </p:cNvPr>
                <p:cNvGrpSpPr/>
                <p:nvPr/>
              </p:nvGrpSpPr>
              <p:grpSpPr>
                <a:xfrm>
                  <a:off x="2575531" y="7985257"/>
                  <a:ext cx="831600" cy="371880"/>
                  <a:chOff x="2575531" y="7985257"/>
                  <a:chExt cx="831600" cy="371880"/>
                </a:xfrm>
              </p:grpSpPr>
              <mc:AlternateContent xmlns:mc="http://schemas.openxmlformats.org/markup-compatibility/2006" xmlns:p14="http://schemas.microsoft.com/office/powerpoint/2010/main">
                <mc:Choice Requires="p14">
                  <p:contentPart p14:bwMode="auto" r:id="rId207">
                    <p14:nvContentPartPr>
                      <p14:cNvPr id="33" name="Ink 32">
                        <a:extLst>
                          <a:ext uri="{FF2B5EF4-FFF2-40B4-BE49-F238E27FC236}">
                            <a16:creationId xmlns:a16="http://schemas.microsoft.com/office/drawing/2014/main" id="{4DFD54E2-9870-470A-9E24-3AD48D2848AB}"/>
                          </a:ext>
                        </a:extLst>
                      </p14:cNvPr>
                      <p14:cNvContentPartPr/>
                      <p14:nvPr/>
                    </p14:nvContentPartPr>
                    <p14:xfrm>
                      <a:off x="2575531" y="8031337"/>
                      <a:ext cx="235800" cy="325800"/>
                    </p14:xfrm>
                  </p:contentPart>
                </mc:Choice>
                <mc:Fallback xmlns="">
                  <p:pic>
                    <p:nvPicPr>
                      <p:cNvPr id="33" name="Ink 32">
                        <a:extLst>
                          <a:ext uri="{FF2B5EF4-FFF2-40B4-BE49-F238E27FC236}">
                            <a16:creationId xmlns:a16="http://schemas.microsoft.com/office/drawing/2014/main" id="{4DFD54E2-9870-470A-9E24-3AD48D2848AB}"/>
                          </a:ext>
                        </a:extLst>
                      </p:cNvPr>
                      <p:cNvPicPr/>
                      <p:nvPr/>
                    </p:nvPicPr>
                    <p:blipFill>
                      <a:blip r:embed="rId208"/>
                      <a:stretch>
                        <a:fillRect/>
                      </a:stretch>
                    </p:blipFill>
                    <p:spPr>
                      <a:xfrm>
                        <a:off x="2566531" y="8022337"/>
                        <a:ext cx="2534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5" name="Ink 34">
                        <a:extLst>
                          <a:ext uri="{FF2B5EF4-FFF2-40B4-BE49-F238E27FC236}">
                            <a16:creationId xmlns:a16="http://schemas.microsoft.com/office/drawing/2014/main" id="{BB16BFAA-0466-40C0-8770-5936652E5426}"/>
                          </a:ext>
                        </a:extLst>
                      </p14:cNvPr>
                      <p14:cNvContentPartPr/>
                      <p14:nvPr/>
                    </p14:nvContentPartPr>
                    <p14:xfrm>
                      <a:off x="2851651" y="8011177"/>
                      <a:ext cx="231120" cy="307440"/>
                    </p14:xfrm>
                  </p:contentPart>
                </mc:Choice>
                <mc:Fallback xmlns="">
                  <p:pic>
                    <p:nvPicPr>
                      <p:cNvPr id="35" name="Ink 34">
                        <a:extLst>
                          <a:ext uri="{FF2B5EF4-FFF2-40B4-BE49-F238E27FC236}">
                            <a16:creationId xmlns:a16="http://schemas.microsoft.com/office/drawing/2014/main" id="{BB16BFAA-0466-40C0-8770-5936652E5426}"/>
                          </a:ext>
                        </a:extLst>
                      </p:cNvPr>
                      <p:cNvPicPr/>
                      <p:nvPr/>
                    </p:nvPicPr>
                    <p:blipFill>
                      <a:blip r:embed="rId210"/>
                      <a:stretch>
                        <a:fillRect/>
                      </a:stretch>
                    </p:blipFill>
                    <p:spPr>
                      <a:xfrm>
                        <a:off x="2842651" y="8002177"/>
                        <a:ext cx="2487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6" name="Ink 35">
                        <a:extLst>
                          <a:ext uri="{FF2B5EF4-FFF2-40B4-BE49-F238E27FC236}">
                            <a16:creationId xmlns:a16="http://schemas.microsoft.com/office/drawing/2014/main" id="{74CD7C88-D887-4BE8-AE59-4430DD8332D9}"/>
                          </a:ext>
                        </a:extLst>
                      </p14:cNvPr>
                      <p14:cNvContentPartPr/>
                      <p14:nvPr/>
                    </p14:nvContentPartPr>
                    <p14:xfrm>
                      <a:off x="3098611" y="7985257"/>
                      <a:ext cx="308520" cy="352800"/>
                    </p14:xfrm>
                  </p:contentPart>
                </mc:Choice>
                <mc:Fallback xmlns="">
                  <p:pic>
                    <p:nvPicPr>
                      <p:cNvPr id="36" name="Ink 35">
                        <a:extLst>
                          <a:ext uri="{FF2B5EF4-FFF2-40B4-BE49-F238E27FC236}">
                            <a16:creationId xmlns:a16="http://schemas.microsoft.com/office/drawing/2014/main" id="{74CD7C88-D887-4BE8-AE59-4430DD8332D9}"/>
                          </a:ext>
                        </a:extLst>
                      </p:cNvPr>
                      <p:cNvPicPr/>
                      <p:nvPr/>
                    </p:nvPicPr>
                    <p:blipFill>
                      <a:blip r:embed="rId212"/>
                      <a:stretch>
                        <a:fillRect/>
                      </a:stretch>
                    </p:blipFill>
                    <p:spPr>
                      <a:xfrm>
                        <a:off x="3089611" y="7976248"/>
                        <a:ext cx="326160" cy="370458"/>
                      </a:xfrm>
                      <a:prstGeom prst="rect">
                        <a:avLst/>
                      </a:prstGeom>
                    </p:spPr>
                  </p:pic>
                </mc:Fallback>
              </mc:AlternateContent>
            </p:grpSp>
            <p:grpSp>
              <p:nvGrpSpPr>
                <p:cNvPr id="83" name="Group 82">
                  <a:extLst>
                    <a:ext uri="{FF2B5EF4-FFF2-40B4-BE49-F238E27FC236}">
                      <a16:creationId xmlns:a16="http://schemas.microsoft.com/office/drawing/2014/main" id="{2A430246-3B94-4525-B394-2E023796A181}"/>
                    </a:ext>
                  </a:extLst>
                </p:cNvPr>
                <p:cNvGrpSpPr/>
                <p:nvPr/>
              </p:nvGrpSpPr>
              <p:grpSpPr>
                <a:xfrm>
                  <a:off x="3872611" y="7511857"/>
                  <a:ext cx="2289960" cy="1074960"/>
                  <a:chOff x="3872611" y="7511857"/>
                  <a:chExt cx="2289960" cy="1074960"/>
                </a:xfrm>
              </p:grpSpPr>
              <mc:AlternateContent xmlns:mc="http://schemas.openxmlformats.org/markup-compatibility/2006" xmlns:p14="http://schemas.microsoft.com/office/powerpoint/2010/main">
                <mc:Choice Requires="p14">
                  <p:contentPart p14:bwMode="auto" r:id="rId213">
                    <p14:nvContentPartPr>
                      <p14:cNvPr id="46" name="Ink 45">
                        <a:extLst>
                          <a:ext uri="{FF2B5EF4-FFF2-40B4-BE49-F238E27FC236}">
                            <a16:creationId xmlns:a16="http://schemas.microsoft.com/office/drawing/2014/main" id="{A8BD5D26-01DB-4659-909B-AD55F3A66C70}"/>
                          </a:ext>
                        </a:extLst>
                      </p14:cNvPr>
                      <p14:cNvContentPartPr/>
                      <p14:nvPr/>
                    </p14:nvContentPartPr>
                    <p14:xfrm>
                      <a:off x="3872611" y="8016577"/>
                      <a:ext cx="59040" cy="570240"/>
                    </p14:xfrm>
                  </p:contentPart>
                </mc:Choice>
                <mc:Fallback xmlns="">
                  <p:pic>
                    <p:nvPicPr>
                      <p:cNvPr id="46" name="Ink 45">
                        <a:extLst>
                          <a:ext uri="{FF2B5EF4-FFF2-40B4-BE49-F238E27FC236}">
                            <a16:creationId xmlns:a16="http://schemas.microsoft.com/office/drawing/2014/main" id="{A8BD5D26-01DB-4659-909B-AD55F3A66C70}"/>
                          </a:ext>
                        </a:extLst>
                      </p:cNvPr>
                      <p:cNvPicPr/>
                      <p:nvPr/>
                    </p:nvPicPr>
                    <p:blipFill>
                      <a:blip r:embed="rId214"/>
                      <a:stretch>
                        <a:fillRect/>
                      </a:stretch>
                    </p:blipFill>
                    <p:spPr>
                      <a:xfrm>
                        <a:off x="3863611" y="8007571"/>
                        <a:ext cx="76680" cy="587891"/>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47" name="Ink 46">
                        <a:extLst>
                          <a:ext uri="{FF2B5EF4-FFF2-40B4-BE49-F238E27FC236}">
                            <a16:creationId xmlns:a16="http://schemas.microsoft.com/office/drawing/2014/main" id="{8A89CBC7-002A-453B-A71C-41F91C2234BE}"/>
                          </a:ext>
                        </a:extLst>
                      </p14:cNvPr>
                      <p14:cNvContentPartPr/>
                      <p14:nvPr/>
                    </p14:nvContentPartPr>
                    <p14:xfrm>
                      <a:off x="3907171" y="7975537"/>
                      <a:ext cx="196560" cy="256680"/>
                    </p14:xfrm>
                  </p:contentPart>
                </mc:Choice>
                <mc:Fallback xmlns="">
                  <p:pic>
                    <p:nvPicPr>
                      <p:cNvPr id="47" name="Ink 46">
                        <a:extLst>
                          <a:ext uri="{FF2B5EF4-FFF2-40B4-BE49-F238E27FC236}">
                            <a16:creationId xmlns:a16="http://schemas.microsoft.com/office/drawing/2014/main" id="{8A89CBC7-002A-453B-A71C-41F91C2234BE}"/>
                          </a:ext>
                        </a:extLst>
                      </p:cNvPr>
                      <p:cNvPicPr/>
                      <p:nvPr/>
                    </p:nvPicPr>
                    <p:blipFill>
                      <a:blip r:embed="rId216"/>
                      <a:stretch>
                        <a:fillRect/>
                      </a:stretch>
                    </p:blipFill>
                    <p:spPr>
                      <a:xfrm>
                        <a:off x="3898154" y="7966537"/>
                        <a:ext cx="214232"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74" name="Ink 73">
                        <a:extLst>
                          <a:ext uri="{FF2B5EF4-FFF2-40B4-BE49-F238E27FC236}">
                            <a16:creationId xmlns:a16="http://schemas.microsoft.com/office/drawing/2014/main" id="{37F2D026-31BF-49A0-988A-88DE437C2A97}"/>
                          </a:ext>
                        </a:extLst>
                      </p14:cNvPr>
                      <p14:cNvContentPartPr/>
                      <p14:nvPr/>
                    </p14:nvContentPartPr>
                    <p14:xfrm>
                      <a:off x="4225051" y="7714537"/>
                      <a:ext cx="77400" cy="468360"/>
                    </p14:xfrm>
                  </p:contentPart>
                </mc:Choice>
                <mc:Fallback xmlns="">
                  <p:pic>
                    <p:nvPicPr>
                      <p:cNvPr id="74" name="Ink 73">
                        <a:extLst>
                          <a:ext uri="{FF2B5EF4-FFF2-40B4-BE49-F238E27FC236}">
                            <a16:creationId xmlns:a16="http://schemas.microsoft.com/office/drawing/2014/main" id="{37F2D026-31BF-49A0-988A-88DE437C2A97}"/>
                          </a:ext>
                        </a:extLst>
                      </p:cNvPr>
                      <p:cNvPicPr/>
                      <p:nvPr/>
                    </p:nvPicPr>
                    <p:blipFill>
                      <a:blip r:embed="rId218"/>
                      <a:stretch>
                        <a:fillRect/>
                      </a:stretch>
                    </p:blipFill>
                    <p:spPr>
                      <a:xfrm>
                        <a:off x="4216051" y="7705530"/>
                        <a:ext cx="95040" cy="486014"/>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75" name="Ink 74">
                        <a:extLst>
                          <a:ext uri="{FF2B5EF4-FFF2-40B4-BE49-F238E27FC236}">
                            <a16:creationId xmlns:a16="http://schemas.microsoft.com/office/drawing/2014/main" id="{44378DA0-74A4-48DF-85E4-431F3875AE32}"/>
                          </a:ext>
                        </a:extLst>
                      </p14:cNvPr>
                      <p14:cNvContentPartPr/>
                      <p14:nvPr/>
                    </p14:nvContentPartPr>
                    <p14:xfrm>
                      <a:off x="4433131" y="7919017"/>
                      <a:ext cx="206640" cy="212760"/>
                    </p14:xfrm>
                  </p:contentPart>
                </mc:Choice>
                <mc:Fallback xmlns="">
                  <p:pic>
                    <p:nvPicPr>
                      <p:cNvPr id="75" name="Ink 74">
                        <a:extLst>
                          <a:ext uri="{FF2B5EF4-FFF2-40B4-BE49-F238E27FC236}">
                            <a16:creationId xmlns:a16="http://schemas.microsoft.com/office/drawing/2014/main" id="{44378DA0-74A4-48DF-85E4-431F3875AE32}"/>
                          </a:ext>
                        </a:extLst>
                      </p:cNvPr>
                      <p:cNvPicPr/>
                      <p:nvPr/>
                    </p:nvPicPr>
                    <p:blipFill>
                      <a:blip r:embed="rId220"/>
                      <a:stretch>
                        <a:fillRect/>
                      </a:stretch>
                    </p:blipFill>
                    <p:spPr>
                      <a:xfrm>
                        <a:off x="4424131" y="7910017"/>
                        <a:ext cx="224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76" name="Ink 75">
                        <a:extLst>
                          <a:ext uri="{FF2B5EF4-FFF2-40B4-BE49-F238E27FC236}">
                            <a16:creationId xmlns:a16="http://schemas.microsoft.com/office/drawing/2014/main" id="{5CD1437F-80F5-4FFE-A189-EEF81F72D871}"/>
                          </a:ext>
                        </a:extLst>
                      </p14:cNvPr>
                      <p14:cNvContentPartPr/>
                      <p14:nvPr/>
                    </p14:nvContentPartPr>
                    <p14:xfrm>
                      <a:off x="4801771" y="7736857"/>
                      <a:ext cx="41400" cy="380520"/>
                    </p14:xfrm>
                  </p:contentPart>
                </mc:Choice>
                <mc:Fallback xmlns="">
                  <p:pic>
                    <p:nvPicPr>
                      <p:cNvPr id="76" name="Ink 75">
                        <a:extLst>
                          <a:ext uri="{FF2B5EF4-FFF2-40B4-BE49-F238E27FC236}">
                            <a16:creationId xmlns:a16="http://schemas.microsoft.com/office/drawing/2014/main" id="{5CD1437F-80F5-4FFE-A189-EEF81F72D871}"/>
                          </a:ext>
                        </a:extLst>
                      </p:cNvPr>
                      <p:cNvPicPr/>
                      <p:nvPr/>
                    </p:nvPicPr>
                    <p:blipFill>
                      <a:blip r:embed="rId222"/>
                      <a:stretch>
                        <a:fillRect/>
                      </a:stretch>
                    </p:blipFill>
                    <p:spPr>
                      <a:xfrm>
                        <a:off x="4792849" y="7727866"/>
                        <a:ext cx="58888" cy="398143"/>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77" name="Ink 76">
                        <a:extLst>
                          <a:ext uri="{FF2B5EF4-FFF2-40B4-BE49-F238E27FC236}">
                            <a16:creationId xmlns:a16="http://schemas.microsoft.com/office/drawing/2014/main" id="{0DF1459A-83D6-4EF2-AC4D-4ECD4E16CC70}"/>
                          </a:ext>
                        </a:extLst>
                      </p14:cNvPr>
                      <p14:cNvContentPartPr/>
                      <p14:nvPr/>
                    </p14:nvContentPartPr>
                    <p14:xfrm>
                      <a:off x="4680811" y="7898497"/>
                      <a:ext cx="193680" cy="14760"/>
                    </p14:xfrm>
                  </p:contentPart>
                </mc:Choice>
                <mc:Fallback xmlns="">
                  <p:pic>
                    <p:nvPicPr>
                      <p:cNvPr id="77" name="Ink 76">
                        <a:extLst>
                          <a:ext uri="{FF2B5EF4-FFF2-40B4-BE49-F238E27FC236}">
                            <a16:creationId xmlns:a16="http://schemas.microsoft.com/office/drawing/2014/main" id="{0DF1459A-83D6-4EF2-AC4D-4ECD4E16CC70}"/>
                          </a:ext>
                        </a:extLst>
                      </p:cNvPr>
                      <p:cNvPicPr/>
                      <p:nvPr/>
                    </p:nvPicPr>
                    <p:blipFill>
                      <a:blip r:embed="rId224"/>
                      <a:stretch>
                        <a:fillRect/>
                      </a:stretch>
                    </p:blipFill>
                    <p:spPr>
                      <a:xfrm>
                        <a:off x="4671811" y="7889711"/>
                        <a:ext cx="211320" cy="319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8" name="Ink 77">
                        <a:extLst>
                          <a:ext uri="{FF2B5EF4-FFF2-40B4-BE49-F238E27FC236}">
                            <a16:creationId xmlns:a16="http://schemas.microsoft.com/office/drawing/2014/main" id="{D2361DD0-2B0E-4F97-B1B0-9D0EF6EB987B}"/>
                          </a:ext>
                        </a:extLst>
                      </p14:cNvPr>
                      <p14:cNvContentPartPr/>
                      <p14:nvPr/>
                    </p14:nvContentPartPr>
                    <p14:xfrm>
                      <a:off x="5094451" y="7511857"/>
                      <a:ext cx="192600" cy="526680"/>
                    </p14:xfrm>
                  </p:contentPart>
                </mc:Choice>
                <mc:Fallback xmlns="">
                  <p:pic>
                    <p:nvPicPr>
                      <p:cNvPr id="78" name="Ink 77">
                        <a:extLst>
                          <a:ext uri="{FF2B5EF4-FFF2-40B4-BE49-F238E27FC236}">
                            <a16:creationId xmlns:a16="http://schemas.microsoft.com/office/drawing/2014/main" id="{D2361DD0-2B0E-4F97-B1B0-9D0EF6EB987B}"/>
                          </a:ext>
                        </a:extLst>
                      </p:cNvPr>
                      <p:cNvPicPr/>
                      <p:nvPr/>
                    </p:nvPicPr>
                    <p:blipFill>
                      <a:blip r:embed="rId226"/>
                      <a:stretch>
                        <a:fillRect/>
                      </a:stretch>
                    </p:blipFill>
                    <p:spPr>
                      <a:xfrm>
                        <a:off x="5085451" y="7502857"/>
                        <a:ext cx="21024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79" name="Ink 78">
                        <a:extLst>
                          <a:ext uri="{FF2B5EF4-FFF2-40B4-BE49-F238E27FC236}">
                            <a16:creationId xmlns:a16="http://schemas.microsoft.com/office/drawing/2014/main" id="{22FEEB26-AA26-40C6-800A-6CB947747CC2}"/>
                          </a:ext>
                        </a:extLst>
                      </p14:cNvPr>
                      <p14:cNvContentPartPr/>
                      <p14:nvPr/>
                    </p14:nvContentPartPr>
                    <p14:xfrm>
                      <a:off x="5024611" y="7821457"/>
                      <a:ext cx="126360" cy="25200"/>
                    </p14:xfrm>
                  </p:contentPart>
                </mc:Choice>
                <mc:Fallback xmlns="">
                  <p:pic>
                    <p:nvPicPr>
                      <p:cNvPr id="79" name="Ink 78">
                        <a:extLst>
                          <a:ext uri="{FF2B5EF4-FFF2-40B4-BE49-F238E27FC236}">
                            <a16:creationId xmlns:a16="http://schemas.microsoft.com/office/drawing/2014/main" id="{22FEEB26-AA26-40C6-800A-6CB947747CC2}"/>
                          </a:ext>
                        </a:extLst>
                      </p:cNvPr>
                      <p:cNvPicPr/>
                      <p:nvPr/>
                    </p:nvPicPr>
                    <p:blipFill>
                      <a:blip r:embed="rId228"/>
                      <a:stretch>
                        <a:fillRect/>
                      </a:stretch>
                    </p:blipFill>
                    <p:spPr>
                      <a:xfrm>
                        <a:off x="5015585" y="7812457"/>
                        <a:ext cx="14405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80" name="Ink 79">
                        <a:extLst>
                          <a:ext uri="{FF2B5EF4-FFF2-40B4-BE49-F238E27FC236}">
                            <a16:creationId xmlns:a16="http://schemas.microsoft.com/office/drawing/2014/main" id="{0D7AC37D-64D3-461A-9280-EE5F6FBC2F66}"/>
                          </a:ext>
                        </a:extLst>
                      </p14:cNvPr>
                      <p14:cNvContentPartPr/>
                      <p14:nvPr/>
                    </p14:nvContentPartPr>
                    <p14:xfrm>
                      <a:off x="5304691" y="7802737"/>
                      <a:ext cx="217080" cy="275040"/>
                    </p14:xfrm>
                  </p:contentPart>
                </mc:Choice>
                <mc:Fallback xmlns="">
                  <p:pic>
                    <p:nvPicPr>
                      <p:cNvPr id="80" name="Ink 79">
                        <a:extLst>
                          <a:ext uri="{FF2B5EF4-FFF2-40B4-BE49-F238E27FC236}">
                            <a16:creationId xmlns:a16="http://schemas.microsoft.com/office/drawing/2014/main" id="{0D7AC37D-64D3-461A-9280-EE5F6FBC2F66}"/>
                          </a:ext>
                        </a:extLst>
                      </p:cNvPr>
                      <p:cNvPicPr/>
                      <p:nvPr/>
                    </p:nvPicPr>
                    <p:blipFill>
                      <a:blip r:embed="rId230"/>
                      <a:stretch>
                        <a:fillRect/>
                      </a:stretch>
                    </p:blipFill>
                    <p:spPr>
                      <a:xfrm>
                        <a:off x="5295676" y="7793725"/>
                        <a:ext cx="234749" cy="292703"/>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1" name="Ink 80">
                        <a:extLst>
                          <a:ext uri="{FF2B5EF4-FFF2-40B4-BE49-F238E27FC236}">
                            <a16:creationId xmlns:a16="http://schemas.microsoft.com/office/drawing/2014/main" id="{C977D46A-0EAD-4076-9B78-8D46B3701A1A}"/>
                          </a:ext>
                        </a:extLst>
                      </p14:cNvPr>
                      <p14:cNvContentPartPr/>
                      <p14:nvPr/>
                    </p14:nvContentPartPr>
                    <p14:xfrm>
                      <a:off x="5595211" y="7800937"/>
                      <a:ext cx="147600" cy="256680"/>
                    </p14:xfrm>
                  </p:contentPart>
                </mc:Choice>
                <mc:Fallback xmlns="">
                  <p:pic>
                    <p:nvPicPr>
                      <p:cNvPr id="81" name="Ink 80">
                        <a:extLst>
                          <a:ext uri="{FF2B5EF4-FFF2-40B4-BE49-F238E27FC236}">
                            <a16:creationId xmlns:a16="http://schemas.microsoft.com/office/drawing/2014/main" id="{C977D46A-0EAD-4076-9B78-8D46B3701A1A}"/>
                          </a:ext>
                        </a:extLst>
                      </p:cNvPr>
                      <p:cNvPicPr/>
                      <p:nvPr/>
                    </p:nvPicPr>
                    <p:blipFill>
                      <a:blip r:embed="rId232"/>
                      <a:stretch>
                        <a:fillRect/>
                      </a:stretch>
                    </p:blipFill>
                    <p:spPr>
                      <a:xfrm>
                        <a:off x="5586211" y="7791924"/>
                        <a:ext cx="165240" cy="274345"/>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2" name="Ink 81">
                        <a:extLst>
                          <a:ext uri="{FF2B5EF4-FFF2-40B4-BE49-F238E27FC236}">
                            <a16:creationId xmlns:a16="http://schemas.microsoft.com/office/drawing/2014/main" id="{85CD7042-A127-44E7-9174-4C732F4196D2}"/>
                          </a:ext>
                        </a:extLst>
                      </p14:cNvPr>
                      <p14:cNvContentPartPr/>
                      <p14:nvPr/>
                    </p14:nvContentPartPr>
                    <p14:xfrm>
                      <a:off x="5818051" y="7775737"/>
                      <a:ext cx="344520" cy="283680"/>
                    </p14:xfrm>
                  </p:contentPart>
                </mc:Choice>
                <mc:Fallback xmlns="">
                  <p:pic>
                    <p:nvPicPr>
                      <p:cNvPr id="82" name="Ink 81">
                        <a:extLst>
                          <a:ext uri="{FF2B5EF4-FFF2-40B4-BE49-F238E27FC236}">
                            <a16:creationId xmlns:a16="http://schemas.microsoft.com/office/drawing/2014/main" id="{85CD7042-A127-44E7-9174-4C732F4196D2}"/>
                          </a:ext>
                        </a:extLst>
                      </p:cNvPr>
                      <p:cNvPicPr/>
                      <p:nvPr/>
                    </p:nvPicPr>
                    <p:blipFill>
                      <a:blip r:embed="rId234"/>
                      <a:stretch>
                        <a:fillRect/>
                      </a:stretch>
                    </p:blipFill>
                    <p:spPr>
                      <a:xfrm>
                        <a:off x="5809051" y="7766737"/>
                        <a:ext cx="362160" cy="301320"/>
                      </a:xfrm>
                      <a:prstGeom prst="rect">
                        <a:avLst/>
                      </a:prstGeom>
                    </p:spPr>
                  </p:pic>
                </mc:Fallback>
              </mc:AlternateContent>
            </p:grpSp>
          </p:grpSp>
          <p:grpSp>
            <p:nvGrpSpPr>
              <p:cNvPr id="153" name="Group 152">
                <a:extLst>
                  <a:ext uri="{FF2B5EF4-FFF2-40B4-BE49-F238E27FC236}">
                    <a16:creationId xmlns:a16="http://schemas.microsoft.com/office/drawing/2014/main" id="{351830B6-B332-472F-90D0-2DB9394D0C61}"/>
                  </a:ext>
                </a:extLst>
              </p:cNvPr>
              <p:cNvGrpSpPr/>
              <p:nvPr/>
            </p:nvGrpSpPr>
            <p:grpSpPr>
              <a:xfrm>
                <a:off x="2354192" y="8593482"/>
                <a:ext cx="2221920" cy="774360"/>
                <a:chOff x="1720891" y="8770057"/>
                <a:chExt cx="2221920" cy="774360"/>
              </a:xfrm>
            </p:grpSpPr>
            <mc:AlternateContent xmlns:mc="http://schemas.openxmlformats.org/markup-compatibility/2006" xmlns:p14="http://schemas.microsoft.com/office/powerpoint/2010/main">
              <mc:Choice Requires="p14">
                <p:contentPart p14:bwMode="auto" r:id="rId235">
                  <p14:nvContentPartPr>
                    <p14:cNvPr id="104" name="Ink 103">
                      <a:extLst>
                        <a:ext uri="{FF2B5EF4-FFF2-40B4-BE49-F238E27FC236}">
                          <a16:creationId xmlns:a16="http://schemas.microsoft.com/office/drawing/2014/main" id="{0E4F1C94-E172-4783-8E36-7A22A23361CD}"/>
                        </a:ext>
                      </a:extLst>
                    </p14:cNvPr>
                    <p14:cNvContentPartPr/>
                    <p14:nvPr/>
                  </p14:nvContentPartPr>
                  <p14:xfrm>
                    <a:off x="1917091" y="8943217"/>
                    <a:ext cx="37080" cy="352800"/>
                  </p14:xfrm>
                </p:contentPart>
              </mc:Choice>
              <mc:Fallback xmlns="">
                <p:pic>
                  <p:nvPicPr>
                    <p:cNvPr id="104" name="Ink 103">
                      <a:extLst>
                        <a:ext uri="{FF2B5EF4-FFF2-40B4-BE49-F238E27FC236}">
                          <a16:creationId xmlns:a16="http://schemas.microsoft.com/office/drawing/2014/main" id="{0E4F1C94-E172-4783-8E36-7A22A23361CD}"/>
                        </a:ext>
                      </a:extLst>
                    </p:cNvPr>
                    <p:cNvPicPr/>
                    <p:nvPr/>
                  </p:nvPicPr>
                  <p:blipFill>
                    <a:blip r:embed="rId236"/>
                    <a:stretch>
                      <a:fillRect/>
                    </a:stretch>
                  </p:blipFill>
                  <p:spPr>
                    <a:xfrm>
                      <a:off x="1908091" y="8934217"/>
                      <a:ext cx="547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05" name="Ink 104">
                      <a:extLst>
                        <a:ext uri="{FF2B5EF4-FFF2-40B4-BE49-F238E27FC236}">
                          <a16:creationId xmlns:a16="http://schemas.microsoft.com/office/drawing/2014/main" id="{3BAE0BC0-FA89-4158-BA22-BDEE51996A2F}"/>
                        </a:ext>
                      </a:extLst>
                    </p14:cNvPr>
                    <p14:cNvContentPartPr/>
                    <p14:nvPr/>
                  </p14:nvContentPartPr>
                  <p14:xfrm>
                    <a:off x="1720891" y="8868697"/>
                    <a:ext cx="326520" cy="83520"/>
                  </p14:xfrm>
                </p:contentPart>
              </mc:Choice>
              <mc:Fallback xmlns="">
                <p:pic>
                  <p:nvPicPr>
                    <p:cNvPr id="105" name="Ink 104">
                      <a:extLst>
                        <a:ext uri="{FF2B5EF4-FFF2-40B4-BE49-F238E27FC236}">
                          <a16:creationId xmlns:a16="http://schemas.microsoft.com/office/drawing/2014/main" id="{3BAE0BC0-FA89-4158-BA22-BDEE51996A2F}"/>
                        </a:ext>
                      </a:extLst>
                    </p:cNvPr>
                    <p:cNvPicPr/>
                    <p:nvPr/>
                  </p:nvPicPr>
                  <p:blipFill>
                    <a:blip r:embed="rId238"/>
                    <a:stretch>
                      <a:fillRect/>
                    </a:stretch>
                  </p:blipFill>
                  <p:spPr>
                    <a:xfrm>
                      <a:off x="1711891" y="8859697"/>
                      <a:ext cx="3441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06" name="Ink 105">
                      <a:extLst>
                        <a:ext uri="{FF2B5EF4-FFF2-40B4-BE49-F238E27FC236}">
                          <a16:creationId xmlns:a16="http://schemas.microsoft.com/office/drawing/2014/main" id="{93A7188B-3AEC-4B31-AC12-427FF545FE17}"/>
                        </a:ext>
                      </a:extLst>
                    </p14:cNvPr>
                    <p14:cNvContentPartPr/>
                    <p14:nvPr/>
                  </p14:nvContentPartPr>
                  <p14:xfrm>
                    <a:off x="1820971" y="9247777"/>
                    <a:ext cx="280080" cy="100800"/>
                  </p14:xfrm>
                </p:contentPart>
              </mc:Choice>
              <mc:Fallback xmlns="">
                <p:pic>
                  <p:nvPicPr>
                    <p:cNvPr id="106" name="Ink 105">
                      <a:extLst>
                        <a:ext uri="{FF2B5EF4-FFF2-40B4-BE49-F238E27FC236}">
                          <a16:creationId xmlns:a16="http://schemas.microsoft.com/office/drawing/2014/main" id="{93A7188B-3AEC-4B31-AC12-427FF545FE17}"/>
                        </a:ext>
                      </a:extLst>
                    </p:cNvPr>
                    <p:cNvPicPr/>
                    <p:nvPr/>
                  </p:nvPicPr>
                  <p:blipFill>
                    <a:blip r:embed="rId240"/>
                    <a:stretch>
                      <a:fillRect/>
                    </a:stretch>
                  </p:blipFill>
                  <p:spPr>
                    <a:xfrm>
                      <a:off x="1811983" y="9238777"/>
                      <a:ext cx="297697"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8" name="Ink 117">
                      <a:extLst>
                        <a:ext uri="{FF2B5EF4-FFF2-40B4-BE49-F238E27FC236}">
                          <a16:creationId xmlns:a16="http://schemas.microsoft.com/office/drawing/2014/main" id="{75604612-7A40-44B5-B0C5-3A058564056A}"/>
                        </a:ext>
                      </a:extLst>
                    </p14:cNvPr>
                    <p14:cNvContentPartPr/>
                    <p14:nvPr/>
                  </p14:nvContentPartPr>
                  <p14:xfrm>
                    <a:off x="2180611" y="9027457"/>
                    <a:ext cx="153720" cy="245880"/>
                  </p14:xfrm>
                </p:contentPart>
              </mc:Choice>
              <mc:Fallback xmlns="">
                <p:pic>
                  <p:nvPicPr>
                    <p:cNvPr id="118" name="Ink 117">
                      <a:extLst>
                        <a:ext uri="{FF2B5EF4-FFF2-40B4-BE49-F238E27FC236}">
                          <a16:creationId xmlns:a16="http://schemas.microsoft.com/office/drawing/2014/main" id="{75604612-7A40-44B5-B0C5-3A058564056A}"/>
                        </a:ext>
                      </a:extLst>
                    </p:cNvPr>
                    <p:cNvPicPr/>
                    <p:nvPr/>
                  </p:nvPicPr>
                  <p:blipFill>
                    <a:blip r:embed="rId242"/>
                    <a:stretch>
                      <a:fillRect/>
                    </a:stretch>
                  </p:blipFill>
                  <p:spPr>
                    <a:xfrm>
                      <a:off x="2171590" y="9018457"/>
                      <a:ext cx="17140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19" name="Ink 118">
                      <a:extLst>
                        <a:ext uri="{FF2B5EF4-FFF2-40B4-BE49-F238E27FC236}">
                          <a16:creationId xmlns:a16="http://schemas.microsoft.com/office/drawing/2014/main" id="{27AA67A8-B1DD-4E70-A60E-4D97E9E617BD}"/>
                        </a:ext>
                      </a:extLst>
                    </p14:cNvPr>
                    <p14:cNvContentPartPr/>
                    <p14:nvPr/>
                  </p14:nvContentPartPr>
                  <p14:xfrm>
                    <a:off x="2301931" y="8821897"/>
                    <a:ext cx="42120" cy="466560"/>
                  </p14:xfrm>
                </p:contentPart>
              </mc:Choice>
              <mc:Fallback xmlns="">
                <p:pic>
                  <p:nvPicPr>
                    <p:cNvPr id="119" name="Ink 118">
                      <a:extLst>
                        <a:ext uri="{FF2B5EF4-FFF2-40B4-BE49-F238E27FC236}">
                          <a16:creationId xmlns:a16="http://schemas.microsoft.com/office/drawing/2014/main" id="{27AA67A8-B1DD-4E70-A60E-4D97E9E617BD}"/>
                        </a:ext>
                      </a:extLst>
                    </p:cNvPr>
                    <p:cNvPicPr/>
                    <p:nvPr/>
                  </p:nvPicPr>
                  <p:blipFill>
                    <a:blip r:embed="rId244"/>
                    <a:stretch>
                      <a:fillRect/>
                    </a:stretch>
                  </p:blipFill>
                  <p:spPr>
                    <a:xfrm>
                      <a:off x="2292931" y="8812897"/>
                      <a:ext cx="5976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25" name="Ink 124">
                      <a:extLst>
                        <a:ext uri="{FF2B5EF4-FFF2-40B4-BE49-F238E27FC236}">
                          <a16:creationId xmlns:a16="http://schemas.microsoft.com/office/drawing/2014/main" id="{BD54B090-6E47-481C-8D99-B2768E07052F}"/>
                        </a:ext>
                      </a:extLst>
                    </p14:cNvPr>
                    <p14:cNvContentPartPr/>
                    <p14:nvPr/>
                  </p14:nvContentPartPr>
                  <p14:xfrm>
                    <a:off x="2457451" y="9006577"/>
                    <a:ext cx="179640" cy="262080"/>
                  </p14:xfrm>
                </p:contentPart>
              </mc:Choice>
              <mc:Fallback xmlns="">
                <p:pic>
                  <p:nvPicPr>
                    <p:cNvPr id="125" name="Ink 124">
                      <a:extLst>
                        <a:ext uri="{FF2B5EF4-FFF2-40B4-BE49-F238E27FC236}">
                          <a16:creationId xmlns:a16="http://schemas.microsoft.com/office/drawing/2014/main" id="{BD54B090-6E47-481C-8D99-B2768E07052F}"/>
                        </a:ext>
                      </a:extLst>
                    </p:cNvPr>
                    <p:cNvPicPr/>
                    <p:nvPr/>
                  </p:nvPicPr>
                  <p:blipFill>
                    <a:blip r:embed="rId246"/>
                    <a:stretch>
                      <a:fillRect/>
                    </a:stretch>
                  </p:blipFill>
                  <p:spPr>
                    <a:xfrm>
                      <a:off x="2448451" y="8997577"/>
                      <a:ext cx="1972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3" name="Ink 132">
                      <a:extLst>
                        <a:ext uri="{FF2B5EF4-FFF2-40B4-BE49-F238E27FC236}">
                          <a16:creationId xmlns:a16="http://schemas.microsoft.com/office/drawing/2014/main" id="{A7E0258B-1668-4B21-9F7B-395022D30DDB}"/>
                        </a:ext>
                      </a:extLst>
                    </p14:cNvPr>
                    <p14:cNvContentPartPr/>
                    <p14:nvPr/>
                  </p14:nvContentPartPr>
                  <p14:xfrm>
                    <a:off x="2727811" y="9027457"/>
                    <a:ext cx="173520" cy="190800"/>
                  </p14:xfrm>
                </p:contentPart>
              </mc:Choice>
              <mc:Fallback xmlns="">
                <p:pic>
                  <p:nvPicPr>
                    <p:cNvPr id="133" name="Ink 132">
                      <a:extLst>
                        <a:ext uri="{FF2B5EF4-FFF2-40B4-BE49-F238E27FC236}">
                          <a16:creationId xmlns:a16="http://schemas.microsoft.com/office/drawing/2014/main" id="{A7E0258B-1668-4B21-9F7B-395022D30DDB}"/>
                        </a:ext>
                      </a:extLst>
                    </p:cNvPr>
                    <p:cNvPicPr/>
                    <p:nvPr/>
                  </p:nvPicPr>
                  <p:blipFill>
                    <a:blip r:embed="rId248"/>
                    <a:stretch>
                      <a:fillRect/>
                    </a:stretch>
                  </p:blipFill>
                  <p:spPr>
                    <a:xfrm>
                      <a:off x="2718811" y="9018457"/>
                      <a:ext cx="1911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4" name="Ink 133">
                      <a:extLst>
                        <a:ext uri="{FF2B5EF4-FFF2-40B4-BE49-F238E27FC236}">
                          <a16:creationId xmlns:a16="http://schemas.microsoft.com/office/drawing/2014/main" id="{3F61E807-52BC-41CC-A166-1E1D87CA628A}"/>
                        </a:ext>
                      </a:extLst>
                    </p14:cNvPr>
                    <p14:cNvContentPartPr/>
                    <p14:nvPr/>
                  </p14:nvContentPartPr>
                  <p14:xfrm>
                    <a:off x="3036331" y="8868697"/>
                    <a:ext cx="13680" cy="398160"/>
                  </p14:xfrm>
                </p:contentPart>
              </mc:Choice>
              <mc:Fallback xmlns="">
                <p:pic>
                  <p:nvPicPr>
                    <p:cNvPr id="134" name="Ink 133">
                      <a:extLst>
                        <a:ext uri="{FF2B5EF4-FFF2-40B4-BE49-F238E27FC236}">
                          <a16:creationId xmlns:a16="http://schemas.microsoft.com/office/drawing/2014/main" id="{3F61E807-52BC-41CC-A166-1E1D87CA628A}"/>
                        </a:ext>
                      </a:extLst>
                    </p:cNvPr>
                    <p:cNvPicPr/>
                    <p:nvPr/>
                  </p:nvPicPr>
                  <p:blipFill>
                    <a:blip r:embed="rId250"/>
                    <a:stretch>
                      <a:fillRect/>
                    </a:stretch>
                  </p:blipFill>
                  <p:spPr>
                    <a:xfrm>
                      <a:off x="3027331" y="8859705"/>
                      <a:ext cx="31320" cy="415784"/>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5" name="Ink 134">
                      <a:extLst>
                        <a:ext uri="{FF2B5EF4-FFF2-40B4-BE49-F238E27FC236}">
                          <a16:creationId xmlns:a16="http://schemas.microsoft.com/office/drawing/2014/main" id="{C861FE17-3620-4B7C-81D4-B646A5C14FB5}"/>
                        </a:ext>
                      </a:extLst>
                    </p14:cNvPr>
                    <p14:cNvContentPartPr/>
                    <p14:nvPr/>
                  </p14:nvContentPartPr>
                  <p14:xfrm>
                    <a:off x="2937691" y="8989657"/>
                    <a:ext cx="207360" cy="33840"/>
                  </p14:xfrm>
                </p:contentPart>
              </mc:Choice>
              <mc:Fallback xmlns="">
                <p:pic>
                  <p:nvPicPr>
                    <p:cNvPr id="135" name="Ink 134">
                      <a:extLst>
                        <a:ext uri="{FF2B5EF4-FFF2-40B4-BE49-F238E27FC236}">
                          <a16:creationId xmlns:a16="http://schemas.microsoft.com/office/drawing/2014/main" id="{C861FE17-3620-4B7C-81D4-B646A5C14FB5}"/>
                        </a:ext>
                      </a:extLst>
                    </p:cNvPr>
                    <p:cNvPicPr/>
                    <p:nvPr/>
                  </p:nvPicPr>
                  <p:blipFill>
                    <a:blip r:embed="rId252"/>
                    <a:stretch>
                      <a:fillRect/>
                    </a:stretch>
                  </p:blipFill>
                  <p:spPr>
                    <a:xfrm>
                      <a:off x="2928707" y="8980560"/>
                      <a:ext cx="224969" cy="5167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39" name="Ink 138">
                      <a:extLst>
                        <a:ext uri="{FF2B5EF4-FFF2-40B4-BE49-F238E27FC236}">
                          <a16:creationId xmlns:a16="http://schemas.microsoft.com/office/drawing/2014/main" id="{FE0AE31D-3D3B-48C2-8716-A113A808807A}"/>
                        </a:ext>
                      </a:extLst>
                    </p14:cNvPr>
                    <p14:cNvContentPartPr/>
                    <p14:nvPr/>
                  </p14:nvContentPartPr>
                  <p14:xfrm>
                    <a:off x="3277531" y="8996857"/>
                    <a:ext cx="25200" cy="235080"/>
                  </p14:xfrm>
                </p:contentPart>
              </mc:Choice>
              <mc:Fallback xmlns="">
                <p:pic>
                  <p:nvPicPr>
                    <p:cNvPr id="139" name="Ink 138">
                      <a:extLst>
                        <a:ext uri="{FF2B5EF4-FFF2-40B4-BE49-F238E27FC236}">
                          <a16:creationId xmlns:a16="http://schemas.microsoft.com/office/drawing/2014/main" id="{FE0AE31D-3D3B-48C2-8716-A113A808807A}"/>
                        </a:ext>
                      </a:extLst>
                    </p:cNvPr>
                    <p:cNvPicPr/>
                    <p:nvPr/>
                  </p:nvPicPr>
                  <p:blipFill>
                    <a:blip r:embed="rId254"/>
                    <a:stretch>
                      <a:fillRect/>
                    </a:stretch>
                  </p:blipFill>
                  <p:spPr>
                    <a:xfrm>
                      <a:off x="3268531" y="8987857"/>
                      <a:ext cx="428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0" name="Ink 139">
                      <a:extLst>
                        <a:ext uri="{FF2B5EF4-FFF2-40B4-BE49-F238E27FC236}">
                          <a16:creationId xmlns:a16="http://schemas.microsoft.com/office/drawing/2014/main" id="{6226BACF-9EE8-48E9-AA24-A981F4F4B14E}"/>
                        </a:ext>
                      </a:extLst>
                    </p14:cNvPr>
                    <p14:cNvContentPartPr/>
                    <p14:nvPr/>
                  </p14:nvContentPartPr>
                  <p14:xfrm>
                    <a:off x="3279331" y="8770057"/>
                    <a:ext cx="34920" cy="23400"/>
                  </p14:xfrm>
                </p:contentPart>
              </mc:Choice>
              <mc:Fallback xmlns="">
                <p:pic>
                  <p:nvPicPr>
                    <p:cNvPr id="140" name="Ink 139">
                      <a:extLst>
                        <a:ext uri="{FF2B5EF4-FFF2-40B4-BE49-F238E27FC236}">
                          <a16:creationId xmlns:a16="http://schemas.microsoft.com/office/drawing/2014/main" id="{6226BACF-9EE8-48E9-AA24-A981F4F4B14E}"/>
                        </a:ext>
                      </a:extLst>
                    </p:cNvPr>
                    <p:cNvPicPr/>
                    <p:nvPr/>
                  </p:nvPicPr>
                  <p:blipFill>
                    <a:blip r:embed="rId256"/>
                    <a:stretch>
                      <a:fillRect/>
                    </a:stretch>
                  </p:blipFill>
                  <p:spPr>
                    <a:xfrm>
                      <a:off x="3270331" y="8761057"/>
                      <a:ext cx="52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1" name="Ink 140">
                      <a:extLst>
                        <a:ext uri="{FF2B5EF4-FFF2-40B4-BE49-F238E27FC236}">
                          <a16:creationId xmlns:a16="http://schemas.microsoft.com/office/drawing/2014/main" id="{AC6EEB1C-2A06-4823-B5F4-24EFFFFF5594}"/>
                        </a:ext>
                      </a:extLst>
                    </p14:cNvPr>
                    <p14:cNvContentPartPr/>
                    <p14:nvPr/>
                  </p14:nvContentPartPr>
                  <p14:xfrm>
                    <a:off x="3503971" y="8816497"/>
                    <a:ext cx="23400" cy="370440"/>
                  </p14:xfrm>
                </p:contentPart>
              </mc:Choice>
              <mc:Fallback xmlns="">
                <p:pic>
                  <p:nvPicPr>
                    <p:cNvPr id="141" name="Ink 140">
                      <a:extLst>
                        <a:ext uri="{FF2B5EF4-FFF2-40B4-BE49-F238E27FC236}">
                          <a16:creationId xmlns:a16="http://schemas.microsoft.com/office/drawing/2014/main" id="{AC6EEB1C-2A06-4823-B5F4-24EFFFFF5594}"/>
                        </a:ext>
                      </a:extLst>
                    </p:cNvPr>
                    <p:cNvPicPr/>
                    <p:nvPr/>
                  </p:nvPicPr>
                  <p:blipFill>
                    <a:blip r:embed="rId258"/>
                    <a:stretch>
                      <a:fillRect/>
                    </a:stretch>
                  </p:blipFill>
                  <p:spPr>
                    <a:xfrm>
                      <a:off x="3494971" y="8807497"/>
                      <a:ext cx="4104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42" name="Ink 141">
                      <a:extLst>
                        <a:ext uri="{FF2B5EF4-FFF2-40B4-BE49-F238E27FC236}">
                          <a16:creationId xmlns:a16="http://schemas.microsoft.com/office/drawing/2014/main" id="{FC601BFA-A058-4D22-896C-F798EC9B4223}"/>
                        </a:ext>
                      </a:extLst>
                    </p14:cNvPr>
                    <p14:cNvContentPartPr/>
                    <p14:nvPr/>
                  </p14:nvContentPartPr>
                  <p14:xfrm>
                    <a:off x="3422251" y="8957617"/>
                    <a:ext cx="140760" cy="31680"/>
                  </p14:xfrm>
                </p:contentPart>
              </mc:Choice>
              <mc:Fallback xmlns="">
                <p:pic>
                  <p:nvPicPr>
                    <p:cNvPr id="142" name="Ink 141">
                      <a:extLst>
                        <a:ext uri="{FF2B5EF4-FFF2-40B4-BE49-F238E27FC236}">
                          <a16:creationId xmlns:a16="http://schemas.microsoft.com/office/drawing/2014/main" id="{FC601BFA-A058-4D22-896C-F798EC9B4223}"/>
                        </a:ext>
                      </a:extLst>
                    </p:cNvPr>
                    <p:cNvPicPr/>
                    <p:nvPr/>
                  </p:nvPicPr>
                  <p:blipFill>
                    <a:blip r:embed="rId260"/>
                    <a:stretch>
                      <a:fillRect/>
                    </a:stretch>
                  </p:blipFill>
                  <p:spPr>
                    <a:xfrm>
                      <a:off x="3413274" y="8948617"/>
                      <a:ext cx="158355"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48" name="Ink 147">
                      <a:extLst>
                        <a:ext uri="{FF2B5EF4-FFF2-40B4-BE49-F238E27FC236}">
                          <a16:creationId xmlns:a16="http://schemas.microsoft.com/office/drawing/2014/main" id="{94F454D5-4DD0-41ED-BE8B-D332D6462692}"/>
                        </a:ext>
                      </a:extLst>
                    </p14:cNvPr>
                    <p14:cNvContentPartPr/>
                    <p14:nvPr/>
                  </p14:nvContentPartPr>
                  <p14:xfrm>
                    <a:off x="3594331" y="8972737"/>
                    <a:ext cx="348480" cy="571680"/>
                  </p14:xfrm>
                </p:contentPart>
              </mc:Choice>
              <mc:Fallback xmlns="">
                <p:pic>
                  <p:nvPicPr>
                    <p:cNvPr id="148" name="Ink 147">
                      <a:extLst>
                        <a:ext uri="{FF2B5EF4-FFF2-40B4-BE49-F238E27FC236}">
                          <a16:creationId xmlns:a16="http://schemas.microsoft.com/office/drawing/2014/main" id="{94F454D5-4DD0-41ED-BE8B-D332D6462692}"/>
                        </a:ext>
                      </a:extLst>
                    </p:cNvPr>
                    <p:cNvPicPr/>
                    <p:nvPr/>
                  </p:nvPicPr>
                  <p:blipFill>
                    <a:blip r:embed="rId262"/>
                    <a:stretch>
                      <a:fillRect/>
                    </a:stretch>
                  </p:blipFill>
                  <p:spPr>
                    <a:xfrm>
                      <a:off x="3585331" y="8963743"/>
                      <a:ext cx="366120" cy="589309"/>
                    </a:xfrm>
                    <a:prstGeom prst="rect">
                      <a:avLst/>
                    </a:prstGeom>
                  </p:spPr>
                </p:pic>
              </mc:Fallback>
            </mc:AlternateContent>
          </p:grpSp>
          <p:grpSp>
            <p:nvGrpSpPr>
              <p:cNvPr id="252" name="Group 251">
                <a:extLst>
                  <a:ext uri="{FF2B5EF4-FFF2-40B4-BE49-F238E27FC236}">
                    <a16:creationId xmlns:a16="http://schemas.microsoft.com/office/drawing/2014/main" id="{3AEC9EC2-8ACA-4848-AE8E-F89ADC217781}"/>
                  </a:ext>
                </a:extLst>
              </p:cNvPr>
              <p:cNvGrpSpPr/>
              <p:nvPr/>
            </p:nvGrpSpPr>
            <p:grpSpPr>
              <a:xfrm>
                <a:off x="2430433" y="9626722"/>
                <a:ext cx="2048400" cy="508680"/>
                <a:chOff x="1843212" y="9803297"/>
                <a:chExt cx="2048400" cy="508680"/>
              </a:xfrm>
            </p:grpSpPr>
            <mc:AlternateContent xmlns:mc="http://schemas.openxmlformats.org/markup-compatibility/2006" xmlns:p14="http://schemas.microsoft.com/office/powerpoint/2010/main">
              <mc:Choice Requires="p14">
                <p:contentPart p14:bwMode="auto" r:id="rId263">
                  <p14:nvContentPartPr>
                    <p14:cNvPr id="166" name="Ink 165">
                      <a:extLst>
                        <a:ext uri="{FF2B5EF4-FFF2-40B4-BE49-F238E27FC236}">
                          <a16:creationId xmlns:a16="http://schemas.microsoft.com/office/drawing/2014/main" id="{CC29CD90-963D-41C0-9F45-730702946755}"/>
                        </a:ext>
                      </a:extLst>
                    </p14:cNvPr>
                    <p14:cNvContentPartPr/>
                    <p14:nvPr/>
                  </p14:nvContentPartPr>
                  <p14:xfrm>
                    <a:off x="1847892" y="9819137"/>
                    <a:ext cx="46440" cy="492840"/>
                  </p14:xfrm>
                </p:contentPart>
              </mc:Choice>
              <mc:Fallback xmlns="">
                <p:pic>
                  <p:nvPicPr>
                    <p:cNvPr id="166" name="Ink 165">
                      <a:extLst>
                        <a:ext uri="{FF2B5EF4-FFF2-40B4-BE49-F238E27FC236}">
                          <a16:creationId xmlns:a16="http://schemas.microsoft.com/office/drawing/2014/main" id="{CC29CD90-963D-41C0-9F45-730702946755}"/>
                        </a:ext>
                      </a:extLst>
                    </p:cNvPr>
                    <p:cNvPicPr/>
                    <p:nvPr/>
                  </p:nvPicPr>
                  <p:blipFill>
                    <a:blip r:embed="rId264"/>
                    <a:stretch>
                      <a:fillRect/>
                    </a:stretch>
                  </p:blipFill>
                  <p:spPr>
                    <a:xfrm>
                      <a:off x="1838822" y="9810137"/>
                      <a:ext cx="64218"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10" name="Ink 209">
                      <a:extLst>
                        <a:ext uri="{FF2B5EF4-FFF2-40B4-BE49-F238E27FC236}">
                          <a16:creationId xmlns:a16="http://schemas.microsoft.com/office/drawing/2014/main" id="{86F6CF36-F30E-40BA-802F-5A7D29587B30}"/>
                        </a:ext>
                      </a:extLst>
                    </p14:cNvPr>
                    <p14:cNvContentPartPr/>
                    <p14:nvPr/>
                  </p14:nvContentPartPr>
                  <p14:xfrm>
                    <a:off x="1843212" y="9815897"/>
                    <a:ext cx="344520" cy="442080"/>
                  </p14:xfrm>
                </p:contentPart>
              </mc:Choice>
              <mc:Fallback xmlns="">
                <p:pic>
                  <p:nvPicPr>
                    <p:cNvPr id="210" name="Ink 209">
                      <a:extLst>
                        <a:ext uri="{FF2B5EF4-FFF2-40B4-BE49-F238E27FC236}">
                          <a16:creationId xmlns:a16="http://schemas.microsoft.com/office/drawing/2014/main" id="{86F6CF36-F30E-40BA-802F-5A7D29587B30}"/>
                        </a:ext>
                      </a:extLst>
                    </p:cNvPr>
                    <p:cNvPicPr/>
                    <p:nvPr/>
                  </p:nvPicPr>
                  <p:blipFill>
                    <a:blip r:embed="rId266"/>
                    <a:stretch>
                      <a:fillRect/>
                    </a:stretch>
                  </p:blipFill>
                  <p:spPr>
                    <a:xfrm>
                      <a:off x="1834212" y="9806897"/>
                      <a:ext cx="3621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3" name="Ink 212">
                      <a:extLst>
                        <a:ext uri="{FF2B5EF4-FFF2-40B4-BE49-F238E27FC236}">
                          <a16:creationId xmlns:a16="http://schemas.microsoft.com/office/drawing/2014/main" id="{CC5E806F-20E1-422A-90C0-4C778E02FA8B}"/>
                        </a:ext>
                      </a:extLst>
                    </p14:cNvPr>
                    <p14:cNvContentPartPr/>
                    <p14:nvPr/>
                  </p14:nvContentPartPr>
                  <p14:xfrm>
                    <a:off x="2333532" y="10004537"/>
                    <a:ext cx="173520" cy="218520"/>
                  </p14:xfrm>
                </p:contentPart>
              </mc:Choice>
              <mc:Fallback xmlns="">
                <p:pic>
                  <p:nvPicPr>
                    <p:cNvPr id="213" name="Ink 212">
                      <a:extLst>
                        <a:ext uri="{FF2B5EF4-FFF2-40B4-BE49-F238E27FC236}">
                          <a16:creationId xmlns:a16="http://schemas.microsoft.com/office/drawing/2014/main" id="{CC5E806F-20E1-422A-90C0-4C778E02FA8B}"/>
                        </a:ext>
                      </a:extLst>
                    </p:cNvPr>
                    <p:cNvPicPr/>
                    <p:nvPr/>
                  </p:nvPicPr>
                  <p:blipFill>
                    <a:blip r:embed="rId268"/>
                    <a:stretch>
                      <a:fillRect/>
                    </a:stretch>
                  </p:blipFill>
                  <p:spPr>
                    <a:xfrm>
                      <a:off x="2324532" y="9995537"/>
                      <a:ext cx="191160" cy="236160"/>
                    </a:xfrm>
                    <a:prstGeom prst="rect">
                      <a:avLst/>
                    </a:prstGeom>
                  </p:spPr>
                </p:pic>
              </mc:Fallback>
            </mc:AlternateContent>
            <p:grpSp>
              <p:nvGrpSpPr>
                <p:cNvPr id="247" name="Group 246">
                  <a:extLst>
                    <a:ext uri="{FF2B5EF4-FFF2-40B4-BE49-F238E27FC236}">
                      <a16:creationId xmlns:a16="http://schemas.microsoft.com/office/drawing/2014/main" id="{F9C356A7-C8FA-4A7F-896D-9037AF8006C7}"/>
                    </a:ext>
                  </a:extLst>
                </p:cNvPr>
                <p:cNvGrpSpPr/>
                <p:nvPr/>
              </p:nvGrpSpPr>
              <p:grpSpPr>
                <a:xfrm>
                  <a:off x="2620092" y="9803297"/>
                  <a:ext cx="647280" cy="453960"/>
                  <a:chOff x="2620092" y="9803297"/>
                  <a:chExt cx="647280" cy="453960"/>
                </a:xfrm>
              </p:grpSpPr>
              <mc:AlternateContent xmlns:mc="http://schemas.openxmlformats.org/markup-compatibility/2006" xmlns:p14="http://schemas.microsoft.com/office/powerpoint/2010/main">
                <mc:Choice Requires="p14">
                  <p:contentPart p14:bwMode="auto" r:id="rId269">
                    <p14:nvContentPartPr>
                      <p14:cNvPr id="241" name="Ink 240">
                        <a:extLst>
                          <a:ext uri="{FF2B5EF4-FFF2-40B4-BE49-F238E27FC236}">
                            <a16:creationId xmlns:a16="http://schemas.microsoft.com/office/drawing/2014/main" id="{CECEA9D8-A127-4C2B-9EF7-33B9C1E21439}"/>
                          </a:ext>
                        </a:extLst>
                      </p14:cNvPr>
                      <p14:cNvContentPartPr/>
                      <p14:nvPr/>
                    </p14:nvContentPartPr>
                    <p14:xfrm>
                      <a:off x="2620092" y="10005257"/>
                      <a:ext cx="217440" cy="252000"/>
                    </p14:xfrm>
                  </p:contentPart>
                </mc:Choice>
                <mc:Fallback xmlns="">
                  <p:pic>
                    <p:nvPicPr>
                      <p:cNvPr id="241" name="Ink 240">
                        <a:extLst>
                          <a:ext uri="{FF2B5EF4-FFF2-40B4-BE49-F238E27FC236}">
                            <a16:creationId xmlns:a16="http://schemas.microsoft.com/office/drawing/2014/main" id="{CECEA9D8-A127-4C2B-9EF7-33B9C1E21439}"/>
                          </a:ext>
                        </a:extLst>
                      </p:cNvPr>
                      <p:cNvPicPr/>
                      <p:nvPr/>
                    </p:nvPicPr>
                    <p:blipFill>
                      <a:blip r:embed="rId270"/>
                      <a:stretch>
                        <a:fillRect/>
                      </a:stretch>
                    </p:blipFill>
                    <p:spPr>
                      <a:xfrm>
                        <a:off x="2611092" y="9996257"/>
                        <a:ext cx="2350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42" name="Ink 241">
                        <a:extLst>
                          <a:ext uri="{FF2B5EF4-FFF2-40B4-BE49-F238E27FC236}">
                            <a16:creationId xmlns:a16="http://schemas.microsoft.com/office/drawing/2014/main" id="{1D446A70-2213-43A5-AE35-5029FDB14BB9}"/>
                          </a:ext>
                        </a:extLst>
                      </p14:cNvPr>
                      <p14:cNvContentPartPr/>
                      <p14:nvPr/>
                    </p14:nvContentPartPr>
                    <p14:xfrm>
                      <a:off x="2990172" y="9803297"/>
                      <a:ext cx="33120" cy="427320"/>
                    </p14:xfrm>
                  </p:contentPart>
                </mc:Choice>
                <mc:Fallback xmlns="">
                  <p:pic>
                    <p:nvPicPr>
                      <p:cNvPr id="242" name="Ink 241">
                        <a:extLst>
                          <a:ext uri="{FF2B5EF4-FFF2-40B4-BE49-F238E27FC236}">
                            <a16:creationId xmlns:a16="http://schemas.microsoft.com/office/drawing/2014/main" id="{1D446A70-2213-43A5-AE35-5029FDB14BB9}"/>
                          </a:ext>
                        </a:extLst>
                      </p:cNvPr>
                      <p:cNvPicPr/>
                      <p:nvPr/>
                    </p:nvPicPr>
                    <p:blipFill>
                      <a:blip r:embed="rId272"/>
                      <a:stretch>
                        <a:fillRect/>
                      </a:stretch>
                    </p:blipFill>
                    <p:spPr>
                      <a:xfrm>
                        <a:off x="2981172" y="9794297"/>
                        <a:ext cx="5076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43" name="Ink 242">
                        <a:extLst>
                          <a:ext uri="{FF2B5EF4-FFF2-40B4-BE49-F238E27FC236}">
                            <a16:creationId xmlns:a16="http://schemas.microsoft.com/office/drawing/2014/main" id="{E55BF839-5712-4779-B90F-CB54D37AF448}"/>
                          </a:ext>
                        </a:extLst>
                      </p14:cNvPr>
                      <p14:cNvContentPartPr/>
                      <p14:nvPr/>
                    </p14:nvContentPartPr>
                    <p14:xfrm>
                      <a:off x="3017892" y="9940097"/>
                      <a:ext cx="172440" cy="170640"/>
                    </p14:xfrm>
                  </p:contentPart>
                </mc:Choice>
                <mc:Fallback xmlns="">
                  <p:pic>
                    <p:nvPicPr>
                      <p:cNvPr id="243" name="Ink 242">
                        <a:extLst>
                          <a:ext uri="{FF2B5EF4-FFF2-40B4-BE49-F238E27FC236}">
                            <a16:creationId xmlns:a16="http://schemas.microsoft.com/office/drawing/2014/main" id="{E55BF839-5712-4779-B90F-CB54D37AF448}"/>
                          </a:ext>
                        </a:extLst>
                      </p:cNvPr>
                      <p:cNvPicPr/>
                      <p:nvPr/>
                    </p:nvPicPr>
                    <p:blipFill>
                      <a:blip r:embed="rId274"/>
                      <a:stretch>
                        <a:fillRect/>
                      </a:stretch>
                    </p:blipFill>
                    <p:spPr>
                      <a:xfrm>
                        <a:off x="3008892" y="9931097"/>
                        <a:ext cx="190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46" name="Ink 245">
                        <a:extLst>
                          <a:ext uri="{FF2B5EF4-FFF2-40B4-BE49-F238E27FC236}">
                            <a16:creationId xmlns:a16="http://schemas.microsoft.com/office/drawing/2014/main" id="{461CCD9D-03D4-4B77-8655-E022C25AAC51}"/>
                          </a:ext>
                        </a:extLst>
                      </p14:cNvPr>
                      <p14:cNvContentPartPr/>
                      <p14:nvPr/>
                    </p14:nvContentPartPr>
                    <p14:xfrm>
                      <a:off x="3049572" y="10074017"/>
                      <a:ext cx="217800" cy="176760"/>
                    </p14:xfrm>
                  </p:contentPart>
                </mc:Choice>
                <mc:Fallback xmlns="">
                  <p:pic>
                    <p:nvPicPr>
                      <p:cNvPr id="246" name="Ink 245">
                        <a:extLst>
                          <a:ext uri="{FF2B5EF4-FFF2-40B4-BE49-F238E27FC236}">
                            <a16:creationId xmlns:a16="http://schemas.microsoft.com/office/drawing/2014/main" id="{461CCD9D-03D4-4B77-8655-E022C25AAC51}"/>
                          </a:ext>
                        </a:extLst>
                      </p:cNvPr>
                      <p:cNvPicPr/>
                      <p:nvPr/>
                    </p:nvPicPr>
                    <p:blipFill>
                      <a:blip r:embed="rId276"/>
                      <a:stretch>
                        <a:fillRect/>
                      </a:stretch>
                    </p:blipFill>
                    <p:spPr>
                      <a:xfrm>
                        <a:off x="3040572" y="10065017"/>
                        <a:ext cx="235440" cy="19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7">
                  <p14:nvContentPartPr>
                    <p14:cNvPr id="248" name="Ink 247">
                      <a:extLst>
                        <a:ext uri="{FF2B5EF4-FFF2-40B4-BE49-F238E27FC236}">
                          <a16:creationId xmlns:a16="http://schemas.microsoft.com/office/drawing/2014/main" id="{A5AE5C70-D411-4100-9F15-C3EE33554295}"/>
                        </a:ext>
                      </a:extLst>
                    </p14:cNvPr>
                    <p14:cNvContentPartPr/>
                    <p14:nvPr/>
                  </p14:nvContentPartPr>
                  <p14:xfrm>
                    <a:off x="3356292" y="9958817"/>
                    <a:ext cx="186480" cy="234360"/>
                  </p14:xfrm>
                </p:contentPart>
              </mc:Choice>
              <mc:Fallback xmlns="">
                <p:pic>
                  <p:nvPicPr>
                    <p:cNvPr id="248" name="Ink 247">
                      <a:extLst>
                        <a:ext uri="{FF2B5EF4-FFF2-40B4-BE49-F238E27FC236}">
                          <a16:creationId xmlns:a16="http://schemas.microsoft.com/office/drawing/2014/main" id="{A5AE5C70-D411-4100-9F15-C3EE33554295}"/>
                        </a:ext>
                      </a:extLst>
                    </p:cNvPr>
                    <p:cNvPicPr/>
                    <p:nvPr/>
                  </p:nvPicPr>
                  <p:blipFill>
                    <a:blip r:embed="rId278"/>
                    <a:stretch>
                      <a:fillRect/>
                    </a:stretch>
                  </p:blipFill>
                  <p:spPr>
                    <a:xfrm>
                      <a:off x="3347309" y="9949817"/>
                      <a:ext cx="204086"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51" name="Ink 250">
                      <a:extLst>
                        <a:ext uri="{FF2B5EF4-FFF2-40B4-BE49-F238E27FC236}">
                          <a16:creationId xmlns:a16="http://schemas.microsoft.com/office/drawing/2014/main" id="{2BBB69E2-AD0D-49CF-A9BB-437145B48902}"/>
                        </a:ext>
                      </a:extLst>
                    </p14:cNvPr>
                    <p14:cNvContentPartPr/>
                    <p14:nvPr/>
                  </p14:nvContentPartPr>
                  <p14:xfrm>
                    <a:off x="3691452" y="9963857"/>
                    <a:ext cx="200160" cy="235800"/>
                  </p14:xfrm>
                </p:contentPart>
              </mc:Choice>
              <mc:Fallback xmlns="">
                <p:pic>
                  <p:nvPicPr>
                    <p:cNvPr id="251" name="Ink 250">
                      <a:extLst>
                        <a:ext uri="{FF2B5EF4-FFF2-40B4-BE49-F238E27FC236}">
                          <a16:creationId xmlns:a16="http://schemas.microsoft.com/office/drawing/2014/main" id="{2BBB69E2-AD0D-49CF-A9BB-437145B48902}"/>
                        </a:ext>
                      </a:extLst>
                    </p:cNvPr>
                    <p:cNvPicPr/>
                    <p:nvPr/>
                  </p:nvPicPr>
                  <p:blipFill>
                    <a:blip r:embed="rId280"/>
                    <a:stretch>
                      <a:fillRect/>
                    </a:stretch>
                  </p:blipFill>
                  <p:spPr>
                    <a:xfrm>
                      <a:off x="3682468" y="9954857"/>
                      <a:ext cx="217768" cy="253440"/>
                    </a:xfrm>
                    <a:prstGeom prst="rect">
                      <a:avLst/>
                    </a:prstGeom>
                  </p:spPr>
                </p:pic>
              </mc:Fallback>
            </mc:AlternateContent>
          </p:grpSp>
        </p:grpSp>
      </p:grpSp>
      <p:grpSp>
        <p:nvGrpSpPr>
          <p:cNvPr id="266" name="Group 265">
            <a:extLst>
              <a:ext uri="{FF2B5EF4-FFF2-40B4-BE49-F238E27FC236}">
                <a16:creationId xmlns:a16="http://schemas.microsoft.com/office/drawing/2014/main" id="{64382174-273E-44D8-975D-9BC60AC08500}"/>
              </a:ext>
            </a:extLst>
          </p:cNvPr>
          <p:cNvGrpSpPr/>
          <p:nvPr/>
        </p:nvGrpSpPr>
        <p:grpSpPr>
          <a:xfrm>
            <a:off x="19400297" y="3203342"/>
            <a:ext cx="1997965" cy="1185528"/>
            <a:chOff x="13353519" y="1774914"/>
            <a:chExt cx="1997965" cy="1185528"/>
          </a:xfrm>
        </p:grpSpPr>
        <p:grpSp>
          <p:nvGrpSpPr>
            <p:cNvPr id="261" name="Group 260">
              <a:extLst>
                <a:ext uri="{FF2B5EF4-FFF2-40B4-BE49-F238E27FC236}">
                  <a16:creationId xmlns:a16="http://schemas.microsoft.com/office/drawing/2014/main" id="{A5032475-A8DE-4B60-8094-597C6DB4E92A}"/>
                </a:ext>
              </a:extLst>
            </p:cNvPr>
            <p:cNvGrpSpPr/>
            <p:nvPr/>
          </p:nvGrpSpPr>
          <p:grpSpPr>
            <a:xfrm>
              <a:off x="13449589" y="1774914"/>
              <a:ext cx="1864306" cy="598152"/>
              <a:chOff x="13857872" y="2135274"/>
              <a:chExt cx="1864306" cy="598152"/>
            </a:xfrm>
          </p:grpSpPr>
          <p:pic>
            <p:nvPicPr>
              <p:cNvPr id="258" name="Picture 257">
                <a:extLst>
                  <a:ext uri="{FF2B5EF4-FFF2-40B4-BE49-F238E27FC236}">
                    <a16:creationId xmlns:a16="http://schemas.microsoft.com/office/drawing/2014/main" id="{F850D5CF-A917-48D3-8A47-E2466BA11C5D}"/>
                  </a:ext>
                </a:extLst>
              </p:cNvPr>
              <p:cNvPicPr>
                <a:picLocks noChangeAspect="1"/>
              </p:cNvPicPr>
              <p:nvPr/>
            </p:nvPicPr>
            <p:blipFill>
              <a:blip r:embed="rId281"/>
              <a:stretch>
                <a:fillRect/>
              </a:stretch>
            </p:blipFill>
            <p:spPr>
              <a:xfrm>
                <a:off x="15114894" y="2135274"/>
                <a:ext cx="607284" cy="598152"/>
              </a:xfrm>
              <a:prstGeom prst="rect">
                <a:avLst/>
              </a:prstGeom>
            </p:spPr>
          </p:pic>
          <p:pic>
            <p:nvPicPr>
              <p:cNvPr id="259" name="Picture 258">
                <a:extLst>
                  <a:ext uri="{FF2B5EF4-FFF2-40B4-BE49-F238E27FC236}">
                    <a16:creationId xmlns:a16="http://schemas.microsoft.com/office/drawing/2014/main" id="{8B12A242-D72F-4CCA-9125-A56015063149}"/>
                  </a:ext>
                </a:extLst>
              </p:cNvPr>
              <p:cNvPicPr>
                <a:picLocks noChangeAspect="1"/>
              </p:cNvPicPr>
              <p:nvPr/>
            </p:nvPicPr>
            <p:blipFill>
              <a:blip r:embed="rId282"/>
              <a:srcRect/>
              <a:stretch/>
            </p:blipFill>
            <p:spPr>
              <a:xfrm>
                <a:off x="13857872" y="2182533"/>
                <a:ext cx="507207" cy="521199"/>
              </a:xfrm>
              <a:prstGeom prst="rect">
                <a:avLst/>
              </a:prstGeom>
            </p:spPr>
          </p:pic>
          <p:pic>
            <p:nvPicPr>
              <p:cNvPr id="260" name="Picture 259">
                <a:extLst>
                  <a:ext uri="{FF2B5EF4-FFF2-40B4-BE49-F238E27FC236}">
                    <a16:creationId xmlns:a16="http://schemas.microsoft.com/office/drawing/2014/main" id="{F39E6919-3393-425D-8D72-169BF58F8696}"/>
                  </a:ext>
                </a:extLst>
              </p:cNvPr>
              <p:cNvPicPr>
                <a:picLocks noChangeAspect="1"/>
              </p:cNvPicPr>
              <p:nvPr/>
            </p:nvPicPr>
            <p:blipFill>
              <a:blip r:embed="rId283"/>
              <a:srcRect/>
              <a:stretch/>
            </p:blipFill>
            <p:spPr>
              <a:xfrm>
                <a:off x="14472174" y="2190099"/>
                <a:ext cx="555295" cy="521199"/>
              </a:xfrm>
              <a:prstGeom prst="rect">
                <a:avLst/>
              </a:prstGeom>
            </p:spPr>
          </p:pic>
        </p:grpSp>
        <p:pic>
          <p:nvPicPr>
            <p:cNvPr id="262" name="Picture 261" descr="Icon&#10;&#10;Description automatically generated">
              <a:extLst>
                <a:ext uri="{FF2B5EF4-FFF2-40B4-BE49-F238E27FC236}">
                  <a16:creationId xmlns:a16="http://schemas.microsoft.com/office/drawing/2014/main" id="{70CD9643-D816-47DA-B605-A7089F923768}"/>
                </a:ext>
              </a:extLst>
            </p:cNvPr>
            <p:cNvPicPr>
              <a:picLocks noChangeAspect="1"/>
            </p:cNvPicPr>
            <p:nvPr/>
          </p:nvPicPr>
          <p:blipFill>
            <a:blip r:embed="rId284"/>
            <a:stretch>
              <a:fillRect/>
            </a:stretch>
          </p:blipFill>
          <p:spPr>
            <a:xfrm>
              <a:off x="13353519" y="2455633"/>
              <a:ext cx="490179" cy="490179"/>
            </a:xfrm>
            <a:prstGeom prst="rect">
              <a:avLst/>
            </a:prstGeom>
          </p:spPr>
        </p:pic>
        <p:pic>
          <p:nvPicPr>
            <p:cNvPr id="263" name="Picture 262" descr="Icon&#10;&#10;Description automatically generated">
              <a:extLst>
                <a:ext uri="{FF2B5EF4-FFF2-40B4-BE49-F238E27FC236}">
                  <a16:creationId xmlns:a16="http://schemas.microsoft.com/office/drawing/2014/main" id="{D2ABDD07-F209-40A8-AFB2-38D2089C79A2}"/>
                </a:ext>
              </a:extLst>
            </p:cNvPr>
            <p:cNvPicPr>
              <a:picLocks noChangeAspect="1"/>
            </p:cNvPicPr>
            <p:nvPr/>
          </p:nvPicPr>
          <p:blipFill>
            <a:blip r:embed="rId285"/>
            <a:stretch>
              <a:fillRect/>
            </a:stretch>
          </p:blipFill>
          <p:spPr>
            <a:xfrm>
              <a:off x="13847894" y="2453634"/>
              <a:ext cx="500488" cy="500488"/>
            </a:xfrm>
            <a:prstGeom prst="rect">
              <a:avLst/>
            </a:prstGeom>
          </p:spPr>
        </p:pic>
        <p:pic>
          <p:nvPicPr>
            <p:cNvPr id="264" name="Picture 263" descr="Icon&#10;&#10;Description automatically generated">
              <a:extLst>
                <a:ext uri="{FF2B5EF4-FFF2-40B4-BE49-F238E27FC236}">
                  <a16:creationId xmlns:a16="http://schemas.microsoft.com/office/drawing/2014/main" id="{70DC3C8D-8092-4C54-8FF1-66C9B598D623}"/>
                </a:ext>
              </a:extLst>
            </p:cNvPr>
            <p:cNvPicPr>
              <a:picLocks noChangeAspect="1"/>
            </p:cNvPicPr>
            <p:nvPr/>
          </p:nvPicPr>
          <p:blipFill>
            <a:blip r:embed="rId286"/>
            <a:stretch>
              <a:fillRect/>
            </a:stretch>
          </p:blipFill>
          <p:spPr>
            <a:xfrm>
              <a:off x="14848158" y="2457116"/>
              <a:ext cx="503326" cy="503326"/>
            </a:xfrm>
            <a:prstGeom prst="rect">
              <a:avLst/>
            </a:prstGeom>
          </p:spPr>
        </p:pic>
        <p:pic>
          <p:nvPicPr>
            <p:cNvPr id="265" name="Picture 264">
              <a:extLst>
                <a:ext uri="{FF2B5EF4-FFF2-40B4-BE49-F238E27FC236}">
                  <a16:creationId xmlns:a16="http://schemas.microsoft.com/office/drawing/2014/main" id="{DB9750D6-1A77-4DE4-8ED1-C6AE59BEFFBE}"/>
                </a:ext>
              </a:extLst>
            </p:cNvPr>
            <p:cNvPicPr>
              <a:picLocks noChangeAspect="1"/>
            </p:cNvPicPr>
            <p:nvPr/>
          </p:nvPicPr>
          <p:blipFill>
            <a:blip r:embed="rId287"/>
            <a:stretch>
              <a:fillRect/>
            </a:stretch>
          </p:blipFill>
          <p:spPr>
            <a:xfrm>
              <a:off x="14349965" y="2456189"/>
              <a:ext cx="503326" cy="503326"/>
            </a:xfrm>
            <a:prstGeom prst="rect">
              <a:avLst/>
            </a:prstGeom>
          </p:spPr>
        </p:pic>
      </p:grpSp>
      <p:grpSp>
        <p:nvGrpSpPr>
          <p:cNvPr id="267" name="Group 266">
            <a:extLst>
              <a:ext uri="{FF2B5EF4-FFF2-40B4-BE49-F238E27FC236}">
                <a16:creationId xmlns:a16="http://schemas.microsoft.com/office/drawing/2014/main" id="{6EC1B0FA-8FAF-4286-800A-5BC58A54EE72}"/>
              </a:ext>
            </a:extLst>
          </p:cNvPr>
          <p:cNvGrpSpPr/>
          <p:nvPr/>
        </p:nvGrpSpPr>
        <p:grpSpPr>
          <a:xfrm>
            <a:off x="19644410" y="10212794"/>
            <a:ext cx="1997965" cy="1185528"/>
            <a:chOff x="13353519" y="1774914"/>
            <a:chExt cx="1997965" cy="1185528"/>
          </a:xfrm>
        </p:grpSpPr>
        <p:grpSp>
          <p:nvGrpSpPr>
            <p:cNvPr id="268" name="Group 267">
              <a:extLst>
                <a:ext uri="{FF2B5EF4-FFF2-40B4-BE49-F238E27FC236}">
                  <a16:creationId xmlns:a16="http://schemas.microsoft.com/office/drawing/2014/main" id="{A4D5B2F0-B455-4EA4-8312-4385609BED3A}"/>
                </a:ext>
              </a:extLst>
            </p:cNvPr>
            <p:cNvGrpSpPr/>
            <p:nvPr/>
          </p:nvGrpSpPr>
          <p:grpSpPr>
            <a:xfrm>
              <a:off x="13449589" y="1774914"/>
              <a:ext cx="1864306" cy="598152"/>
              <a:chOff x="13857872" y="2135274"/>
              <a:chExt cx="1864306" cy="598152"/>
            </a:xfrm>
          </p:grpSpPr>
          <p:pic>
            <p:nvPicPr>
              <p:cNvPr id="273" name="Picture 272">
                <a:extLst>
                  <a:ext uri="{FF2B5EF4-FFF2-40B4-BE49-F238E27FC236}">
                    <a16:creationId xmlns:a16="http://schemas.microsoft.com/office/drawing/2014/main" id="{424DFB03-43B9-4753-9B7E-EE5AE40DDDF5}"/>
                  </a:ext>
                </a:extLst>
              </p:cNvPr>
              <p:cNvPicPr>
                <a:picLocks noChangeAspect="1"/>
              </p:cNvPicPr>
              <p:nvPr/>
            </p:nvPicPr>
            <p:blipFill>
              <a:blip r:embed="rId281"/>
              <a:stretch>
                <a:fillRect/>
              </a:stretch>
            </p:blipFill>
            <p:spPr>
              <a:xfrm>
                <a:off x="15114894" y="2135274"/>
                <a:ext cx="607284" cy="598152"/>
              </a:xfrm>
              <a:prstGeom prst="rect">
                <a:avLst/>
              </a:prstGeom>
            </p:spPr>
          </p:pic>
          <p:pic>
            <p:nvPicPr>
              <p:cNvPr id="274" name="Picture 273">
                <a:extLst>
                  <a:ext uri="{FF2B5EF4-FFF2-40B4-BE49-F238E27FC236}">
                    <a16:creationId xmlns:a16="http://schemas.microsoft.com/office/drawing/2014/main" id="{BDBC9429-F002-4383-B613-343BC33D512C}"/>
                  </a:ext>
                </a:extLst>
              </p:cNvPr>
              <p:cNvPicPr>
                <a:picLocks noChangeAspect="1"/>
              </p:cNvPicPr>
              <p:nvPr/>
            </p:nvPicPr>
            <p:blipFill>
              <a:blip r:embed="rId282"/>
              <a:srcRect/>
              <a:stretch/>
            </p:blipFill>
            <p:spPr>
              <a:xfrm>
                <a:off x="13857872" y="2182533"/>
                <a:ext cx="507207" cy="521199"/>
              </a:xfrm>
              <a:prstGeom prst="rect">
                <a:avLst/>
              </a:prstGeom>
            </p:spPr>
          </p:pic>
          <p:pic>
            <p:nvPicPr>
              <p:cNvPr id="275" name="Picture 274">
                <a:extLst>
                  <a:ext uri="{FF2B5EF4-FFF2-40B4-BE49-F238E27FC236}">
                    <a16:creationId xmlns:a16="http://schemas.microsoft.com/office/drawing/2014/main" id="{20AD1EC2-C057-4F35-B730-831101FA00B0}"/>
                  </a:ext>
                </a:extLst>
              </p:cNvPr>
              <p:cNvPicPr>
                <a:picLocks noChangeAspect="1"/>
              </p:cNvPicPr>
              <p:nvPr/>
            </p:nvPicPr>
            <p:blipFill>
              <a:blip r:embed="rId283"/>
              <a:srcRect/>
              <a:stretch/>
            </p:blipFill>
            <p:spPr>
              <a:xfrm>
                <a:off x="14472174" y="2190099"/>
                <a:ext cx="555295" cy="521199"/>
              </a:xfrm>
              <a:prstGeom prst="rect">
                <a:avLst/>
              </a:prstGeom>
            </p:spPr>
          </p:pic>
        </p:grpSp>
        <p:pic>
          <p:nvPicPr>
            <p:cNvPr id="269" name="Picture 268" descr="Icon&#10;&#10;Description automatically generated">
              <a:extLst>
                <a:ext uri="{FF2B5EF4-FFF2-40B4-BE49-F238E27FC236}">
                  <a16:creationId xmlns:a16="http://schemas.microsoft.com/office/drawing/2014/main" id="{F6EA5FFD-8B03-4AEA-95A2-12AF711ECF96}"/>
                </a:ext>
              </a:extLst>
            </p:cNvPr>
            <p:cNvPicPr>
              <a:picLocks noChangeAspect="1"/>
            </p:cNvPicPr>
            <p:nvPr/>
          </p:nvPicPr>
          <p:blipFill>
            <a:blip r:embed="rId284"/>
            <a:stretch>
              <a:fillRect/>
            </a:stretch>
          </p:blipFill>
          <p:spPr>
            <a:xfrm>
              <a:off x="13353519" y="2455633"/>
              <a:ext cx="490179" cy="490179"/>
            </a:xfrm>
            <a:prstGeom prst="rect">
              <a:avLst/>
            </a:prstGeom>
          </p:spPr>
        </p:pic>
        <p:pic>
          <p:nvPicPr>
            <p:cNvPr id="270" name="Picture 269" descr="Icon&#10;&#10;Description automatically generated">
              <a:extLst>
                <a:ext uri="{FF2B5EF4-FFF2-40B4-BE49-F238E27FC236}">
                  <a16:creationId xmlns:a16="http://schemas.microsoft.com/office/drawing/2014/main" id="{537896B9-11B6-498F-845F-57AD067429DF}"/>
                </a:ext>
              </a:extLst>
            </p:cNvPr>
            <p:cNvPicPr>
              <a:picLocks noChangeAspect="1"/>
            </p:cNvPicPr>
            <p:nvPr/>
          </p:nvPicPr>
          <p:blipFill>
            <a:blip r:embed="rId285"/>
            <a:stretch>
              <a:fillRect/>
            </a:stretch>
          </p:blipFill>
          <p:spPr>
            <a:xfrm>
              <a:off x="13847894" y="2453634"/>
              <a:ext cx="500488" cy="500488"/>
            </a:xfrm>
            <a:prstGeom prst="rect">
              <a:avLst/>
            </a:prstGeom>
          </p:spPr>
        </p:pic>
        <p:pic>
          <p:nvPicPr>
            <p:cNvPr id="271" name="Picture 270" descr="Icon&#10;&#10;Description automatically generated">
              <a:extLst>
                <a:ext uri="{FF2B5EF4-FFF2-40B4-BE49-F238E27FC236}">
                  <a16:creationId xmlns:a16="http://schemas.microsoft.com/office/drawing/2014/main" id="{EF0E3739-7E3C-4679-BC73-9F9D6A1C2C4F}"/>
                </a:ext>
              </a:extLst>
            </p:cNvPr>
            <p:cNvPicPr>
              <a:picLocks noChangeAspect="1"/>
            </p:cNvPicPr>
            <p:nvPr/>
          </p:nvPicPr>
          <p:blipFill>
            <a:blip r:embed="rId286"/>
            <a:stretch>
              <a:fillRect/>
            </a:stretch>
          </p:blipFill>
          <p:spPr>
            <a:xfrm>
              <a:off x="14848158" y="2457116"/>
              <a:ext cx="503326" cy="503326"/>
            </a:xfrm>
            <a:prstGeom prst="rect">
              <a:avLst/>
            </a:prstGeom>
          </p:spPr>
        </p:pic>
        <p:pic>
          <p:nvPicPr>
            <p:cNvPr id="272" name="Picture 271">
              <a:extLst>
                <a:ext uri="{FF2B5EF4-FFF2-40B4-BE49-F238E27FC236}">
                  <a16:creationId xmlns:a16="http://schemas.microsoft.com/office/drawing/2014/main" id="{E08F586D-B728-4426-846E-32320E90DA86}"/>
                </a:ext>
              </a:extLst>
            </p:cNvPr>
            <p:cNvPicPr>
              <a:picLocks noChangeAspect="1"/>
            </p:cNvPicPr>
            <p:nvPr/>
          </p:nvPicPr>
          <p:blipFill>
            <a:blip r:embed="rId287"/>
            <a:stretch>
              <a:fillRect/>
            </a:stretch>
          </p:blipFill>
          <p:spPr>
            <a:xfrm>
              <a:off x="14349965" y="2456189"/>
              <a:ext cx="503326" cy="503326"/>
            </a:xfrm>
            <a:prstGeom prst="rect">
              <a:avLst/>
            </a:prstGeom>
          </p:spPr>
        </p:pic>
      </p:grpSp>
      <p:grpSp>
        <p:nvGrpSpPr>
          <p:cNvPr id="276" name="Group 275">
            <a:extLst>
              <a:ext uri="{FF2B5EF4-FFF2-40B4-BE49-F238E27FC236}">
                <a16:creationId xmlns:a16="http://schemas.microsoft.com/office/drawing/2014/main" id="{636608EE-0C5A-4238-8FFD-D4E7FD0B9094}"/>
              </a:ext>
            </a:extLst>
          </p:cNvPr>
          <p:cNvGrpSpPr/>
          <p:nvPr/>
        </p:nvGrpSpPr>
        <p:grpSpPr>
          <a:xfrm>
            <a:off x="7266906" y="10879322"/>
            <a:ext cx="1997965" cy="1185528"/>
            <a:chOff x="13353519" y="1774914"/>
            <a:chExt cx="1997965" cy="1185528"/>
          </a:xfrm>
        </p:grpSpPr>
        <p:grpSp>
          <p:nvGrpSpPr>
            <p:cNvPr id="277" name="Group 276">
              <a:extLst>
                <a:ext uri="{FF2B5EF4-FFF2-40B4-BE49-F238E27FC236}">
                  <a16:creationId xmlns:a16="http://schemas.microsoft.com/office/drawing/2014/main" id="{4BE29DBD-449E-4243-9E05-D503145832E6}"/>
                </a:ext>
              </a:extLst>
            </p:cNvPr>
            <p:cNvGrpSpPr/>
            <p:nvPr/>
          </p:nvGrpSpPr>
          <p:grpSpPr>
            <a:xfrm>
              <a:off x="13449589" y="1774914"/>
              <a:ext cx="1864306" cy="598152"/>
              <a:chOff x="13857872" y="2135274"/>
              <a:chExt cx="1864306" cy="598152"/>
            </a:xfrm>
          </p:grpSpPr>
          <p:pic>
            <p:nvPicPr>
              <p:cNvPr id="282" name="Picture 281">
                <a:extLst>
                  <a:ext uri="{FF2B5EF4-FFF2-40B4-BE49-F238E27FC236}">
                    <a16:creationId xmlns:a16="http://schemas.microsoft.com/office/drawing/2014/main" id="{3FFE874F-B041-4B12-A7D8-3909D17DC7E1}"/>
                  </a:ext>
                </a:extLst>
              </p:cNvPr>
              <p:cNvPicPr>
                <a:picLocks noChangeAspect="1"/>
              </p:cNvPicPr>
              <p:nvPr/>
            </p:nvPicPr>
            <p:blipFill>
              <a:blip r:embed="rId281"/>
              <a:stretch>
                <a:fillRect/>
              </a:stretch>
            </p:blipFill>
            <p:spPr>
              <a:xfrm>
                <a:off x="15114894" y="2135274"/>
                <a:ext cx="607284" cy="598152"/>
              </a:xfrm>
              <a:prstGeom prst="rect">
                <a:avLst/>
              </a:prstGeom>
            </p:spPr>
          </p:pic>
          <p:pic>
            <p:nvPicPr>
              <p:cNvPr id="283" name="Picture 282">
                <a:extLst>
                  <a:ext uri="{FF2B5EF4-FFF2-40B4-BE49-F238E27FC236}">
                    <a16:creationId xmlns:a16="http://schemas.microsoft.com/office/drawing/2014/main" id="{D6CE55F0-D167-4962-A411-7FF46BA6D49A}"/>
                  </a:ext>
                </a:extLst>
              </p:cNvPr>
              <p:cNvPicPr>
                <a:picLocks noChangeAspect="1"/>
              </p:cNvPicPr>
              <p:nvPr/>
            </p:nvPicPr>
            <p:blipFill>
              <a:blip r:embed="rId282"/>
              <a:srcRect/>
              <a:stretch/>
            </p:blipFill>
            <p:spPr>
              <a:xfrm>
                <a:off x="13857872" y="2182533"/>
                <a:ext cx="507207" cy="521199"/>
              </a:xfrm>
              <a:prstGeom prst="rect">
                <a:avLst/>
              </a:prstGeom>
            </p:spPr>
          </p:pic>
          <p:pic>
            <p:nvPicPr>
              <p:cNvPr id="284" name="Picture 283">
                <a:extLst>
                  <a:ext uri="{FF2B5EF4-FFF2-40B4-BE49-F238E27FC236}">
                    <a16:creationId xmlns:a16="http://schemas.microsoft.com/office/drawing/2014/main" id="{AD7C30A8-98BE-4437-8A5C-7F0AF3C63C42}"/>
                  </a:ext>
                </a:extLst>
              </p:cNvPr>
              <p:cNvPicPr>
                <a:picLocks noChangeAspect="1"/>
              </p:cNvPicPr>
              <p:nvPr/>
            </p:nvPicPr>
            <p:blipFill>
              <a:blip r:embed="rId283"/>
              <a:srcRect/>
              <a:stretch/>
            </p:blipFill>
            <p:spPr>
              <a:xfrm>
                <a:off x="14472174" y="2190099"/>
                <a:ext cx="555295" cy="521199"/>
              </a:xfrm>
              <a:prstGeom prst="rect">
                <a:avLst/>
              </a:prstGeom>
            </p:spPr>
          </p:pic>
        </p:grpSp>
        <p:pic>
          <p:nvPicPr>
            <p:cNvPr id="278" name="Picture 277" descr="Icon&#10;&#10;Description automatically generated">
              <a:extLst>
                <a:ext uri="{FF2B5EF4-FFF2-40B4-BE49-F238E27FC236}">
                  <a16:creationId xmlns:a16="http://schemas.microsoft.com/office/drawing/2014/main" id="{CF6DBB68-152C-4547-BD22-2ED6706C911B}"/>
                </a:ext>
              </a:extLst>
            </p:cNvPr>
            <p:cNvPicPr>
              <a:picLocks noChangeAspect="1"/>
            </p:cNvPicPr>
            <p:nvPr/>
          </p:nvPicPr>
          <p:blipFill>
            <a:blip r:embed="rId284"/>
            <a:stretch>
              <a:fillRect/>
            </a:stretch>
          </p:blipFill>
          <p:spPr>
            <a:xfrm>
              <a:off x="13353519" y="2455633"/>
              <a:ext cx="490179" cy="490179"/>
            </a:xfrm>
            <a:prstGeom prst="rect">
              <a:avLst/>
            </a:prstGeom>
          </p:spPr>
        </p:pic>
        <p:pic>
          <p:nvPicPr>
            <p:cNvPr id="279" name="Picture 278" descr="Icon&#10;&#10;Description automatically generated">
              <a:extLst>
                <a:ext uri="{FF2B5EF4-FFF2-40B4-BE49-F238E27FC236}">
                  <a16:creationId xmlns:a16="http://schemas.microsoft.com/office/drawing/2014/main" id="{8114385F-1DD7-4994-803C-6A86E474238D}"/>
                </a:ext>
              </a:extLst>
            </p:cNvPr>
            <p:cNvPicPr>
              <a:picLocks noChangeAspect="1"/>
            </p:cNvPicPr>
            <p:nvPr/>
          </p:nvPicPr>
          <p:blipFill>
            <a:blip r:embed="rId285"/>
            <a:stretch>
              <a:fillRect/>
            </a:stretch>
          </p:blipFill>
          <p:spPr>
            <a:xfrm>
              <a:off x="13847894" y="2453634"/>
              <a:ext cx="500488" cy="500488"/>
            </a:xfrm>
            <a:prstGeom prst="rect">
              <a:avLst/>
            </a:prstGeom>
          </p:spPr>
        </p:pic>
        <p:pic>
          <p:nvPicPr>
            <p:cNvPr id="280" name="Picture 279" descr="Icon&#10;&#10;Description automatically generated">
              <a:extLst>
                <a:ext uri="{FF2B5EF4-FFF2-40B4-BE49-F238E27FC236}">
                  <a16:creationId xmlns:a16="http://schemas.microsoft.com/office/drawing/2014/main" id="{CC4299A6-2871-461E-A66A-E7BC126F2130}"/>
                </a:ext>
              </a:extLst>
            </p:cNvPr>
            <p:cNvPicPr>
              <a:picLocks noChangeAspect="1"/>
            </p:cNvPicPr>
            <p:nvPr/>
          </p:nvPicPr>
          <p:blipFill>
            <a:blip r:embed="rId286"/>
            <a:stretch>
              <a:fillRect/>
            </a:stretch>
          </p:blipFill>
          <p:spPr>
            <a:xfrm>
              <a:off x="14848158" y="2457116"/>
              <a:ext cx="503326" cy="503326"/>
            </a:xfrm>
            <a:prstGeom prst="rect">
              <a:avLst/>
            </a:prstGeom>
          </p:spPr>
        </p:pic>
        <p:pic>
          <p:nvPicPr>
            <p:cNvPr id="281" name="Picture 280">
              <a:extLst>
                <a:ext uri="{FF2B5EF4-FFF2-40B4-BE49-F238E27FC236}">
                  <a16:creationId xmlns:a16="http://schemas.microsoft.com/office/drawing/2014/main" id="{3FDDF93B-EAC5-4D06-9362-E8518891DAF3}"/>
                </a:ext>
              </a:extLst>
            </p:cNvPr>
            <p:cNvPicPr>
              <a:picLocks noChangeAspect="1"/>
            </p:cNvPicPr>
            <p:nvPr/>
          </p:nvPicPr>
          <p:blipFill>
            <a:blip r:embed="rId287"/>
            <a:stretch>
              <a:fillRect/>
            </a:stretch>
          </p:blipFill>
          <p:spPr>
            <a:xfrm>
              <a:off x="14349965" y="2456189"/>
              <a:ext cx="503326" cy="503326"/>
            </a:xfrm>
            <a:prstGeom prst="rect">
              <a:avLst/>
            </a:prstGeom>
          </p:spPr>
        </p:pic>
      </p:grpSp>
      <p:grpSp>
        <p:nvGrpSpPr>
          <p:cNvPr id="285" name="Group 284">
            <a:extLst>
              <a:ext uri="{FF2B5EF4-FFF2-40B4-BE49-F238E27FC236}">
                <a16:creationId xmlns:a16="http://schemas.microsoft.com/office/drawing/2014/main" id="{8B2D448F-B229-4AE1-9DF7-164B865E7944}"/>
              </a:ext>
            </a:extLst>
          </p:cNvPr>
          <p:cNvGrpSpPr/>
          <p:nvPr/>
        </p:nvGrpSpPr>
        <p:grpSpPr>
          <a:xfrm>
            <a:off x="10429496" y="10956821"/>
            <a:ext cx="1997965" cy="1185528"/>
            <a:chOff x="13353519" y="1774914"/>
            <a:chExt cx="1997965" cy="1185528"/>
          </a:xfrm>
        </p:grpSpPr>
        <p:grpSp>
          <p:nvGrpSpPr>
            <p:cNvPr id="286" name="Group 285">
              <a:extLst>
                <a:ext uri="{FF2B5EF4-FFF2-40B4-BE49-F238E27FC236}">
                  <a16:creationId xmlns:a16="http://schemas.microsoft.com/office/drawing/2014/main" id="{A7E816FD-1549-461E-8886-A57E1ABB5CD6}"/>
                </a:ext>
              </a:extLst>
            </p:cNvPr>
            <p:cNvGrpSpPr/>
            <p:nvPr/>
          </p:nvGrpSpPr>
          <p:grpSpPr>
            <a:xfrm>
              <a:off x="13449589" y="1774914"/>
              <a:ext cx="1864306" cy="598152"/>
              <a:chOff x="13857872" y="2135274"/>
              <a:chExt cx="1864306" cy="598152"/>
            </a:xfrm>
          </p:grpSpPr>
          <p:pic>
            <p:nvPicPr>
              <p:cNvPr id="291" name="Picture 290">
                <a:extLst>
                  <a:ext uri="{FF2B5EF4-FFF2-40B4-BE49-F238E27FC236}">
                    <a16:creationId xmlns:a16="http://schemas.microsoft.com/office/drawing/2014/main" id="{C3097822-6FDA-48A7-BC31-A13D5482BC61}"/>
                  </a:ext>
                </a:extLst>
              </p:cNvPr>
              <p:cNvPicPr>
                <a:picLocks noChangeAspect="1"/>
              </p:cNvPicPr>
              <p:nvPr/>
            </p:nvPicPr>
            <p:blipFill>
              <a:blip r:embed="rId281"/>
              <a:stretch>
                <a:fillRect/>
              </a:stretch>
            </p:blipFill>
            <p:spPr>
              <a:xfrm>
                <a:off x="15114894" y="2135274"/>
                <a:ext cx="607284" cy="598152"/>
              </a:xfrm>
              <a:prstGeom prst="rect">
                <a:avLst/>
              </a:prstGeom>
            </p:spPr>
          </p:pic>
          <p:pic>
            <p:nvPicPr>
              <p:cNvPr id="292" name="Picture 291">
                <a:extLst>
                  <a:ext uri="{FF2B5EF4-FFF2-40B4-BE49-F238E27FC236}">
                    <a16:creationId xmlns:a16="http://schemas.microsoft.com/office/drawing/2014/main" id="{3306DEDF-8C57-4A37-9F17-D4255D266EF9}"/>
                  </a:ext>
                </a:extLst>
              </p:cNvPr>
              <p:cNvPicPr>
                <a:picLocks noChangeAspect="1"/>
              </p:cNvPicPr>
              <p:nvPr/>
            </p:nvPicPr>
            <p:blipFill>
              <a:blip r:embed="rId282"/>
              <a:srcRect/>
              <a:stretch/>
            </p:blipFill>
            <p:spPr>
              <a:xfrm>
                <a:off x="13857872" y="2182533"/>
                <a:ext cx="507207" cy="521199"/>
              </a:xfrm>
              <a:prstGeom prst="rect">
                <a:avLst/>
              </a:prstGeom>
            </p:spPr>
          </p:pic>
          <p:pic>
            <p:nvPicPr>
              <p:cNvPr id="293" name="Picture 292">
                <a:extLst>
                  <a:ext uri="{FF2B5EF4-FFF2-40B4-BE49-F238E27FC236}">
                    <a16:creationId xmlns:a16="http://schemas.microsoft.com/office/drawing/2014/main" id="{3D2E8DFD-A754-45EC-B2DB-DAE78A4A10E3}"/>
                  </a:ext>
                </a:extLst>
              </p:cNvPr>
              <p:cNvPicPr>
                <a:picLocks noChangeAspect="1"/>
              </p:cNvPicPr>
              <p:nvPr/>
            </p:nvPicPr>
            <p:blipFill>
              <a:blip r:embed="rId283"/>
              <a:srcRect/>
              <a:stretch/>
            </p:blipFill>
            <p:spPr>
              <a:xfrm>
                <a:off x="14472174" y="2190099"/>
                <a:ext cx="555295" cy="521199"/>
              </a:xfrm>
              <a:prstGeom prst="rect">
                <a:avLst/>
              </a:prstGeom>
            </p:spPr>
          </p:pic>
        </p:grpSp>
        <p:pic>
          <p:nvPicPr>
            <p:cNvPr id="287" name="Picture 286" descr="Icon&#10;&#10;Description automatically generated">
              <a:extLst>
                <a:ext uri="{FF2B5EF4-FFF2-40B4-BE49-F238E27FC236}">
                  <a16:creationId xmlns:a16="http://schemas.microsoft.com/office/drawing/2014/main" id="{17C9F64C-21A1-408C-A5D0-4EC97C8B66E3}"/>
                </a:ext>
              </a:extLst>
            </p:cNvPr>
            <p:cNvPicPr>
              <a:picLocks noChangeAspect="1"/>
            </p:cNvPicPr>
            <p:nvPr/>
          </p:nvPicPr>
          <p:blipFill>
            <a:blip r:embed="rId284"/>
            <a:stretch>
              <a:fillRect/>
            </a:stretch>
          </p:blipFill>
          <p:spPr>
            <a:xfrm>
              <a:off x="13353519" y="2455633"/>
              <a:ext cx="490179" cy="490179"/>
            </a:xfrm>
            <a:prstGeom prst="rect">
              <a:avLst/>
            </a:prstGeom>
          </p:spPr>
        </p:pic>
        <p:pic>
          <p:nvPicPr>
            <p:cNvPr id="288" name="Picture 287" descr="Icon&#10;&#10;Description automatically generated">
              <a:extLst>
                <a:ext uri="{FF2B5EF4-FFF2-40B4-BE49-F238E27FC236}">
                  <a16:creationId xmlns:a16="http://schemas.microsoft.com/office/drawing/2014/main" id="{0FC786F9-C95A-42DA-996E-2B1F86F6124E}"/>
                </a:ext>
              </a:extLst>
            </p:cNvPr>
            <p:cNvPicPr>
              <a:picLocks noChangeAspect="1"/>
            </p:cNvPicPr>
            <p:nvPr/>
          </p:nvPicPr>
          <p:blipFill>
            <a:blip r:embed="rId285"/>
            <a:stretch>
              <a:fillRect/>
            </a:stretch>
          </p:blipFill>
          <p:spPr>
            <a:xfrm>
              <a:off x="13847894" y="2453634"/>
              <a:ext cx="500488" cy="500488"/>
            </a:xfrm>
            <a:prstGeom prst="rect">
              <a:avLst/>
            </a:prstGeom>
          </p:spPr>
        </p:pic>
        <p:pic>
          <p:nvPicPr>
            <p:cNvPr id="289" name="Picture 288" descr="Icon&#10;&#10;Description automatically generated">
              <a:extLst>
                <a:ext uri="{FF2B5EF4-FFF2-40B4-BE49-F238E27FC236}">
                  <a16:creationId xmlns:a16="http://schemas.microsoft.com/office/drawing/2014/main" id="{5B38F361-841D-47F8-9B94-A31F3FF77A82}"/>
                </a:ext>
              </a:extLst>
            </p:cNvPr>
            <p:cNvPicPr>
              <a:picLocks noChangeAspect="1"/>
            </p:cNvPicPr>
            <p:nvPr/>
          </p:nvPicPr>
          <p:blipFill>
            <a:blip r:embed="rId286"/>
            <a:stretch>
              <a:fillRect/>
            </a:stretch>
          </p:blipFill>
          <p:spPr>
            <a:xfrm>
              <a:off x="14848158" y="2457116"/>
              <a:ext cx="503326" cy="503326"/>
            </a:xfrm>
            <a:prstGeom prst="rect">
              <a:avLst/>
            </a:prstGeom>
          </p:spPr>
        </p:pic>
        <p:pic>
          <p:nvPicPr>
            <p:cNvPr id="290" name="Picture 289">
              <a:extLst>
                <a:ext uri="{FF2B5EF4-FFF2-40B4-BE49-F238E27FC236}">
                  <a16:creationId xmlns:a16="http://schemas.microsoft.com/office/drawing/2014/main" id="{9E8E4C2D-E488-4EBC-BE08-136347E9A49D}"/>
                </a:ext>
              </a:extLst>
            </p:cNvPr>
            <p:cNvPicPr>
              <a:picLocks noChangeAspect="1"/>
            </p:cNvPicPr>
            <p:nvPr/>
          </p:nvPicPr>
          <p:blipFill>
            <a:blip r:embed="rId287"/>
            <a:stretch>
              <a:fillRect/>
            </a:stretch>
          </p:blipFill>
          <p:spPr>
            <a:xfrm>
              <a:off x="14349965" y="2456189"/>
              <a:ext cx="503326" cy="503326"/>
            </a:xfrm>
            <a:prstGeom prst="rect">
              <a:avLst/>
            </a:prstGeom>
          </p:spPr>
        </p:pic>
      </p:grpSp>
      <p:grpSp>
        <p:nvGrpSpPr>
          <p:cNvPr id="294" name="Group 293">
            <a:extLst>
              <a:ext uri="{FF2B5EF4-FFF2-40B4-BE49-F238E27FC236}">
                <a16:creationId xmlns:a16="http://schemas.microsoft.com/office/drawing/2014/main" id="{ADFD3920-9082-44F0-9BFA-12A08A76AB82}"/>
              </a:ext>
            </a:extLst>
          </p:cNvPr>
          <p:cNvGrpSpPr/>
          <p:nvPr/>
        </p:nvGrpSpPr>
        <p:grpSpPr>
          <a:xfrm>
            <a:off x="8387603" y="3450712"/>
            <a:ext cx="1997965" cy="1185528"/>
            <a:chOff x="13353519" y="1774914"/>
            <a:chExt cx="1997965" cy="1185528"/>
          </a:xfrm>
        </p:grpSpPr>
        <p:grpSp>
          <p:nvGrpSpPr>
            <p:cNvPr id="295" name="Group 294">
              <a:extLst>
                <a:ext uri="{FF2B5EF4-FFF2-40B4-BE49-F238E27FC236}">
                  <a16:creationId xmlns:a16="http://schemas.microsoft.com/office/drawing/2014/main" id="{3C0CE78C-F956-4E56-8100-A0D3A2BE076D}"/>
                </a:ext>
              </a:extLst>
            </p:cNvPr>
            <p:cNvGrpSpPr/>
            <p:nvPr/>
          </p:nvGrpSpPr>
          <p:grpSpPr>
            <a:xfrm>
              <a:off x="13449589" y="1774914"/>
              <a:ext cx="1864306" cy="598152"/>
              <a:chOff x="13857872" y="2135274"/>
              <a:chExt cx="1864306" cy="598152"/>
            </a:xfrm>
          </p:grpSpPr>
          <p:pic>
            <p:nvPicPr>
              <p:cNvPr id="300" name="Picture 299">
                <a:extLst>
                  <a:ext uri="{FF2B5EF4-FFF2-40B4-BE49-F238E27FC236}">
                    <a16:creationId xmlns:a16="http://schemas.microsoft.com/office/drawing/2014/main" id="{8430B8E0-80CF-46E7-A170-05D9FA77C098}"/>
                  </a:ext>
                </a:extLst>
              </p:cNvPr>
              <p:cNvPicPr>
                <a:picLocks noChangeAspect="1"/>
              </p:cNvPicPr>
              <p:nvPr/>
            </p:nvPicPr>
            <p:blipFill>
              <a:blip r:embed="rId281"/>
              <a:stretch>
                <a:fillRect/>
              </a:stretch>
            </p:blipFill>
            <p:spPr>
              <a:xfrm>
                <a:off x="15114894" y="2135274"/>
                <a:ext cx="607284" cy="598152"/>
              </a:xfrm>
              <a:prstGeom prst="rect">
                <a:avLst/>
              </a:prstGeom>
            </p:spPr>
          </p:pic>
          <p:pic>
            <p:nvPicPr>
              <p:cNvPr id="301" name="Picture 300">
                <a:extLst>
                  <a:ext uri="{FF2B5EF4-FFF2-40B4-BE49-F238E27FC236}">
                    <a16:creationId xmlns:a16="http://schemas.microsoft.com/office/drawing/2014/main" id="{8587B94F-1D11-476C-93EA-D456B8635886}"/>
                  </a:ext>
                </a:extLst>
              </p:cNvPr>
              <p:cNvPicPr>
                <a:picLocks noChangeAspect="1"/>
              </p:cNvPicPr>
              <p:nvPr/>
            </p:nvPicPr>
            <p:blipFill>
              <a:blip r:embed="rId282"/>
              <a:srcRect/>
              <a:stretch/>
            </p:blipFill>
            <p:spPr>
              <a:xfrm>
                <a:off x="13857872" y="2182533"/>
                <a:ext cx="507207" cy="521199"/>
              </a:xfrm>
              <a:prstGeom prst="rect">
                <a:avLst/>
              </a:prstGeom>
            </p:spPr>
          </p:pic>
          <p:pic>
            <p:nvPicPr>
              <p:cNvPr id="302" name="Picture 301">
                <a:extLst>
                  <a:ext uri="{FF2B5EF4-FFF2-40B4-BE49-F238E27FC236}">
                    <a16:creationId xmlns:a16="http://schemas.microsoft.com/office/drawing/2014/main" id="{A0A4418C-8C10-4933-B59F-9DEF26558616}"/>
                  </a:ext>
                </a:extLst>
              </p:cNvPr>
              <p:cNvPicPr>
                <a:picLocks noChangeAspect="1"/>
              </p:cNvPicPr>
              <p:nvPr/>
            </p:nvPicPr>
            <p:blipFill>
              <a:blip r:embed="rId283"/>
              <a:srcRect/>
              <a:stretch/>
            </p:blipFill>
            <p:spPr>
              <a:xfrm>
                <a:off x="14472174" y="2190099"/>
                <a:ext cx="555295" cy="521199"/>
              </a:xfrm>
              <a:prstGeom prst="rect">
                <a:avLst/>
              </a:prstGeom>
            </p:spPr>
          </p:pic>
        </p:grpSp>
        <p:pic>
          <p:nvPicPr>
            <p:cNvPr id="296" name="Picture 295" descr="Icon&#10;&#10;Description automatically generated">
              <a:extLst>
                <a:ext uri="{FF2B5EF4-FFF2-40B4-BE49-F238E27FC236}">
                  <a16:creationId xmlns:a16="http://schemas.microsoft.com/office/drawing/2014/main" id="{D54CF639-2096-4F81-89F1-223B9642195E}"/>
                </a:ext>
              </a:extLst>
            </p:cNvPr>
            <p:cNvPicPr>
              <a:picLocks noChangeAspect="1"/>
            </p:cNvPicPr>
            <p:nvPr/>
          </p:nvPicPr>
          <p:blipFill>
            <a:blip r:embed="rId284"/>
            <a:stretch>
              <a:fillRect/>
            </a:stretch>
          </p:blipFill>
          <p:spPr>
            <a:xfrm>
              <a:off x="13353519" y="2455633"/>
              <a:ext cx="490179" cy="490179"/>
            </a:xfrm>
            <a:prstGeom prst="rect">
              <a:avLst/>
            </a:prstGeom>
          </p:spPr>
        </p:pic>
        <p:pic>
          <p:nvPicPr>
            <p:cNvPr id="297" name="Picture 296" descr="Icon&#10;&#10;Description automatically generated">
              <a:extLst>
                <a:ext uri="{FF2B5EF4-FFF2-40B4-BE49-F238E27FC236}">
                  <a16:creationId xmlns:a16="http://schemas.microsoft.com/office/drawing/2014/main" id="{E961D8DF-45C6-43DB-AA39-16126D97FEF9}"/>
                </a:ext>
              </a:extLst>
            </p:cNvPr>
            <p:cNvPicPr>
              <a:picLocks noChangeAspect="1"/>
            </p:cNvPicPr>
            <p:nvPr/>
          </p:nvPicPr>
          <p:blipFill>
            <a:blip r:embed="rId285"/>
            <a:stretch>
              <a:fillRect/>
            </a:stretch>
          </p:blipFill>
          <p:spPr>
            <a:xfrm>
              <a:off x="13847894" y="2453634"/>
              <a:ext cx="500488" cy="500488"/>
            </a:xfrm>
            <a:prstGeom prst="rect">
              <a:avLst/>
            </a:prstGeom>
          </p:spPr>
        </p:pic>
        <p:pic>
          <p:nvPicPr>
            <p:cNvPr id="298" name="Picture 297" descr="Icon&#10;&#10;Description automatically generated">
              <a:extLst>
                <a:ext uri="{FF2B5EF4-FFF2-40B4-BE49-F238E27FC236}">
                  <a16:creationId xmlns:a16="http://schemas.microsoft.com/office/drawing/2014/main" id="{98011FC9-922B-4D12-AF7E-51B0E536C60F}"/>
                </a:ext>
              </a:extLst>
            </p:cNvPr>
            <p:cNvPicPr>
              <a:picLocks noChangeAspect="1"/>
            </p:cNvPicPr>
            <p:nvPr/>
          </p:nvPicPr>
          <p:blipFill>
            <a:blip r:embed="rId286"/>
            <a:stretch>
              <a:fillRect/>
            </a:stretch>
          </p:blipFill>
          <p:spPr>
            <a:xfrm>
              <a:off x="14848158" y="2457116"/>
              <a:ext cx="503326" cy="503326"/>
            </a:xfrm>
            <a:prstGeom prst="rect">
              <a:avLst/>
            </a:prstGeom>
          </p:spPr>
        </p:pic>
        <p:pic>
          <p:nvPicPr>
            <p:cNvPr id="299" name="Picture 298">
              <a:extLst>
                <a:ext uri="{FF2B5EF4-FFF2-40B4-BE49-F238E27FC236}">
                  <a16:creationId xmlns:a16="http://schemas.microsoft.com/office/drawing/2014/main" id="{683F1CF9-BC92-42D3-A9CD-CB89A80B42CD}"/>
                </a:ext>
              </a:extLst>
            </p:cNvPr>
            <p:cNvPicPr>
              <a:picLocks noChangeAspect="1"/>
            </p:cNvPicPr>
            <p:nvPr/>
          </p:nvPicPr>
          <p:blipFill>
            <a:blip r:embed="rId287"/>
            <a:stretch>
              <a:fillRect/>
            </a:stretch>
          </p:blipFill>
          <p:spPr>
            <a:xfrm>
              <a:off x="14349965" y="2456189"/>
              <a:ext cx="503326" cy="503326"/>
            </a:xfrm>
            <a:prstGeom prst="rect">
              <a:avLst/>
            </a:prstGeom>
          </p:spPr>
        </p:pic>
      </p:grpSp>
      <p:pic>
        <p:nvPicPr>
          <p:cNvPr id="316" name="Picture 315">
            <a:extLst>
              <a:ext uri="{FF2B5EF4-FFF2-40B4-BE49-F238E27FC236}">
                <a16:creationId xmlns:a16="http://schemas.microsoft.com/office/drawing/2014/main" id="{9AD8B305-4936-4473-9241-336EF9925D5D}"/>
              </a:ext>
            </a:extLst>
          </p:cNvPr>
          <p:cNvPicPr>
            <a:picLocks noChangeAspect="1"/>
          </p:cNvPicPr>
          <p:nvPr/>
        </p:nvPicPr>
        <p:blipFill>
          <a:blip r:embed="rId288"/>
          <a:stretch>
            <a:fillRect/>
          </a:stretch>
        </p:blipFill>
        <p:spPr>
          <a:xfrm>
            <a:off x="12648310" y="3196046"/>
            <a:ext cx="5151566" cy="3359187"/>
          </a:xfrm>
          <a:prstGeom prst="rect">
            <a:avLst/>
          </a:prstGeom>
        </p:spPr>
      </p:pic>
      <p:grpSp>
        <p:nvGrpSpPr>
          <p:cNvPr id="314" name="Group 313">
            <a:extLst>
              <a:ext uri="{FF2B5EF4-FFF2-40B4-BE49-F238E27FC236}">
                <a16:creationId xmlns:a16="http://schemas.microsoft.com/office/drawing/2014/main" id="{8B54B1BD-8410-4A86-A301-58B0708AEF58}"/>
              </a:ext>
            </a:extLst>
          </p:cNvPr>
          <p:cNvGrpSpPr/>
          <p:nvPr/>
        </p:nvGrpSpPr>
        <p:grpSpPr>
          <a:xfrm>
            <a:off x="14047509" y="4474576"/>
            <a:ext cx="1997965" cy="927730"/>
            <a:chOff x="13617865" y="5255586"/>
            <a:chExt cx="1997965" cy="927730"/>
          </a:xfrm>
        </p:grpSpPr>
        <p:grpSp>
          <p:nvGrpSpPr>
            <p:cNvPr id="307" name="Group 306">
              <a:extLst>
                <a:ext uri="{FF2B5EF4-FFF2-40B4-BE49-F238E27FC236}">
                  <a16:creationId xmlns:a16="http://schemas.microsoft.com/office/drawing/2014/main" id="{5B0AC56E-3B4E-4EC3-A925-A9B99438EFB1}"/>
                </a:ext>
              </a:extLst>
            </p:cNvPr>
            <p:cNvGrpSpPr/>
            <p:nvPr/>
          </p:nvGrpSpPr>
          <p:grpSpPr>
            <a:xfrm>
              <a:off x="13617865" y="5255586"/>
              <a:ext cx="1997965" cy="506808"/>
              <a:chOff x="13443888" y="2912492"/>
              <a:chExt cx="1997965" cy="506808"/>
            </a:xfrm>
          </p:grpSpPr>
          <p:pic>
            <p:nvPicPr>
              <p:cNvPr id="303" name="Picture 302" descr="Icon&#10;&#10;Description automatically generated">
                <a:extLst>
                  <a:ext uri="{FF2B5EF4-FFF2-40B4-BE49-F238E27FC236}">
                    <a16:creationId xmlns:a16="http://schemas.microsoft.com/office/drawing/2014/main" id="{6AE05695-A4A7-465B-8CC5-F239C8835BE6}"/>
                  </a:ext>
                </a:extLst>
              </p:cNvPr>
              <p:cNvPicPr>
                <a:picLocks noChangeAspect="1"/>
              </p:cNvPicPr>
              <p:nvPr/>
            </p:nvPicPr>
            <p:blipFill>
              <a:blip r:embed="rId284"/>
              <a:stretch>
                <a:fillRect/>
              </a:stretch>
            </p:blipFill>
            <p:spPr>
              <a:xfrm>
                <a:off x="13443888" y="2914491"/>
                <a:ext cx="490179" cy="490179"/>
              </a:xfrm>
              <a:prstGeom prst="rect">
                <a:avLst/>
              </a:prstGeom>
            </p:spPr>
          </p:pic>
          <p:pic>
            <p:nvPicPr>
              <p:cNvPr id="304" name="Picture 303" descr="Icon&#10;&#10;Description automatically generated">
                <a:extLst>
                  <a:ext uri="{FF2B5EF4-FFF2-40B4-BE49-F238E27FC236}">
                    <a16:creationId xmlns:a16="http://schemas.microsoft.com/office/drawing/2014/main" id="{FF19E8BF-C355-4ACB-86DE-44BCB3A7F124}"/>
                  </a:ext>
                </a:extLst>
              </p:cNvPr>
              <p:cNvPicPr>
                <a:picLocks noChangeAspect="1"/>
              </p:cNvPicPr>
              <p:nvPr/>
            </p:nvPicPr>
            <p:blipFill>
              <a:blip r:embed="rId285"/>
              <a:stretch>
                <a:fillRect/>
              </a:stretch>
            </p:blipFill>
            <p:spPr>
              <a:xfrm>
                <a:off x="13938263" y="2912492"/>
                <a:ext cx="500488" cy="500488"/>
              </a:xfrm>
              <a:prstGeom prst="rect">
                <a:avLst/>
              </a:prstGeom>
            </p:spPr>
          </p:pic>
          <p:pic>
            <p:nvPicPr>
              <p:cNvPr id="305" name="Picture 304" descr="Icon&#10;&#10;Description automatically generated">
                <a:extLst>
                  <a:ext uri="{FF2B5EF4-FFF2-40B4-BE49-F238E27FC236}">
                    <a16:creationId xmlns:a16="http://schemas.microsoft.com/office/drawing/2014/main" id="{E605B60D-4FB3-4E1C-AAC3-61027BFCA250}"/>
                  </a:ext>
                </a:extLst>
              </p:cNvPr>
              <p:cNvPicPr>
                <a:picLocks noChangeAspect="1"/>
              </p:cNvPicPr>
              <p:nvPr/>
            </p:nvPicPr>
            <p:blipFill>
              <a:blip r:embed="rId286"/>
              <a:stretch>
                <a:fillRect/>
              </a:stretch>
            </p:blipFill>
            <p:spPr>
              <a:xfrm>
                <a:off x="14938527" y="2915974"/>
                <a:ext cx="503326" cy="503326"/>
              </a:xfrm>
              <a:prstGeom prst="rect">
                <a:avLst/>
              </a:prstGeom>
            </p:spPr>
          </p:pic>
          <p:pic>
            <p:nvPicPr>
              <p:cNvPr id="306" name="Picture 305">
                <a:extLst>
                  <a:ext uri="{FF2B5EF4-FFF2-40B4-BE49-F238E27FC236}">
                    <a16:creationId xmlns:a16="http://schemas.microsoft.com/office/drawing/2014/main" id="{3D2BA976-2F7F-4F8C-8814-4DEC0ACC3EE7}"/>
                  </a:ext>
                </a:extLst>
              </p:cNvPr>
              <p:cNvPicPr>
                <a:picLocks noChangeAspect="1"/>
              </p:cNvPicPr>
              <p:nvPr/>
            </p:nvPicPr>
            <p:blipFill>
              <a:blip r:embed="rId287"/>
              <a:stretch>
                <a:fillRect/>
              </a:stretch>
            </p:blipFill>
            <p:spPr>
              <a:xfrm>
                <a:off x="14440334" y="2915047"/>
                <a:ext cx="503326" cy="503326"/>
              </a:xfrm>
              <a:prstGeom prst="rect">
                <a:avLst/>
              </a:prstGeom>
            </p:spPr>
          </p:pic>
        </p:grpSp>
        <p:grpSp>
          <p:nvGrpSpPr>
            <p:cNvPr id="313" name="Group 312">
              <a:extLst>
                <a:ext uri="{FF2B5EF4-FFF2-40B4-BE49-F238E27FC236}">
                  <a16:creationId xmlns:a16="http://schemas.microsoft.com/office/drawing/2014/main" id="{5C471E02-CE36-4232-8C95-59ECB15719BE}"/>
                </a:ext>
              </a:extLst>
            </p:cNvPr>
            <p:cNvGrpSpPr/>
            <p:nvPr/>
          </p:nvGrpSpPr>
          <p:grpSpPr>
            <a:xfrm>
              <a:off x="13841645" y="5762672"/>
              <a:ext cx="1547611" cy="420644"/>
              <a:chOff x="13091511" y="3571595"/>
              <a:chExt cx="2444873" cy="664522"/>
            </a:xfrm>
          </p:grpSpPr>
          <p:pic>
            <p:nvPicPr>
              <p:cNvPr id="310" name="Picture 309">
                <a:extLst>
                  <a:ext uri="{FF2B5EF4-FFF2-40B4-BE49-F238E27FC236}">
                    <a16:creationId xmlns:a16="http://schemas.microsoft.com/office/drawing/2014/main" id="{25336AA8-8E19-469E-A8F2-1BB8F7A1ED30}"/>
                  </a:ext>
                </a:extLst>
              </p:cNvPr>
              <p:cNvPicPr>
                <a:picLocks noChangeAspect="1"/>
              </p:cNvPicPr>
              <p:nvPr/>
            </p:nvPicPr>
            <p:blipFill>
              <a:blip r:embed="rId289"/>
              <a:stretch>
                <a:fillRect/>
              </a:stretch>
            </p:blipFill>
            <p:spPr>
              <a:xfrm>
                <a:off x="13091511" y="3677729"/>
                <a:ext cx="815641" cy="492562"/>
              </a:xfrm>
              <a:prstGeom prst="rect">
                <a:avLst/>
              </a:prstGeom>
            </p:spPr>
          </p:pic>
          <p:pic>
            <p:nvPicPr>
              <p:cNvPr id="311" name="Picture 310">
                <a:extLst>
                  <a:ext uri="{FF2B5EF4-FFF2-40B4-BE49-F238E27FC236}">
                    <a16:creationId xmlns:a16="http://schemas.microsoft.com/office/drawing/2014/main" id="{3C3E44A3-9163-424A-94A6-EB622A0087D4}"/>
                  </a:ext>
                </a:extLst>
              </p:cNvPr>
              <p:cNvPicPr>
                <a:picLocks noChangeAspect="1"/>
              </p:cNvPicPr>
              <p:nvPr/>
            </p:nvPicPr>
            <p:blipFill>
              <a:blip r:embed="rId290"/>
              <a:stretch>
                <a:fillRect/>
              </a:stretch>
            </p:blipFill>
            <p:spPr>
              <a:xfrm>
                <a:off x="13943978" y="3571595"/>
                <a:ext cx="804742" cy="664522"/>
              </a:xfrm>
              <a:prstGeom prst="rect">
                <a:avLst/>
              </a:prstGeom>
            </p:spPr>
          </p:pic>
          <p:pic>
            <p:nvPicPr>
              <p:cNvPr id="312" name="Picture 311">
                <a:extLst>
                  <a:ext uri="{FF2B5EF4-FFF2-40B4-BE49-F238E27FC236}">
                    <a16:creationId xmlns:a16="http://schemas.microsoft.com/office/drawing/2014/main" id="{5B9E492C-610A-40CC-8A80-2A2EC54F97AC}"/>
                  </a:ext>
                </a:extLst>
              </p:cNvPr>
              <p:cNvPicPr>
                <a:picLocks noChangeAspect="1"/>
              </p:cNvPicPr>
              <p:nvPr/>
            </p:nvPicPr>
            <p:blipFill>
              <a:blip r:embed="rId291"/>
              <a:stretch>
                <a:fillRect/>
              </a:stretch>
            </p:blipFill>
            <p:spPr>
              <a:xfrm>
                <a:off x="14805809" y="3622577"/>
                <a:ext cx="730575" cy="592930"/>
              </a:xfrm>
              <a:prstGeom prst="rect">
                <a:avLst/>
              </a:prstGeom>
            </p:spPr>
          </p:pic>
        </p:grpSp>
      </p:grpSp>
      <p:pic>
        <p:nvPicPr>
          <p:cNvPr id="5" name="Picture 4">
            <a:extLst>
              <a:ext uri="{FF2B5EF4-FFF2-40B4-BE49-F238E27FC236}">
                <a16:creationId xmlns:a16="http://schemas.microsoft.com/office/drawing/2014/main" id="{1E61F486-9C9D-EA43-8B03-51174E6024D5}"/>
              </a:ext>
            </a:extLst>
          </p:cNvPr>
          <p:cNvPicPr>
            <a:picLocks noChangeAspect="1"/>
          </p:cNvPicPr>
          <p:nvPr/>
        </p:nvPicPr>
        <p:blipFill>
          <a:blip r:embed="rId292"/>
          <a:stretch>
            <a:fillRect/>
          </a:stretch>
        </p:blipFill>
        <p:spPr>
          <a:xfrm>
            <a:off x="19878532" y="4811632"/>
            <a:ext cx="952500" cy="431800"/>
          </a:xfrm>
          <a:prstGeom prst="rect">
            <a:avLst/>
          </a:prstGeom>
        </p:spPr>
      </p:pic>
      <p:pic>
        <p:nvPicPr>
          <p:cNvPr id="31" name="Picture 30">
            <a:extLst>
              <a:ext uri="{FF2B5EF4-FFF2-40B4-BE49-F238E27FC236}">
                <a16:creationId xmlns:a16="http://schemas.microsoft.com/office/drawing/2014/main" id="{0568BD6E-ABFE-484F-8662-4769D993A909}"/>
              </a:ext>
            </a:extLst>
          </p:cNvPr>
          <p:cNvPicPr>
            <a:picLocks noChangeAspect="1"/>
          </p:cNvPicPr>
          <p:nvPr/>
        </p:nvPicPr>
        <p:blipFill>
          <a:blip r:embed="rId293"/>
          <a:stretch>
            <a:fillRect/>
          </a:stretch>
        </p:blipFill>
        <p:spPr>
          <a:xfrm>
            <a:off x="19911669" y="4886465"/>
            <a:ext cx="101600" cy="393700"/>
          </a:xfrm>
          <a:prstGeom prst="rect">
            <a:avLst/>
          </a:prstGeom>
        </p:spPr>
      </p:pic>
      <p:pic>
        <p:nvPicPr>
          <p:cNvPr id="32" name="Picture 31">
            <a:extLst>
              <a:ext uri="{FF2B5EF4-FFF2-40B4-BE49-F238E27FC236}">
                <a16:creationId xmlns:a16="http://schemas.microsoft.com/office/drawing/2014/main" id="{A48843BC-FCA7-BB47-B980-79A2EB007307}"/>
              </a:ext>
            </a:extLst>
          </p:cNvPr>
          <p:cNvPicPr>
            <a:picLocks noChangeAspect="1"/>
          </p:cNvPicPr>
          <p:nvPr/>
        </p:nvPicPr>
        <p:blipFill>
          <a:blip r:embed="rId294"/>
          <a:stretch>
            <a:fillRect/>
          </a:stretch>
        </p:blipFill>
        <p:spPr>
          <a:xfrm>
            <a:off x="8942825" y="4917051"/>
            <a:ext cx="749300" cy="444500"/>
          </a:xfrm>
          <a:prstGeom prst="rect">
            <a:avLst/>
          </a:prstGeom>
        </p:spPr>
      </p:pic>
      <p:pic>
        <p:nvPicPr>
          <p:cNvPr id="45" name="Picture 44">
            <a:extLst>
              <a:ext uri="{FF2B5EF4-FFF2-40B4-BE49-F238E27FC236}">
                <a16:creationId xmlns:a16="http://schemas.microsoft.com/office/drawing/2014/main" id="{979AA89C-D272-084D-848A-57E9FB5049C9}"/>
              </a:ext>
            </a:extLst>
          </p:cNvPr>
          <p:cNvPicPr>
            <a:picLocks noChangeAspect="1"/>
          </p:cNvPicPr>
          <p:nvPr/>
        </p:nvPicPr>
        <p:blipFill>
          <a:blip r:embed="rId295"/>
          <a:stretch>
            <a:fillRect/>
          </a:stretch>
        </p:blipFill>
        <p:spPr>
          <a:xfrm>
            <a:off x="8956058" y="4992261"/>
            <a:ext cx="114300" cy="381000"/>
          </a:xfrm>
          <a:prstGeom prst="rect">
            <a:avLst/>
          </a:prstGeom>
        </p:spPr>
      </p:pic>
      <p:pic>
        <p:nvPicPr>
          <p:cNvPr id="326" name="Picture 325">
            <a:extLst>
              <a:ext uri="{FF2B5EF4-FFF2-40B4-BE49-F238E27FC236}">
                <a16:creationId xmlns:a16="http://schemas.microsoft.com/office/drawing/2014/main" id="{112B5D78-F6DB-0742-8DEC-E7A5AFF1B569}"/>
              </a:ext>
            </a:extLst>
          </p:cNvPr>
          <p:cNvPicPr>
            <a:picLocks noChangeAspect="1"/>
          </p:cNvPicPr>
          <p:nvPr/>
        </p:nvPicPr>
        <p:blipFill>
          <a:blip r:embed="rId202"/>
          <a:stretch>
            <a:fillRect/>
          </a:stretch>
        </p:blipFill>
        <p:spPr>
          <a:xfrm>
            <a:off x="19486219" y="1480206"/>
            <a:ext cx="836058" cy="886422"/>
          </a:xfrm>
          <a:prstGeom prst="rect">
            <a:avLst/>
          </a:prstGeom>
        </p:spPr>
      </p:pic>
      <p:pic>
        <p:nvPicPr>
          <p:cNvPr id="327" name="Picture 326">
            <a:extLst>
              <a:ext uri="{FF2B5EF4-FFF2-40B4-BE49-F238E27FC236}">
                <a16:creationId xmlns:a16="http://schemas.microsoft.com/office/drawing/2014/main" id="{09A23B8F-61D1-9145-BD2F-54465938408E}"/>
              </a:ext>
            </a:extLst>
          </p:cNvPr>
          <p:cNvPicPr>
            <a:picLocks noChangeAspect="1"/>
          </p:cNvPicPr>
          <p:nvPr/>
        </p:nvPicPr>
        <p:blipFill>
          <a:blip r:embed="rId202">
            <a:duotone>
              <a:schemeClr val="accent5">
                <a:shade val="45000"/>
                <a:satMod val="135000"/>
              </a:schemeClr>
              <a:prstClr val="white"/>
            </a:duotone>
          </a:blip>
          <a:stretch>
            <a:fillRect/>
          </a:stretch>
        </p:blipFill>
        <p:spPr>
          <a:xfrm>
            <a:off x="20346075" y="1462701"/>
            <a:ext cx="784489" cy="831747"/>
          </a:xfrm>
          <a:prstGeom prst="rect">
            <a:avLst/>
          </a:prstGeom>
        </p:spPr>
      </p:pic>
      <p:pic>
        <p:nvPicPr>
          <p:cNvPr id="328" name="Picture 327">
            <a:extLst>
              <a:ext uri="{FF2B5EF4-FFF2-40B4-BE49-F238E27FC236}">
                <a16:creationId xmlns:a16="http://schemas.microsoft.com/office/drawing/2014/main" id="{FD1D7EB9-6FF5-7B42-BF36-7104113C0C4C}"/>
              </a:ext>
            </a:extLst>
          </p:cNvPr>
          <p:cNvPicPr>
            <a:picLocks noChangeAspect="1"/>
          </p:cNvPicPr>
          <p:nvPr/>
        </p:nvPicPr>
        <p:blipFill>
          <a:blip r:embed="rId202"/>
          <a:stretch>
            <a:fillRect/>
          </a:stretch>
        </p:blipFill>
        <p:spPr>
          <a:xfrm>
            <a:off x="8523201" y="1610081"/>
            <a:ext cx="836058" cy="886422"/>
          </a:xfrm>
          <a:prstGeom prst="rect">
            <a:avLst/>
          </a:prstGeom>
        </p:spPr>
      </p:pic>
      <p:pic>
        <p:nvPicPr>
          <p:cNvPr id="329" name="Picture 328">
            <a:extLst>
              <a:ext uri="{FF2B5EF4-FFF2-40B4-BE49-F238E27FC236}">
                <a16:creationId xmlns:a16="http://schemas.microsoft.com/office/drawing/2014/main" id="{8C34A304-C1E4-D54B-917E-3F202B3DBBBC}"/>
              </a:ext>
            </a:extLst>
          </p:cNvPr>
          <p:cNvPicPr>
            <a:picLocks noChangeAspect="1"/>
          </p:cNvPicPr>
          <p:nvPr/>
        </p:nvPicPr>
        <p:blipFill>
          <a:blip r:embed="rId202">
            <a:duotone>
              <a:schemeClr val="accent5">
                <a:shade val="45000"/>
                <a:satMod val="135000"/>
              </a:schemeClr>
              <a:prstClr val="white"/>
            </a:duotone>
          </a:blip>
          <a:stretch>
            <a:fillRect/>
          </a:stretch>
        </p:blipFill>
        <p:spPr>
          <a:xfrm>
            <a:off x="9383057" y="1592576"/>
            <a:ext cx="784489" cy="831747"/>
          </a:xfrm>
          <a:prstGeom prst="rect">
            <a:avLst/>
          </a:prstGeom>
        </p:spPr>
      </p:pic>
      <p:pic>
        <p:nvPicPr>
          <p:cNvPr id="73" name="Picture 72">
            <a:extLst>
              <a:ext uri="{FF2B5EF4-FFF2-40B4-BE49-F238E27FC236}">
                <a16:creationId xmlns:a16="http://schemas.microsoft.com/office/drawing/2014/main" id="{57A4A54F-9AE5-0847-A02A-3E77B44F50C9}"/>
              </a:ext>
            </a:extLst>
          </p:cNvPr>
          <p:cNvPicPr>
            <a:picLocks noChangeAspect="1"/>
          </p:cNvPicPr>
          <p:nvPr/>
        </p:nvPicPr>
        <p:blipFill>
          <a:blip r:embed="rId296"/>
          <a:stretch>
            <a:fillRect/>
          </a:stretch>
        </p:blipFill>
        <p:spPr>
          <a:xfrm>
            <a:off x="17630664" y="8217499"/>
            <a:ext cx="6070600" cy="4495800"/>
          </a:xfrm>
          <a:prstGeom prst="rect">
            <a:avLst/>
          </a:prstGeom>
        </p:spPr>
      </p:pic>
      <p:sp>
        <p:nvSpPr>
          <p:cNvPr id="84" name="TextBox 83">
            <a:extLst>
              <a:ext uri="{FF2B5EF4-FFF2-40B4-BE49-F238E27FC236}">
                <a16:creationId xmlns:a16="http://schemas.microsoft.com/office/drawing/2014/main" id="{00BFA559-4B67-4F4D-AA93-851D9989BACE}"/>
              </a:ext>
            </a:extLst>
          </p:cNvPr>
          <p:cNvSpPr txBox="1"/>
          <p:nvPr/>
        </p:nvSpPr>
        <p:spPr>
          <a:xfrm>
            <a:off x="18812122" y="8477921"/>
            <a:ext cx="3418393" cy="1569660"/>
          </a:xfrm>
          <a:prstGeom prst="rect">
            <a:avLst/>
          </a:prstGeom>
          <a:noFill/>
        </p:spPr>
        <p:txBody>
          <a:bodyPr wrap="square" rtlCol="0">
            <a:spAutoFit/>
          </a:bodyPr>
          <a:lstStyle/>
          <a:p>
            <a:pPr algn="ctr"/>
            <a:r>
              <a:rPr lang="en-US" sz="3200" dirty="0">
                <a:solidFill>
                  <a:schemeClr val="tx1"/>
                </a:solidFill>
              </a:rPr>
              <a:t>Partners</a:t>
            </a:r>
          </a:p>
          <a:p>
            <a:pPr algn="ctr"/>
            <a:r>
              <a:rPr lang="en-US" sz="3200" dirty="0">
                <a:solidFill>
                  <a:schemeClr val="tx1"/>
                </a:solidFill>
              </a:rPr>
              <a:t>Customers</a:t>
            </a:r>
          </a:p>
          <a:p>
            <a:pPr algn="ctr"/>
            <a:r>
              <a:rPr lang="en-US" sz="3200" dirty="0">
                <a:solidFill>
                  <a:schemeClr val="tx1"/>
                </a:solidFill>
              </a:rPr>
              <a:t>Remote users</a:t>
            </a:r>
          </a:p>
        </p:txBody>
      </p:sp>
      <p:pic>
        <p:nvPicPr>
          <p:cNvPr id="331" name="Picture 330">
            <a:extLst>
              <a:ext uri="{FF2B5EF4-FFF2-40B4-BE49-F238E27FC236}">
                <a16:creationId xmlns:a16="http://schemas.microsoft.com/office/drawing/2014/main" id="{9C5F2AB8-C7D4-3247-AEE6-4878F00F8E16}"/>
              </a:ext>
            </a:extLst>
          </p:cNvPr>
          <p:cNvPicPr>
            <a:picLocks noChangeAspect="1"/>
          </p:cNvPicPr>
          <p:nvPr/>
        </p:nvPicPr>
        <p:blipFill>
          <a:blip r:embed="rId297"/>
          <a:stretch>
            <a:fillRect/>
          </a:stretch>
        </p:blipFill>
        <p:spPr>
          <a:xfrm>
            <a:off x="22315114" y="10393302"/>
            <a:ext cx="839251" cy="685010"/>
          </a:xfrm>
          <a:prstGeom prst="rect">
            <a:avLst/>
          </a:prstGeom>
        </p:spPr>
      </p:pic>
      <p:pic>
        <p:nvPicPr>
          <p:cNvPr id="332" name="Picture 331">
            <a:extLst>
              <a:ext uri="{FF2B5EF4-FFF2-40B4-BE49-F238E27FC236}">
                <a16:creationId xmlns:a16="http://schemas.microsoft.com/office/drawing/2014/main" id="{76AA31D9-60D8-494E-AC28-62199B2E7467}"/>
              </a:ext>
            </a:extLst>
          </p:cNvPr>
          <p:cNvPicPr>
            <a:picLocks noChangeAspect="1"/>
          </p:cNvPicPr>
          <p:nvPr/>
        </p:nvPicPr>
        <p:blipFill>
          <a:blip r:embed="rId298"/>
          <a:stretch>
            <a:fillRect/>
          </a:stretch>
        </p:blipFill>
        <p:spPr>
          <a:xfrm>
            <a:off x="18220764" y="10582084"/>
            <a:ext cx="881447" cy="735696"/>
          </a:xfrm>
          <a:prstGeom prst="rect">
            <a:avLst/>
          </a:prstGeom>
        </p:spPr>
      </p:pic>
      <p:pic>
        <p:nvPicPr>
          <p:cNvPr id="2" name="Picture 1">
            <a:extLst>
              <a:ext uri="{FF2B5EF4-FFF2-40B4-BE49-F238E27FC236}">
                <a16:creationId xmlns:a16="http://schemas.microsoft.com/office/drawing/2014/main" id="{B164F40D-AD65-CE08-752E-5F85280A7727}"/>
              </a:ext>
            </a:extLst>
          </p:cNvPr>
          <p:cNvPicPr>
            <a:picLocks noChangeAspect="1"/>
          </p:cNvPicPr>
          <p:nvPr/>
        </p:nvPicPr>
        <p:blipFill>
          <a:blip r:embed="rId299"/>
          <a:stretch>
            <a:fillRect/>
          </a:stretch>
        </p:blipFill>
        <p:spPr>
          <a:xfrm>
            <a:off x="17460182" y="1250071"/>
            <a:ext cx="6070600" cy="4495800"/>
          </a:xfrm>
          <a:prstGeom prst="rect">
            <a:avLst/>
          </a:prstGeom>
        </p:spPr>
      </p:pic>
      <p:pic>
        <p:nvPicPr>
          <p:cNvPr id="6" name="Picture 5">
            <a:extLst>
              <a:ext uri="{FF2B5EF4-FFF2-40B4-BE49-F238E27FC236}">
                <a16:creationId xmlns:a16="http://schemas.microsoft.com/office/drawing/2014/main" id="{41FE6028-8BF1-A9B0-1EDC-365533365285}"/>
              </a:ext>
            </a:extLst>
          </p:cNvPr>
          <p:cNvPicPr>
            <a:picLocks noChangeAspect="1"/>
          </p:cNvPicPr>
          <p:nvPr/>
        </p:nvPicPr>
        <p:blipFill>
          <a:blip r:embed="rId299"/>
          <a:stretch>
            <a:fillRect/>
          </a:stretch>
        </p:blipFill>
        <p:spPr>
          <a:xfrm>
            <a:off x="6618497" y="1432737"/>
            <a:ext cx="6070600" cy="4495800"/>
          </a:xfrm>
          <a:prstGeom prst="rect">
            <a:avLst/>
          </a:prstGeom>
        </p:spPr>
      </p:pic>
      <p:pic>
        <p:nvPicPr>
          <p:cNvPr id="257" name="Picture 256">
            <a:extLst>
              <a:ext uri="{FF2B5EF4-FFF2-40B4-BE49-F238E27FC236}">
                <a16:creationId xmlns:a16="http://schemas.microsoft.com/office/drawing/2014/main" id="{6F2A8C21-4165-696F-0627-AE1399AD0594}"/>
              </a:ext>
            </a:extLst>
          </p:cNvPr>
          <p:cNvPicPr>
            <a:picLocks noChangeAspect="1"/>
          </p:cNvPicPr>
          <p:nvPr/>
        </p:nvPicPr>
        <p:blipFill>
          <a:blip r:embed="rId297"/>
          <a:stretch>
            <a:fillRect/>
          </a:stretch>
        </p:blipFill>
        <p:spPr>
          <a:xfrm>
            <a:off x="19676293" y="2109063"/>
            <a:ext cx="1366468" cy="1115333"/>
          </a:xfrm>
          <a:prstGeom prst="rect">
            <a:avLst/>
          </a:prstGeom>
        </p:spPr>
      </p:pic>
      <p:pic>
        <p:nvPicPr>
          <p:cNvPr id="309" name="Picture 308">
            <a:extLst>
              <a:ext uri="{FF2B5EF4-FFF2-40B4-BE49-F238E27FC236}">
                <a16:creationId xmlns:a16="http://schemas.microsoft.com/office/drawing/2014/main" id="{35636DBE-A5A7-DE90-4735-E0B6829BC1CC}"/>
              </a:ext>
            </a:extLst>
          </p:cNvPr>
          <p:cNvPicPr>
            <a:picLocks noChangeAspect="1"/>
          </p:cNvPicPr>
          <p:nvPr/>
        </p:nvPicPr>
        <p:blipFill>
          <a:blip r:embed="rId298"/>
          <a:stretch>
            <a:fillRect/>
          </a:stretch>
        </p:blipFill>
        <p:spPr>
          <a:xfrm>
            <a:off x="8681089" y="2221927"/>
            <a:ext cx="1363248" cy="1137829"/>
          </a:xfrm>
          <a:prstGeom prst="rect">
            <a:avLst/>
          </a:prstGeom>
        </p:spPr>
      </p:pic>
    </p:spTree>
    <p:extLst>
      <p:ext uri="{BB962C8B-B14F-4D97-AF65-F5344CB8AC3E}">
        <p14:creationId xmlns:p14="http://schemas.microsoft.com/office/powerpoint/2010/main" val="173885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500"/>
                                        <p:tgtEl>
                                          <p:spTgt spid="294"/>
                                        </p:tgtEl>
                                      </p:cBhvr>
                                    </p:animEffect>
                                  </p:childTnLst>
                                </p:cTn>
                              </p:par>
                              <p:par>
                                <p:cTn id="8" presetID="10" presetClass="entr" presetSubtype="0" fill="hold" nodeType="withEffect">
                                  <p:stCondLst>
                                    <p:cond delay="0"/>
                                  </p:stCondLst>
                                  <p:childTnLst>
                                    <p:set>
                                      <p:cBhvr>
                                        <p:cTn id="9" dur="1" fill="hold">
                                          <p:stCondLst>
                                            <p:cond delay="0"/>
                                          </p:stCondLst>
                                        </p:cTn>
                                        <p:tgtEl>
                                          <p:spTgt spid="266"/>
                                        </p:tgtEl>
                                        <p:attrNameLst>
                                          <p:attrName>style.visibility</p:attrName>
                                        </p:attrNameLst>
                                      </p:cBhvr>
                                      <p:to>
                                        <p:strVal val="visible"/>
                                      </p:to>
                                    </p:set>
                                    <p:animEffect transition="in" filter="fade">
                                      <p:cBhvr>
                                        <p:cTn id="10" dur="500"/>
                                        <p:tgtEl>
                                          <p:spTgt spid="266"/>
                                        </p:tgtEl>
                                      </p:cBhvr>
                                    </p:animEffect>
                                  </p:childTnLst>
                                </p:cTn>
                              </p:par>
                              <p:par>
                                <p:cTn id="11" presetID="10" presetClass="entr" presetSubtype="0" fill="hold" nodeType="withEffect">
                                  <p:stCondLst>
                                    <p:cond delay="0"/>
                                  </p:stCondLst>
                                  <p:childTnLst>
                                    <p:set>
                                      <p:cBhvr>
                                        <p:cTn id="12" dur="1" fill="hold">
                                          <p:stCondLst>
                                            <p:cond delay="0"/>
                                          </p:stCondLst>
                                        </p:cTn>
                                        <p:tgtEl>
                                          <p:spTgt spid="267"/>
                                        </p:tgtEl>
                                        <p:attrNameLst>
                                          <p:attrName>style.visibility</p:attrName>
                                        </p:attrNameLst>
                                      </p:cBhvr>
                                      <p:to>
                                        <p:strVal val="visible"/>
                                      </p:to>
                                    </p:set>
                                    <p:animEffect transition="in" filter="fade">
                                      <p:cBhvr>
                                        <p:cTn id="13" dur="500"/>
                                        <p:tgtEl>
                                          <p:spTgt spid="267"/>
                                        </p:tgtEl>
                                      </p:cBhvr>
                                    </p:animEffect>
                                  </p:childTnLst>
                                </p:cTn>
                              </p:par>
                              <p:par>
                                <p:cTn id="14" presetID="10" presetClass="entr" presetSubtype="0" fill="hold" nodeType="with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par>
                                <p:cTn id="17" presetID="10" presetClass="entr" presetSubtype="0" fill="hold" nodeType="withEffect">
                                  <p:stCondLst>
                                    <p:cond delay="0"/>
                                  </p:stCondLst>
                                  <p:childTnLst>
                                    <p:set>
                                      <p:cBhvr>
                                        <p:cTn id="18" dur="1" fill="hold">
                                          <p:stCondLst>
                                            <p:cond delay="0"/>
                                          </p:stCondLst>
                                        </p:cTn>
                                        <p:tgtEl>
                                          <p:spTgt spid="285"/>
                                        </p:tgtEl>
                                        <p:attrNameLst>
                                          <p:attrName>style.visibility</p:attrName>
                                        </p:attrNameLst>
                                      </p:cBhvr>
                                      <p:to>
                                        <p:strVal val="visible"/>
                                      </p:to>
                                    </p:set>
                                    <p:animEffect transition="in" filter="fade">
                                      <p:cBhvr>
                                        <p:cTn id="19" dur="500"/>
                                        <p:tgtEl>
                                          <p:spTgt spid="28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 presetClass="entr" presetSubtype="0" fill="hold" nodeType="withEffect">
                                  <p:stCondLst>
                                    <p:cond delay="0"/>
                                  </p:stCondLst>
                                  <p:childTnLst>
                                    <p:set>
                                      <p:cBhvr>
                                        <p:cTn id="26" dur="1" fill="hold">
                                          <p:stCondLst>
                                            <p:cond delay="0"/>
                                          </p:stCondLst>
                                        </p:cTn>
                                        <p:tgtEl>
                                          <p:spTgt spid="3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1"/>
                                        </p:tgtEl>
                                        <p:attrNameLst>
                                          <p:attrName>style.visibility</p:attrName>
                                        </p:attrNameLst>
                                      </p:cBhvr>
                                      <p:to>
                                        <p:strVal val="visible"/>
                                      </p:to>
                                    </p:set>
                                    <p:animEffect transition="in" filter="fade">
                                      <p:cBhvr>
                                        <p:cTn id="39" dur="500"/>
                                        <p:tgtEl>
                                          <p:spTgt spid="231"/>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92"/>
                                        </p:tgtEl>
                                        <p:attrNameLst>
                                          <p:attrName>style.visibility</p:attrName>
                                        </p:attrNameLst>
                                      </p:cBhvr>
                                      <p:to>
                                        <p:strVal val="visible"/>
                                      </p:to>
                                    </p:set>
                                    <p:animEffect transition="in" filter="wipe(up)">
                                      <p:cBhvr>
                                        <p:cTn id="43" dur="500"/>
                                        <p:tgtEl>
                                          <p:spTgt spid="19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5"/>
                                        </p:tgtEl>
                                        <p:attrNameLst>
                                          <p:attrName>style.visibility</p:attrName>
                                        </p:attrNameLst>
                                      </p:cBhvr>
                                      <p:to>
                                        <p:strVal val="visible"/>
                                      </p:to>
                                    </p:set>
                                    <p:animEffect transition="in" filter="fade">
                                      <p:cBhvr>
                                        <p:cTn id="48" dur="500"/>
                                        <p:tgtEl>
                                          <p:spTgt spid="255"/>
                                        </p:tgtEl>
                                      </p:cBhvr>
                                    </p:animEffect>
                                  </p:childTnLst>
                                </p:cTn>
                              </p:par>
                              <p:par>
                                <p:cTn id="49" presetID="10" presetClass="exit" presetSubtype="0" fill="hold" nodeType="withEffect">
                                  <p:stCondLst>
                                    <p:cond delay="0"/>
                                  </p:stCondLst>
                                  <p:childTnLst>
                                    <p:animEffect transition="out" filter="fade">
                                      <p:cBhvr>
                                        <p:cTn id="50" dur="500"/>
                                        <p:tgtEl>
                                          <p:spTgt spid="192"/>
                                        </p:tgtEl>
                                      </p:cBhvr>
                                    </p:animEffect>
                                    <p:set>
                                      <p:cBhvr>
                                        <p:cTn id="51" dur="1" fill="hold">
                                          <p:stCondLst>
                                            <p:cond delay="499"/>
                                          </p:stCondLst>
                                        </p:cTn>
                                        <p:tgtEl>
                                          <p:spTgt spid="192"/>
                                        </p:tgtEl>
                                        <p:attrNameLst>
                                          <p:attrName>style.visibility</p:attrName>
                                        </p:attrNameLst>
                                      </p:cBhvr>
                                      <p:to>
                                        <p:strVal val="hidden"/>
                                      </p:to>
                                    </p:set>
                                  </p:childTnLst>
                                </p:cTn>
                              </p:par>
                            </p:childTnLst>
                          </p:cTn>
                        </p:par>
                        <p:par>
                          <p:cTn id="52" fill="hold">
                            <p:stCondLst>
                              <p:cond delay="500"/>
                            </p:stCondLst>
                            <p:childTnLst>
                              <p:par>
                                <p:cTn id="53" presetID="9" presetClass="emph" presetSubtype="0" nodeType="afterEffect">
                                  <p:stCondLst>
                                    <p:cond delay="500"/>
                                  </p:stCondLst>
                                  <p:childTnLst>
                                    <p:set>
                                      <p:cBhvr>
                                        <p:cTn id="54" dur="indefinite"/>
                                        <p:tgtEl>
                                          <p:spTgt spid="231"/>
                                        </p:tgtEl>
                                        <p:attrNameLst>
                                          <p:attrName>style.opacity</p:attrName>
                                        </p:attrNameLst>
                                      </p:cBhvr>
                                      <p:to>
                                        <p:strVal val="0.15"/>
                                      </p:to>
                                    </p:set>
                                    <p:animEffect filter="image" prLst="opacity: 0.15">
                                      <p:cBhvr rctx="IE">
                                        <p:cTn id="55" dur="indefinite"/>
                                        <p:tgtEl>
                                          <p:spTgt spid="231"/>
                                        </p:tgtEl>
                                      </p:cBhvr>
                                    </p:animEffect>
                                  </p:childTnLst>
                                </p:cTn>
                              </p:par>
                            </p:childTnLst>
                          </p:cTn>
                        </p:par>
                        <p:par>
                          <p:cTn id="56" fill="hold">
                            <p:stCondLst>
                              <p:cond delay="1000"/>
                            </p:stCondLst>
                            <p:childTnLst>
                              <p:par>
                                <p:cTn id="57" presetID="10" presetClass="entr" presetSubtype="0" fill="hold" nodeType="afterEffect">
                                  <p:stCondLst>
                                    <p:cond delay="700"/>
                                  </p:stCondLst>
                                  <p:childTnLst>
                                    <p:set>
                                      <p:cBhvr>
                                        <p:cTn id="58" dur="1" fill="hold">
                                          <p:stCondLst>
                                            <p:cond delay="0"/>
                                          </p:stCondLst>
                                        </p:cTn>
                                        <p:tgtEl>
                                          <p:spTgt spid="314"/>
                                        </p:tgtEl>
                                        <p:attrNameLst>
                                          <p:attrName>style.visibility</p:attrName>
                                        </p:attrNameLst>
                                      </p:cBhvr>
                                      <p:to>
                                        <p:strVal val="visible"/>
                                      </p:to>
                                    </p:set>
                                    <p:animEffect transition="in" filter="fade">
                                      <p:cBhvr>
                                        <p:cTn id="59" dur="500"/>
                                        <p:tgtEl>
                                          <p:spTgt spid="314"/>
                                        </p:tgtEl>
                                      </p:cBhvr>
                                    </p:animEffect>
                                  </p:childTnLst>
                                </p:cTn>
                              </p:par>
                            </p:childTnLst>
                          </p:cTn>
                        </p:par>
                        <p:par>
                          <p:cTn id="60" fill="hold">
                            <p:stCondLst>
                              <p:cond delay="2200"/>
                            </p:stCondLst>
                            <p:childTnLst>
                              <p:par>
                                <p:cTn id="61" presetID="6" presetClass="entr" presetSubtype="32" fill="hold" nodeType="afterEffect">
                                  <p:stCondLst>
                                    <p:cond delay="0"/>
                                  </p:stCondLst>
                                  <p:childTnLst>
                                    <p:set>
                                      <p:cBhvr>
                                        <p:cTn id="62" dur="1" fill="hold">
                                          <p:stCondLst>
                                            <p:cond delay="0"/>
                                          </p:stCondLst>
                                        </p:cTn>
                                        <p:tgtEl>
                                          <p:spTgt spid="316"/>
                                        </p:tgtEl>
                                        <p:attrNameLst>
                                          <p:attrName>style.visibility</p:attrName>
                                        </p:attrNameLst>
                                      </p:cBhvr>
                                      <p:to>
                                        <p:strVal val="visible"/>
                                      </p:to>
                                    </p:set>
                                    <p:animEffect transition="in" filter="circle(out)">
                                      <p:cBhvr>
                                        <p:cTn id="63" dur="9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2636239" cy="1273428"/>
          </a:xfrm>
        </p:spPr>
        <p:txBody>
          <a:bodyPr>
            <a:noAutofit/>
          </a:bodyPr>
          <a:lstStyle/>
          <a:p>
            <a:r>
              <a:rPr lang="en-US" sz="7198" dirty="0">
                <a:effectLst>
                  <a:outerShdw blurRad="38100" dist="38100" dir="2700000" algn="tl">
                    <a:srgbClr val="000000">
                      <a:alpha val="43137"/>
                    </a:srgbClr>
                  </a:outerShdw>
                </a:effectLst>
                <a:latin typeface="Gilmer" panose="00000500000000000000" pitchFamily="50" charset="0"/>
              </a:rPr>
              <a:t>Zero-trust Identity driven controls</a:t>
            </a:r>
          </a:p>
        </p:txBody>
      </p:sp>
      <p:sp>
        <p:nvSpPr>
          <p:cNvPr id="16" name="Content Placeholder 2">
            <a:extLst>
              <a:ext uri="{FF2B5EF4-FFF2-40B4-BE49-F238E27FC236}">
                <a16:creationId xmlns:a16="http://schemas.microsoft.com/office/drawing/2014/main" id="{297322D4-7ACE-489E-B855-327ECF74198A}"/>
              </a:ext>
            </a:extLst>
          </p:cNvPr>
          <p:cNvSpPr txBox="1">
            <a:spLocks/>
          </p:cNvSpPr>
          <p:nvPr/>
        </p:nvSpPr>
        <p:spPr>
          <a:xfrm>
            <a:off x="593804" y="3047140"/>
            <a:ext cx="7019976" cy="8631484"/>
          </a:xfrm>
          <a:prstGeom prst="rect">
            <a:avLst/>
          </a:prstGeom>
        </p:spPr>
        <p:txBody>
          <a:bodyPr vert="horz" lIns="91440" tIns="45720" rIns="91440" bIns="45720" rtlCol="0">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buClrTx/>
              <a:buFont typeface="Arial" panose="020B0604020202020204" pitchFamily="34" charset="0"/>
              <a:buNone/>
            </a:pPr>
            <a:r>
              <a:rPr lang="en-US" sz="6000" b="1" dirty="0"/>
              <a:t>Vault</a:t>
            </a:r>
            <a:endParaRPr lang="en-US" sz="4400" b="1" dirty="0"/>
          </a:p>
          <a:p>
            <a:pPr marL="0" indent="0" algn="ctr">
              <a:buClrTx/>
              <a:buFont typeface="Arial" panose="020B0604020202020204" pitchFamily="34" charset="0"/>
              <a:buNone/>
            </a:pPr>
            <a:endParaRPr lang="en-US" sz="4400" dirty="0"/>
          </a:p>
          <a:p>
            <a:pPr marL="0" indent="0" algn="ctr">
              <a:lnSpc>
                <a:spcPct val="100000"/>
              </a:lnSpc>
              <a:buClrTx/>
              <a:buNone/>
            </a:pPr>
            <a:r>
              <a:rPr lang="en-US" sz="4400" dirty="0"/>
              <a:t>Global Identity Broker</a:t>
            </a:r>
          </a:p>
          <a:p>
            <a:pPr marL="0" indent="0" algn="ctr">
              <a:lnSpc>
                <a:spcPct val="100000"/>
              </a:lnSpc>
              <a:buClrTx/>
              <a:buNone/>
            </a:pPr>
            <a:endParaRPr lang="en-US" sz="4400" dirty="0"/>
          </a:p>
          <a:p>
            <a:pPr marL="0" indent="0" algn="ctr">
              <a:lnSpc>
                <a:spcPct val="100000"/>
              </a:lnSpc>
              <a:buClrTx/>
              <a:buNone/>
            </a:pPr>
            <a:r>
              <a:rPr lang="en-US" sz="4400" dirty="0"/>
              <a:t>Maps any identity platform to a Vault identity</a:t>
            </a:r>
            <a:br>
              <a:rPr lang="en-US" sz="4400" dirty="0"/>
            </a:br>
            <a:endParaRPr lang="en-US" sz="4400" dirty="0"/>
          </a:p>
          <a:p>
            <a:pPr marL="0" indent="0" algn="ctr">
              <a:lnSpc>
                <a:spcPct val="100000"/>
              </a:lnSpc>
              <a:buClrTx/>
              <a:buNone/>
            </a:pPr>
            <a:r>
              <a:rPr lang="en-US" sz="4400" dirty="0"/>
              <a:t>Platform / runtime agnostic</a:t>
            </a:r>
          </a:p>
        </p:txBody>
      </p:sp>
      <p:sp>
        <p:nvSpPr>
          <p:cNvPr id="22" name="Content Placeholder 2">
            <a:extLst>
              <a:ext uri="{FF2B5EF4-FFF2-40B4-BE49-F238E27FC236}">
                <a16:creationId xmlns:a16="http://schemas.microsoft.com/office/drawing/2014/main" id="{774F73AD-E489-4F45-8CEC-93EA9F5E3227}"/>
              </a:ext>
            </a:extLst>
          </p:cNvPr>
          <p:cNvSpPr txBox="1">
            <a:spLocks/>
          </p:cNvSpPr>
          <p:nvPr/>
        </p:nvSpPr>
        <p:spPr>
          <a:xfrm>
            <a:off x="7964124" y="3047140"/>
            <a:ext cx="7886560" cy="8631484"/>
          </a:xfrm>
          <a:prstGeom prst="rect">
            <a:avLst/>
          </a:prstGeom>
        </p:spPr>
        <p:txBody>
          <a:bodyPr vert="horz" lIns="91440" tIns="45720" rIns="91440" bIns="45720" rtlCol="0">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buClrTx/>
              <a:buFont typeface="Arial" panose="020B0604020202020204" pitchFamily="34" charset="0"/>
              <a:buNone/>
            </a:pPr>
            <a:r>
              <a:rPr lang="en-US" sz="6000" b="1" dirty="0"/>
              <a:t>Consul</a:t>
            </a:r>
            <a:endParaRPr lang="en-US" sz="4400" b="1" dirty="0"/>
          </a:p>
          <a:p>
            <a:pPr marL="0" indent="0" algn="ctr">
              <a:buClrTx/>
              <a:buFont typeface="Arial" panose="020B0604020202020204" pitchFamily="34" charset="0"/>
              <a:buNone/>
            </a:pPr>
            <a:endParaRPr lang="en-US" sz="4400" dirty="0"/>
          </a:p>
          <a:p>
            <a:pPr marL="0" indent="0" algn="ctr">
              <a:lnSpc>
                <a:spcPct val="100000"/>
              </a:lnSpc>
              <a:buClrTx/>
              <a:buNone/>
            </a:pPr>
            <a:r>
              <a:rPr lang="en-US" sz="4400" dirty="0"/>
              <a:t>Machine-to-Machine Identity</a:t>
            </a:r>
          </a:p>
          <a:p>
            <a:pPr marL="0" indent="0" algn="ctr">
              <a:lnSpc>
                <a:spcPct val="100000"/>
              </a:lnSpc>
              <a:buClrTx/>
              <a:buNone/>
            </a:pPr>
            <a:endParaRPr lang="en-US" sz="4400" dirty="0"/>
          </a:p>
          <a:p>
            <a:pPr marL="0" indent="0" algn="ctr">
              <a:lnSpc>
                <a:spcPct val="100000"/>
              </a:lnSpc>
              <a:buClrTx/>
              <a:buNone/>
            </a:pPr>
            <a:r>
              <a:rPr lang="en-US" sz="4400" dirty="0"/>
              <a:t>Service-to-service communications</a:t>
            </a:r>
          </a:p>
          <a:p>
            <a:pPr marL="0" indent="0" algn="ctr">
              <a:lnSpc>
                <a:spcPct val="100000"/>
              </a:lnSpc>
              <a:buClrTx/>
              <a:buNone/>
            </a:pPr>
            <a:endParaRPr lang="en-US" sz="2800" dirty="0"/>
          </a:p>
          <a:p>
            <a:pPr marL="0" indent="0" algn="ctr">
              <a:lnSpc>
                <a:spcPct val="100000"/>
              </a:lnSpc>
              <a:buClrTx/>
              <a:buNone/>
            </a:pPr>
            <a:r>
              <a:rPr lang="en-US" sz="4400" dirty="0"/>
              <a:t>Platform / runtime agnostic</a:t>
            </a:r>
            <a:br>
              <a:rPr lang="en-US" sz="4400" dirty="0"/>
            </a:br>
            <a:endParaRPr lang="en-US" sz="4400" dirty="0"/>
          </a:p>
        </p:txBody>
      </p:sp>
      <p:sp>
        <p:nvSpPr>
          <p:cNvPr id="23" name="Content Placeholder 2">
            <a:extLst>
              <a:ext uri="{FF2B5EF4-FFF2-40B4-BE49-F238E27FC236}">
                <a16:creationId xmlns:a16="http://schemas.microsoft.com/office/drawing/2014/main" id="{7038A69F-AD0D-4679-B38B-995AF77E28DA}"/>
              </a:ext>
            </a:extLst>
          </p:cNvPr>
          <p:cNvSpPr txBox="1">
            <a:spLocks/>
          </p:cNvSpPr>
          <p:nvPr/>
        </p:nvSpPr>
        <p:spPr>
          <a:xfrm>
            <a:off x="16161024" y="3065801"/>
            <a:ext cx="7628145" cy="8631484"/>
          </a:xfrm>
          <a:prstGeom prst="rect">
            <a:avLst/>
          </a:prstGeom>
        </p:spPr>
        <p:txBody>
          <a:bodyPr vert="horz" lIns="91440" tIns="45720" rIns="91440" bIns="45720" rtlCol="0">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buClrTx/>
              <a:buFont typeface="Arial" panose="020B0604020202020204" pitchFamily="34" charset="0"/>
              <a:buNone/>
            </a:pPr>
            <a:r>
              <a:rPr lang="en-US" sz="6000" b="1" dirty="0"/>
              <a:t>Boundary</a:t>
            </a:r>
            <a:endParaRPr lang="en-US" sz="4400" b="1" dirty="0"/>
          </a:p>
          <a:p>
            <a:pPr marL="0" indent="0" algn="ctr">
              <a:buClrTx/>
              <a:buFont typeface="Arial" panose="020B0604020202020204" pitchFamily="34" charset="0"/>
              <a:buNone/>
            </a:pPr>
            <a:endParaRPr lang="en-US" sz="4400" dirty="0"/>
          </a:p>
          <a:p>
            <a:pPr marL="0" indent="0" algn="ctr">
              <a:lnSpc>
                <a:spcPct val="100000"/>
              </a:lnSpc>
              <a:buClrTx/>
              <a:buNone/>
            </a:pPr>
            <a:r>
              <a:rPr lang="en-US" sz="4400" dirty="0"/>
              <a:t>Human-to-machine Identity</a:t>
            </a:r>
          </a:p>
          <a:p>
            <a:pPr marL="0" indent="0" algn="ctr">
              <a:lnSpc>
                <a:spcPct val="100000"/>
              </a:lnSpc>
              <a:buClrTx/>
              <a:buNone/>
            </a:pPr>
            <a:endParaRPr lang="en-US" sz="4400" dirty="0"/>
          </a:p>
          <a:p>
            <a:pPr marL="0" indent="0" algn="ctr">
              <a:lnSpc>
                <a:spcPct val="100000"/>
              </a:lnSpc>
              <a:buClrTx/>
              <a:buNone/>
            </a:pPr>
            <a:r>
              <a:rPr lang="en-US" sz="4400" dirty="0"/>
              <a:t>Human to machine communications</a:t>
            </a:r>
            <a:br>
              <a:rPr lang="en-US" sz="4400" dirty="0"/>
            </a:br>
            <a:endParaRPr lang="en-US" sz="4400" dirty="0"/>
          </a:p>
          <a:p>
            <a:pPr marL="0" indent="0" algn="ctr">
              <a:lnSpc>
                <a:spcPct val="100000"/>
              </a:lnSpc>
              <a:buClrTx/>
              <a:buNone/>
            </a:pPr>
            <a:r>
              <a:rPr lang="en-US" sz="4400" dirty="0"/>
              <a:t>Platform / runtime agnostic</a:t>
            </a:r>
          </a:p>
        </p:txBody>
      </p:sp>
    </p:spTree>
    <p:extLst>
      <p:ext uri="{BB962C8B-B14F-4D97-AF65-F5344CB8AC3E}">
        <p14:creationId xmlns:p14="http://schemas.microsoft.com/office/powerpoint/2010/main" val="1427438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66"/>
          <p:cNvSpPr txBox="1"/>
          <p:nvPr/>
        </p:nvSpPr>
        <p:spPr>
          <a:xfrm>
            <a:off x="538460" y="736061"/>
            <a:ext cx="12165631" cy="1295663"/>
          </a:xfrm>
          <a:prstGeom prst="rect">
            <a:avLst/>
          </a:prstGeom>
          <a:noFill/>
          <a:ln>
            <a:noFill/>
          </a:ln>
        </p:spPr>
        <p:txBody>
          <a:bodyPr spcFirstLastPara="1" wrap="square" lIns="0" tIns="0" rIns="0" bIns="0" anchor="t" anchorCtr="0">
            <a:noAutofit/>
          </a:bodyPr>
          <a:lstStyle/>
          <a:p>
            <a:r>
              <a:rPr lang="en" sz="6398">
                <a:solidFill>
                  <a:srgbClr val="FFFFFF"/>
                </a:solidFill>
                <a:latin typeface="Open Sans"/>
                <a:ea typeface="Open Sans"/>
                <a:cs typeface="Open Sans"/>
                <a:sym typeface="Open Sans"/>
              </a:rPr>
              <a:t>What is Consul Enterprise?</a:t>
            </a:r>
            <a:endParaRPr sz="6398">
              <a:solidFill>
                <a:srgbClr val="FFFFFF"/>
              </a:solidFill>
              <a:latin typeface="Open Sans"/>
              <a:ea typeface="Open Sans"/>
              <a:cs typeface="Open Sans"/>
              <a:sym typeface="Open Sans"/>
            </a:endParaRPr>
          </a:p>
          <a:p>
            <a:endParaRPr sz="6398">
              <a:latin typeface="Open Sans"/>
              <a:ea typeface="Open Sans"/>
              <a:cs typeface="Open Sans"/>
              <a:sym typeface="Open Sans"/>
            </a:endParaRPr>
          </a:p>
          <a:p>
            <a:endParaRPr sz="6398">
              <a:latin typeface="Open Sans"/>
              <a:ea typeface="Open Sans"/>
              <a:cs typeface="Open Sans"/>
              <a:sym typeface="Open Sans"/>
            </a:endParaRPr>
          </a:p>
          <a:p>
            <a:endParaRPr sz="6398">
              <a:latin typeface="Open Sans"/>
              <a:ea typeface="Open Sans"/>
              <a:cs typeface="Open Sans"/>
              <a:sym typeface="Open Sans"/>
            </a:endParaRPr>
          </a:p>
        </p:txBody>
      </p:sp>
      <p:sp>
        <p:nvSpPr>
          <p:cNvPr id="541" name="Google Shape;541;p166"/>
          <p:cNvSpPr txBox="1"/>
          <p:nvPr/>
        </p:nvSpPr>
        <p:spPr>
          <a:xfrm>
            <a:off x="1900771" y="2794725"/>
            <a:ext cx="19569303" cy="8921676"/>
          </a:xfrm>
          <a:prstGeom prst="rect">
            <a:avLst/>
          </a:prstGeom>
          <a:noFill/>
          <a:ln>
            <a:noFill/>
          </a:ln>
        </p:spPr>
        <p:txBody>
          <a:bodyPr spcFirstLastPara="1" wrap="square" lIns="243737" tIns="243737" rIns="243737" bIns="243737" anchor="t" anchorCtr="0">
            <a:noAutofit/>
          </a:bodyPr>
          <a:lstStyle/>
          <a:p>
            <a:pPr>
              <a:lnSpc>
                <a:spcPct val="115000"/>
              </a:lnSpc>
              <a:spcBef>
                <a:spcPts val="6398"/>
              </a:spcBef>
            </a:pPr>
            <a:r>
              <a:rPr lang="en" sz="3999" dirty="0">
                <a:solidFill>
                  <a:srgbClr val="FFFFFF"/>
                </a:solidFill>
                <a:latin typeface="Helvetica Neue"/>
                <a:ea typeface="Helvetica Neue"/>
                <a:cs typeface="Helvetica Neue"/>
                <a:sym typeface="Helvetica Neue"/>
              </a:rPr>
              <a:t>HashiCorp Consul Enterprise is an API-driven secure service networking solution. </a:t>
            </a:r>
            <a:br>
              <a:rPr lang="en" sz="3999" dirty="0">
                <a:solidFill>
                  <a:srgbClr val="FFFFFF"/>
                </a:solidFill>
                <a:latin typeface="Helvetica Neue"/>
                <a:ea typeface="Helvetica Neue"/>
                <a:cs typeface="Helvetica Neue"/>
                <a:sym typeface="Helvetica Neue"/>
              </a:rPr>
            </a:br>
            <a:br>
              <a:rPr lang="en" sz="3999" dirty="0">
                <a:solidFill>
                  <a:srgbClr val="FFFFFF"/>
                </a:solidFill>
                <a:latin typeface="Helvetica Neue"/>
                <a:ea typeface="Helvetica Neue"/>
                <a:cs typeface="Helvetica Neue"/>
                <a:sym typeface="Helvetica Neue"/>
              </a:rPr>
            </a:br>
            <a:r>
              <a:rPr lang="en" sz="3999" dirty="0">
                <a:solidFill>
                  <a:srgbClr val="FFFFFF"/>
                </a:solidFill>
                <a:latin typeface="Helvetica Neue"/>
                <a:ea typeface="Helvetica Neue"/>
                <a:cs typeface="Helvetica Neue"/>
                <a:sym typeface="Helvetica Neue"/>
              </a:rPr>
              <a:t>It provides the underlying platform to discover services, automate network configurations, and enable zero-trust connectivity across any cloud or runtime.</a:t>
            </a:r>
            <a:endParaRPr sz="3999" dirty="0">
              <a:solidFill>
                <a:srgbClr val="FFFFFF"/>
              </a:solidFill>
              <a:latin typeface="Helvetica Neue"/>
              <a:ea typeface="Helvetica Neue"/>
              <a:cs typeface="Helvetica Neue"/>
              <a:sym typeface="Helvetica Neue"/>
            </a:endParaRPr>
          </a:p>
          <a:p>
            <a:pPr>
              <a:lnSpc>
                <a:spcPct val="115000"/>
              </a:lnSpc>
              <a:spcBef>
                <a:spcPts val="6398"/>
              </a:spcBef>
            </a:pPr>
            <a:r>
              <a:rPr lang="en" sz="3999" dirty="0">
                <a:solidFill>
                  <a:srgbClr val="FFFFFF"/>
                </a:solidFill>
                <a:latin typeface="Helvetica Neue"/>
                <a:ea typeface="Helvetica Neue"/>
                <a:cs typeface="Helvetica Neue"/>
                <a:sym typeface="Helvetica Neue"/>
              </a:rPr>
              <a:t>For additional descriptions or instructions that expand on this workshop, please see the docs, API guide, and learning site:</a:t>
            </a:r>
            <a:endParaRPr sz="3999" dirty="0">
              <a:solidFill>
                <a:srgbClr val="FFFFFF"/>
              </a:solidFill>
              <a:latin typeface="Helvetica Neue"/>
              <a:ea typeface="Helvetica Neue"/>
              <a:cs typeface="Helvetica Neue"/>
              <a:sym typeface="Helvetica Neue"/>
            </a:endParaRPr>
          </a:p>
          <a:p>
            <a:pPr marL="1218895" indent="-863384">
              <a:lnSpc>
                <a:spcPct val="115000"/>
              </a:lnSpc>
              <a:spcBef>
                <a:spcPts val="6398"/>
              </a:spcBef>
              <a:buClr>
                <a:srgbClr val="FFFFFF"/>
              </a:buClr>
              <a:buSzPts val="1500"/>
              <a:buFont typeface="Helvetica Neue"/>
              <a:buChar char="●"/>
            </a:pPr>
            <a:r>
              <a:rPr lang="en" sz="3999" u="sng" dirty="0">
                <a:solidFill>
                  <a:srgbClr val="FFFF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https://www.consul.io/docs/</a:t>
            </a:r>
            <a:endParaRPr sz="3999" u="sng" dirty="0">
              <a:solidFill>
                <a:srgbClr val="FFFFFF"/>
              </a:solidFill>
              <a:latin typeface="Helvetica Neue"/>
              <a:ea typeface="Helvetica Neue"/>
              <a:cs typeface="Helvetica Neue"/>
              <a:sym typeface="Helvetica Neue"/>
            </a:endParaRPr>
          </a:p>
          <a:p>
            <a:pPr marL="1218895" indent="-863384">
              <a:lnSpc>
                <a:spcPct val="115000"/>
              </a:lnSpc>
              <a:buClr>
                <a:srgbClr val="FFFFFF"/>
              </a:buClr>
              <a:buSzPts val="1500"/>
              <a:buFont typeface="Helvetica Neue"/>
              <a:buChar char="●"/>
            </a:pPr>
            <a:r>
              <a:rPr lang="en" sz="3999" u="sng" dirty="0">
                <a:solidFill>
                  <a:srgbClr val="FFFFFF"/>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https://www.consul.io/api/</a:t>
            </a:r>
            <a:endParaRPr sz="3999" u="sng" dirty="0">
              <a:solidFill>
                <a:srgbClr val="FFFFFF"/>
              </a:solidFill>
              <a:latin typeface="Helvetica Neue"/>
              <a:ea typeface="Helvetica Neue"/>
              <a:cs typeface="Helvetica Neue"/>
              <a:sym typeface="Helvetica Neue"/>
            </a:endParaRPr>
          </a:p>
          <a:p>
            <a:pPr marL="1218895" indent="-863384">
              <a:lnSpc>
                <a:spcPct val="115000"/>
              </a:lnSpc>
              <a:buClr>
                <a:srgbClr val="FFFFFF"/>
              </a:buClr>
              <a:buSzPts val="1500"/>
              <a:buFont typeface="Helvetica Neue"/>
              <a:buChar char="●"/>
            </a:pPr>
            <a:r>
              <a:rPr lang="en" sz="3999" u="sng" dirty="0">
                <a:solidFill>
                  <a:srgbClr val="FFFFFF"/>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https://learn.hashicorp.com/consul/</a:t>
            </a:r>
            <a:endParaRPr sz="3999" u="sng" dirty="0">
              <a:solidFill>
                <a:srgbClr val="FFFFFF"/>
              </a:solidFill>
              <a:latin typeface="Helvetica Neue"/>
              <a:ea typeface="Helvetica Neue"/>
              <a:cs typeface="Helvetica Neue"/>
              <a:sym typeface="Helvetica Neue"/>
            </a:endParaRPr>
          </a:p>
          <a:p>
            <a:pPr>
              <a:spcBef>
                <a:spcPts val="6398"/>
              </a:spcBef>
            </a:pPr>
            <a:endParaRPr sz="1333" dirty="0">
              <a:solidFill>
                <a:srgbClr val="FFFFFF"/>
              </a:solidFill>
              <a:latin typeface="Open Sans"/>
              <a:ea typeface="Open Sans"/>
              <a:cs typeface="Open Sans"/>
              <a:sym typeface="Open Sans"/>
            </a:endParaRPr>
          </a:p>
        </p:txBody>
      </p:sp>
      <p:pic>
        <p:nvPicPr>
          <p:cNvPr id="542" name="Google Shape;542;p166"/>
          <p:cNvPicPr preferRelativeResize="0"/>
          <p:nvPr/>
        </p:nvPicPr>
        <p:blipFill>
          <a:blip r:embed="rId6">
            <a:alphaModFix/>
          </a:blip>
          <a:stretch>
            <a:fillRect/>
          </a:stretch>
        </p:blipFill>
        <p:spPr>
          <a:xfrm>
            <a:off x="19305035" y="8794829"/>
            <a:ext cx="3707498" cy="34577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16605727" cy="1273428"/>
          </a:xfrm>
        </p:spPr>
        <p:txBody>
          <a:bodyPr>
            <a:noAutofit/>
          </a:bodyPr>
          <a:lstStyle/>
          <a:p>
            <a:r>
              <a:rPr lang="en-US" sz="7198" dirty="0">
                <a:effectLst>
                  <a:outerShdw blurRad="38100" dist="38100" dir="2700000" algn="tl">
                    <a:srgbClr val="000000">
                      <a:alpha val="43137"/>
                    </a:srgbClr>
                  </a:outerShdw>
                </a:effectLst>
                <a:latin typeface="Gilmer" panose="00000500000000000000" pitchFamily="50" charset="0"/>
              </a:rPr>
              <a:t>Platform Fragmentation</a:t>
            </a:r>
          </a:p>
        </p:txBody>
      </p:sp>
      <p:pic>
        <p:nvPicPr>
          <p:cNvPr id="179" name="Picture 178">
            <a:extLst>
              <a:ext uri="{FF2B5EF4-FFF2-40B4-BE49-F238E27FC236}">
                <a16:creationId xmlns:a16="http://schemas.microsoft.com/office/drawing/2014/main" id="{9A5DB7F6-C633-49DE-B03A-08DFD36AF295}"/>
              </a:ext>
            </a:extLst>
          </p:cNvPr>
          <p:cNvPicPr>
            <a:picLocks noChangeAspect="1"/>
          </p:cNvPicPr>
          <p:nvPr/>
        </p:nvPicPr>
        <p:blipFill>
          <a:blip r:embed="rId3"/>
          <a:stretch>
            <a:fillRect/>
          </a:stretch>
        </p:blipFill>
        <p:spPr>
          <a:xfrm>
            <a:off x="12606223" y="3349428"/>
            <a:ext cx="1572904" cy="1158340"/>
          </a:xfrm>
          <a:prstGeom prst="rect">
            <a:avLst/>
          </a:prstGeom>
        </p:spPr>
      </p:pic>
      <p:pic>
        <p:nvPicPr>
          <p:cNvPr id="180" name="Picture 179">
            <a:extLst>
              <a:ext uri="{FF2B5EF4-FFF2-40B4-BE49-F238E27FC236}">
                <a16:creationId xmlns:a16="http://schemas.microsoft.com/office/drawing/2014/main" id="{BDFEAFDF-32D7-4EE3-BFDF-C028F1DC2F95}"/>
              </a:ext>
            </a:extLst>
          </p:cNvPr>
          <p:cNvPicPr>
            <a:picLocks noChangeAspect="1"/>
          </p:cNvPicPr>
          <p:nvPr/>
        </p:nvPicPr>
        <p:blipFill>
          <a:blip r:embed="rId4"/>
          <a:stretch>
            <a:fillRect/>
          </a:stretch>
        </p:blipFill>
        <p:spPr>
          <a:xfrm>
            <a:off x="22229564" y="3400662"/>
            <a:ext cx="1304657" cy="1207113"/>
          </a:xfrm>
          <a:prstGeom prst="rect">
            <a:avLst/>
          </a:prstGeom>
        </p:spPr>
      </p:pic>
      <p:pic>
        <p:nvPicPr>
          <p:cNvPr id="181" name="Picture 180">
            <a:extLst>
              <a:ext uri="{FF2B5EF4-FFF2-40B4-BE49-F238E27FC236}">
                <a16:creationId xmlns:a16="http://schemas.microsoft.com/office/drawing/2014/main" id="{D7873C63-FC8E-422F-8E54-982933D92AE6}"/>
              </a:ext>
            </a:extLst>
          </p:cNvPr>
          <p:cNvPicPr>
            <a:picLocks noChangeAspect="1"/>
          </p:cNvPicPr>
          <p:nvPr/>
        </p:nvPicPr>
        <p:blipFill>
          <a:blip r:embed="rId5"/>
          <a:stretch>
            <a:fillRect/>
          </a:stretch>
        </p:blipFill>
        <p:spPr>
          <a:xfrm>
            <a:off x="17725005" y="3321937"/>
            <a:ext cx="1290074" cy="1266788"/>
          </a:xfrm>
          <a:prstGeom prst="rect">
            <a:avLst/>
          </a:prstGeom>
        </p:spPr>
      </p:pic>
      <mc:AlternateContent xmlns:mc="http://schemas.openxmlformats.org/markup-compatibility/2006">
        <mc:Choice xmlns:p14="http://schemas.microsoft.com/office/powerpoint/2010/main" Requires="p14">
          <p:contentPart p14:bwMode="auto" r:id="rId6">
            <p14:nvContentPartPr>
              <p14:cNvPr id="182" name="Ink 181">
                <a:extLst>
                  <a:ext uri="{FF2B5EF4-FFF2-40B4-BE49-F238E27FC236}">
                    <a16:creationId xmlns:a16="http://schemas.microsoft.com/office/drawing/2014/main" id="{627CA87C-E05E-4D3B-9636-FDA9E542F640}"/>
                  </a:ext>
                </a:extLst>
              </p14:cNvPr>
              <p14:cNvContentPartPr/>
              <p14:nvPr/>
            </p14:nvContentPartPr>
            <p14:xfrm>
              <a:off x="5965877" y="1801830"/>
              <a:ext cx="2723644" cy="2008402"/>
            </p14:xfrm>
          </p:contentPart>
        </mc:Choice>
        <mc:Fallback>
          <p:pic>
            <p:nvPicPr>
              <p:cNvPr id="182" name="Ink 181">
                <a:extLst>
                  <a:ext uri="{FF2B5EF4-FFF2-40B4-BE49-F238E27FC236}">
                    <a16:creationId xmlns:a16="http://schemas.microsoft.com/office/drawing/2014/main" id="{627CA87C-E05E-4D3B-9636-FDA9E542F640}"/>
                  </a:ext>
                </a:extLst>
              </p:cNvPr>
              <p:cNvPicPr/>
              <p:nvPr/>
            </p:nvPicPr>
            <p:blipFill>
              <a:blip r:embed="rId7"/>
              <a:stretch>
                <a:fillRect/>
              </a:stretch>
            </p:blipFill>
            <p:spPr>
              <a:xfrm>
                <a:off x="5956876" y="1792830"/>
                <a:ext cx="2741286" cy="2026042"/>
              </a:xfrm>
              <a:prstGeom prst="rect">
                <a:avLst/>
              </a:prstGeom>
            </p:spPr>
          </p:pic>
        </mc:Fallback>
      </mc:AlternateContent>
      <p:pic>
        <p:nvPicPr>
          <p:cNvPr id="186" name="Picture 185">
            <a:extLst>
              <a:ext uri="{FF2B5EF4-FFF2-40B4-BE49-F238E27FC236}">
                <a16:creationId xmlns:a16="http://schemas.microsoft.com/office/drawing/2014/main" id="{E7883343-9F2A-4130-B98E-C84FED05B88E}"/>
              </a:ext>
            </a:extLst>
          </p:cNvPr>
          <p:cNvPicPr>
            <a:picLocks noChangeAspect="1"/>
          </p:cNvPicPr>
          <p:nvPr/>
        </p:nvPicPr>
        <p:blipFill>
          <a:blip r:embed="rId8"/>
          <a:stretch>
            <a:fillRect/>
          </a:stretch>
        </p:blipFill>
        <p:spPr>
          <a:xfrm>
            <a:off x="10241161" y="6772448"/>
            <a:ext cx="1627773" cy="981541"/>
          </a:xfrm>
          <a:prstGeom prst="rect">
            <a:avLst/>
          </a:prstGeom>
        </p:spPr>
      </p:pic>
      <p:grpSp>
        <p:nvGrpSpPr>
          <p:cNvPr id="20" name="Group 19">
            <a:extLst>
              <a:ext uri="{FF2B5EF4-FFF2-40B4-BE49-F238E27FC236}">
                <a16:creationId xmlns:a16="http://schemas.microsoft.com/office/drawing/2014/main" id="{02E96EE7-AE44-49E0-9D3D-36DA95338C7C}"/>
              </a:ext>
            </a:extLst>
          </p:cNvPr>
          <p:cNvGrpSpPr/>
          <p:nvPr/>
        </p:nvGrpSpPr>
        <p:grpSpPr>
          <a:xfrm>
            <a:off x="9343306" y="5198142"/>
            <a:ext cx="66600" cy="4118040"/>
            <a:chOff x="8112106" y="5222982"/>
            <a:chExt cx="66600" cy="4118040"/>
          </a:xfrm>
        </p:grpSpPr>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EE04E1C-8707-483C-BC34-E92D02017FE0}"/>
                    </a:ext>
                  </a:extLst>
                </p14:cNvPr>
                <p14:cNvContentPartPr/>
                <p14:nvPr/>
              </p14:nvContentPartPr>
              <p14:xfrm>
                <a:off x="8120746" y="5222982"/>
                <a:ext cx="17640" cy="376200"/>
              </p14:xfrm>
            </p:contentPart>
          </mc:Choice>
          <mc:Fallback xmlns="">
            <p:pic>
              <p:nvPicPr>
                <p:cNvPr id="8" name="Ink 7">
                  <a:extLst>
                    <a:ext uri="{FF2B5EF4-FFF2-40B4-BE49-F238E27FC236}">
                      <a16:creationId xmlns:a16="http://schemas.microsoft.com/office/drawing/2014/main" id="{BEE04E1C-8707-483C-BC34-E92D02017FE0}"/>
                    </a:ext>
                  </a:extLst>
                </p:cNvPr>
                <p:cNvPicPr/>
                <p:nvPr/>
              </p:nvPicPr>
              <p:blipFill>
                <a:blip r:embed="rId11"/>
                <a:stretch>
                  <a:fillRect/>
                </a:stretch>
              </p:blipFill>
              <p:spPr>
                <a:xfrm>
                  <a:off x="8111746" y="5213982"/>
                  <a:ext cx="352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D3CAF9B-072D-4B27-98D2-8E1CB5270E0E}"/>
                    </a:ext>
                  </a:extLst>
                </p14:cNvPr>
                <p14:cNvContentPartPr/>
                <p14:nvPr/>
              </p14:nvContentPartPr>
              <p14:xfrm>
                <a:off x="8123266" y="6075822"/>
                <a:ext cx="24120" cy="405000"/>
              </p14:xfrm>
            </p:contentPart>
          </mc:Choice>
          <mc:Fallback xmlns="">
            <p:pic>
              <p:nvPicPr>
                <p:cNvPr id="9" name="Ink 8">
                  <a:extLst>
                    <a:ext uri="{FF2B5EF4-FFF2-40B4-BE49-F238E27FC236}">
                      <a16:creationId xmlns:a16="http://schemas.microsoft.com/office/drawing/2014/main" id="{4D3CAF9B-072D-4B27-98D2-8E1CB5270E0E}"/>
                    </a:ext>
                  </a:extLst>
                </p:cNvPr>
                <p:cNvPicPr/>
                <p:nvPr/>
              </p:nvPicPr>
              <p:blipFill>
                <a:blip r:embed="rId13"/>
                <a:stretch>
                  <a:fillRect/>
                </a:stretch>
              </p:blipFill>
              <p:spPr>
                <a:xfrm>
                  <a:off x="8114266" y="6066822"/>
                  <a:ext cx="417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D9FFD3DF-C5F4-46AE-888D-53DACE29C2EF}"/>
                    </a:ext>
                  </a:extLst>
                </p14:cNvPr>
                <p14:cNvContentPartPr/>
                <p14:nvPr/>
              </p14:nvContentPartPr>
              <p14:xfrm>
                <a:off x="8150266" y="7964022"/>
                <a:ext cx="28440" cy="408600"/>
              </p14:xfrm>
            </p:contentPart>
          </mc:Choice>
          <mc:Fallback xmlns="">
            <p:pic>
              <p:nvPicPr>
                <p:cNvPr id="11" name="Ink 10">
                  <a:extLst>
                    <a:ext uri="{FF2B5EF4-FFF2-40B4-BE49-F238E27FC236}">
                      <a16:creationId xmlns:a16="http://schemas.microsoft.com/office/drawing/2014/main" id="{D9FFD3DF-C5F4-46AE-888D-53DACE29C2EF}"/>
                    </a:ext>
                  </a:extLst>
                </p:cNvPr>
                <p:cNvPicPr/>
                <p:nvPr/>
              </p:nvPicPr>
              <p:blipFill>
                <a:blip r:embed="rId15"/>
                <a:stretch>
                  <a:fillRect/>
                </a:stretch>
              </p:blipFill>
              <p:spPr>
                <a:xfrm>
                  <a:off x="8141266" y="7955022"/>
                  <a:ext cx="460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595B3781-480E-40E9-8380-A578EBFE66E0}"/>
                    </a:ext>
                  </a:extLst>
                </p14:cNvPr>
                <p14:cNvContentPartPr/>
                <p14:nvPr/>
              </p14:nvContentPartPr>
              <p14:xfrm>
                <a:off x="8112106" y="8948622"/>
                <a:ext cx="38520" cy="392400"/>
              </p14:xfrm>
            </p:contentPart>
          </mc:Choice>
          <mc:Fallback xmlns="">
            <p:pic>
              <p:nvPicPr>
                <p:cNvPr id="12" name="Ink 11">
                  <a:extLst>
                    <a:ext uri="{FF2B5EF4-FFF2-40B4-BE49-F238E27FC236}">
                      <a16:creationId xmlns:a16="http://schemas.microsoft.com/office/drawing/2014/main" id="{595B3781-480E-40E9-8380-A578EBFE66E0}"/>
                    </a:ext>
                  </a:extLst>
                </p:cNvPr>
                <p:cNvPicPr/>
                <p:nvPr/>
              </p:nvPicPr>
              <p:blipFill>
                <a:blip r:embed="rId17"/>
                <a:stretch>
                  <a:fillRect/>
                </a:stretch>
              </p:blipFill>
              <p:spPr>
                <a:xfrm>
                  <a:off x="8103106" y="8939622"/>
                  <a:ext cx="56160" cy="410040"/>
                </a:xfrm>
                <a:prstGeom prst="rect">
                  <a:avLst/>
                </a:prstGeom>
              </p:spPr>
            </p:pic>
          </mc:Fallback>
        </mc:AlternateContent>
      </p:grpSp>
      <p:pic>
        <p:nvPicPr>
          <p:cNvPr id="24" name="Picture 23">
            <a:extLst>
              <a:ext uri="{FF2B5EF4-FFF2-40B4-BE49-F238E27FC236}">
                <a16:creationId xmlns:a16="http://schemas.microsoft.com/office/drawing/2014/main" id="{6EE0E276-870C-41BA-A889-189EA2F2832F}"/>
              </a:ext>
            </a:extLst>
          </p:cNvPr>
          <p:cNvPicPr>
            <a:picLocks noChangeAspect="1"/>
          </p:cNvPicPr>
          <p:nvPr/>
        </p:nvPicPr>
        <p:blipFill>
          <a:blip r:embed="rId18"/>
          <a:stretch>
            <a:fillRect/>
          </a:stretch>
        </p:blipFill>
        <p:spPr>
          <a:xfrm>
            <a:off x="8696289" y="6589552"/>
            <a:ext cx="1365622" cy="1164437"/>
          </a:xfrm>
          <a:prstGeom prst="rect">
            <a:avLst/>
          </a:prstGeom>
        </p:spPr>
      </p:pic>
      <p:pic>
        <p:nvPicPr>
          <p:cNvPr id="25" name="Picture 24">
            <a:extLst>
              <a:ext uri="{FF2B5EF4-FFF2-40B4-BE49-F238E27FC236}">
                <a16:creationId xmlns:a16="http://schemas.microsoft.com/office/drawing/2014/main" id="{1D5BD2F4-960A-4984-B211-5CB4F4EA04DD}"/>
              </a:ext>
            </a:extLst>
          </p:cNvPr>
          <p:cNvPicPr>
            <a:picLocks noChangeAspect="1"/>
          </p:cNvPicPr>
          <p:nvPr/>
        </p:nvPicPr>
        <p:blipFill>
          <a:blip r:embed="rId19"/>
          <a:stretch>
            <a:fillRect/>
          </a:stretch>
        </p:blipFill>
        <p:spPr>
          <a:xfrm>
            <a:off x="19647538" y="3349428"/>
            <a:ext cx="1346793" cy="1249901"/>
          </a:xfrm>
          <a:prstGeom prst="rect">
            <a:avLst/>
          </a:prstGeom>
        </p:spPr>
      </p:pic>
      <p:pic>
        <p:nvPicPr>
          <p:cNvPr id="26" name="Picture 25">
            <a:extLst>
              <a:ext uri="{FF2B5EF4-FFF2-40B4-BE49-F238E27FC236}">
                <a16:creationId xmlns:a16="http://schemas.microsoft.com/office/drawing/2014/main" id="{C48EAE3E-1F48-47A2-894E-16FA8EC1E716}"/>
              </a:ext>
            </a:extLst>
          </p:cNvPr>
          <p:cNvPicPr>
            <a:picLocks noChangeAspect="1"/>
          </p:cNvPicPr>
          <p:nvPr/>
        </p:nvPicPr>
        <p:blipFill>
          <a:blip r:embed="rId20"/>
          <a:stretch>
            <a:fillRect/>
          </a:stretch>
        </p:blipFill>
        <p:spPr>
          <a:xfrm>
            <a:off x="15403808" y="3544572"/>
            <a:ext cx="1688738" cy="859611"/>
          </a:xfrm>
          <a:prstGeom prst="rect">
            <a:avLst/>
          </a:prstGeom>
        </p:spPr>
      </p:pic>
      <p:grpSp>
        <p:nvGrpSpPr>
          <p:cNvPr id="139" name="Group 138">
            <a:extLst>
              <a:ext uri="{FF2B5EF4-FFF2-40B4-BE49-F238E27FC236}">
                <a16:creationId xmlns:a16="http://schemas.microsoft.com/office/drawing/2014/main" id="{4D957372-2D81-4FBB-87A0-477EDA10F25E}"/>
              </a:ext>
            </a:extLst>
          </p:cNvPr>
          <p:cNvGrpSpPr/>
          <p:nvPr/>
        </p:nvGrpSpPr>
        <p:grpSpPr>
          <a:xfrm>
            <a:off x="12625701" y="9944947"/>
            <a:ext cx="10927998" cy="1285838"/>
            <a:chOff x="11219767" y="9773081"/>
            <a:chExt cx="10927998" cy="1285838"/>
          </a:xfrm>
        </p:grpSpPr>
        <p:pic>
          <p:nvPicPr>
            <p:cNvPr id="52" name="Picture 51">
              <a:extLst>
                <a:ext uri="{FF2B5EF4-FFF2-40B4-BE49-F238E27FC236}">
                  <a16:creationId xmlns:a16="http://schemas.microsoft.com/office/drawing/2014/main" id="{F5AFE90F-1C02-41F7-9F24-7110FC96F718}"/>
                </a:ext>
              </a:extLst>
            </p:cNvPr>
            <p:cNvPicPr>
              <a:picLocks noChangeAspect="1"/>
            </p:cNvPicPr>
            <p:nvPr/>
          </p:nvPicPr>
          <p:blipFill>
            <a:blip r:embed="rId21">
              <a:duotone>
                <a:prstClr val="black"/>
                <a:schemeClr val="accent5">
                  <a:tint val="45000"/>
                  <a:satMod val="400000"/>
                </a:schemeClr>
              </a:duotone>
              <a:extLst>
                <a:ext uri="{BEBA8EAE-BF5A-486C-A8C5-ECC9F3942E4B}">
                  <a14:imgProps xmlns:a14="http://schemas.microsoft.com/office/drawing/2010/main">
                    <a14:imgLayer r:embed="rId22">
                      <a14:imgEffect>
                        <a14:saturation sat="0"/>
                      </a14:imgEffect>
                    </a14:imgLayer>
                  </a14:imgProps>
                </a:ext>
              </a:extLst>
            </a:blip>
            <a:stretch>
              <a:fillRect/>
            </a:stretch>
          </p:blipFill>
          <p:spPr>
            <a:xfrm>
              <a:off x="11219767" y="9800572"/>
              <a:ext cx="1572904" cy="1158340"/>
            </a:xfrm>
            <a:prstGeom prst="rect">
              <a:avLst/>
            </a:prstGeom>
          </p:spPr>
        </p:pic>
        <p:pic>
          <p:nvPicPr>
            <p:cNvPr id="53" name="Picture 52">
              <a:extLst>
                <a:ext uri="{FF2B5EF4-FFF2-40B4-BE49-F238E27FC236}">
                  <a16:creationId xmlns:a16="http://schemas.microsoft.com/office/drawing/2014/main" id="{DAC664D0-6799-4668-BBCC-75F4579BDAD7}"/>
                </a:ext>
              </a:extLst>
            </p:cNvPr>
            <p:cNvPicPr>
              <a:picLocks noChangeAspect="1"/>
            </p:cNvPicPr>
            <p:nvPr/>
          </p:nvPicPr>
          <p:blipFill>
            <a:blip r:embed="rId23">
              <a:extLst>
                <a:ext uri="{BEBA8EAE-BF5A-486C-A8C5-ECC9F3942E4B}">
                  <a14:imgProps xmlns:a14="http://schemas.microsoft.com/office/drawing/2010/main">
                    <a14:imgLayer r:embed="rId24">
                      <a14:imgEffect>
                        <a14:saturation sat="33000"/>
                      </a14:imgEffect>
                    </a14:imgLayer>
                  </a14:imgProps>
                </a:ext>
              </a:extLst>
            </a:blip>
            <a:stretch>
              <a:fillRect/>
            </a:stretch>
          </p:blipFill>
          <p:spPr>
            <a:xfrm>
              <a:off x="20843108" y="9851806"/>
              <a:ext cx="1304657" cy="1207113"/>
            </a:xfrm>
            <a:prstGeom prst="rect">
              <a:avLst/>
            </a:prstGeom>
          </p:spPr>
        </p:pic>
        <p:pic>
          <p:nvPicPr>
            <p:cNvPr id="54" name="Picture 53">
              <a:extLst>
                <a:ext uri="{FF2B5EF4-FFF2-40B4-BE49-F238E27FC236}">
                  <a16:creationId xmlns:a16="http://schemas.microsoft.com/office/drawing/2014/main" id="{0D787548-75A8-49E2-8263-04070E7108DA}"/>
                </a:ext>
              </a:extLst>
            </p:cNvPr>
            <p:cNvPicPr>
              <a:picLocks noChangeAspect="1"/>
            </p:cNvPicPr>
            <p:nvPr/>
          </p:nvPicPr>
          <p:blipFill>
            <a:blip r:embed="rId25">
              <a:extLst>
                <a:ext uri="{BEBA8EAE-BF5A-486C-A8C5-ECC9F3942E4B}">
                  <a14:imgProps xmlns:a14="http://schemas.microsoft.com/office/drawing/2010/main">
                    <a14:imgLayer r:embed="rId26">
                      <a14:imgEffect>
                        <a14:saturation sat="33000"/>
                      </a14:imgEffect>
                    </a14:imgLayer>
                  </a14:imgProps>
                </a:ext>
              </a:extLst>
            </a:blip>
            <a:stretch>
              <a:fillRect/>
            </a:stretch>
          </p:blipFill>
          <p:spPr>
            <a:xfrm>
              <a:off x="16338549" y="9773081"/>
              <a:ext cx="1290074" cy="1266788"/>
            </a:xfrm>
            <a:prstGeom prst="rect">
              <a:avLst/>
            </a:prstGeom>
          </p:spPr>
        </p:pic>
        <p:pic>
          <p:nvPicPr>
            <p:cNvPr id="55" name="Picture 54">
              <a:extLst>
                <a:ext uri="{FF2B5EF4-FFF2-40B4-BE49-F238E27FC236}">
                  <a16:creationId xmlns:a16="http://schemas.microsoft.com/office/drawing/2014/main" id="{EE3A8DF7-A610-4152-B70E-8612F7D0CC1B}"/>
                </a:ext>
              </a:extLst>
            </p:cNvPr>
            <p:cNvPicPr>
              <a:picLocks noChangeAspect="1"/>
            </p:cNvPicPr>
            <p:nvPr/>
          </p:nvPicPr>
          <p:blipFill>
            <a:blip r:embed="rId19">
              <a:duotone>
                <a:prstClr val="black"/>
                <a:schemeClr val="accent2">
                  <a:tint val="45000"/>
                  <a:satMod val="400000"/>
                </a:schemeClr>
              </a:duotone>
            </a:blip>
            <a:stretch>
              <a:fillRect/>
            </a:stretch>
          </p:blipFill>
          <p:spPr>
            <a:xfrm>
              <a:off x="18261082" y="9800572"/>
              <a:ext cx="1346793" cy="1249901"/>
            </a:xfrm>
            <a:prstGeom prst="rect">
              <a:avLst/>
            </a:prstGeom>
          </p:spPr>
        </p:pic>
        <p:pic>
          <p:nvPicPr>
            <p:cNvPr id="56" name="Picture 55">
              <a:extLst>
                <a:ext uri="{FF2B5EF4-FFF2-40B4-BE49-F238E27FC236}">
                  <a16:creationId xmlns:a16="http://schemas.microsoft.com/office/drawing/2014/main" id="{7F901D78-4188-42BB-A5A4-36E2B44C83F0}"/>
                </a:ext>
              </a:extLst>
            </p:cNvPr>
            <p:cNvPicPr>
              <a:picLocks noChangeAspect="1"/>
            </p:cNvPicPr>
            <p:nvPr/>
          </p:nvPicPr>
          <p:blipFill>
            <a:blip r:embed="rId27">
              <a:extLst>
                <a:ext uri="{BEBA8EAE-BF5A-486C-A8C5-ECC9F3942E4B}">
                  <a14:imgProps xmlns:a14="http://schemas.microsoft.com/office/drawing/2010/main">
                    <a14:imgLayer r:embed="rId28">
                      <a14:imgEffect>
                        <a14:saturation sat="33000"/>
                      </a14:imgEffect>
                    </a14:imgLayer>
                  </a14:imgProps>
                </a:ext>
              </a:extLst>
            </a:blip>
            <a:stretch>
              <a:fillRect/>
            </a:stretch>
          </p:blipFill>
          <p:spPr>
            <a:xfrm>
              <a:off x="14017352" y="9995716"/>
              <a:ext cx="1688738" cy="859611"/>
            </a:xfrm>
            <a:prstGeom prst="rect">
              <a:avLst/>
            </a:prstGeom>
          </p:spPr>
        </p:pic>
      </p:grpSp>
      <p:grpSp>
        <p:nvGrpSpPr>
          <p:cNvPr id="47" name="Group 46">
            <a:extLst>
              <a:ext uri="{FF2B5EF4-FFF2-40B4-BE49-F238E27FC236}">
                <a16:creationId xmlns:a16="http://schemas.microsoft.com/office/drawing/2014/main" id="{B33588BB-326B-4BA6-BEA0-0FD32A525698}"/>
              </a:ext>
            </a:extLst>
          </p:cNvPr>
          <p:cNvGrpSpPr/>
          <p:nvPr/>
        </p:nvGrpSpPr>
        <p:grpSpPr>
          <a:xfrm>
            <a:off x="12110654" y="4650580"/>
            <a:ext cx="10923106" cy="2749873"/>
            <a:chOff x="10879454" y="4675420"/>
            <a:chExt cx="10923106" cy="2749873"/>
          </a:xfrm>
        </p:grpSpPr>
        <p:grpSp>
          <p:nvGrpSpPr>
            <p:cNvPr id="43" name="Group 42">
              <a:extLst>
                <a:ext uri="{FF2B5EF4-FFF2-40B4-BE49-F238E27FC236}">
                  <a16:creationId xmlns:a16="http://schemas.microsoft.com/office/drawing/2014/main" id="{25BF5DCB-6EF2-40EA-8754-DA1C1AFADB73}"/>
                </a:ext>
              </a:extLst>
            </p:cNvPr>
            <p:cNvGrpSpPr/>
            <p:nvPr/>
          </p:nvGrpSpPr>
          <p:grpSpPr>
            <a:xfrm>
              <a:off x="11843520" y="4675420"/>
              <a:ext cx="9959040" cy="2657403"/>
              <a:chOff x="11843520" y="4675420"/>
              <a:chExt cx="9959040" cy="2657403"/>
            </a:xfrm>
          </p:grpSpPr>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C0C168B7-A822-4128-9A62-87CB5557136D}"/>
                      </a:ext>
                    </a:extLst>
                  </p14:cNvPr>
                  <p14:cNvContentPartPr/>
                  <p14:nvPr/>
                </p14:nvContentPartPr>
                <p14:xfrm>
                  <a:off x="11963400" y="7053823"/>
                  <a:ext cx="9689760" cy="270451"/>
                </p14:xfrm>
              </p:contentPart>
            </mc:Choice>
            <mc:Fallback xmlns="">
              <p:pic>
                <p:nvPicPr>
                  <p:cNvPr id="22" name="Ink 21">
                    <a:extLst>
                      <a:ext uri="{FF2B5EF4-FFF2-40B4-BE49-F238E27FC236}">
                        <a16:creationId xmlns:a16="http://schemas.microsoft.com/office/drawing/2014/main" id="{C0C168B7-A822-4128-9A62-87CB5557136D}"/>
                      </a:ext>
                    </a:extLst>
                  </p:cNvPr>
                  <p:cNvPicPr/>
                  <p:nvPr/>
                </p:nvPicPr>
                <p:blipFill>
                  <a:blip r:embed="rId30"/>
                  <a:stretch>
                    <a:fillRect/>
                  </a:stretch>
                </p:blipFill>
                <p:spPr>
                  <a:xfrm>
                    <a:off x="11954400" y="7044820"/>
                    <a:ext cx="9707399" cy="288097"/>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6987829E-BA52-48CB-84C1-9921305E6BD4}"/>
                      </a:ext>
                    </a:extLst>
                  </p14:cNvPr>
                  <p14:cNvContentPartPr/>
                  <p14:nvPr/>
                </p14:nvContentPartPr>
                <p14:xfrm>
                  <a:off x="19140000" y="5194423"/>
                  <a:ext cx="131040" cy="1944360"/>
                </p14:xfrm>
              </p:contentPart>
            </mc:Choice>
            <mc:Fallback xmlns="">
              <p:pic>
                <p:nvPicPr>
                  <p:cNvPr id="31" name="Ink 30">
                    <a:extLst>
                      <a:ext uri="{FF2B5EF4-FFF2-40B4-BE49-F238E27FC236}">
                        <a16:creationId xmlns:a16="http://schemas.microsoft.com/office/drawing/2014/main" id="{6987829E-BA52-48CB-84C1-9921305E6BD4}"/>
                      </a:ext>
                    </a:extLst>
                  </p:cNvPr>
                  <p:cNvPicPr/>
                  <p:nvPr/>
                </p:nvPicPr>
                <p:blipFill>
                  <a:blip r:embed="rId32"/>
                  <a:stretch>
                    <a:fillRect/>
                  </a:stretch>
                </p:blipFill>
                <p:spPr>
                  <a:xfrm>
                    <a:off x="19131000" y="5185425"/>
                    <a:ext cx="148680" cy="196199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Ink 34">
                    <a:extLst>
                      <a:ext uri="{FF2B5EF4-FFF2-40B4-BE49-F238E27FC236}">
                        <a16:creationId xmlns:a16="http://schemas.microsoft.com/office/drawing/2014/main" id="{60E1151D-30C1-4985-B650-71C38D49CE8B}"/>
                      </a:ext>
                    </a:extLst>
                  </p14:cNvPr>
                  <p14:cNvContentPartPr/>
                  <p14:nvPr/>
                </p14:nvContentPartPr>
                <p14:xfrm>
                  <a:off x="21605640" y="4938823"/>
                  <a:ext cx="196920" cy="2111760"/>
                </p14:xfrm>
              </p:contentPart>
            </mc:Choice>
            <mc:Fallback xmlns="">
              <p:pic>
                <p:nvPicPr>
                  <p:cNvPr id="35" name="Ink 34">
                    <a:extLst>
                      <a:ext uri="{FF2B5EF4-FFF2-40B4-BE49-F238E27FC236}">
                        <a16:creationId xmlns:a16="http://schemas.microsoft.com/office/drawing/2014/main" id="{60E1151D-30C1-4985-B650-71C38D49CE8B}"/>
                      </a:ext>
                    </a:extLst>
                  </p:cNvPr>
                  <p:cNvPicPr/>
                  <p:nvPr/>
                </p:nvPicPr>
                <p:blipFill>
                  <a:blip r:embed="rId34"/>
                  <a:stretch>
                    <a:fillRect/>
                  </a:stretch>
                </p:blipFill>
                <p:spPr>
                  <a:xfrm>
                    <a:off x="21596640" y="4929823"/>
                    <a:ext cx="214560" cy="2129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8" name="Ink 37">
                    <a:extLst>
                      <a:ext uri="{FF2B5EF4-FFF2-40B4-BE49-F238E27FC236}">
                        <a16:creationId xmlns:a16="http://schemas.microsoft.com/office/drawing/2014/main" id="{F2741D84-8483-46D4-B3E7-9112B03A9F2D}"/>
                      </a:ext>
                    </a:extLst>
                  </p14:cNvPr>
                  <p14:cNvContentPartPr/>
                  <p14:nvPr/>
                </p14:nvContentPartPr>
                <p14:xfrm>
                  <a:off x="11843520" y="4789783"/>
                  <a:ext cx="112680" cy="2543040"/>
                </p14:xfrm>
              </p:contentPart>
            </mc:Choice>
            <mc:Fallback xmlns="">
              <p:pic>
                <p:nvPicPr>
                  <p:cNvPr id="38" name="Ink 37">
                    <a:extLst>
                      <a:ext uri="{FF2B5EF4-FFF2-40B4-BE49-F238E27FC236}">
                        <a16:creationId xmlns:a16="http://schemas.microsoft.com/office/drawing/2014/main" id="{F2741D84-8483-46D4-B3E7-9112B03A9F2D}"/>
                      </a:ext>
                    </a:extLst>
                  </p:cNvPr>
                  <p:cNvPicPr/>
                  <p:nvPr/>
                </p:nvPicPr>
                <p:blipFill>
                  <a:blip r:embed="rId36"/>
                  <a:stretch>
                    <a:fillRect/>
                  </a:stretch>
                </p:blipFill>
                <p:spPr>
                  <a:xfrm>
                    <a:off x="11834520" y="4780783"/>
                    <a:ext cx="130320" cy="2560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C60189C2-B198-4785-AA60-7D41C07694D7}"/>
                      </a:ext>
                    </a:extLst>
                  </p14:cNvPr>
                  <p14:cNvContentPartPr/>
                  <p14:nvPr/>
                </p14:nvContentPartPr>
                <p14:xfrm>
                  <a:off x="17173641" y="4972780"/>
                  <a:ext cx="45360" cy="2168640"/>
                </p14:xfrm>
              </p:contentPart>
            </mc:Choice>
            <mc:Fallback xmlns="">
              <p:pic>
                <p:nvPicPr>
                  <p:cNvPr id="40" name="Ink 39">
                    <a:extLst>
                      <a:ext uri="{FF2B5EF4-FFF2-40B4-BE49-F238E27FC236}">
                        <a16:creationId xmlns:a16="http://schemas.microsoft.com/office/drawing/2014/main" id="{C60189C2-B198-4785-AA60-7D41C07694D7}"/>
                      </a:ext>
                    </a:extLst>
                  </p:cNvPr>
                  <p:cNvPicPr/>
                  <p:nvPr/>
                </p:nvPicPr>
                <p:blipFill>
                  <a:blip r:embed="rId38"/>
                  <a:stretch>
                    <a:fillRect/>
                  </a:stretch>
                </p:blipFill>
                <p:spPr>
                  <a:xfrm>
                    <a:off x="17164641" y="4963779"/>
                    <a:ext cx="63000" cy="218628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9763296A-E07E-4BB9-AFBD-ADE316AF30EF}"/>
                      </a:ext>
                    </a:extLst>
                  </p14:cNvPr>
                  <p14:cNvContentPartPr/>
                  <p14:nvPr/>
                </p14:nvContentPartPr>
                <p14:xfrm>
                  <a:off x="14861721" y="4675420"/>
                  <a:ext cx="62640" cy="2511720"/>
                </p14:xfrm>
              </p:contentPart>
            </mc:Choice>
            <mc:Fallback xmlns="">
              <p:pic>
                <p:nvPicPr>
                  <p:cNvPr id="42" name="Ink 41">
                    <a:extLst>
                      <a:ext uri="{FF2B5EF4-FFF2-40B4-BE49-F238E27FC236}">
                        <a16:creationId xmlns:a16="http://schemas.microsoft.com/office/drawing/2014/main" id="{9763296A-E07E-4BB9-AFBD-ADE316AF30EF}"/>
                      </a:ext>
                    </a:extLst>
                  </p:cNvPr>
                  <p:cNvPicPr/>
                  <p:nvPr/>
                </p:nvPicPr>
                <p:blipFill>
                  <a:blip r:embed="rId40"/>
                  <a:stretch>
                    <a:fillRect/>
                  </a:stretch>
                </p:blipFill>
                <p:spPr>
                  <a:xfrm>
                    <a:off x="14852721" y="4666420"/>
                    <a:ext cx="80280" cy="2529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46" name="Ink 45">
                  <a:extLst>
                    <a:ext uri="{FF2B5EF4-FFF2-40B4-BE49-F238E27FC236}">
                      <a16:creationId xmlns:a16="http://schemas.microsoft.com/office/drawing/2014/main" id="{73587429-F825-4550-BDED-0CC33F76D40F}"/>
                    </a:ext>
                  </a:extLst>
                </p14:cNvPr>
                <p14:cNvContentPartPr/>
                <p14:nvPr/>
              </p14:nvContentPartPr>
              <p14:xfrm>
                <a:off x="10879454" y="7321253"/>
                <a:ext cx="1086120" cy="104040"/>
              </p14:xfrm>
            </p:contentPart>
          </mc:Choice>
          <mc:Fallback xmlns="">
            <p:pic>
              <p:nvPicPr>
                <p:cNvPr id="46" name="Ink 45">
                  <a:extLst>
                    <a:ext uri="{FF2B5EF4-FFF2-40B4-BE49-F238E27FC236}">
                      <a16:creationId xmlns:a16="http://schemas.microsoft.com/office/drawing/2014/main" id="{73587429-F825-4550-BDED-0CC33F76D40F}"/>
                    </a:ext>
                  </a:extLst>
                </p:cNvPr>
                <p:cNvPicPr/>
                <p:nvPr/>
              </p:nvPicPr>
              <p:blipFill>
                <a:blip r:embed="rId42"/>
                <a:stretch>
                  <a:fillRect/>
                </a:stretch>
              </p:blipFill>
              <p:spPr>
                <a:xfrm>
                  <a:off x="10870454" y="7312253"/>
                  <a:ext cx="1103760" cy="121680"/>
                </a:xfrm>
                <a:prstGeom prst="rect">
                  <a:avLst/>
                </a:prstGeom>
              </p:spPr>
            </p:pic>
          </mc:Fallback>
        </mc:AlternateContent>
      </p:grpSp>
      <p:grpSp>
        <p:nvGrpSpPr>
          <p:cNvPr id="59" name="Group 58">
            <a:extLst>
              <a:ext uri="{FF2B5EF4-FFF2-40B4-BE49-F238E27FC236}">
                <a16:creationId xmlns:a16="http://schemas.microsoft.com/office/drawing/2014/main" id="{10BC2A5C-906F-4E2D-A8D0-53F5BBB6675D}"/>
              </a:ext>
            </a:extLst>
          </p:cNvPr>
          <p:cNvGrpSpPr/>
          <p:nvPr/>
        </p:nvGrpSpPr>
        <p:grpSpPr>
          <a:xfrm>
            <a:off x="15784154" y="2917744"/>
            <a:ext cx="1309680" cy="2115720"/>
            <a:chOff x="14552954" y="2942584"/>
            <a:chExt cx="1309680" cy="2115720"/>
          </a:xfrm>
        </p:grpSpPr>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7B7FB482-CB7E-4D37-AA4F-D46493BA437C}"/>
                    </a:ext>
                  </a:extLst>
                </p14:cNvPr>
                <p14:cNvContentPartPr/>
                <p14:nvPr/>
              </p14:nvContentPartPr>
              <p14:xfrm>
                <a:off x="14552954" y="3075784"/>
                <a:ext cx="1178640" cy="1982520"/>
              </p14:xfrm>
            </p:contentPart>
          </mc:Choice>
          <mc:Fallback xmlns="">
            <p:pic>
              <p:nvPicPr>
                <p:cNvPr id="57" name="Ink 56">
                  <a:extLst>
                    <a:ext uri="{FF2B5EF4-FFF2-40B4-BE49-F238E27FC236}">
                      <a16:creationId xmlns:a16="http://schemas.microsoft.com/office/drawing/2014/main" id="{7B7FB482-CB7E-4D37-AA4F-D46493BA437C}"/>
                    </a:ext>
                  </a:extLst>
                </p:cNvPr>
                <p:cNvPicPr/>
                <p:nvPr/>
              </p:nvPicPr>
              <p:blipFill>
                <a:blip r:embed="rId44"/>
                <a:stretch>
                  <a:fillRect/>
                </a:stretch>
              </p:blipFill>
              <p:spPr>
                <a:xfrm>
                  <a:off x="14543957" y="3066782"/>
                  <a:ext cx="1196275" cy="2000163"/>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82D551F6-6948-4E93-941E-B4271F83056F}"/>
                    </a:ext>
                  </a:extLst>
                </p14:cNvPr>
                <p14:cNvContentPartPr/>
                <p14:nvPr/>
              </p14:nvContentPartPr>
              <p14:xfrm>
                <a:off x="14559434" y="2942584"/>
                <a:ext cx="1303200" cy="2003400"/>
              </p14:xfrm>
            </p:contentPart>
          </mc:Choice>
          <mc:Fallback xmlns="">
            <p:pic>
              <p:nvPicPr>
                <p:cNvPr id="58" name="Ink 57">
                  <a:extLst>
                    <a:ext uri="{FF2B5EF4-FFF2-40B4-BE49-F238E27FC236}">
                      <a16:creationId xmlns:a16="http://schemas.microsoft.com/office/drawing/2014/main" id="{82D551F6-6948-4E93-941E-B4271F83056F}"/>
                    </a:ext>
                  </a:extLst>
                </p:cNvPr>
                <p:cNvPicPr/>
                <p:nvPr/>
              </p:nvPicPr>
              <p:blipFill>
                <a:blip r:embed="rId46"/>
                <a:stretch>
                  <a:fillRect/>
                </a:stretch>
              </p:blipFill>
              <p:spPr>
                <a:xfrm>
                  <a:off x="14550434" y="2933586"/>
                  <a:ext cx="1320840" cy="2021037"/>
                </a:xfrm>
                <a:prstGeom prst="rect">
                  <a:avLst/>
                </a:prstGeom>
              </p:spPr>
            </p:pic>
          </mc:Fallback>
        </mc:AlternateContent>
      </p:grpSp>
      <p:grpSp>
        <p:nvGrpSpPr>
          <p:cNvPr id="62" name="Group 61">
            <a:extLst>
              <a:ext uri="{FF2B5EF4-FFF2-40B4-BE49-F238E27FC236}">
                <a16:creationId xmlns:a16="http://schemas.microsoft.com/office/drawing/2014/main" id="{E6A05C57-2EFF-4B93-AB3A-90504D567355}"/>
              </a:ext>
            </a:extLst>
          </p:cNvPr>
          <p:cNvGrpSpPr/>
          <p:nvPr/>
        </p:nvGrpSpPr>
        <p:grpSpPr>
          <a:xfrm>
            <a:off x="22197133" y="5624094"/>
            <a:ext cx="338760" cy="949680"/>
            <a:chOff x="18509714" y="5992864"/>
            <a:chExt cx="338760" cy="949680"/>
          </a:xfrm>
        </p:grpSpPr>
        <mc:AlternateContent xmlns:mc="http://schemas.openxmlformats.org/markup-compatibility/2006" xmlns:p14="http://schemas.microsoft.com/office/powerpoint/2010/main">
          <mc:Choice Requires="p14">
            <p:contentPart p14:bwMode="auto" r:id="rId47">
              <p14:nvContentPartPr>
                <p14:cNvPr id="60" name="Ink 59">
                  <a:extLst>
                    <a:ext uri="{FF2B5EF4-FFF2-40B4-BE49-F238E27FC236}">
                      <a16:creationId xmlns:a16="http://schemas.microsoft.com/office/drawing/2014/main" id="{1258035F-D8E9-4F59-9747-980A19F8ED66}"/>
                    </a:ext>
                  </a:extLst>
                </p14:cNvPr>
                <p14:cNvContentPartPr/>
                <p14:nvPr/>
              </p14:nvContentPartPr>
              <p14:xfrm>
                <a:off x="18509714" y="5992864"/>
                <a:ext cx="338760" cy="642960"/>
              </p14:xfrm>
            </p:contentPart>
          </mc:Choice>
          <mc:Fallback xmlns="">
            <p:pic>
              <p:nvPicPr>
                <p:cNvPr id="60" name="Ink 59">
                  <a:extLst>
                    <a:ext uri="{FF2B5EF4-FFF2-40B4-BE49-F238E27FC236}">
                      <a16:creationId xmlns:a16="http://schemas.microsoft.com/office/drawing/2014/main" id="{1258035F-D8E9-4F59-9747-980A19F8ED66}"/>
                    </a:ext>
                  </a:extLst>
                </p:cNvPr>
                <p:cNvPicPr/>
                <p:nvPr/>
              </p:nvPicPr>
              <p:blipFill>
                <a:blip r:embed="rId48"/>
                <a:stretch>
                  <a:fillRect/>
                </a:stretch>
              </p:blipFill>
              <p:spPr>
                <a:xfrm>
                  <a:off x="18500704" y="5983864"/>
                  <a:ext cx="356419"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1" name="Ink 60">
                  <a:extLst>
                    <a:ext uri="{FF2B5EF4-FFF2-40B4-BE49-F238E27FC236}">
                      <a16:creationId xmlns:a16="http://schemas.microsoft.com/office/drawing/2014/main" id="{421EBB15-42FA-4B09-BECB-ABA479A4887B}"/>
                    </a:ext>
                  </a:extLst>
                </p14:cNvPr>
                <p14:cNvContentPartPr/>
                <p14:nvPr/>
              </p14:nvContentPartPr>
              <p14:xfrm>
                <a:off x="18684314" y="6758224"/>
                <a:ext cx="132480" cy="184320"/>
              </p14:xfrm>
            </p:contentPart>
          </mc:Choice>
          <mc:Fallback xmlns="">
            <p:pic>
              <p:nvPicPr>
                <p:cNvPr id="61" name="Ink 60">
                  <a:extLst>
                    <a:ext uri="{FF2B5EF4-FFF2-40B4-BE49-F238E27FC236}">
                      <a16:creationId xmlns:a16="http://schemas.microsoft.com/office/drawing/2014/main" id="{421EBB15-42FA-4B09-BECB-ABA479A4887B}"/>
                    </a:ext>
                  </a:extLst>
                </p:cNvPr>
                <p:cNvPicPr/>
                <p:nvPr/>
              </p:nvPicPr>
              <p:blipFill>
                <a:blip r:embed="rId50"/>
                <a:stretch>
                  <a:fillRect/>
                </a:stretch>
              </p:blipFill>
              <p:spPr>
                <a:xfrm>
                  <a:off x="18675314" y="6749224"/>
                  <a:ext cx="150120" cy="201960"/>
                </a:xfrm>
                <a:prstGeom prst="rect">
                  <a:avLst/>
                </a:prstGeom>
              </p:spPr>
            </p:pic>
          </mc:Fallback>
        </mc:AlternateContent>
      </p:grpSp>
      <p:grpSp>
        <p:nvGrpSpPr>
          <p:cNvPr id="138" name="Group 137">
            <a:extLst>
              <a:ext uri="{FF2B5EF4-FFF2-40B4-BE49-F238E27FC236}">
                <a16:creationId xmlns:a16="http://schemas.microsoft.com/office/drawing/2014/main" id="{B8A2F561-6E72-46F8-B2D0-78AB00CB63A0}"/>
              </a:ext>
            </a:extLst>
          </p:cNvPr>
          <p:cNvGrpSpPr/>
          <p:nvPr/>
        </p:nvGrpSpPr>
        <p:grpSpPr>
          <a:xfrm>
            <a:off x="13176074" y="7052815"/>
            <a:ext cx="9732997" cy="2534287"/>
            <a:chOff x="11944874" y="7077655"/>
            <a:chExt cx="9732997" cy="2534287"/>
          </a:xfrm>
        </p:grpSpPr>
        <mc:AlternateContent xmlns:mc="http://schemas.openxmlformats.org/markup-compatibility/2006" xmlns:p14="http://schemas.microsoft.com/office/powerpoint/2010/main">
          <mc:Choice Requires="p14">
            <p:contentPart p14:bwMode="auto" r:id="rId51">
              <p14:nvContentPartPr>
                <p14:cNvPr id="132" name="Ink 131">
                  <a:extLst>
                    <a:ext uri="{FF2B5EF4-FFF2-40B4-BE49-F238E27FC236}">
                      <a16:creationId xmlns:a16="http://schemas.microsoft.com/office/drawing/2014/main" id="{BC63AD60-2901-4BDF-8A47-8BC32345D7DC}"/>
                    </a:ext>
                  </a:extLst>
                </p14:cNvPr>
                <p14:cNvContentPartPr/>
                <p14:nvPr/>
              </p14:nvContentPartPr>
              <p14:xfrm>
                <a:off x="11944874" y="7315255"/>
                <a:ext cx="95400" cy="2180880"/>
              </p14:xfrm>
            </p:contentPart>
          </mc:Choice>
          <mc:Fallback xmlns="">
            <p:pic>
              <p:nvPicPr>
                <p:cNvPr id="132" name="Ink 131">
                  <a:extLst>
                    <a:ext uri="{FF2B5EF4-FFF2-40B4-BE49-F238E27FC236}">
                      <a16:creationId xmlns:a16="http://schemas.microsoft.com/office/drawing/2014/main" id="{BC63AD60-2901-4BDF-8A47-8BC32345D7DC}"/>
                    </a:ext>
                  </a:extLst>
                </p:cNvPr>
                <p:cNvPicPr/>
                <p:nvPr/>
              </p:nvPicPr>
              <p:blipFill>
                <a:blip r:embed="rId52"/>
                <a:stretch>
                  <a:fillRect/>
                </a:stretch>
              </p:blipFill>
              <p:spPr>
                <a:xfrm>
                  <a:off x="11935874" y="7306256"/>
                  <a:ext cx="113040" cy="219851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3" name="Ink 132">
                  <a:extLst>
                    <a:ext uri="{FF2B5EF4-FFF2-40B4-BE49-F238E27FC236}">
                      <a16:creationId xmlns:a16="http://schemas.microsoft.com/office/drawing/2014/main" id="{7D0E80AD-897A-444D-8A9D-4A406FBFCCD0}"/>
                    </a:ext>
                  </a:extLst>
                </p14:cNvPr>
                <p14:cNvContentPartPr/>
                <p14:nvPr/>
              </p14:nvContentPartPr>
              <p14:xfrm>
                <a:off x="14910130" y="7211500"/>
                <a:ext cx="110520" cy="2362320"/>
              </p14:xfrm>
            </p:contentPart>
          </mc:Choice>
          <mc:Fallback xmlns="">
            <p:pic>
              <p:nvPicPr>
                <p:cNvPr id="133" name="Ink 132">
                  <a:extLst>
                    <a:ext uri="{FF2B5EF4-FFF2-40B4-BE49-F238E27FC236}">
                      <a16:creationId xmlns:a16="http://schemas.microsoft.com/office/drawing/2014/main" id="{7D0E80AD-897A-444D-8A9D-4A406FBFCCD0}"/>
                    </a:ext>
                  </a:extLst>
                </p:cNvPr>
                <p:cNvPicPr/>
                <p:nvPr/>
              </p:nvPicPr>
              <p:blipFill>
                <a:blip r:embed="rId54"/>
                <a:stretch>
                  <a:fillRect/>
                </a:stretch>
              </p:blipFill>
              <p:spPr>
                <a:xfrm>
                  <a:off x="14901130" y="7202500"/>
                  <a:ext cx="128160" cy="2379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34" name="Ink 133">
                  <a:extLst>
                    <a:ext uri="{FF2B5EF4-FFF2-40B4-BE49-F238E27FC236}">
                      <a16:creationId xmlns:a16="http://schemas.microsoft.com/office/drawing/2014/main" id="{BABFE955-78DF-4E5F-A2A7-CAB83BCE33D9}"/>
                    </a:ext>
                  </a:extLst>
                </p14:cNvPr>
                <p14:cNvContentPartPr/>
                <p14:nvPr/>
              </p14:nvContentPartPr>
              <p14:xfrm>
                <a:off x="17212071" y="7135255"/>
                <a:ext cx="62280" cy="2360880"/>
              </p14:xfrm>
            </p:contentPart>
          </mc:Choice>
          <mc:Fallback xmlns="">
            <p:pic>
              <p:nvPicPr>
                <p:cNvPr id="134" name="Ink 133">
                  <a:extLst>
                    <a:ext uri="{FF2B5EF4-FFF2-40B4-BE49-F238E27FC236}">
                      <a16:creationId xmlns:a16="http://schemas.microsoft.com/office/drawing/2014/main" id="{BABFE955-78DF-4E5F-A2A7-CAB83BCE33D9}"/>
                    </a:ext>
                  </a:extLst>
                </p:cNvPr>
                <p:cNvPicPr/>
                <p:nvPr/>
              </p:nvPicPr>
              <p:blipFill>
                <a:blip r:embed="rId56"/>
                <a:stretch>
                  <a:fillRect/>
                </a:stretch>
              </p:blipFill>
              <p:spPr>
                <a:xfrm>
                  <a:off x="17203071" y="7126255"/>
                  <a:ext cx="79920" cy="2378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5" name="Ink 134">
                  <a:extLst>
                    <a:ext uri="{FF2B5EF4-FFF2-40B4-BE49-F238E27FC236}">
                      <a16:creationId xmlns:a16="http://schemas.microsoft.com/office/drawing/2014/main" id="{9314A39A-48A4-46C6-B675-F285C47C1CA3}"/>
                    </a:ext>
                  </a:extLst>
                </p14:cNvPr>
                <p14:cNvContentPartPr/>
                <p14:nvPr/>
              </p14:nvContentPartPr>
              <p14:xfrm>
                <a:off x="19127940" y="7086542"/>
                <a:ext cx="24120" cy="2525400"/>
              </p14:xfrm>
            </p:contentPart>
          </mc:Choice>
          <mc:Fallback xmlns="">
            <p:pic>
              <p:nvPicPr>
                <p:cNvPr id="135" name="Ink 134">
                  <a:extLst>
                    <a:ext uri="{FF2B5EF4-FFF2-40B4-BE49-F238E27FC236}">
                      <a16:creationId xmlns:a16="http://schemas.microsoft.com/office/drawing/2014/main" id="{9314A39A-48A4-46C6-B675-F285C47C1CA3}"/>
                    </a:ext>
                  </a:extLst>
                </p:cNvPr>
                <p:cNvPicPr/>
                <p:nvPr/>
              </p:nvPicPr>
              <p:blipFill>
                <a:blip r:embed="rId58"/>
                <a:stretch>
                  <a:fillRect/>
                </a:stretch>
              </p:blipFill>
              <p:spPr>
                <a:xfrm>
                  <a:off x="19118940" y="7077542"/>
                  <a:ext cx="41760" cy="2543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7" name="Ink 136">
                  <a:extLst>
                    <a:ext uri="{FF2B5EF4-FFF2-40B4-BE49-F238E27FC236}">
                      <a16:creationId xmlns:a16="http://schemas.microsoft.com/office/drawing/2014/main" id="{5D1C5459-F167-4B9E-A710-1774853B7D98}"/>
                    </a:ext>
                  </a:extLst>
                </p14:cNvPr>
                <p14:cNvContentPartPr/>
                <p14:nvPr/>
              </p14:nvContentPartPr>
              <p14:xfrm>
                <a:off x="21601911" y="7077655"/>
                <a:ext cx="75960" cy="2310480"/>
              </p14:xfrm>
            </p:contentPart>
          </mc:Choice>
          <mc:Fallback xmlns="">
            <p:pic>
              <p:nvPicPr>
                <p:cNvPr id="137" name="Ink 136">
                  <a:extLst>
                    <a:ext uri="{FF2B5EF4-FFF2-40B4-BE49-F238E27FC236}">
                      <a16:creationId xmlns:a16="http://schemas.microsoft.com/office/drawing/2014/main" id="{5D1C5459-F167-4B9E-A710-1774853B7D98}"/>
                    </a:ext>
                  </a:extLst>
                </p:cNvPr>
                <p:cNvPicPr/>
                <p:nvPr/>
              </p:nvPicPr>
              <p:blipFill>
                <a:blip r:embed="rId60"/>
                <a:stretch>
                  <a:fillRect/>
                </a:stretch>
              </p:blipFill>
              <p:spPr>
                <a:xfrm>
                  <a:off x="21592911" y="7068655"/>
                  <a:ext cx="93600" cy="2328120"/>
                </a:xfrm>
                <a:prstGeom prst="rect">
                  <a:avLst/>
                </a:prstGeom>
              </p:spPr>
            </p:pic>
          </mc:Fallback>
        </mc:AlternateContent>
      </p:grpSp>
      <p:grpSp>
        <p:nvGrpSpPr>
          <p:cNvPr id="173" name="Group 172">
            <a:extLst>
              <a:ext uri="{FF2B5EF4-FFF2-40B4-BE49-F238E27FC236}">
                <a16:creationId xmlns:a16="http://schemas.microsoft.com/office/drawing/2014/main" id="{63650067-F1EF-4BCF-9462-E65ACEE8132A}"/>
              </a:ext>
            </a:extLst>
          </p:cNvPr>
          <p:cNvGrpSpPr/>
          <p:nvPr/>
        </p:nvGrpSpPr>
        <p:grpSpPr>
          <a:xfrm>
            <a:off x="16661541" y="1289850"/>
            <a:ext cx="3486600" cy="1445040"/>
            <a:chOff x="14602949" y="1138405"/>
            <a:chExt cx="3486600" cy="1445040"/>
          </a:xfrm>
        </p:grpSpPr>
        <mc:AlternateContent xmlns:mc="http://schemas.openxmlformats.org/markup-compatibility/2006" xmlns:p14="http://schemas.microsoft.com/office/powerpoint/2010/main">
          <mc:Choice Requires="p14">
            <p:contentPart p14:bwMode="auto" r:id="rId61">
              <p14:nvContentPartPr>
                <p14:cNvPr id="142" name="Ink 141">
                  <a:extLst>
                    <a:ext uri="{FF2B5EF4-FFF2-40B4-BE49-F238E27FC236}">
                      <a16:creationId xmlns:a16="http://schemas.microsoft.com/office/drawing/2014/main" id="{17798835-21DB-45A0-941D-F01D5CDCF2EB}"/>
                    </a:ext>
                  </a:extLst>
                </p14:cNvPr>
                <p14:cNvContentPartPr/>
                <p14:nvPr/>
              </p14:nvContentPartPr>
              <p14:xfrm>
                <a:off x="14602949" y="1198165"/>
                <a:ext cx="72360" cy="858960"/>
              </p14:xfrm>
            </p:contentPart>
          </mc:Choice>
          <mc:Fallback xmlns="">
            <p:pic>
              <p:nvPicPr>
                <p:cNvPr id="142" name="Ink 141">
                  <a:extLst>
                    <a:ext uri="{FF2B5EF4-FFF2-40B4-BE49-F238E27FC236}">
                      <a16:creationId xmlns:a16="http://schemas.microsoft.com/office/drawing/2014/main" id="{17798835-21DB-45A0-941D-F01D5CDCF2EB}"/>
                    </a:ext>
                  </a:extLst>
                </p:cNvPr>
                <p:cNvPicPr/>
                <p:nvPr/>
              </p:nvPicPr>
              <p:blipFill>
                <a:blip r:embed="rId62"/>
                <a:stretch>
                  <a:fillRect/>
                </a:stretch>
              </p:blipFill>
              <p:spPr>
                <a:xfrm>
                  <a:off x="14584949" y="1180165"/>
                  <a:ext cx="108000" cy="894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3" name="Ink 142">
                  <a:extLst>
                    <a:ext uri="{FF2B5EF4-FFF2-40B4-BE49-F238E27FC236}">
                      <a16:creationId xmlns:a16="http://schemas.microsoft.com/office/drawing/2014/main" id="{9D749861-4E7D-47E3-B6D8-EBD3A70DEBA8}"/>
                    </a:ext>
                  </a:extLst>
                </p14:cNvPr>
                <p14:cNvContentPartPr/>
                <p14:nvPr/>
              </p14:nvContentPartPr>
              <p14:xfrm>
                <a:off x="14640029" y="1138405"/>
                <a:ext cx="484920" cy="534960"/>
              </p14:xfrm>
            </p:contentPart>
          </mc:Choice>
          <mc:Fallback xmlns="">
            <p:pic>
              <p:nvPicPr>
                <p:cNvPr id="143" name="Ink 142">
                  <a:extLst>
                    <a:ext uri="{FF2B5EF4-FFF2-40B4-BE49-F238E27FC236}">
                      <a16:creationId xmlns:a16="http://schemas.microsoft.com/office/drawing/2014/main" id="{9D749861-4E7D-47E3-B6D8-EBD3A70DEBA8}"/>
                    </a:ext>
                  </a:extLst>
                </p:cNvPr>
                <p:cNvPicPr/>
                <p:nvPr/>
              </p:nvPicPr>
              <p:blipFill>
                <a:blip r:embed="rId64"/>
                <a:stretch>
                  <a:fillRect/>
                </a:stretch>
              </p:blipFill>
              <p:spPr>
                <a:xfrm>
                  <a:off x="14622029" y="1120405"/>
                  <a:ext cx="520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5" name="Ink 144">
                  <a:extLst>
                    <a:ext uri="{FF2B5EF4-FFF2-40B4-BE49-F238E27FC236}">
                      <a16:creationId xmlns:a16="http://schemas.microsoft.com/office/drawing/2014/main" id="{475AC7AD-D2B8-4DB0-B130-24F315B2E70E}"/>
                    </a:ext>
                  </a:extLst>
                </p14:cNvPr>
                <p14:cNvContentPartPr/>
                <p14:nvPr/>
              </p14:nvContentPartPr>
              <p14:xfrm>
                <a:off x="15327989" y="1602445"/>
                <a:ext cx="253800" cy="396360"/>
              </p14:xfrm>
            </p:contentPart>
          </mc:Choice>
          <mc:Fallback xmlns="">
            <p:pic>
              <p:nvPicPr>
                <p:cNvPr id="145" name="Ink 144">
                  <a:extLst>
                    <a:ext uri="{FF2B5EF4-FFF2-40B4-BE49-F238E27FC236}">
                      <a16:creationId xmlns:a16="http://schemas.microsoft.com/office/drawing/2014/main" id="{475AC7AD-D2B8-4DB0-B130-24F315B2E70E}"/>
                    </a:ext>
                  </a:extLst>
                </p:cNvPr>
                <p:cNvPicPr/>
                <p:nvPr/>
              </p:nvPicPr>
              <p:blipFill>
                <a:blip r:embed="rId66"/>
                <a:stretch>
                  <a:fillRect/>
                </a:stretch>
              </p:blipFill>
              <p:spPr>
                <a:xfrm>
                  <a:off x="15309989" y="1584429"/>
                  <a:ext cx="289440" cy="43203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7" name="Ink 146">
                  <a:extLst>
                    <a:ext uri="{FF2B5EF4-FFF2-40B4-BE49-F238E27FC236}">
                      <a16:creationId xmlns:a16="http://schemas.microsoft.com/office/drawing/2014/main" id="{09CCA4D3-8F25-4FFF-AAA3-29ABE9438352}"/>
                    </a:ext>
                  </a:extLst>
                </p14:cNvPr>
                <p14:cNvContentPartPr/>
                <p14:nvPr/>
              </p14:nvContentPartPr>
              <p14:xfrm>
                <a:off x="15819749" y="1649605"/>
                <a:ext cx="14040" cy="349200"/>
              </p14:xfrm>
            </p:contentPart>
          </mc:Choice>
          <mc:Fallback xmlns="">
            <p:pic>
              <p:nvPicPr>
                <p:cNvPr id="147" name="Ink 146">
                  <a:extLst>
                    <a:ext uri="{FF2B5EF4-FFF2-40B4-BE49-F238E27FC236}">
                      <a16:creationId xmlns:a16="http://schemas.microsoft.com/office/drawing/2014/main" id="{09CCA4D3-8F25-4FFF-AAA3-29ABE9438352}"/>
                    </a:ext>
                  </a:extLst>
                </p:cNvPr>
                <p:cNvPicPr/>
                <p:nvPr/>
              </p:nvPicPr>
              <p:blipFill>
                <a:blip r:embed="rId68"/>
                <a:stretch>
                  <a:fillRect/>
                </a:stretch>
              </p:blipFill>
              <p:spPr>
                <a:xfrm>
                  <a:off x="15801749" y="1631586"/>
                  <a:ext cx="49680" cy="384877"/>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8" name="Ink 147">
                  <a:extLst>
                    <a:ext uri="{FF2B5EF4-FFF2-40B4-BE49-F238E27FC236}">
                      <a16:creationId xmlns:a16="http://schemas.microsoft.com/office/drawing/2014/main" id="{C91C35A8-7A13-4F38-9190-54A478B54F43}"/>
                    </a:ext>
                  </a:extLst>
                </p14:cNvPr>
                <p14:cNvContentPartPr/>
                <p14:nvPr/>
              </p14:nvContentPartPr>
              <p14:xfrm>
                <a:off x="15787709" y="1244965"/>
                <a:ext cx="26280" cy="66600"/>
              </p14:xfrm>
            </p:contentPart>
          </mc:Choice>
          <mc:Fallback xmlns="">
            <p:pic>
              <p:nvPicPr>
                <p:cNvPr id="148" name="Ink 147">
                  <a:extLst>
                    <a:ext uri="{FF2B5EF4-FFF2-40B4-BE49-F238E27FC236}">
                      <a16:creationId xmlns:a16="http://schemas.microsoft.com/office/drawing/2014/main" id="{C91C35A8-7A13-4F38-9190-54A478B54F43}"/>
                    </a:ext>
                  </a:extLst>
                </p:cNvPr>
                <p:cNvPicPr/>
                <p:nvPr/>
              </p:nvPicPr>
              <p:blipFill>
                <a:blip r:embed="rId70"/>
                <a:stretch>
                  <a:fillRect/>
                </a:stretch>
              </p:blipFill>
              <p:spPr>
                <a:xfrm>
                  <a:off x="15769709" y="1226965"/>
                  <a:ext cx="619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0" name="Ink 159">
                  <a:extLst>
                    <a:ext uri="{FF2B5EF4-FFF2-40B4-BE49-F238E27FC236}">
                      <a16:creationId xmlns:a16="http://schemas.microsoft.com/office/drawing/2014/main" id="{078F409E-D7B2-4C24-8621-0F25BCF9FDED}"/>
                    </a:ext>
                  </a:extLst>
                </p14:cNvPr>
                <p14:cNvContentPartPr/>
                <p14:nvPr/>
              </p14:nvContentPartPr>
              <p14:xfrm>
                <a:off x="16176149" y="1643845"/>
                <a:ext cx="8280" cy="369360"/>
              </p14:xfrm>
            </p:contentPart>
          </mc:Choice>
          <mc:Fallback xmlns="">
            <p:pic>
              <p:nvPicPr>
                <p:cNvPr id="160" name="Ink 159">
                  <a:extLst>
                    <a:ext uri="{FF2B5EF4-FFF2-40B4-BE49-F238E27FC236}">
                      <a16:creationId xmlns:a16="http://schemas.microsoft.com/office/drawing/2014/main" id="{078F409E-D7B2-4C24-8621-0F25BCF9FDED}"/>
                    </a:ext>
                  </a:extLst>
                </p:cNvPr>
                <p:cNvPicPr/>
                <p:nvPr/>
              </p:nvPicPr>
              <p:blipFill>
                <a:blip r:embed="rId72"/>
                <a:stretch>
                  <a:fillRect/>
                </a:stretch>
              </p:blipFill>
              <p:spPr>
                <a:xfrm>
                  <a:off x="16158149" y="1625845"/>
                  <a:ext cx="439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1" name="Ink 160">
                  <a:extLst>
                    <a:ext uri="{FF2B5EF4-FFF2-40B4-BE49-F238E27FC236}">
                      <a16:creationId xmlns:a16="http://schemas.microsoft.com/office/drawing/2014/main" id="{E770DAE3-F26F-426D-A1A6-28C2843F0551}"/>
                    </a:ext>
                  </a:extLst>
                </p14:cNvPr>
                <p14:cNvContentPartPr/>
                <p14:nvPr/>
              </p14:nvContentPartPr>
              <p14:xfrm>
                <a:off x="16200989" y="1597045"/>
                <a:ext cx="212760" cy="423720"/>
              </p14:xfrm>
            </p:contentPart>
          </mc:Choice>
          <mc:Fallback xmlns="">
            <p:pic>
              <p:nvPicPr>
                <p:cNvPr id="161" name="Ink 160">
                  <a:extLst>
                    <a:ext uri="{FF2B5EF4-FFF2-40B4-BE49-F238E27FC236}">
                      <a16:creationId xmlns:a16="http://schemas.microsoft.com/office/drawing/2014/main" id="{E770DAE3-F26F-426D-A1A6-28C2843F0551}"/>
                    </a:ext>
                  </a:extLst>
                </p:cNvPr>
                <p:cNvPicPr/>
                <p:nvPr/>
              </p:nvPicPr>
              <p:blipFill>
                <a:blip r:embed="rId74"/>
                <a:stretch>
                  <a:fillRect/>
                </a:stretch>
              </p:blipFill>
              <p:spPr>
                <a:xfrm>
                  <a:off x="16182989" y="1579045"/>
                  <a:ext cx="24840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62" name="Ink 161">
                  <a:extLst>
                    <a:ext uri="{FF2B5EF4-FFF2-40B4-BE49-F238E27FC236}">
                      <a16:creationId xmlns:a16="http://schemas.microsoft.com/office/drawing/2014/main" id="{51A89437-CA16-49F3-B990-66754D808013}"/>
                    </a:ext>
                  </a:extLst>
                </p14:cNvPr>
                <p14:cNvContentPartPr/>
                <p14:nvPr/>
              </p14:nvContentPartPr>
              <p14:xfrm>
                <a:off x="16420229" y="1601005"/>
                <a:ext cx="245520" cy="368640"/>
              </p14:xfrm>
            </p:contentPart>
          </mc:Choice>
          <mc:Fallback xmlns="">
            <p:pic>
              <p:nvPicPr>
                <p:cNvPr id="162" name="Ink 161">
                  <a:extLst>
                    <a:ext uri="{FF2B5EF4-FFF2-40B4-BE49-F238E27FC236}">
                      <a16:creationId xmlns:a16="http://schemas.microsoft.com/office/drawing/2014/main" id="{51A89437-CA16-49F3-B990-66754D808013}"/>
                    </a:ext>
                  </a:extLst>
                </p:cNvPr>
                <p:cNvPicPr/>
                <p:nvPr/>
              </p:nvPicPr>
              <p:blipFill>
                <a:blip r:embed="rId76"/>
                <a:stretch>
                  <a:fillRect/>
                </a:stretch>
              </p:blipFill>
              <p:spPr>
                <a:xfrm>
                  <a:off x="16402229" y="1582987"/>
                  <a:ext cx="281160" cy="40431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64" name="Ink 163">
                  <a:extLst>
                    <a:ext uri="{FF2B5EF4-FFF2-40B4-BE49-F238E27FC236}">
                      <a16:creationId xmlns:a16="http://schemas.microsoft.com/office/drawing/2014/main" id="{83D141EC-425F-4AAE-9E71-4D186767998C}"/>
                    </a:ext>
                  </a:extLst>
                </p14:cNvPr>
                <p14:cNvContentPartPr/>
                <p14:nvPr/>
              </p14:nvContentPartPr>
              <p14:xfrm>
                <a:off x="16809749" y="1604605"/>
                <a:ext cx="224280" cy="357840"/>
              </p14:xfrm>
            </p:contentPart>
          </mc:Choice>
          <mc:Fallback xmlns="">
            <p:pic>
              <p:nvPicPr>
                <p:cNvPr id="164" name="Ink 163">
                  <a:extLst>
                    <a:ext uri="{FF2B5EF4-FFF2-40B4-BE49-F238E27FC236}">
                      <a16:creationId xmlns:a16="http://schemas.microsoft.com/office/drawing/2014/main" id="{83D141EC-425F-4AAE-9E71-4D186767998C}"/>
                    </a:ext>
                  </a:extLst>
                </p:cNvPr>
                <p:cNvPicPr/>
                <p:nvPr/>
              </p:nvPicPr>
              <p:blipFill>
                <a:blip r:embed="rId78"/>
                <a:stretch>
                  <a:fillRect/>
                </a:stretch>
              </p:blipFill>
              <p:spPr>
                <a:xfrm>
                  <a:off x="16791749" y="1586605"/>
                  <a:ext cx="25992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65" name="Ink 164">
                  <a:extLst>
                    <a:ext uri="{FF2B5EF4-FFF2-40B4-BE49-F238E27FC236}">
                      <a16:creationId xmlns:a16="http://schemas.microsoft.com/office/drawing/2014/main" id="{EDFADECB-761D-4D75-84AC-332C5EEA3153}"/>
                    </a:ext>
                  </a:extLst>
                </p14:cNvPr>
                <p14:cNvContentPartPr/>
                <p14:nvPr/>
              </p14:nvContentPartPr>
              <p14:xfrm>
                <a:off x="17061749" y="1591285"/>
                <a:ext cx="24840" cy="325800"/>
              </p14:xfrm>
            </p:contentPart>
          </mc:Choice>
          <mc:Fallback xmlns="">
            <p:pic>
              <p:nvPicPr>
                <p:cNvPr id="165" name="Ink 164">
                  <a:extLst>
                    <a:ext uri="{FF2B5EF4-FFF2-40B4-BE49-F238E27FC236}">
                      <a16:creationId xmlns:a16="http://schemas.microsoft.com/office/drawing/2014/main" id="{EDFADECB-761D-4D75-84AC-332C5EEA3153}"/>
                    </a:ext>
                  </a:extLst>
                </p:cNvPr>
                <p:cNvPicPr/>
                <p:nvPr/>
              </p:nvPicPr>
              <p:blipFill>
                <a:blip r:embed="rId80"/>
                <a:stretch>
                  <a:fillRect/>
                </a:stretch>
              </p:blipFill>
              <p:spPr>
                <a:xfrm>
                  <a:off x="17044006" y="1573265"/>
                  <a:ext cx="59971" cy="361479"/>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70" name="Ink 169">
                  <a:extLst>
                    <a:ext uri="{FF2B5EF4-FFF2-40B4-BE49-F238E27FC236}">
                      <a16:creationId xmlns:a16="http://schemas.microsoft.com/office/drawing/2014/main" id="{12504BE6-C575-4420-A1DF-9CB7549AC389}"/>
                    </a:ext>
                  </a:extLst>
                </p14:cNvPr>
                <p14:cNvContentPartPr/>
                <p14:nvPr/>
              </p14:nvContentPartPr>
              <p14:xfrm>
                <a:off x="17309789" y="1539085"/>
                <a:ext cx="223560" cy="363240"/>
              </p14:xfrm>
            </p:contentPart>
          </mc:Choice>
          <mc:Fallback xmlns="">
            <p:pic>
              <p:nvPicPr>
                <p:cNvPr id="170" name="Ink 169">
                  <a:extLst>
                    <a:ext uri="{FF2B5EF4-FFF2-40B4-BE49-F238E27FC236}">
                      <a16:creationId xmlns:a16="http://schemas.microsoft.com/office/drawing/2014/main" id="{12504BE6-C575-4420-A1DF-9CB7549AC389}"/>
                    </a:ext>
                  </a:extLst>
                </p:cNvPr>
                <p:cNvPicPr/>
                <p:nvPr/>
              </p:nvPicPr>
              <p:blipFill>
                <a:blip r:embed="rId82"/>
                <a:stretch>
                  <a:fillRect/>
                </a:stretch>
              </p:blipFill>
              <p:spPr>
                <a:xfrm>
                  <a:off x="17291789" y="1521085"/>
                  <a:ext cx="2592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72" name="Ink 171">
                  <a:extLst>
                    <a:ext uri="{FF2B5EF4-FFF2-40B4-BE49-F238E27FC236}">
                      <a16:creationId xmlns:a16="http://schemas.microsoft.com/office/drawing/2014/main" id="{B19D34ED-654F-44BE-9970-BA126F639CEF}"/>
                    </a:ext>
                  </a:extLst>
                </p14:cNvPr>
                <p14:cNvContentPartPr/>
                <p14:nvPr/>
              </p14:nvContentPartPr>
              <p14:xfrm>
                <a:off x="17484389" y="1591285"/>
                <a:ext cx="605160" cy="992160"/>
              </p14:xfrm>
            </p:contentPart>
          </mc:Choice>
          <mc:Fallback xmlns="">
            <p:pic>
              <p:nvPicPr>
                <p:cNvPr id="172" name="Ink 171">
                  <a:extLst>
                    <a:ext uri="{FF2B5EF4-FFF2-40B4-BE49-F238E27FC236}">
                      <a16:creationId xmlns:a16="http://schemas.microsoft.com/office/drawing/2014/main" id="{B19D34ED-654F-44BE-9970-BA126F639CEF}"/>
                    </a:ext>
                  </a:extLst>
                </p:cNvPr>
                <p:cNvPicPr/>
                <p:nvPr/>
              </p:nvPicPr>
              <p:blipFill>
                <a:blip r:embed="rId84"/>
                <a:stretch>
                  <a:fillRect/>
                </a:stretch>
              </p:blipFill>
              <p:spPr>
                <a:xfrm>
                  <a:off x="17466389" y="1573285"/>
                  <a:ext cx="640800" cy="1027800"/>
                </a:xfrm>
                <a:prstGeom prst="rect">
                  <a:avLst/>
                </a:prstGeom>
              </p:spPr>
            </p:pic>
          </mc:Fallback>
        </mc:AlternateContent>
      </p:grpSp>
      <p:grpSp>
        <p:nvGrpSpPr>
          <p:cNvPr id="188" name="Group 187">
            <a:extLst>
              <a:ext uri="{FF2B5EF4-FFF2-40B4-BE49-F238E27FC236}">
                <a16:creationId xmlns:a16="http://schemas.microsoft.com/office/drawing/2014/main" id="{9121EF22-78E1-4554-97B2-B2197B19CF49}"/>
              </a:ext>
            </a:extLst>
          </p:cNvPr>
          <p:cNvGrpSpPr/>
          <p:nvPr/>
        </p:nvGrpSpPr>
        <p:grpSpPr>
          <a:xfrm>
            <a:off x="17766170" y="11811867"/>
            <a:ext cx="1238760" cy="732600"/>
            <a:chOff x="15692017" y="1997011"/>
            <a:chExt cx="1238760" cy="732600"/>
          </a:xfrm>
        </p:grpSpPr>
        <mc:AlternateContent xmlns:mc="http://schemas.openxmlformats.org/markup-compatibility/2006" xmlns:p14="http://schemas.microsoft.com/office/powerpoint/2010/main">
          <mc:Choice Requires="p14">
            <p:contentPart p14:bwMode="auto" r:id="rId85">
              <p14:nvContentPartPr>
                <p14:cNvPr id="175" name="Ink 174">
                  <a:extLst>
                    <a:ext uri="{FF2B5EF4-FFF2-40B4-BE49-F238E27FC236}">
                      <a16:creationId xmlns:a16="http://schemas.microsoft.com/office/drawing/2014/main" id="{56C53CA9-E5C1-4110-9F82-63F808534BC1}"/>
                    </a:ext>
                  </a:extLst>
                </p14:cNvPr>
                <p14:cNvContentPartPr/>
                <p14:nvPr/>
              </p14:nvContentPartPr>
              <p14:xfrm>
                <a:off x="15692017" y="2018251"/>
                <a:ext cx="24480" cy="711360"/>
              </p14:xfrm>
            </p:contentPart>
          </mc:Choice>
          <mc:Fallback xmlns="">
            <p:pic>
              <p:nvPicPr>
                <p:cNvPr id="175" name="Ink 174">
                  <a:extLst>
                    <a:ext uri="{FF2B5EF4-FFF2-40B4-BE49-F238E27FC236}">
                      <a16:creationId xmlns:a16="http://schemas.microsoft.com/office/drawing/2014/main" id="{56C53CA9-E5C1-4110-9F82-63F808534BC1}"/>
                    </a:ext>
                  </a:extLst>
                </p:cNvPr>
                <p:cNvPicPr/>
                <p:nvPr/>
              </p:nvPicPr>
              <p:blipFill>
                <a:blip r:embed="rId86"/>
                <a:stretch>
                  <a:fillRect/>
                </a:stretch>
              </p:blipFill>
              <p:spPr>
                <a:xfrm>
                  <a:off x="15674017" y="2000251"/>
                  <a:ext cx="6012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76" name="Ink 175">
                  <a:extLst>
                    <a:ext uri="{FF2B5EF4-FFF2-40B4-BE49-F238E27FC236}">
                      <a16:creationId xmlns:a16="http://schemas.microsoft.com/office/drawing/2014/main" id="{643FC64E-0A1E-4996-A466-BCB62BBFE942}"/>
                    </a:ext>
                  </a:extLst>
                </p14:cNvPr>
                <p14:cNvContentPartPr/>
                <p14:nvPr/>
              </p14:nvContentPartPr>
              <p14:xfrm>
                <a:off x="15720817" y="1997011"/>
                <a:ext cx="410040" cy="728280"/>
              </p14:xfrm>
            </p:contentPart>
          </mc:Choice>
          <mc:Fallback xmlns="">
            <p:pic>
              <p:nvPicPr>
                <p:cNvPr id="176" name="Ink 175">
                  <a:extLst>
                    <a:ext uri="{FF2B5EF4-FFF2-40B4-BE49-F238E27FC236}">
                      <a16:creationId xmlns:a16="http://schemas.microsoft.com/office/drawing/2014/main" id="{643FC64E-0A1E-4996-A466-BCB62BBFE942}"/>
                    </a:ext>
                  </a:extLst>
                </p:cNvPr>
                <p:cNvPicPr/>
                <p:nvPr/>
              </p:nvPicPr>
              <p:blipFill>
                <a:blip r:embed="rId88"/>
                <a:stretch>
                  <a:fillRect/>
                </a:stretch>
              </p:blipFill>
              <p:spPr>
                <a:xfrm>
                  <a:off x="15702833" y="1979020"/>
                  <a:ext cx="445649" cy="76390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8" name="Ink 177">
                  <a:extLst>
                    <a:ext uri="{FF2B5EF4-FFF2-40B4-BE49-F238E27FC236}">
                      <a16:creationId xmlns:a16="http://schemas.microsoft.com/office/drawing/2014/main" id="{A9AF4A92-0890-4954-9BB6-4FE7C8A51787}"/>
                    </a:ext>
                  </a:extLst>
                </p14:cNvPr>
                <p14:cNvContentPartPr/>
                <p14:nvPr/>
              </p14:nvContentPartPr>
              <p14:xfrm>
                <a:off x="16388617" y="2036251"/>
                <a:ext cx="24840" cy="654480"/>
              </p14:xfrm>
            </p:contentPart>
          </mc:Choice>
          <mc:Fallback xmlns="">
            <p:pic>
              <p:nvPicPr>
                <p:cNvPr id="178" name="Ink 177">
                  <a:extLst>
                    <a:ext uri="{FF2B5EF4-FFF2-40B4-BE49-F238E27FC236}">
                      <a16:creationId xmlns:a16="http://schemas.microsoft.com/office/drawing/2014/main" id="{A9AF4A92-0890-4954-9BB6-4FE7C8A51787}"/>
                    </a:ext>
                  </a:extLst>
                </p:cNvPr>
                <p:cNvPicPr/>
                <p:nvPr/>
              </p:nvPicPr>
              <p:blipFill>
                <a:blip r:embed="rId90"/>
                <a:stretch>
                  <a:fillRect/>
                </a:stretch>
              </p:blipFill>
              <p:spPr>
                <a:xfrm>
                  <a:off x="16370617" y="2018261"/>
                  <a:ext cx="60480" cy="6901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87" name="Ink 186">
                  <a:extLst>
                    <a:ext uri="{FF2B5EF4-FFF2-40B4-BE49-F238E27FC236}">
                      <a16:creationId xmlns:a16="http://schemas.microsoft.com/office/drawing/2014/main" id="{F4AC4B33-C86B-488B-8B19-0A363C546617}"/>
                    </a:ext>
                  </a:extLst>
                </p14:cNvPr>
                <p14:cNvContentPartPr/>
                <p14:nvPr/>
              </p14:nvContentPartPr>
              <p14:xfrm>
                <a:off x="16436137" y="2018971"/>
                <a:ext cx="494640" cy="636120"/>
              </p14:xfrm>
            </p:contentPart>
          </mc:Choice>
          <mc:Fallback xmlns="">
            <p:pic>
              <p:nvPicPr>
                <p:cNvPr id="187" name="Ink 186">
                  <a:extLst>
                    <a:ext uri="{FF2B5EF4-FFF2-40B4-BE49-F238E27FC236}">
                      <a16:creationId xmlns:a16="http://schemas.microsoft.com/office/drawing/2014/main" id="{F4AC4B33-C86B-488B-8B19-0A363C546617}"/>
                    </a:ext>
                  </a:extLst>
                </p:cNvPr>
                <p:cNvPicPr/>
                <p:nvPr/>
              </p:nvPicPr>
              <p:blipFill>
                <a:blip r:embed="rId92"/>
                <a:stretch>
                  <a:fillRect/>
                </a:stretch>
              </p:blipFill>
              <p:spPr>
                <a:xfrm>
                  <a:off x="16418150" y="2000981"/>
                  <a:ext cx="530254" cy="671740"/>
                </a:xfrm>
                <a:prstGeom prst="rect">
                  <a:avLst/>
                </a:prstGeom>
              </p:spPr>
            </p:pic>
          </mc:Fallback>
        </mc:AlternateContent>
      </p:grpSp>
      <p:grpSp>
        <p:nvGrpSpPr>
          <p:cNvPr id="636" name="Group 635">
            <a:extLst>
              <a:ext uri="{FF2B5EF4-FFF2-40B4-BE49-F238E27FC236}">
                <a16:creationId xmlns:a16="http://schemas.microsoft.com/office/drawing/2014/main" id="{DC9AF6D2-8BAC-4D23-A9AB-4259C237968A}"/>
              </a:ext>
            </a:extLst>
          </p:cNvPr>
          <p:cNvGrpSpPr/>
          <p:nvPr/>
        </p:nvGrpSpPr>
        <p:grpSpPr>
          <a:xfrm>
            <a:off x="702907" y="8443906"/>
            <a:ext cx="6008008" cy="767110"/>
            <a:chOff x="224529" y="8128968"/>
            <a:chExt cx="6008008" cy="767110"/>
          </a:xfrm>
        </p:grpSpPr>
        <p:pic>
          <p:nvPicPr>
            <p:cNvPr id="384" name="Picture 383">
              <a:extLst>
                <a:ext uri="{FF2B5EF4-FFF2-40B4-BE49-F238E27FC236}">
                  <a16:creationId xmlns:a16="http://schemas.microsoft.com/office/drawing/2014/main" id="{49258C31-5D01-43C8-AB90-40B21BD18212}"/>
                </a:ext>
              </a:extLst>
            </p:cNvPr>
            <p:cNvPicPr>
              <a:picLocks noChangeAspect="1"/>
            </p:cNvPicPr>
            <p:nvPr/>
          </p:nvPicPr>
          <p:blipFill>
            <a:blip r:embed="rId93"/>
            <a:stretch>
              <a:fillRect/>
            </a:stretch>
          </p:blipFill>
          <p:spPr>
            <a:xfrm>
              <a:off x="224529" y="8128968"/>
              <a:ext cx="710359" cy="767110"/>
            </a:xfrm>
            <a:prstGeom prst="rect">
              <a:avLst/>
            </a:prstGeom>
          </p:spPr>
        </p:pic>
        <p:grpSp>
          <p:nvGrpSpPr>
            <p:cNvPr id="388" name="Group 387">
              <a:extLst>
                <a:ext uri="{FF2B5EF4-FFF2-40B4-BE49-F238E27FC236}">
                  <a16:creationId xmlns:a16="http://schemas.microsoft.com/office/drawing/2014/main" id="{F5CE7DD5-9291-440C-89AC-67E55FFE9F6D}"/>
                </a:ext>
              </a:extLst>
            </p:cNvPr>
            <p:cNvGrpSpPr/>
            <p:nvPr/>
          </p:nvGrpSpPr>
          <p:grpSpPr>
            <a:xfrm>
              <a:off x="1131369" y="8317899"/>
              <a:ext cx="419658" cy="477398"/>
              <a:chOff x="1131369" y="8317899"/>
              <a:chExt cx="419658" cy="477398"/>
            </a:xfrm>
          </p:grpSpPr>
          <mc:AlternateContent xmlns:mc="http://schemas.openxmlformats.org/markup-compatibility/2006" xmlns:p14="http://schemas.microsoft.com/office/powerpoint/2010/main">
            <mc:Choice Requires="p14">
              <p:contentPart p14:bwMode="auto" r:id="rId94">
                <p14:nvContentPartPr>
                  <p14:cNvPr id="385" name="Ink 384">
                    <a:extLst>
                      <a:ext uri="{FF2B5EF4-FFF2-40B4-BE49-F238E27FC236}">
                        <a16:creationId xmlns:a16="http://schemas.microsoft.com/office/drawing/2014/main" id="{FF6F176F-A0EC-4267-8AE8-BC308E3A54AA}"/>
                      </a:ext>
                    </a:extLst>
                  </p14:cNvPr>
                  <p14:cNvContentPartPr/>
                  <p14:nvPr/>
                </p14:nvContentPartPr>
                <p14:xfrm>
                  <a:off x="1131369" y="8317899"/>
                  <a:ext cx="334304" cy="74894"/>
                </p14:xfrm>
              </p:contentPart>
            </mc:Choice>
            <mc:Fallback xmlns="">
              <p:pic>
                <p:nvPicPr>
                  <p:cNvPr id="385" name="Ink 384">
                    <a:extLst>
                      <a:ext uri="{FF2B5EF4-FFF2-40B4-BE49-F238E27FC236}">
                        <a16:creationId xmlns:a16="http://schemas.microsoft.com/office/drawing/2014/main" id="{FF6F176F-A0EC-4267-8AE8-BC308E3A54AA}"/>
                      </a:ext>
                    </a:extLst>
                  </p:cNvPr>
                  <p:cNvPicPr/>
                  <p:nvPr/>
                </p:nvPicPr>
                <p:blipFill>
                  <a:blip r:embed="rId95"/>
                  <a:stretch>
                    <a:fillRect/>
                  </a:stretch>
                </p:blipFill>
                <p:spPr>
                  <a:xfrm>
                    <a:off x="1122373" y="8308897"/>
                    <a:ext cx="351937" cy="92537"/>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86" name="Ink 385">
                    <a:extLst>
                      <a:ext uri="{FF2B5EF4-FFF2-40B4-BE49-F238E27FC236}">
                        <a16:creationId xmlns:a16="http://schemas.microsoft.com/office/drawing/2014/main" id="{E1EC853D-660A-4538-B2FC-06C01A2AE401}"/>
                      </a:ext>
                    </a:extLst>
                  </p14:cNvPr>
                  <p14:cNvContentPartPr/>
                  <p14:nvPr/>
                </p14:nvContentPartPr>
                <p14:xfrm>
                  <a:off x="1305425" y="8356392"/>
                  <a:ext cx="59413" cy="418821"/>
                </p14:xfrm>
              </p:contentPart>
            </mc:Choice>
            <mc:Fallback xmlns="">
              <p:pic>
                <p:nvPicPr>
                  <p:cNvPr id="386" name="Ink 385">
                    <a:extLst>
                      <a:ext uri="{FF2B5EF4-FFF2-40B4-BE49-F238E27FC236}">
                        <a16:creationId xmlns:a16="http://schemas.microsoft.com/office/drawing/2014/main" id="{E1EC853D-660A-4538-B2FC-06C01A2AE401}"/>
                      </a:ext>
                    </a:extLst>
                  </p:cNvPr>
                  <p:cNvPicPr/>
                  <p:nvPr/>
                </p:nvPicPr>
                <p:blipFill>
                  <a:blip r:embed="rId97"/>
                  <a:stretch>
                    <a:fillRect/>
                  </a:stretch>
                </p:blipFill>
                <p:spPr>
                  <a:xfrm>
                    <a:off x="1296423" y="8347397"/>
                    <a:ext cx="77057" cy="436452"/>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87" name="Ink 386">
                    <a:extLst>
                      <a:ext uri="{FF2B5EF4-FFF2-40B4-BE49-F238E27FC236}">
                        <a16:creationId xmlns:a16="http://schemas.microsoft.com/office/drawing/2014/main" id="{04A02D68-6468-4044-943A-FC1D00FEED2D}"/>
                      </a:ext>
                    </a:extLst>
                  </p14:cNvPr>
                  <p14:cNvContentPartPr/>
                  <p14:nvPr/>
                </p14:nvContentPartPr>
                <p14:xfrm>
                  <a:off x="1192037" y="8723750"/>
                  <a:ext cx="358990" cy="71547"/>
                </p14:xfrm>
              </p:contentPart>
            </mc:Choice>
            <mc:Fallback xmlns="">
              <p:pic>
                <p:nvPicPr>
                  <p:cNvPr id="387" name="Ink 386">
                    <a:extLst>
                      <a:ext uri="{FF2B5EF4-FFF2-40B4-BE49-F238E27FC236}">
                        <a16:creationId xmlns:a16="http://schemas.microsoft.com/office/drawing/2014/main" id="{04A02D68-6468-4044-943A-FC1D00FEED2D}"/>
                      </a:ext>
                    </a:extLst>
                  </p:cNvPr>
                  <p:cNvPicPr/>
                  <p:nvPr/>
                </p:nvPicPr>
                <p:blipFill>
                  <a:blip r:embed="rId99"/>
                  <a:stretch>
                    <a:fillRect/>
                  </a:stretch>
                </p:blipFill>
                <p:spPr>
                  <a:xfrm>
                    <a:off x="1183035" y="8714762"/>
                    <a:ext cx="376633" cy="891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389" name="Ink 388">
                  <a:extLst>
                    <a:ext uri="{FF2B5EF4-FFF2-40B4-BE49-F238E27FC236}">
                      <a16:creationId xmlns:a16="http://schemas.microsoft.com/office/drawing/2014/main" id="{E36E3FFD-EFC7-4AB0-99F0-25C7AD6555A6}"/>
                    </a:ext>
                  </a:extLst>
                </p14:cNvPr>
                <p14:cNvContentPartPr/>
                <p14:nvPr/>
              </p14:nvContentPartPr>
              <p14:xfrm>
                <a:off x="1588265" y="8513712"/>
                <a:ext cx="144349" cy="180750"/>
              </p14:xfrm>
            </p:contentPart>
          </mc:Choice>
          <mc:Fallback xmlns="">
            <p:pic>
              <p:nvPicPr>
                <p:cNvPr id="389" name="Ink 388">
                  <a:extLst>
                    <a:ext uri="{FF2B5EF4-FFF2-40B4-BE49-F238E27FC236}">
                      <a16:creationId xmlns:a16="http://schemas.microsoft.com/office/drawing/2014/main" id="{E36E3FFD-EFC7-4AB0-99F0-25C7AD6555A6}"/>
                    </a:ext>
                  </a:extLst>
                </p:cNvPr>
                <p:cNvPicPr/>
                <p:nvPr/>
              </p:nvPicPr>
              <p:blipFill>
                <a:blip r:embed="rId101"/>
                <a:stretch>
                  <a:fillRect/>
                </a:stretch>
              </p:blipFill>
              <p:spPr>
                <a:xfrm>
                  <a:off x="1579243" y="8504711"/>
                  <a:ext cx="162032" cy="198393"/>
                </a:xfrm>
                <a:prstGeom prst="rect">
                  <a:avLst/>
                </a:prstGeom>
              </p:spPr>
            </p:pic>
          </mc:Fallback>
        </mc:AlternateContent>
        <p:grpSp>
          <p:nvGrpSpPr>
            <p:cNvPr id="408" name="Group 407">
              <a:extLst>
                <a:ext uri="{FF2B5EF4-FFF2-40B4-BE49-F238E27FC236}">
                  <a16:creationId xmlns:a16="http://schemas.microsoft.com/office/drawing/2014/main" id="{81D450FF-FD8A-4A39-A17D-9C11058DF069}"/>
                </a:ext>
              </a:extLst>
            </p:cNvPr>
            <p:cNvGrpSpPr/>
            <p:nvPr/>
          </p:nvGrpSpPr>
          <p:grpSpPr>
            <a:xfrm>
              <a:off x="1801650" y="8271038"/>
              <a:ext cx="2006243" cy="425097"/>
              <a:chOff x="1801650" y="8271038"/>
              <a:chExt cx="2006243" cy="425097"/>
            </a:xfrm>
          </p:grpSpPr>
          <mc:AlternateContent xmlns:mc="http://schemas.openxmlformats.org/markup-compatibility/2006" xmlns:p14="http://schemas.microsoft.com/office/powerpoint/2010/main">
            <mc:Choice Requires="p14">
              <p:contentPart p14:bwMode="auto" r:id="rId102">
                <p14:nvContentPartPr>
                  <p14:cNvPr id="393" name="Ink 392">
                    <a:extLst>
                      <a:ext uri="{FF2B5EF4-FFF2-40B4-BE49-F238E27FC236}">
                        <a16:creationId xmlns:a16="http://schemas.microsoft.com/office/drawing/2014/main" id="{4CF87557-3815-4561-800E-7BC34B7C2AF5}"/>
                      </a:ext>
                    </a:extLst>
                  </p14:cNvPr>
                  <p14:cNvContentPartPr/>
                  <p14:nvPr/>
                </p14:nvContentPartPr>
                <p14:xfrm>
                  <a:off x="1801650" y="8501578"/>
                  <a:ext cx="153554" cy="194557"/>
                </p14:xfrm>
              </p:contentPart>
            </mc:Choice>
            <mc:Fallback xmlns="">
              <p:pic>
                <p:nvPicPr>
                  <p:cNvPr id="393" name="Ink 392">
                    <a:extLst>
                      <a:ext uri="{FF2B5EF4-FFF2-40B4-BE49-F238E27FC236}">
                        <a16:creationId xmlns:a16="http://schemas.microsoft.com/office/drawing/2014/main" id="{4CF87557-3815-4561-800E-7BC34B7C2AF5}"/>
                      </a:ext>
                    </a:extLst>
                  </p:cNvPr>
                  <p:cNvPicPr/>
                  <p:nvPr/>
                </p:nvPicPr>
                <p:blipFill>
                  <a:blip r:embed="rId103"/>
                  <a:stretch>
                    <a:fillRect/>
                  </a:stretch>
                </p:blipFill>
                <p:spPr>
                  <a:xfrm>
                    <a:off x="1792639" y="8492587"/>
                    <a:ext cx="171216" cy="212179"/>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94" name="Ink 393">
                    <a:extLst>
                      <a:ext uri="{FF2B5EF4-FFF2-40B4-BE49-F238E27FC236}">
                        <a16:creationId xmlns:a16="http://schemas.microsoft.com/office/drawing/2014/main" id="{A546C1DD-23B2-41B2-A598-287B1BF4BE82}"/>
                      </a:ext>
                    </a:extLst>
                  </p14:cNvPr>
                  <p14:cNvContentPartPr/>
                  <p14:nvPr/>
                </p14:nvContentPartPr>
                <p14:xfrm>
                  <a:off x="1990350" y="8492792"/>
                  <a:ext cx="170708" cy="188281"/>
                </p14:xfrm>
              </p:contentPart>
            </mc:Choice>
            <mc:Fallback xmlns="">
              <p:pic>
                <p:nvPicPr>
                  <p:cNvPr id="394" name="Ink 393">
                    <a:extLst>
                      <a:ext uri="{FF2B5EF4-FFF2-40B4-BE49-F238E27FC236}">
                        <a16:creationId xmlns:a16="http://schemas.microsoft.com/office/drawing/2014/main" id="{A546C1DD-23B2-41B2-A598-287B1BF4BE82}"/>
                      </a:ext>
                    </a:extLst>
                  </p:cNvPr>
                  <p:cNvPicPr/>
                  <p:nvPr/>
                </p:nvPicPr>
                <p:blipFill>
                  <a:blip r:embed="rId105"/>
                  <a:stretch>
                    <a:fillRect/>
                  </a:stretch>
                </p:blipFill>
                <p:spPr>
                  <a:xfrm>
                    <a:off x="1981346" y="8483792"/>
                    <a:ext cx="188355" cy="20592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96" name="Ink 395">
                    <a:extLst>
                      <a:ext uri="{FF2B5EF4-FFF2-40B4-BE49-F238E27FC236}">
                        <a16:creationId xmlns:a16="http://schemas.microsoft.com/office/drawing/2014/main" id="{48FE50FF-3D7E-4C5C-9A18-E9AE52276271}"/>
                      </a:ext>
                    </a:extLst>
                  </p14:cNvPr>
                  <p14:cNvContentPartPr/>
                  <p14:nvPr/>
                </p14:nvContentPartPr>
                <p14:xfrm>
                  <a:off x="2226329" y="8493629"/>
                  <a:ext cx="149788" cy="173637"/>
                </p14:xfrm>
              </p:contentPart>
            </mc:Choice>
            <mc:Fallback xmlns="">
              <p:pic>
                <p:nvPicPr>
                  <p:cNvPr id="396" name="Ink 395">
                    <a:extLst>
                      <a:ext uri="{FF2B5EF4-FFF2-40B4-BE49-F238E27FC236}">
                        <a16:creationId xmlns:a16="http://schemas.microsoft.com/office/drawing/2014/main" id="{48FE50FF-3D7E-4C5C-9A18-E9AE52276271}"/>
                      </a:ext>
                    </a:extLst>
                  </p:cNvPr>
                  <p:cNvPicPr/>
                  <p:nvPr/>
                </p:nvPicPr>
                <p:blipFill>
                  <a:blip r:embed="rId107"/>
                  <a:stretch>
                    <a:fillRect/>
                  </a:stretch>
                </p:blipFill>
                <p:spPr>
                  <a:xfrm>
                    <a:off x="2217327" y="8484642"/>
                    <a:ext cx="167431" cy="19125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97" name="Ink 396">
                    <a:extLst>
                      <a:ext uri="{FF2B5EF4-FFF2-40B4-BE49-F238E27FC236}">
                        <a16:creationId xmlns:a16="http://schemas.microsoft.com/office/drawing/2014/main" id="{8BF78D28-23EC-4A39-BAB5-460E801062B8}"/>
                      </a:ext>
                    </a:extLst>
                  </p14:cNvPr>
                  <p14:cNvContentPartPr/>
                  <p14:nvPr/>
                </p14:nvContentPartPr>
                <p14:xfrm>
                  <a:off x="2479463" y="8465177"/>
                  <a:ext cx="110877" cy="177403"/>
                </p14:xfrm>
              </p:contentPart>
            </mc:Choice>
            <mc:Fallback xmlns="">
              <p:pic>
                <p:nvPicPr>
                  <p:cNvPr id="397" name="Ink 396">
                    <a:extLst>
                      <a:ext uri="{FF2B5EF4-FFF2-40B4-BE49-F238E27FC236}">
                        <a16:creationId xmlns:a16="http://schemas.microsoft.com/office/drawing/2014/main" id="{8BF78D28-23EC-4A39-BAB5-460E801062B8}"/>
                      </a:ext>
                    </a:extLst>
                  </p:cNvPr>
                  <p:cNvPicPr/>
                  <p:nvPr/>
                </p:nvPicPr>
                <p:blipFill>
                  <a:blip r:embed="rId109"/>
                  <a:stretch>
                    <a:fillRect/>
                  </a:stretch>
                </p:blipFill>
                <p:spPr>
                  <a:xfrm>
                    <a:off x="2470463" y="8456163"/>
                    <a:ext cx="128517" cy="19507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98" name="Ink 397">
                    <a:extLst>
                      <a:ext uri="{FF2B5EF4-FFF2-40B4-BE49-F238E27FC236}">
                        <a16:creationId xmlns:a16="http://schemas.microsoft.com/office/drawing/2014/main" id="{D72B5FE9-E2E9-4A16-B5EC-82BDCC4830F1}"/>
                      </a:ext>
                    </a:extLst>
                  </p14:cNvPr>
                  <p14:cNvContentPartPr/>
                  <p14:nvPr/>
                </p14:nvContentPartPr>
                <p14:xfrm>
                  <a:off x="2726321" y="8457227"/>
                  <a:ext cx="8368" cy="143931"/>
                </p14:xfrm>
              </p:contentPart>
            </mc:Choice>
            <mc:Fallback xmlns="">
              <p:pic>
                <p:nvPicPr>
                  <p:cNvPr id="398" name="Ink 397">
                    <a:extLst>
                      <a:ext uri="{FF2B5EF4-FFF2-40B4-BE49-F238E27FC236}">
                        <a16:creationId xmlns:a16="http://schemas.microsoft.com/office/drawing/2014/main" id="{D72B5FE9-E2E9-4A16-B5EC-82BDCC4830F1}"/>
                      </a:ext>
                    </a:extLst>
                  </p:cNvPr>
                  <p:cNvPicPr/>
                  <p:nvPr/>
                </p:nvPicPr>
                <p:blipFill>
                  <a:blip r:embed="rId111"/>
                  <a:stretch>
                    <a:fillRect/>
                  </a:stretch>
                </p:blipFill>
                <p:spPr>
                  <a:xfrm>
                    <a:off x="2717225" y="8448209"/>
                    <a:ext cx="26195" cy="16160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99" name="Ink 398">
                    <a:extLst>
                      <a:ext uri="{FF2B5EF4-FFF2-40B4-BE49-F238E27FC236}">
                        <a16:creationId xmlns:a16="http://schemas.microsoft.com/office/drawing/2014/main" id="{E960FC63-3518-410A-A189-F12906169203}"/>
                      </a:ext>
                    </a:extLst>
                  </p14:cNvPr>
                  <p14:cNvContentPartPr/>
                  <p14:nvPr/>
                </p14:nvContentPartPr>
                <p14:xfrm>
                  <a:off x="2720463" y="8271038"/>
                  <a:ext cx="22175" cy="25104"/>
                </p14:xfrm>
              </p:contentPart>
            </mc:Choice>
            <mc:Fallback xmlns="">
              <p:pic>
                <p:nvPicPr>
                  <p:cNvPr id="399" name="Ink 398">
                    <a:extLst>
                      <a:ext uri="{FF2B5EF4-FFF2-40B4-BE49-F238E27FC236}">
                        <a16:creationId xmlns:a16="http://schemas.microsoft.com/office/drawing/2014/main" id="{E960FC63-3518-410A-A189-F12906169203}"/>
                      </a:ext>
                    </a:extLst>
                  </p:cNvPr>
                  <p:cNvPicPr/>
                  <p:nvPr/>
                </p:nvPicPr>
                <p:blipFill>
                  <a:blip r:embed="rId113"/>
                  <a:stretch>
                    <a:fillRect/>
                  </a:stretch>
                </p:blipFill>
                <p:spPr>
                  <a:xfrm>
                    <a:off x="2711521" y="8262072"/>
                    <a:ext cx="39700" cy="4267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00" name="Ink 399">
                    <a:extLst>
                      <a:ext uri="{FF2B5EF4-FFF2-40B4-BE49-F238E27FC236}">
                        <a16:creationId xmlns:a16="http://schemas.microsoft.com/office/drawing/2014/main" id="{E9B9FFBE-1188-4001-B8F0-B6DF1E762DDD}"/>
                      </a:ext>
                    </a:extLst>
                  </p14:cNvPr>
                  <p14:cNvContentPartPr/>
                  <p14:nvPr/>
                </p14:nvContentPartPr>
                <p14:xfrm>
                  <a:off x="2825901" y="8408274"/>
                  <a:ext cx="145604" cy="212130"/>
                </p14:xfrm>
              </p:contentPart>
            </mc:Choice>
            <mc:Fallback xmlns="">
              <p:pic>
                <p:nvPicPr>
                  <p:cNvPr id="400" name="Ink 399">
                    <a:extLst>
                      <a:ext uri="{FF2B5EF4-FFF2-40B4-BE49-F238E27FC236}">
                        <a16:creationId xmlns:a16="http://schemas.microsoft.com/office/drawing/2014/main" id="{E9B9FFBE-1188-4001-B8F0-B6DF1E762DDD}"/>
                      </a:ext>
                    </a:extLst>
                  </p:cNvPr>
                  <p:cNvPicPr/>
                  <p:nvPr/>
                </p:nvPicPr>
                <p:blipFill>
                  <a:blip r:embed="rId115"/>
                  <a:stretch>
                    <a:fillRect/>
                  </a:stretch>
                </p:blipFill>
                <p:spPr>
                  <a:xfrm>
                    <a:off x="2816891" y="8399270"/>
                    <a:ext cx="163264" cy="229777"/>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01" name="Ink 400">
                    <a:extLst>
                      <a:ext uri="{FF2B5EF4-FFF2-40B4-BE49-F238E27FC236}">
                        <a16:creationId xmlns:a16="http://schemas.microsoft.com/office/drawing/2014/main" id="{A70D233C-339F-444D-BC75-4AC9DD64B55F}"/>
                      </a:ext>
                    </a:extLst>
                  </p14:cNvPr>
                  <p14:cNvContentPartPr/>
                  <p14:nvPr/>
                </p14:nvContentPartPr>
                <p14:xfrm>
                  <a:off x="3109159" y="8363087"/>
                  <a:ext cx="8786" cy="239326"/>
                </p14:xfrm>
              </p:contentPart>
            </mc:Choice>
            <mc:Fallback xmlns="">
              <p:pic>
                <p:nvPicPr>
                  <p:cNvPr id="401" name="Ink 400">
                    <a:extLst>
                      <a:ext uri="{FF2B5EF4-FFF2-40B4-BE49-F238E27FC236}">
                        <a16:creationId xmlns:a16="http://schemas.microsoft.com/office/drawing/2014/main" id="{A70D233C-339F-444D-BC75-4AC9DD64B55F}"/>
                      </a:ext>
                    </a:extLst>
                  </p:cNvPr>
                  <p:cNvPicPr/>
                  <p:nvPr/>
                </p:nvPicPr>
                <p:blipFill>
                  <a:blip r:embed="rId117"/>
                  <a:stretch>
                    <a:fillRect/>
                  </a:stretch>
                </p:blipFill>
                <p:spPr>
                  <a:xfrm>
                    <a:off x="3100373" y="8354076"/>
                    <a:ext cx="26007" cy="256987"/>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02" name="Ink 401">
                    <a:extLst>
                      <a:ext uri="{FF2B5EF4-FFF2-40B4-BE49-F238E27FC236}">
                        <a16:creationId xmlns:a16="http://schemas.microsoft.com/office/drawing/2014/main" id="{622C5BAC-4ACA-40B5-93F9-7F4B6A8A5A72}"/>
                      </a:ext>
                    </a:extLst>
                  </p14:cNvPr>
                  <p14:cNvContentPartPr/>
                  <p14:nvPr/>
                </p14:nvContentPartPr>
                <p14:xfrm>
                  <a:off x="3074432" y="8416224"/>
                  <a:ext cx="113387" cy="20920"/>
                </p14:xfrm>
              </p:contentPart>
            </mc:Choice>
            <mc:Fallback xmlns="">
              <p:pic>
                <p:nvPicPr>
                  <p:cNvPr id="402" name="Ink 401">
                    <a:extLst>
                      <a:ext uri="{FF2B5EF4-FFF2-40B4-BE49-F238E27FC236}">
                        <a16:creationId xmlns:a16="http://schemas.microsoft.com/office/drawing/2014/main" id="{622C5BAC-4ACA-40B5-93F9-7F4B6A8A5A72}"/>
                      </a:ext>
                    </a:extLst>
                  </p:cNvPr>
                  <p:cNvPicPr/>
                  <p:nvPr/>
                </p:nvPicPr>
                <p:blipFill>
                  <a:blip r:embed="rId119"/>
                  <a:stretch>
                    <a:fillRect/>
                  </a:stretch>
                </p:blipFill>
                <p:spPr>
                  <a:xfrm>
                    <a:off x="3065433" y="8407207"/>
                    <a:ext cx="131025" cy="38594"/>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04" name="Ink 403">
                    <a:extLst>
                      <a:ext uri="{FF2B5EF4-FFF2-40B4-BE49-F238E27FC236}">
                        <a16:creationId xmlns:a16="http://schemas.microsoft.com/office/drawing/2014/main" id="{89D9A651-B3B2-4FE7-B56E-954518474C88}"/>
                      </a:ext>
                    </a:extLst>
                  </p14:cNvPr>
                  <p14:cNvContentPartPr/>
                  <p14:nvPr/>
                </p14:nvContentPartPr>
                <p14:xfrm>
                  <a:off x="3225894" y="8425847"/>
                  <a:ext cx="123847" cy="171964"/>
                </p14:xfrm>
              </p:contentPart>
            </mc:Choice>
            <mc:Fallback xmlns="">
              <p:pic>
                <p:nvPicPr>
                  <p:cNvPr id="404" name="Ink 403">
                    <a:extLst>
                      <a:ext uri="{FF2B5EF4-FFF2-40B4-BE49-F238E27FC236}">
                        <a16:creationId xmlns:a16="http://schemas.microsoft.com/office/drawing/2014/main" id="{89D9A651-B3B2-4FE7-B56E-954518474C88}"/>
                      </a:ext>
                    </a:extLst>
                  </p:cNvPr>
                  <p:cNvPicPr/>
                  <p:nvPr/>
                </p:nvPicPr>
                <p:blipFill>
                  <a:blip r:embed="rId121"/>
                  <a:stretch>
                    <a:fillRect/>
                  </a:stretch>
                </p:blipFill>
                <p:spPr>
                  <a:xfrm>
                    <a:off x="3216893" y="8416834"/>
                    <a:ext cx="141488" cy="189629"/>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05" name="Ink 404">
                    <a:extLst>
                      <a:ext uri="{FF2B5EF4-FFF2-40B4-BE49-F238E27FC236}">
                        <a16:creationId xmlns:a16="http://schemas.microsoft.com/office/drawing/2014/main" id="{7148A0A7-FC08-42B9-A728-CE0F9BBF7F83}"/>
                      </a:ext>
                    </a:extLst>
                  </p14:cNvPr>
                  <p14:cNvContentPartPr/>
                  <p14:nvPr/>
                </p14:nvContentPartPr>
                <p14:xfrm>
                  <a:off x="3433003" y="8406601"/>
                  <a:ext cx="149788" cy="166943"/>
                </p14:xfrm>
              </p:contentPart>
            </mc:Choice>
            <mc:Fallback xmlns="">
              <p:pic>
                <p:nvPicPr>
                  <p:cNvPr id="405" name="Ink 404">
                    <a:extLst>
                      <a:ext uri="{FF2B5EF4-FFF2-40B4-BE49-F238E27FC236}">
                        <a16:creationId xmlns:a16="http://schemas.microsoft.com/office/drawing/2014/main" id="{7148A0A7-FC08-42B9-A728-CE0F9BBF7F83}"/>
                      </a:ext>
                    </a:extLst>
                  </p:cNvPr>
                  <p:cNvPicPr/>
                  <p:nvPr/>
                </p:nvPicPr>
                <p:blipFill>
                  <a:blip r:embed="rId123"/>
                  <a:stretch>
                    <a:fillRect/>
                  </a:stretch>
                </p:blipFill>
                <p:spPr>
                  <a:xfrm>
                    <a:off x="3424001" y="8397606"/>
                    <a:ext cx="167431" cy="184573"/>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06" name="Ink 405">
                    <a:extLst>
                      <a:ext uri="{FF2B5EF4-FFF2-40B4-BE49-F238E27FC236}">
                        <a16:creationId xmlns:a16="http://schemas.microsoft.com/office/drawing/2014/main" id="{C3C510DD-C833-4D5F-AAC1-0BFBACB28640}"/>
                      </a:ext>
                    </a:extLst>
                  </p14:cNvPr>
                  <p14:cNvContentPartPr/>
                  <p14:nvPr/>
                </p14:nvContentPartPr>
                <p14:xfrm>
                  <a:off x="3732580" y="8271038"/>
                  <a:ext cx="20083" cy="290372"/>
                </p14:xfrm>
              </p:contentPart>
            </mc:Choice>
            <mc:Fallback xmlns="">
              <p:pic>
                <p:nvPicPr>
                  <p:cNvPr id="406" name="Ink 405">
                    <a:extLst>
                      <a:ext uri="{FF2B5EF4-FFF2-40B4-BE49-F238E27FC236}">
                        <a16:creationId xmlns:a16="http://schemas.microsoft.com/office/drawing/2014/main" id="{C3C510DD-C833-4D5F-AAC1-0BFBACB28640}"/>
                      </a:ext>
                    </a:extLst>
                  </p:cNvPr>
                  <p:cNvPicPr/>
                  <p:nvPr/>
                </p:nvPicPr>
                <p:blipFill>
                  <a:blip r:embed="rId125"/>
                  <a:stretch>
                    <a:fillRect/>
                  </a:stretch>
                </p:blipFill>
                <p:spPr>
                  <a:xfrm>
                    <a:off x="3723451" y="8262031"/>
                    <a:ext cx="37975" cy="308025"/>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07" name="Ink 406">
                    <a:extLst>
                      <a:ext uri="{FF2B5EF4-FFF2-40B4-BE49-F238E27FC236}">
                        <a16:creationId xmlns:a16="http://schemas.microsoft.com/office/drawing/2014/main" id="{4E244752-F62E-44DB-9440-AEABB5750467}"/>
                      </a:ext>
                    </a:extLst>
                  </p14:cNvPr>
                  <p14:cNvContentPartPr/>
                  <p14:nvPr/>
                </p14:nvContentPartPr>
                <p14:xfrm>
                  <a:off x="3655594" y="8362250"/>
                  <a:ext cx="152299" cy="15899"/>
                </p14:xfrm>
              </p:contentPart>
            </mc:Choice>
            <mc:Fallback xmlns="">
              <p:pic>
                <p:nvPicPr>
                  <p:cNvPr id="407" name="Ink 406">
                    <a:extLst>
                      <a:ext uri="{FF2B5EF4-FFF2-40B4-BE49-F238E27FC236}">
                        <a16:creationId xmlns:a16="http://schemas.microsoft.com/office/drawing/2014/main" id="{4E244752-F62E-44DB-9440-AEABB5750467}"/>
                      </a:ext>
                    </a:extLst>
                  </p:cNvPr>
                  <p:cNvPicPr/>
                  <p:nvPr/>
                </p:nvPicPr>
                <p:blipFill>
                  <a:blip r:embed="rId127"/>
                  <a:stretch>
                    <a:fillRect/>
                  </a:stretch>
                </p:blipFill>
                <p:spPr>
                  <a:xfrm>
                    <a:off x="3646572" y="8353216"/>
                    <a:ext cx="169983" cy="33605"/>
                  </a:xfrm>
                  <a:prstGeom prst="rect">
                    <a:avLst/>
                  </a:prstGeom>
                </p:spPr>
              </p:pic>
            </mc:Fallback>
          </mc:AlternateContent>
        </p:grpSp>
        <p:grpSp>
          <p:nvGrpSpPr>
            <p:cNvPr id="423" name="Group 422">
              <a:extLst>
                <a:ext uri="{FF2B5EF4-FFF2-40B4-BE49-F238E27FC236}">
                  <a16:creationId xmlns:a16="http://schemas.microsoft.com/office/drawing/2014/main" id="{FED4FB80-D0E1-434F-861A-8EE94622CDDB}"/>
                </a:ext>
              </a:extLst>
            </p:cNvPr>
            <p:cNvGrpSpPr/>
            <p:nvPr/>
          </p:nvGrpSpPr>
          <p:grpSpPr>
            <a:xfrm>
              <a:off x="4099937" y="8212043"/>
              <a:ext cx="987849" cy="359408"/>
              <a:chOff x="4099937" y="8212043"/>
              <a:chExt cx="987849" cy="359408"/>
            </a:xfrm>
          </p:grpSpPr>
          <mc:AlternateContent xmlns:mc="http://schemas.openxmlformats.org/markup-compatibility/2006" xmlns:p14="http://schemas.microsoft.com/office/powerpoint/2010/main">
            <mc:Choice Requires="p14">
              <p:contentPart p14:bwMode="auto" r:id="rId128">
                <p14:nvContentPartPr>
                  <p14:cNvPr id="409" name="Ink 408">
                    <a:extLst>
                      <a:ext uri="{FF2B5EF4-FFF2-40B4-BE49-F238E27FC236}">
                        <a16:creationId xmlns:a16="http://schemas.microsoft.com/office/drawing/2014/main" id="{364F9EAC-EC79-447D-B5E5-DC0EFDF53D44}"/>
                      </a:ext>
                    </a:extLst>
                  </p14:cNvPr>
                  <p14:cNvContentPartPr/>
                  <p14:nvPr/>
                </p14:nvContentPartPr>
                <p14:xfrm>
                  <a:off x="4099937" y="8377313"/>
                  <a:ext cx="280748" cy="159411"/>
                </p14:xfrm>
              </p:contentPart>
            </mc:Choice>
            <mc:Fallback xmlns="">
              <p:pic>
                <p:nvPicPr>
                  <p:cNvPr id="409" name="Ink 408">
                    <a:extLst>
                      <a:ext uri="{FF2B5EF4-FFF2-40B4-BE49-F238E27FC236}">
                        <a16:creationId xmlns:a16="http://schemas.microsoft.com/office/drawing/2014/main" id="{364F9EAC-EC79-447D-B5E5-DC0EFDF53D44}"/>
                      </a:ext>
                    </a:extLst>
                  </p:cNvPr>
                  <p:cNvPicPr/>
                  <p:nvPr/>
                </p:nvPicPr>
                <p:blipFill>
                  <a:blip r:embed="rId129"/>
                  <a:stretch>
                    <a:fillRect/>
                  </a:stretch>
                </p:blipFill>
                <p:spPr>
                  <a:xfrm>
                    <a:off x="4090939" y="8368297"/>
                    <a:ext cx="298385" cy="177083"/>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12" name="Ink 411">
                    <a:extLst>
                      <a:ext uri="{FF2B5EF4-FFF2-40B4-BE49-F238E27FC236}">
                        <a16:creationId xmlns:a16="http://schemas.microsoft.com/office/drawing/2014/main" id="{46E1ABAF-4E55-4623-AA28-F6C6520E1241}"/>
                      </a:ext>
                    </a:extLst>
                  </p14:cNvPr>
                  <p14:cNvContentPartPr/>
                  <p14:nvPr/>
                </p14:nvContentPartPr>
                <p14:xfrm>
                  <a:off x="4448885" y="8393630"/>
                  <a:ext cx="153135" cy="177821"/>
                </p14:xfrm>
              </p:contentPart>
            </mc:Choice>
            <mc:Fallback xmlns="">
              <p:pic>
                <p:nvPicPr>
                  <p:cNvPr id="412" name="Ink 411">
                    <a:extLst>
                      <a:ext uri="{FF2B5EF4-FFF2-40B4-BE49-F238E27FC236}">
                        <a16:creationId xmlns:a16="http://schemas.microsoft.com/office/drawing/2014/main" id="{46E1ABAF-4E55-4623-AA28-F6C6520E1241}"/>
                      </a:ext>
                    </a:extLst>
                  </p:cNvPr>
                  <p:cNvPicPr/>
                  <p:nvPr/>
                </p:nvPicPr>
                <p:blipFill>
                  <a:blip r:embed="rId131"/>
                  <a:stretch>
                    <a:fillRect/>
                  </a:stretch>
                </p:blipFill>
                <p:spPr>
                  <a:xfrm>
                    <a:off x="4439898" y="8384631"/>
                    <a:ext cx="170749" cy="195459"/>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13" name="Ink 412">
                    <a:extLst>
                      <a:ext uri="{FF2B5EF4-FFF2-40B4-BE49-F238E27FC236}">
                        <a16:creationId xmlns:a16="http://schemas.microsoft.com/office/drawing/2014/main" id="{6EC39128-58AC-457C-AF6B-6794248C6DA9}"/>
                      </a:ext>
                    </a:extLst>
                  </p14:cNvPr>
                  <p14:cNvContentPartPr/>
                  <p14:nvPr/>
                </p14:nvContentPartPr>
                <p14:xfrm>
                  <a:off x="4695743" y="8389028"/>
                  <a:ext cx="102509" cy="165269"/>
                </p14:xfrm>
              </p:contentPart>
            </mc:Choice>
            <mc:Fallback xmlns="">
              <p:pic>
                <p:nvPicPr>
                  <p:cNvPr id="413" name="Ink 412">
                    <a:extLst>
                      <a:ext uri="{FF2B5EF4-FFF2-40B4-BE49-F238E27FC236}">
                        <a16:creationId xmlns:a16="http://schemas.microsoft.com/office/drawing/2014/main" id="{6EC39128-58AC-457C-AF6B-6794248C6DA9}"/>
                      </a:ext>
                    </a:extLst>
                  </p:cNvPr>
                  <p:cNvPicPr/>
                  <p:nvPr/>
                </p:nvPicPr>
                <p:blipFill>
                  <a:blip r:embed="rId133"/>
                  <a:stretch>
                    <a:fillRect/>
                  </a:stretch>
                </p:blipFill>
                <p:spPr>
                  <a:xfrm>
                    <a:off x="4686751" y="8380026"/>
                    <a:ext cx="120133" cy="182912"/>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14" name="Ink 413">
                    <a:extLst>
                      <a:ext uri="{FF2B5EF4-FFF2-40B4-BE49-F238E27FC236}">
                        <a16:creationId xmlns:a16="http://schemas.microsoft.com/office/drawing/2014/main" id="{373C55C1-670A-47DA-A9A2-873C546004B5}"/>
                      </a:ext>
                    </a:extLst>
                  </p14:cNvPr>
                  <p14:cNvContentPartPr/>
                  <p14:nvPr/>
                </p14:nvContentPartPr>
                <p14:xfrm>
                  <a:off x="4916242" y="8212043"/>
                  <a:ext cx="26778" cy="299995"/>
                </p14:xfrm>
              </p:contentPart>
            </mc:Choice>
            <mc:Fallback xmlns="">
              <p:pic>
                <p:nvPicPr>
                  <p:cNvPr id="414" name="Ink 413">
                    <a:extLst>
                      <a:ext uri="{FF2B5EF4-FFF2-40B4-BE49-F238E27FC236}">
                        <a16:creationId xmlns:a16="http://schemas.microsoft.com/office/drawing/2014/main" id="{373C55C1-670A-47DA-A9A2-873C546004B5}"/>
                      </a:ext>
                    </a:extLst>
                  </p:cNvPr>
                  <p:cNvPicPr/>
                  <p:nvPr/>
                </p:nvPicPr>
                <p:blipFill>
                  <a:blip r:embed="rId135"/>
                  <a:stretch>
                    <a:fillRect/>
                  </a:stretch>
                </p:blipFill>
                <p:spPr>
                  <a:xfrm>
                    <a:off x="4907316" y="8203040"/>
                    <a:ext cx="44273" cy="31764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15" name="Ink 414">
                    <a:extLst>
                      <a:ext uri="{FF2B5EF4-FFF2-40B4-BE49-F238E27FC236}">
                        <a16:creationId xmlns:a16="http://schemas.microsoft.com/office/drawing/2014/main" id="{19F5B8CD-6ADC-46CA-8B7C-72EE3A02A5B1}"/>
                      </a:ext>
                    </a:extLst>
                  </p14:cNvPr>
                  <p14:cNvContentPartPr/>
                  <p14:nvPr/>
                </p14:nvContentPartPr>
                <p14:xfrm>
                  <a:off x="4936325" y="8356392"/>
                  <a:ext cx="84099" cy="41840"/>
                </p14:xfrm>
              </p:contentPart>
            </mc:Choice>
            <mc:Fallback xmlns="">
              <p:pic>
                <p:nvPicPr>
                  <p:cNvPr id="415" name="Ink 414">
                    <a:extLst>
                      <a:ext uri="{FF2B5EF4-FFF2-40B4-BE49-F238E27FC236}">
                        <a16:creationId xmlns:a16="http://schemas.microsoft.com/office/drawing/2014/main" id="{19F5B8CD-6ADC-46CA-8B7C-72EE3A02A5B1}"/>
                      </a:ext>
                    </a:extLst>
                  </p:cNvPr>
                  <p:cNvPicPr/>
                  <p:nvPr/>
                </p:nvPicPr>
                <p:blipFill>
                  <a:blip r:embed="rId137"/>
                  <a:stretch>
                    <a:fillRect/>
                  </a:stretch>
                </p:blipFill>
                <p:spPr>
                  <a:xfrm>
                    <a:off x="4927340" y="8347375"/>
                    <a:ext cx="101709"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16" name="Ink 415">
                    <a:extLst>
                      <a:ext uri="{FF2B5EF4-FFF2-40B4-BE49-F238E27FC236}">
                        <a16:creationId xmlns:a16="http://schemas.microsoft.com/office/drawing/2014/main" id="{53D4A238-D2D8-4C52-88F4-E21BA56C8D6A}"/>
                      </a:ext>
                    </a:extLst>
                  </p14:cNvPr>
                  <p14:cNvContentPartPr/>
                  <p14:nvPr/>
                </p14:nvContentPartPr>
                <p14:xfrm>
                  <a:off x="4968960" y="8399488"/>
                  <a:ext cx="118826" cy="116316"/>
                </p14:xfrm>
              </p:contentPart>
            </mc:Choice>
            <mc:Fallback xmlns="">
              <p:pic>
                <p:nvPicPr>
                  <p:cNvPr id="416" name="Ink 415">
                    <a:extLst>
                      <a:ext uri="{FF2B5EF4-FFF2-40B4-BE49-F238E27FC236}">
                        <a16:creationId xmlns:a16="http://schemas.microsoft.com/office/drawing/2014/main" id="{53D4A238-D2D8-4C52-88F4-E21BA56C8D6A}"/>
                      </a:ext>
                    </a:extLst>
                  </p:cNvPr>
                  <p:cNvPicPr/>
                  <p:nvPr/>
                </p:nvPicPr>
                <p:blipFill>
                  <a:blip r:embed="rId139"/>
                  <a:stretch>
                    <a:fillRect/>
                  </a:stretch>
                </p:blipFill>
                <p:spPr>
                  <a:xfrm>
                    <a:off x="4959931" y="8390485"/>
                    <a:ext cx="136523" cy="13396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0">
              <p14:nvContentPartPr>
                <p14:cNvPr id="424" name="Ink 423">
                  <a:extLst>
                    <a:ext uri="{FF2B5EF4-FFF2-40B4-BE49-F238E27FC236}">
                      <a16:creationId xmlns:a16="http://schemas.microsoft.com/office/drawing/2014/main" id="{BAFA4BC9-B187-4697-8649-CB7C7316C868}"/>
                    </a:ext>
                  </a:extLst>
                </p14:cNvPr>
                <p14:cNvContentPartPr/>
                <p14:nvPr/>
              </p14:nvContentPartPr>
              <p14:xfrm>
                <a:off x="5224186" y="8160161"/>
                <a:ext cx="146859" cy="379910"/>
              </p14:xfrm>
            </p:contentPart>
          </mc:Choice>
          <mc:Fallback xmlns="">
            <p:pic>
              <p:nvPicPr>
                <p:cNvPr id="424" name="Ink 423">
                  <a:extLst>
                    <a:ext uri="{FF2B5EF4-FFF2-40B4-BE49-F238E27FC236}">
                      <a16:creationId xmlns:a16="http://schemas.microsoft.com/office/drawing/2014/main" id="{BAFA4BC9-B187-4697-8649-CB7C7316C868}"/>
                    </a:ext>
                  </a:extLst>
                </p:cNvPr>
                <p:cNvPicPr/>
                <p:nvPr/>
              </p:nvPicPr>
              <p:blipFill>
                <a:blip r:embed="rId141"/>
                <a:stretch>
                  <a:fillRect/>
                </a:stretch>
              </p:blipFill>
              <p:spPr>
                <a:xfrm>
                  <a:off x="5215209" y="8151167"/>
                  <a:ext cx="164453" cy="397538"/>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25" name="Ink 424">
                  <a:extLst>
                    <a:ext uri="{FF2B5EF4-FFF2-40B4-BE49-F238E27FC236}">
                      <a16:creationId xmlns:a16="http://schemas.microsoft.com/office/drawing/2014/main" id="{0F593B4B-7E62-4AE4-AA1B-227E8628AC7B}"/>
                    </a:ext>
                  </a:extLst>
                </p14:cNvPr>
                <p14:cNvContentPartPr/>
                <p14:nvPr/>
              </p14:nvContentPartPr>
              <p14:xfrm>
                <a:off x="5184856" y="8363087"/>
                <a:ext cx="120500" cy="32217"/>
              </p14:xfrm>
            </p:contentPart>
          </mc:Choice>
          <mc:Fallback xmlns="">
            <p:pic>
              <p:nvPicPr>
                <p:cNvPr id="425" name="Ink 424">
                  <a:extLst>
                    <a:ext uri="{FF2B5EF4-FFF2-40B4-BE49-F238E27FC236}">
                      <a16:creationId xmlns:a16="http://schemas.microsoft.com/office/drawing/2014/main" id="{0F593B4B-7E62-4AE4-AA1B-227E8628AC7B}"/>
                    </a:ext>
                  </a:extLst>
                </p:cNvPr>
                <p:cNvPicPr/>
                <p:nvPr/>
              </p:nvPicPr>
              <p:blipFill>
                <a:blip r:embed="rId143"/>
                <a:stretch>
                  <a:fillRect/>
                </a:stretch>
              </p:blipFill>
              <p:spPr>
                <a:xfrm>
                  <a:off x="5175863" y="8354037"/>
                  <a:ext cx="138125" cy="49954"/>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26" name="Ink 425">
                  <a:extLst>
                    <a:ext uri="{FF2B5EF4-FFF2-40B4-BE49-F238E27FC236}">
                      <a16:creationId xmlns:a16="http://schemas.microsoft.com/office/drawing/2014/main" id="{F1506A4E-C926-4929-AB5C-6016106C40B2}"/>
                    </a:ext>
                  </a:extLst>
                </p14:cNvPr>
                <p14:cNvContentPartPr/>
                <p14:nvPr/>
              </p14:nvContentPartPr>
              <p14:xfrm>
                <a:off x="5468533" y="8149283"/>
                <a:ext cx="22594" cy="330538"/>
              </p14:xfrm>
            </p:contentPart>
          </mc:Choice>
          <mc:Fallback xmlns="">
            <p:pic>
              <p:nvPicPr>
                <p:cNvPr id="426" name="Ink 425">
                  <a:extLst>
                    <a:ext uri="{FF2B5EF4-FFF2-40B4-BE49-F238E27FC236}">
                      <a16:creationId xmlns:a16="http://schemas.microsoft.com/office/drawing/2014/main" id="{F1506A4E-C926-4929-AB5C-6016106C40B2}"/>
                    </a:ext>
                  </a:extLst>
                </p:cNvPr>
                <p:cNvPicPr/>
                <p:nvPr/>
              </p:nvPicPr>
              <p:blipFill>
                <a:blip r:embed="rId145"/>
                <a:stretch>
                  <a:fillRect/>
                </a:stretch>
              </p:blipFill>
              <p:spPr>
                <a:xfrm>
                  <a:off x="5459423" y="8140281"/>
                  <a:ext cx="40451" cy="348181"/>
                </a:xfrm>
                <a:prstGeom prst="rect">
                  <a:avLst/>
                </a:prstGeom>
              </p:spPr>
            </p:pic>
          </mc:Fallback>
        </mc:AlternateContent>
        <p:grpSp>
          <p:nvGrpSpPr>
            <p:cNvPr id="432" name="Group 431">
              <a:extLst>
                <a:ext uri="{FF2B5EF4-FFF2-40B4-BE49-F238E27FC236}">
                  <a16:creationId xmlns:a16="http://schemas.microsoft.com/office/drawing/2014/main" id="{430F3DCA-FC72-4407-8E3F-E029E0AEB39C}"/>
                </a:ext>
              </a:extLst>
            </p:cNvPr>
            <p:cNvGrpSpPr/>
            <p:nvPr/>
          </p:nvGrpSpPr>
          <p:grpSpPr>
            <a:xfrm>
              <a:off x="5593636" y="8297398"/>
              <a:ext cx="638901" cy="198323"/>
              <a:chOff x="5593636" y="8297398"/>
              <a:chExt cx="638901" cy="198323"/>
            </a:xfrm>
          </p:grpSpPr>
          <mc:AlternateContent xmlns:mc="http://schemas.openxmlformats.org/markup-compatibility/2006" xmlns:p14="http://schemas.microsoft.com/office/powerpoint/2010/main">
            <mc:Choice Requires="p14">
              <p:contentPart p14:bwMode="auto" r:id="rId146">
                <p14:nvContentPartPr>
                  <p14:cNvPr id="429" name="Ink 428">
                    <a:extLst>
                      <a:ext uri="{FF2B5EF4-FFF2-40B4-BE49-F238E27FC236}">
                        <a16:creationId xmlns:a16="http://schemas.microsoft.com/office/drawing/2014/main" id="{79E7646F-60A2-4C0C-882B-0DC98745F0A7}"/>
                      </a:ext>
                    </a:extLst>
                  </p14:cNvPr>
                  <p14:cNvContentPartPr/>
                  <p14:nvPr/>
                </p14:nvContentPartPr>
                <p14:xfrm>
                  <a:off x="5593636" y="8339656"/>
                  <a:ext cx="107948" cy="130123"/>
                </p14:xfrm>
              </p:contentPart>
            </mc:Choice>
            <mc:Fallback xmlns="">
              <p:pic>
                <p:nvPicPr>
                  <p:cNvPr id="429" name="Ink 428">
                    <a:extLst>
                      <a:ext uri="{FF2B5EF4-FFF2-40B4-BE49-F238E27FC236}">
                        <a16:creationId xmlns:a16="http://schemas.microsoft.com/office/drawing/2014/main" id="{79E7646F-60A2-4C0C-882B-0DC98745F0A7}"/>
                      </a:ext>
                    </a:extLst>
                  </p:cNvPr>
                  <p:cNvPicPr/>
                  <p:nvPr/>
                </p:nvPicPr>
                <p:blipFill>
                  <a:blip r:embed="rId147"/>
                  <a:stretch>
                    <a:fillRect/>
                  </a:stretch>
                </p:blipFill>
                <p:spPr>
                  <a:xfrm>
                    <a:off x="5584640" y="8330645"/>
                    <a:ext cx="125580" cy="147785"/>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30" name="Ink 429">
                    <a:extLst>
                      <a:ext uri="{FF2B5EF4-FFF2-40B4-BE49-F238E27FC236}">
                        <a16:creationId xmlns:a16="http://schemas.microsoft.com/office/drawing/2014/main" id="{5695204D-D905-4662-A86B-9DA90C16A13A}"/>
                      </a:ext>
                    </a:extLst>
                  </p14:cNvPr>
                  <p14:cNvContentPartPr/>
                  <p14:nvPr/>
                </p14:nvContentPartPr>
                <p14:xfrm>
                  <a:off x="5796561" y="8345514"/>
                  <a:ext cx="244347" cy="139747"/>
                </p14:xfrm>
              </p:contentPart>
            </mc:Choice>
            <mc:Fallback xmlns="">
              <p:pic>
                <p:nvPicPr>
                  <p:cNvPr id="430" name="Ink 429">
                    <a:extLst>
                      <a:ext uri="{FF2B5EF4-FFF2-40B4-BE49-F238E27FC236}">
                        <a16:creationId xmlns:a16="http://schemas.microsoft.com/office/drawing/2014/main" id="{5695204D-D905-4662-A86B-9DA90C16A13A}"/>
                      </a:ext>
                    </a:extLst>
                  </p:cNvPr>
                  <p:cNvPicPr/>
                  <p:nvPr/>
                </p:nvPicPr>
                <p:blipFill>
                  <a:blip r:embed="rId149"/>
                  <a:stretch>
                    <a:fillRect/>
                  </a:stretch>
                </p:blipFill>
                <p:spPr>
                  <a:xfrm>
                    <a:off x="5787551" y="8336510"/>
                    <a:ext cx="262006" cy="157395"/>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31" name="Ink 430">
                    <a:extLst>
                      <a:ext uri="{FF2B5EF4-FFF2-40B4-BE49-F238E27FC236}">
                        <a16:creationId xmlns:a16="http://schemas.microsoft.com/office/drawing/2014/main" id="{99B60A98-1964-4806-88CB-68A9F3ABC58A}"/>
                      </a:ext>
                    </a:extLst>
                  </p14:cNvPr>
                  <p14:cNvContentPartPr/>
                  <p14:nvPr/>
                </p14:nvContentPartPr>
                <p14:xfrm>
                  <a:off x="6110363" y="8297398"/>
                  <a:ext cx="122174" cy="198323"/>
                </p14:xfrm>
              </p:contentPart>
            </mc:Choice>
            <mc:Fallback xmlns="">
              <p:pic>
                <p:nvPicPr>
                  <p:cNvPr id="431" name="Ink 430">
                    <a:extLst>
                      <a:ext uri="{FF2B5EF4-FFF2-40B4-BE49-F238E27FC236}">
                        <a16:creationId xmlns:a16="http://schemas.microsoft.com/office/drawing/2014/main" id="{99B60A98-1964-4806-88CB-68A9F3ABC58A}"/>
                      </a:ext>
                    </a:extLst>
                  </p:cNvPr>
                  <p:cNvPicPr/>
                  <p:nvPr/>
                </p:nvPicPr>
                <p:blipFill>
                  <a:blip r:embed="rId151"/>
                  <a:stretch>
                    <a:fillRect/>
                  </a:stretch>
                </p:blipFill>
                <p:spPr>
                  <a:xfrm>
                    <a:off x="6101353" y="8288400"/>
                    <a:ext cx="139833" cy="215960"/>
                  </a:xfrm>
                  <a:prstGeom prst="rect">
                    <a:avLst/>
                  </a:prstGeom>
                </p:spPr>
              </p:pic>
            </mc:Fallback>
          </mc:AlternateContent>
        </p:grpSp>
      </p:grpSp>
      <p:grpSp>
        <p:nvGrpSpPr>
          <p:cNvPr id="635" name="Group 634">
            <a:extLst>
              <a:ext uri="{FF2B5EF4-FFF2-40B4-BE49-F238E27FC236}">
                <a16:creationId xmlns:a16="http://schemas.microsoft.com/office/drawing/2014/main" id="{C1FF0623-6CB6-47B0-83E3-4AAEBD0852B7}"/>
              </a:ext>
            </a:extLst>
          </p:cNvPr>
          <p:cNvGrpSpPr/>
          <p:nvPr/>
        </p:nvGrpSpPr>
        <p:grpSpPr>
          <a:xfrm>
            <a:off x="738434" y="9648460"/>
            <a:ext cx="6135108" cy="767110"/>
            <a:chOff x="260056" y="9333522"/>
            <a:chExt cx="6135108" cy="767110"/>
          </a:xfrm>
        </p:grpSpPr>
        <p:pic>
          <p:nvPicPr>
            <p:cNvPr id="433" name="Picture 432">
              <a:extLst>
                <a:ext uri="{FF2B5EF4-FFF2-40B4-BE49-F238E27FC236}">
                  <a16:creationId xmlns:a16="http://schemas.microsoft.com/office/drawing/2014/main" id="{6B42F400-7B8B-4B5B-9C43-4BCECEB11410}"/>
                </a:ext>
              </a:extLst>
            </p:cNvPr>
            <p:cNvPicPr>
              <a:picLocks noChangeAspect="1"/>
            </p:cNvPicPr>
            <p:nvPr/>
          </p:nvPicPr>
          <p:blipFill>
            <a:blip r:embed="rId93"/>
            <a:stretch>
              <a:fillRect/>
            </a:stretch>
          </p:blipFill>
          <p:spPr>
            <a:xfrm>
              <a:off x="260056" y="9333522"/>
              <a:ext cx="710359" cy="767110"/>
            </a:xfrm>
            <a:prstGeom prst="rect">
              <a:avLst/>
            </a:prstGeom>
          </p:spPr>
        </p:pic>
        <mc:AlternateContent xmlns:mc="http://schemas.openxmlformats.org/markup-compatibility/2006" xmlns:p14="http://schemas.microsoft.com/office/powerpoint/2010/main">
          <mc:Choice Requires="p14">
            <p:contentPart p14:bwMode="auto" r:id="rId152">
              <p14:nvContentPartPr>
                <p14:cNvPr id="434" name="Ink 433">
                  <a:extLst>
                    <a:ext uri="{FF2B5EF4-FFF2-40B4-BE49-F238E27FC236}">
                      <a16:creationId xmlns:a16="http://schemas.microsoft.com/office/drawing/2014/main" id="{6B159AE5-12D1-40C6-AD5F-6F4FC87A652B}"/>
                    </a:ext>
                  </a:extLst>
                </p14:cNvPr>
                <p14:cNvContentPartPr/>
                <p14:nvPr/>
              </p14:nvContentPartPr>
              <p14:xfrm>
                <a:off x="1157524" y="9532577"/>
                <a:ext cx="36360" cy="401400"/>
              </p14:xfrm>
            </p:contentPart>
          </mc:Choice>
          <mc:Fallback xmlns="">
            <p:pic>
              <p:nvPicPr>
                <p:cNvPr id="434" name="Ink 433">
                  <a:extLst>
                    <a:ext uri="{FF2B5EF4-FFF2-40B4-BE49-F238E27FC236}">
                      <a16:creationId xmlns:a16="http://schemas.microsoft.com/office/drawing/2014/main" id="{6B159AE5-12D1-40C6-AD5F-6F4FC87A652B}"/>
                    </a:ext>
                  </a:extLst>
                </p:cNvPr>
                <p:cNvPicPr/>
                <p:nvPr/>
              </p:nvPicPr>
              <p:blipFill>
                <a:blip r:embed="rId153"/>
                <a:stretch>
                  <a:fillRect/>
                </a:stretch>
              </p:blipFill>
              <p:spPr>
                <a:xfrm>
                  <a:off x="1148612" y="9523577"/>
                  <a:ext cx="53827"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37" name="Ink 436">
                  <a:extLst>
                    <a:ext uri="{FF2B5EF4-FFF2-40B4-BE49-F238E27FC236}">
                      <a16:creationId xmlns:a16="http://schemas.microsoft.com/office/drawing/2014/main" id="{7E569E22-8921-49CB-A2BB-0663219296C6}"/>
                    </a:ext>
                  </a:extLst>
                </p14:cNvPr>
                <p14:cNvContentPartPr/>
                <p14:nvPr/>
              </p14:nvContentPartPr>
              <p14:xfrm>
                <a:off x="1156444" y="9475337"/>
                <a:ext cx="261720" cy="444960"/>
              </p14:xfrm>
            </p:contentPart>
          </mc:Choice>
          <mc:Fallback xmlns="">
            <p:pic>
              <p:nvPicPr>
                <p:cNvPr id="437" name="Ink 436">
                  <a:extLst>
                    <a:ext uri="{FF2B5EF4-FFF2-40B4-BE49-F238E27FC236}">
                      <a16:creationId xmlns:a16="http://schemas.microsoft.com/office/drawing/2014/main" id="{7E569E22-8921-49CB-A2BB-0663219296C6}"/>
                    </a:ext>
                  </a:extLst>
                </p:cNvPr>
                <p:cNvPicPr/>
                <p:nvPr/>
              </p:nvPicPr>
              <p:blipFill>
                <a:blip r:embed="rId155"/>
                <a:stretch>
                  <a:fillRect/>
                </a:stretch>
              </p:blipFill>
              <p:spPr>
                <a:xfrm>
                  <a:off x="1147444" y="9466337"/>
                  <a:ext cx="27936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38" name="Ink 437">
                  <a:extLst>
                    <a:ext uri="{FF2B5EF4-FFF2-40B4-BE49-F238E27FC236}">
                      <a16:creationId xmlns:a16="http://schemas.microsoft.com/office/drawing/2014/main" id="{D1D2B52C-E86A-47F0-B353-67EA61ACD2EF}"/>
                    </a:ext>
                  </a:extLst>
                </p14:cNvPr>
                <p14:cNvContentPartPr/>
                <p14:nvPr/>
              </p14:nvContentPartPr>
              <p14:xfrm>
                <a:off x="1503844" y="9728777"/>
                <a:ext cx="163080" cy="172800"/>
              </p14:xfrm>
            </p:contentPart>
          </mc:Choice>
          <mc:Fallback xmlns="">
            <p:pic>
              <p:nvPicPr>
                <p:cNvPr id="438" name="Ink 437">
                  <a:extLst>
                    <a:ext uri="{FF2B5EF4-FFF2-40B4-BE49-F238E27FC236}">
                      <a16:creationId xmlns:a16="http://schemas.microsoft.com/office/drawing/2014/main" id="{D1D2B52C-E86A-47F0-B353-67EA61ACD2EF}"/>
                    </a:ext>
                  </a:extLst>
                </p:cNvPr>
                <p:cNvPicPr/>
                <p:nvPr/>
              </p:nvPicPr>
              <p:blipFill>
                <a:blip r:embed="rId157"/>
                <a:stretch>
                  <a:fillRect/>
                </a:stretch>
              </p:blipFill>
              <p:spPr>
                <a:xfrm>
                  <a:off x="1494844" y="9719758"/>
                  <a:ext cx="180720" cy="190477"/>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39" name="Ink 438">
                  <a:extLst>
                    <a:ext uri="{FF2B5EF4-FFF2-40B4-BE49-F238E27FC236}">
                      <a16:creationId xmlns:a16="http://schemas.microsoft.com/office/drawing/2014/main" id="{297B3993-CAC4-4078-AD57-548BEB40A023}"/>
                    </a:ext>
                  </a:extLst>
                </p14:cNvPr>
                <p14:cNvContentPartPr/>
                <p14:nvPr/>
              </p14:nvContentPartPr>
              <p14:xfrm>
                <a:off x="1782484" y="9750017"/>
                <a:ext cx="13680" cy="137880"/>
              </p14:xfrm>
            </p:contentPart>
          </mc:Choice>
          <mc:Fallback xmlns="">
            <p:pic>
              <p:nvPicPr>
                <p:cNvPr id="439" name="Ink 438">
                  <a:extLst>
                    <a:ext uri="{FF2B5EF4-FFF2-40B4-BE49-F238E27FC236}">
                      <a16:creationId xmlns:a16="http://schemas.microsoft.com/office/drawing/2014/main" id="{297B3993-CAC4-4078-AD57-548BEB40A023}"/>
                    </a:ext>
                  </a:extLst>
                </p:cNvPr>
                <p:cNvPicPr/>
                <p:nvPr/>
              </p:nvPicPr>
              <p:blipFill>
                <a:blip r:embed="rId159"/>
                <a:stretch>
                  <a:fillRect/>
                </a:stretch>
              </p:blipFill>
              <p:spPr>
                <a:xfrm>
                  <a:off x="1773484" y="9740993"/>
                  <a:ext cx="31320" cy="155566"/>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40" name="Ink 439">
                  <a:extLst>
                    <a:ext uri="{FF2B5EF4-FFF2-40B4-BE49-F238E27FC236}">
                      <a16:creationId xmlns:a16="http://schemas.microsoft.com/office/drawing/2014/main" id="{5D10CA75-23DB-4166-BC12-3C2723129DED}"/>
                    </a:ext>
                  </a:extLst>
                </p14:cNvPr>
                <p14:cNvContentPartPr/>
                <p14:nvPr/>
              </p14:nvContentPartPr>
              <p14:xfrm>
                <a:off x="1752604" y="9490817"/>
                <a:ext cx="192240" cy="366480"/>
              </p14:xfrm>
            </p:contentPart>
          </mc:Choice>
          <mc:Fallback xmlns="">
            <p:pic>
              <p:nvPicPr>
                <p:cNvPr id="440" name="Ink 439">
                  <a:extLst>
                    <a:ext uri="{FF2B5EF4-FFF2-40B4-BE49-F238E27FC236}">
                      <a16:creationId xmlns:a16="http://schemas.microsoft.com/office/drawing/2014/main" id="{5D10CA75-23DB-4166-BC12-3C2723129DED}"/>
                    </a:ext>
                  </a:extLst>
                </p:cNvPr>
                <p:cNvPicPr/>
                <p:nvPr/>
              </p:nvPicPr>
              <p:blipFill>
                <a:blip r:embed="rId161"/>
                <a:stretch>
                  <a:fillRect/>
                </a:stretch>
              </p:blipFill>
              <p:spPr>
                <a:xfrm>
                  <a:off x="1743604" y="9481826"/>
                  <a:ext cx="209880" cy="384103"/>
                </a:xfrm>
                <a:prstGeom prst="rect">
                  <a:avLst/>
                </a:prstGeom>
              </p:spPr>
            </p:pic>
          </mc:Fallback>
        </mc:AlternateContent>
        <p:grpSp>
          <p:nvGrpSpPr>
            <p:cNvPr id="446" name="Group 445">
              <a:extLst>
                <a:ext uri="{FF2B5EF4-FFF2-40B4-BE49-F238E27FC236}">
                  <a16:creationId xmlns:a16="http://schemas.microsoft.com/office/drawing/2014/main" id="{FAC4D8F9-1055-4196-8A61-6C5F767C8490}"/>
                </a:ext>
              </a:extLst>
            </p:cNvPr>
            <p:cNvGrpSpPr/>
            <p:nvPr/>
          </p:nvGrpSpPr>
          <p:grpSpPr>
            <a:xfrm>
              <a:off x="2040604" y="9456977"/>
              <a:ext cx="168840" cy="441360"/>
              <a:chOff x="2040604" y="9456977"/>
              <a:chExt cx="168840" cy="441360"/>
            </a:xfrm>
          </p:grpSpPr>
          <mc:AlternateContent xmlns:mc="http://schemas.openxmlformats.org/markup-compatibility/2006" xmlns:p14="http://schemas.microsoft.com/office/powerpoint/2010/main">
            <mc:Choice Requires="p14">
              <p:contentPart p14:bwMode="auto" r:id="rId162">
                <p14:nvContentPartPr>
                  <p14:cNvPr id="444" name="Ink 443">
                    <a:extLst>
                      <a:ext uri="{FF2B5EF4-FFF2-40B4-BE49-F238E27FC236}">
                        <a16:creationId xmlns:a16="http://schemas.microsoft.com/office/drawing/2014/main" id="{6A5EFD52-01AF-4692-BDFA-1032527C965E}"/>
                      </a:ext>
                    </a:extLst>
                  </p14:cNvPr>
                  <p14:cNvContentPartPr/>
                  <p14:nvPr/>
                </p14:nvContentPartPr>
                <p14:xfrm>
                  <a:off x="2040604" y="9708257"/>
                  <a:ext cx="141480" cy="190080"/>
                </p14:xfrm>
              </p:contentPart>
            </mc:Choice>
            <mc:Fallback xmlns="">
              <p:pic>
                <p:nvPicPr>
                  <p:cNvPr id="444" name="Ink 443">
                    <a:extLst>
                      <a:ext uri="{FF2B5EF4-FFF2-40B4-BE49-F238E27FC236}">
                        <a16:creationId xmlns:a16="http://schemas.microsoft.com/office/drawing/2014/main" id="{6A5EFD52-01AF-4692-BDFA-1032527C965E}"/>
                      </a:ext>
                    </a:extLst>
                  </p:cNvPr>
                  <p:cNvPicPr/>
                  <p:nvPr/>
                </p:nvPicPr>
                <p:blipFill>
                  <a:blip r:embed="rId163"/>
                  <a:stretch>
                    <a:fillRect/>
                  </a:stretch>
                </p:blipFill>
                <p:spPr>
                  <a:xfrm>
                    <a:off x="2031627" y="9699257"/>
                    <a:ext cx="159075"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45" name="Ink 444">
                    <a:extLst>
                      <a:ext uri="{FF2B5EF4-FFF2-40B4-BE49-F238E27FC236}">
                        <a16:creationId xmlns:a16="http://schemas.microsoft.com/office/drawing/2014/main" id="{850FA515-C6FD-4599-B780-FFA93932E3FC}"/>
                      </a:ext>
                    </a:extLst>
                  </p14:cNvPr>
                  <p14:cNvContentPartPr/>
                  <p14:nvPr/>
                </p14:nvContentPartPr>
                <p14:xfrm>
                  <a:off x="2142124" y="9456977"/>
                  <a:ext cx="67320" cy="392400"/>
                </p14:xfrm>
              </p:contentPart>
            </mc:Choice>
            <mc:Fallback xmlns="">
              <p:pic>
                <p:nvPicPr>
                  <p:cNvPr id="445" name="Ink 444">
                    <a:extLst>
                      <a:ext uri="{FF2B5EF4-FFF2-40B4-BE49-F238E27FC236}">
                        <a16:creationId xmlns:a16="http://schemas.microsoft.com/office/drawing/2014/main" id="{850FA515-C6FD-4599-B780-FFA93932E3FC}"/>
                      </a:ext>
                    </a:extLst>
                  </p:cNvPr>
                  <p:cNvPicPr/>
                  <p:nvPr/>
                </p:nvPicPr>
                <p:blipFill>
                  <a:blip r:embed="rId165"/>
                  <a:stretch>
                    <a:fillRect/>
                  </a:stretch>
                </p:blipFill>
                <p:spPr>
                  <a:xfrm>
                    <a:off x="2133076" y="9447985"/>
                    <a:ext cx="85055" cy="41002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6">
              <p14:nvContentPartPr>
                <p14:cNvPr id="447" name="Ink 446">
                  <a:extLst>
                    <a:ext uri="{FF2B5EF4-FFF2-40B4-BE49-F238E27FC236}">
                      <a16:creationId xmlns:a16="http://schemas.microsoft.com/office/drawing/2014/main" id="{FBD2259A-D044-479E-B79D-F43A4FE5780B}"/>
                    </a:ext>
                  </a:extLst>
                </p14:cNvPr>
                <p14:cNvContentPartPr/>
                <p14:nvPr/>
              </p14:nvContentPartPr>
              <p14:xfrm>
                <a:off x="2642524" y="9608897"/>
                <a:ext cx="163080" cy="239040"/>
              </p14:xfrm>
            </p:contentPart>
          </mc:Choice>
          <mc:Fallback xmlns="">
            <p:pic>
              <p:nvPicPr>
                <p:cNvPr id="447" name="Ink 446">
                  <a:extLst>
                    <a:ext uri="{FF2B5EF4-FFF2-40B4-BE49-F238E27FC236}">
                      <a16:creationId xmlns:a16="http://schemas.microsoft.com/office/drawing/2014/main" id="{FBD2259A-D044-479E-B79D-F43A4FE5780B}"/>
                    </a:ext>
                  </a:extLst>
                </p:cNvPr>
                <p:cNvPicPr/>
                <p:nvPr/>
              </p:nvPicPr>
              <p:blipFill>
                <a:blip r:embed="rId167"/>
                <a:stretch>
                  <a:fillRect/>
                </a:stretch>
              </p:blipFill>
              <p:spPr>
                <a:xfrm>
                  <a:off x="2633524" y="9599911"/>
                  <a:ext cx="180720" cy="256653"/>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53" name="Ink 452">
                  <a:extLst>
                    <a:ext uri="{FF2B5EF4-FFF2-40B4-BE49-F238E27FC236}">
                      <a16:creationId xmlns:a16="http://schemas.microsoft.com/office/drawing/2014/main" id="{E3238DFF-EC49-4591-B06B-662C0C0F3D94}"/>
                    </a:ext>
                  </a:extLst>
                </p14:cNvPr>
                <p14:cNvContentPartPr/>
                <p14:nvPr/>
              </p14:nvContentPartPr>
              <p14:xfrm>
                <a:off x="2892004" y="9649217"/>
                <a:ext cx="156600" cy="193320"/>
              </p14:xfrm>
            </p:contentPart>
          </mc:Choice>
          <mc:Fallback xmlns="">
            <p:pic>
              <p:nvPicPr>
                <p:cNvPr id="453" name="Ink 452">
                  <a:extLst>
                    <a:ext uri="{FF2B5EF4-FFF2-40B4-BE49-F238E27FC236}">
                      <a16:creationId xmlns:a16="http://schemas.microsoft.com/office/drawing/2014/main" id="{E3238DFF-EC49-4591-B06B-662C0C0F3D94}"/>
                    </a:ext>
                  </a:extLst>
                </p:cNvPr>
                <p:cNvPicPr/>
                <p:nvPr/>
              </p:nvPicPr>
              <p:blipFill>
                <a:blip r:embed="rId169"/>
                <a:stretch>
                  <a:fillRect/>
                </a:stretch>
              </p:blipFill>
              <p:spPr>
                <a:xfrm>
                  <a:off x="2883004" y="9640217"/>
                  <a:ext cx="1742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56" name="Ink 455">
                  <a:extLst>
                    <a:ext uri="{FF2B5EF4-FFF2-40B4-BE49-F238E27FC236}">
                      <a16:creationId xmlns:a16="http://schemas.microsoft.com/office/drawing/2014/main" id="{DBA86D07-56B1-43B5-BF3E-C85622F8FA62}"/>
                    </a:ext>
                  </a:extLst>
                </p14:cNvPr>
                <p14:cNvContentPartPr/>
                <p14:nvPr/>
              </p14:nvContentPartPr>
              <p14:xfrm>
                <a:off x="3115924" y="9645617"/>
                <a:ext cx="274320" cy="199080"/>
              </p14:xfrm>
            </p:contentPart>
          </mc:Choice>
          <mc:Fallback xmlns="">
            <p:pic>
              <p:nvPicPr>
                <p:cNvPr id="456" name="Ink 455">
                  <a:extLst>
                    <a:ext uri="{FF2B5EF4-FFF2-40B4-BE49-F238E27FC236}">
                      <a16:creationId xmlns:a16="http://schemas.microsoft.com/office/drawing/2014/main" id="{DBA86D07-56B1-43B5-BF3E-C85622F8FA62}"/>
                    </a:ext>
                  </a:extLst>
                </p:cNvPr>
                <p:cNvPicPr/>
                <p:nvPr/>
              </p:nvPicPr>
              <p:blipFill>
                <a:blip r:embed="rId171"/>
                <a:stretch>
                  <a:fillRect/>
                </a:stretch>
              </p:blipFill>
              <p:spPr>
                <a:xfrm>
                  <a:off x="3106924" y="9636633"/>
                  <a:ext cx="291960" cy="216688"/>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57" name="Ink 456">
                  <a:extLst>
                    <a:ext uri="{FF2B5EF4-FFF2-40B4-BE49-F238E27FC236}">
                      <a16:creationId xmlns:a16="http://schemas.microsoft.com/office/drawing/2014/main" id="{8A372886-7F55-48E8-AC77-FC6DF3C59CE0}"/>
                    </a:ext>
                  </a:extLst>
                </p14:cNvPr>
                <p14:cNvContentPartPr/>
                <p14:nvPr/>
              </p14:nvContentPartPr>
              <p14:xfrm>
                <a:off x="3509764" y="9628697"/>
                <a:ext cx="18720" cy="343800"/>
              </p14:xfrm>
            </p:contentPart>
          </mc:Choice>
          <mc:Fallback xmlns="">
            <p:pic>
              <p:nvPicPr>
                <p:cNvPr id="457" name="Ink 456">
                  <a:extLst>
                    <a:ext uri="{FF2B5EF4-FFF2-40B4-BE49-F238E27FC236}">
                      <a16:creationId xmlns:a16="http://schemas.microsoft.com/office/drawing/2014/main" id="{8A372886-7F55-48E8-AC77-FC6DF3C59CE0}"/>
                    </a:ext>
                  </a:extLst>
                </p:cNvPr>
                <p:cNvPicPr/>
                <p:nvPr/>
              </p:nvPicPr>
              <p:blipFill>
                <a:blip r:embed="rId173"/>
                <a:stretch>
                  <a:fillRect/>
                </a:stretch>
              </p:blipFill>
              <p:spPr>
                <a:xfrm>
                  <a:off x="3500764" y="9619697"/>
                  <a:ext cx="363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58" name="Ink 457">
                  <a:extLst>
                    <a:ext uri="{FF2B5EF4-FFF2-40B4-BE49-F238E27FC236}">
                      <a16:creationId xmlns:a16="http://schemas.microsoft.com/office/drawing/2014/main" id="{C5B96E37-E699-4DEC-BE6B-6D28584D029D}"/>
                    </a:ext>
                  </a:extLst>
                </p14:cNvPr>
                <p14:cNvContentPartPr/>
                <p14:nvPr/>
              </p14:nvContentPartPr>
              <p14:xfrm>
                <a:off x="3514084" y="9577577"/>
                <a:ext cx="142560" cy="192960"/>
              </p14:xfrm>
            </p:contentPart>
          </mc:Choice>
          <mc:Fallback xmlns="">
            <p:pic>
              <p:nvPicPr>
                <p:cNvPr id="458" name="Ink 457">
                  <a:extLst>
                    <a:ext uri="{FF2B5EF4-FFF2-40B4-BE49-F238E27FC236}">
                      <a16:creationId xmlns:a16="http://schemas.microsoft.com/office/drawing/2014/main" id="{C5B96E37-E699-4DEC-BE6B-6D28584D029D}"/>
                    </a:ext>
                  </a:extLst>
                </p:cNvPr>
                <p:cNvPicPr/>
                <p:nvPr/>
              </p:nvPicPr>
              <p:blipFill>
                <a:blip r:embed="rId175"/>
                <a:stretch>
                  <a:fillRect/>
                </a:stretch>
              </p:blipFill>
              <p:spPr>
                <a:xfrm>
                  <a:off x="3505084" y="9568594"/>
                  <a:ext cx="160200" cy="210567"/>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59" name="Ink 458">
                  <a:extLst>
                    <a:ext uri="{FF2B5EF4-FFF2-40B4-BE49-F238E27FC236}">
                      <a16:creationId xmlns:a16="http://schemas.microsoft.com/office/drawing/2014/main" id="{ACCA2AA1-50AC-4141-934F-613E34169BA0}"/>
                    </a:ext>
                  </a:extLst>
                </p14:cNvPr>
                <p14:cNvContentPartPr/>
                <p14:nvPr/>
              </p14:nvContentPartPr>
              <p14:xfrm>
                <a:off x="3736564" y="9364817"/>
                <a:ext cx="10080" cy="407520"/>
              </p14:xfrm>
            </p:contentPart>
          </mc:Choice>
          <mc:Fallback xmlns="">
            <p:pic>
              <p:nvPicPr>
                <p:cNvPr id="459" name="Ink 458">
                  <a:extLst>
                    <a:ext uri="{FF2B5EF4-FFF2-40B4-BE49-F238E27FC236}">
                      <a16:creationId xmlns:a16="http://schemas.microsoft.com/office/drawing/2014/main" id="{ACCA2AA1-50AC-4141-934F-613E34169BA0}"/>
                    </a:ext>
                  </a:extLst>
                </p:cNvPr>
                <p:cNvPicPr/>
                <p:nvPr/>
              </p:nvPicPr>
              <p:blipFill>
                <a:blip r:embed="rId177"/>
                <a:stretch>
                  <a:fillRect/>
                </a:stretch>
              </p:blipFill>
              <p:spPr>
                <a:xfrm>
                  <a:off x="3727564" y="9355817"/>
                  <a:ext cx="277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60" name="Ink 459">
                  <a:extLst>
                    <a:ext uri="{FF2B5EF4-FFF2-40B4-BE49-F238E27FC236}">
                      <a16:creationId xmlns:a16="http://schemas.microsoft.com/office/drawing/2014/main" id="{6EE2BDBC-ED52-481D-AB18-446B2519252B}"/>
                    </a:ext>
                  </a:extLst>
                </p14:cNvPr>
                <p14:cNvContentPartPr/>
                <p14:nvPr/>
              </p14:nvContentPartPr>
              <p14:xfrm>
                <a:off x="3835204" y="9555977"/>
                <a:ext cx="124920" cy="183240"/>
              </p14:xfrm>
            </p:contentPart>
          </mc:Choice>
          <mc:Fallback xmlns="">
            <p:pic>
              <p:nvPicPr>
                <p:cNvPr id="460" name="Ink 459">
                  <a:extLst>
                    <a:ext uri="{FF2B5EF4-FFF2-40B4-BE49-F238E27FC236}">
                      <a16:creationId xmlns:a16="http://schemas.microsoft.com/office/drawing/2014/main" id="{6EE2BDBC-ED52-481D-AB18-446B2519252B}"/>
                    </a:ext>
                  </a:extLst>
                </p:cNvPr>
                <p:cNvPicPr/>
                <p:nvPr/>
              </p:nvPicPr>
              <p:blipFill>
                <a:blip r:embed="rId179"/>
                <a:stretch>
                  <a:fillRect/>
                </a:stretch>
              </p:blipFill>
              <p:spPr>
                <a:xfrm>
                  <a:off x="3826204" y="9546959"/>
                  <a:ext cx="142560" cy="200915"/>
                </a:xfrm>
                <a:prstGeom prst="rect">
                  <a:avLst/>
                </a:prstGeom>
              </p:spPr>
            </p:pic>
          </mc:Fallback>
        </mc:AlternateContent>
        <p:grpSp>
          <p:nvGrpSpPr>
            <p:cNvPr id="472" name="Group 471">
              <a:extLst>
                <a:ext uri="{FF2B5EF4-FFF2-40B4-BE49-F238E27FC236}">
                  <a16:creationId xmlns:a16="http://schemas.microsoft.com/office/drawing/2014/main" id="{34DA5318-B7C0-4B81-A90E-FD793ED9D1D0}"/>
                </a:ext>
              </a:extLst>
            </p:cNvPr>
            <p:cNvGrpSpPr/>
            <p:nvPr/>
          </p:nvGrpSpPr>
          <p:grpSpPr>
            <a:xfrm>
              <a:off x="4054444" y="9567497"/>
              <a:ext cx="171000" cy="185400"/>
              <a:chOff x="4054444" y="9567497"/>
              <a:chExt cx="171000" cy="185400"/>
            </a:xfrm>
          </p:grpSpPr>
          <mc:AlternateContent xmlns:mc="http://schemas.openxmlformats.org/markup-compatibility/2006" xmlns:p14="http://schemas.microsoft.com/office/powerpoint/2010/main">
            <mc:Choice Requires="p14">
              <p:contentPart p14:bwMode="auto" r:id="rId180">
                <p14:nvContentPartPr>
                  <p14:cNvPr id="470" name="Ink 469">
                    <a:extLst>
                      <a:ext uri="{FF2B5EF4-FFF2-40B4-BE49-F238E27FC236}">
                        <a16:creationId xmlns:a16="http://schemas.microsoft.com/office/drawing/2014/main" id="{20119BCC-9BB6-4C5C-9115-85DC553A760A}"/>
                      </a:ext>
                    </a:extLst>
                  </p14:cNvPr>
                  <p14:cNvContentPartPr/>
                  <p14:nvPr/>
                </p14:nvContentPartPr>
                <p14:xfrm>
                  <a:off x="4105564" y="9586577"/>
                  <a:ext cx="98640" cy="166320"/>
                </p14:xfrm>
              </p:contentPart>
            </mc:Choice>
            <mc:Fallback xmlns="">
              <p:pic>
                <p:nvPicPr>
                  <p:cNvPr id="470" name="Ink 469">
                    <a:extLst>
                      <a:ext uri="{FF2B5EF4-FFF2-40B4-BE49-F238E27FC236}">
                        <a16:creationId xmlns:a16="http://schemas.microsoft.com/office/drawing/2014/main" id="{20119BCC-9BB6-4C5C-9115-85DC553A760A}"/>
                      </a:ext>
                    </a:extLst>
                  </p:cNvPr>
                  <p:cNvPicPr/>
                  <p:nvPr/>
                </p:nvPicPr>
                <p:blipFill>
                  <a:blip r:embed="rId181"/>
                  <a:stretch>
                    <a:fillRect/>
                  </a:stretch>
                </p:blipFill>
                <p:spPr>
                  <a:xfrm>
                    <a:off x="4096597" y="9577577"/>
                    <a:ext cx="116216"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71" name="Ink 470">
                    <a:extLst>
                      <a:ext uri="{FF2B5EF4-FFF2-40B4-BE49-F238E27FC236}">
                        <a16:creationId xmlns:a16="http://schemas.microsoft.com/office/drawing/2014/main" id="{E461E053-AEC2-4BCD-9614-2381DA49F825}"/>
                      </a:ext>
                    </a:extLst>
                  </p14:cNvPr>
                  <p14:cNvContentPartPr/>
                  <p14:nvPr/>
                </p14:nvContentPartPr>
                <p14:xfrm>
                  <a:off x="4054444" y="9567497"/>
                  <a:ext cx="171000" cy="184320"/>
                </p14:xfrm>
              </p:contentPart>
            </mc:Choice>
            <mc:Fallback xmlns="">
              <p:pic>
                <p:nvPicPr>
                  <p:cNvPr id="471" name="Ink 470">
                    <a:extLst>
                      <a:ext uri="{FF2B5EF4-FFF2-40B4-BE49-F238E27FC236}">
                        <a16:creationId xmlns:a16="http://schemas.microsoft.com/office/drawing/2014/main" id="{E461E053-AEC2-4BCD-9614-2381DA49F825}"/>
                      </a:ext>
                    </a:extLst>
                  </p:cNvPr>
                  <p:cNvPicPr/>
                  <p:nvPr/>
                </p:nvPicPr>
                <p:blipFill>
                  <a:blip r:embed="rId183"/>
                  <a:stretch>
                    <a:fillRect/>
                  </a:stretch>
                </p:blipFill>
                <p:spPr>
                  <a:xfrm>
                    <a:off x="4045444" y="9558497"/>
                    <a:ext cx="188640" cy="20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4">
              <p14:nvContentPartPr>
                <p14:cNvPr id="473" name="Ink 472">
                  <a:extLst>
                    <a:ext uri="{FF2B5EF4-FFF2-40B4-BE49-F238E27FC236}">
                      <a16:creationId xmlns:a16="http://schemas.microsoft.com/office/drawing/2014/main" id="{8022FC5A-2282-4009-97B2-A0EB75B4EDB1}"/>
                    </a:ext>
                  </a:extLst>
                </p14:cNvPr>
                <p14:cNvContentPartPr/>
                <p14:nvPr/>
              </p14:nvContentPartPr>
              <p14:xfrm>
                <a:off x="4563124" y="9487577"/>
                <a:ext cx="158400" cy="260640"/>
              </p14:xfrm>
            </p:contentPart>
          </mc:Choice>
          <mc:Fallback xmlns="">
            <p:pic>
              <p:nvPicPr>
                <p:cNvPr id="473" name="Ink 472">
                  <a:extLst>
                    <a:ext uri="{FF2B5EF4-FFF2-40B4-BE49-F238E27FC236}">
                      <a16:creationId xmlns:a16="http://schemas.microsoft.com/office/drawing/2014/main" id="{8022FC5A-2282-4009-97B2-A0EB75B4EDB1}"/>
                    </a:ext>
                  </a:extLst>
                </p:cNvPr>
                <p:cNvPicPr/>
                <p:nvPr/>
              </p:nvPicPr>
              <p:blipFill>
                <a:blip r:embed="rId185"/>
                <a:stretch>
                  <a:fillRect/>
                </a:stretch>
              </p:blipFill>
              <p:spPr>
                <a:xfrm>
                  <a:off x="4554124" y="9478577"/>
                  <a:ext cx="1760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74" name="Ink 473">
                  <a:extLst>
                    <a:ext uri="{FF2B5EF4-FFF2-40B4-BE49-F238E27FC236}">
                      <a16:creationId xmlns:a16="http://schemas.microsoft.com/office/drawing/2014/main" id="{E824DA11-1919-4F7B-8ED6-71A9D1526F83}"/>
                    </a:ext>
                  </a:extLst>
                </p14:cNvPr>
                <p14:cNvContentPartPr/>
                <p14:nvPr/>
              </p14:nvContentPartPr>
              <p14:xfrm>
                <a:off x="4878124" y="9484337"/>
                <a:ext cx="7920" cy="207000"/>
              </p14:xfrm>
            </p:contentPart>
          </mc:Choice>
          <mc:Fallback xmlns="">
            <p:pic>
              <p:nvPicPr>
                <p:cNvPr id="474" name="Ink 473">
                  <a:extLst>
                    <a:ext uri="{FF2B5EF4-FFF2-40B4-BE49-F238E27FC236}">
                      <a16:creationId xmlns:a16="http://schemas.microsoft.com/office/drawing/2014/main" id="{E824DA11-1919-4F7B-8ED6-71A9D1526F83}"/>
                    </a:ext>
                  </a:extLst>
                </p:cNvPr>
                <p:cNvPicPr/>
                <p:nvPr/>
              </p:nvPicPr>
              <p:blipFill>
                <a:blip r:embed="rId187"/>
                <a:stretch>
                  <a:fillRect/>
                </a:stretch>
              </p:blipFill>
              <p:spPr>
                <a:xfrm>
                  <a:off x="4869124" y="9475321"/>
                  <a:ext cx="25560" cy="224671"/>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75" name="Ink 474">
                  <a:extLst>
                    <a:ext uri="{FF2B5EF4-FFF2-40B4-BE49-F238E27FC236}">
                      <a16:creationId xmlns:a16="http://schemas.microsoft.com/office/drawing/2014/main" id="{68FB53AC-2FAF-48D5-90DD-DA81A811792F}"/>
                    </a:ext>
                  </a:extLst>
                </p14:cNvPr>
                <p14:cNvContentPartPr/>
                <p14:nvPr/>
              </p14:nvContentPartPr>
              <p14:xfrm>
                <a:off x="4805764" y="9599897"/>
                <a:ext cx="156960" cy="7200"/>
              </p14:xfrm>
            </p:contentPart>
          </mc:Choice>
          <mc:Fallback xmlns="">
            <p:pic>
              <p:nvPicPr>
                <p:cNvPr id="475" name="Ink 474">
                  <a:extLst>
                    <a:ext uri="{FF2B5EF4-FFF2-40B4-BE49-F238E27FC236}">
                      <a16:creationId xmlns:a16="http://schemas.microsoft.com/office/drawing/2014/main" id="{68FB53AC-2FAF-48D5-90DD-DA81A811792F}"/>
                    </a:ext>
                  </a:extLst>
                </p:cNvPr>
                <p:cNvPicPr/>
                <p:nvPr/>
              </p:nvPicPr>
              <p:blipFill>
                <a:blip r:embed="rId189"/>
                <a:stretch>
                  <a:fillRect/>
                </a:stretch>
              </p:blipFill>
              <p:spPr>
                <a:xfrm>
                  <a:off x="4796764" y="9590423"/>
                  <a:ext cx="174600" cy="25768"/>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76" name="Ink 475">
                  <a:extLst>
                    <a:ext uri="{FF2B5EF4-FFF2-40B4-BE49-F238E27FC236}">
                      <a16:creationId xmlns:a16="http://schemas.microsoft.com/office/drawing/2014/main" id="{E07B800E-7AA7-41FE-9DB4-7468685C9E04}"/>
                    </a:ext>
                  </a:extLst>
                </p14:cNvPr>
                <p14:cNvContentPartPr/>
                <p14:nvPr/>
              </p14:nvContentPartPr>
              <p14:xfrm>
                <a:off x="5084404" y="9576137"/>
                <a:ext cx="11160" cy="157680"/>
              </p14:xfrm>
            </p:contentPart>
          </mc:Choice>
          <mc:Fallback xmlns="">
            <p:pic>
              <p:nvPicPr>
                <p:cNvPr id="476" name="Ink 475">
                  <a:extLst>
                    <a:ext uri="{FF2B5EF4-FFF2-40B4-BE49-F238E27FC236}">
                      <a16:creationId xmlns:a16="http://schemas.microsoft.com/office/drawing/2014/main" id="{E07B800E-7AA7-41FE-9DB4-7468685C9E04}"/>
                    </a:ext>
                  </a:extLst>
                </p:cNvPr>
                <p:cNvPicPr/>
                <p:nvPr/>
              </p:nvPicPr>
              <p:blipFill>
                <a:blip r:embed="rId191"/>
                <a:stretch>
                  <a:fillRect/>
                </a:stretch>
              </p:blipFill>
              <p:spPr>
                <a:xfrm>
                  <a:off x="5075104" y="9567137"/>
                  <a:ext cx="29388"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77" name="Ink 476">
                  <a:extLst>
                    <a:ext uri="{FF2B5EF4-FFF2-40B4-BE49-F238E27FC236}">
                      <a16:creationId xmlns:a16="http://schemas.microsoft.com/office/drawing/2014/main" id="{89080EEB-308F-4312-B851-18BA64E53903}"/>
                    </a:ext>
                  </a:extLst>
                </p14:cNvPr>
                <p14:cNvContentPartPr/>
                <p14:nvPr/>
              </p14:nvContentPartPr>
              <p14:xfrm>
                <a:off x="5097004" y="9388937"/>
                <a:ext cx="11160" cy="16200"/>
              </p14:xfrm>
            </p:contentPart>
          </mc:Choice>
          <mc:Fallback xmlns="">
            <p:pic>
              <p:nvPicPr>
                <p:cNvPr id="477" name="Ink 476">
                  <a:extLst>
                    <a:ext uri="{FF2B5EF4-FFF2-40B4-BE49-F238E27FC236}">
                      <a16:creationId xmlns:a16="http://schemas.microsoft.com/office/drawing/2014/main" id="{89080EEB-308F-4312-B851-18BA64E53903}"/>
                    </a:ext>
                  </a:extLst>
                </p:cNvPr>
                <p:cNvPicPr/>
                <p:nvPr/>
              </p:nvPicPr>
              <p:blipFill>
                <a:blip r:embed="rId193"/>
                <a:stretch>
                  <a:fillRect/>
                </a:stretch>
              </p:blipFill>
              <p:spPr>
                <a:xfrm>
                  <a:off x="5088004" y="9379937"/>
                  <a:ext cx="288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78" name="Ink 477">
                  <a:extLst>
                    <a:ext uri="{FF2B5EF4-FFF2-40B4-BE49-F238E27FC236}">
                      <a16:creationId xmlns:a16="http://schemas.microsoft.com/office/drawing/2014/main" id="{60C9A3AD-E9BD-4837-9CA2-66CA5BE3FE09}"/>
                    </a:ext>
                  </a:extLst>
                </p14:cNvPr>
                <p14:cNvContentPartPr/>
                <p14:nvPr/>
              </p14:nvContentPartPr>
              <p14:xfrm>
                <a:off x="5223364" y="9464897"/>
                <a:ext cx="23040" cy="259560"/>
              </p14:xfrm>
            </p:contentPart>
          </mc:Choice>
          <mc:Fallback xmlns="">
            <p:pic>
              <p:nvPicPr>
                <p:cNvPr id="478" name="Ink 477">
                  <a:extLst>
                    <a:ext uri="{FF2B5EF4-FFF2-40B4-BE49-F238E27FC236}">
                      <a16:creationId xmlns:a16="http://schemas.microsoft.com/office/drawing/2014/main" id="{60C9A3AD-E9BD-4837-9CA2-66CA5BE3FE09}"/>
                    </a:ext>
                  </a:extLst>
                </p:cNvPr>
                <p:cNvPicPr/>
                <p:nvPr/>
              </p:nvPicPr>
              <p:blipFill>
                <a:blip r:embed="rId195"/>
                <a:stretch>
                  <a:fillRect/>
                </a:stretch>
              </p:blipFill>
              <p:spPr>
                <a:xfrm>
                  <a:off x="5214364" y="9455897"/>
                  <a:ext cx="406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79" name="Ink 478">
                  <a:extLst>
                    <a:ext uri="{FF2B5EF4-FFF2-40B4-BE49-F238E27FC236}">
                      <a16:creationId xmlns:a16="http://schemas.microsoft.com/office/drawing/2014/main" id="{0939FE1F-6DDD-4236-B119-B3097D70BDF4}"/>
                    </a:ext>
                  </a:extLst>
                </p14:cNvPr>
                <p14:cNvContentPartPr/>
                <p14:nvPr/>
              </p14:nvContentPartPr>
              <p14:xfrm>
                <a:off x="5181604" y="9517097"/>
                <a:ext cx="176400" cy="41400"/>
              </p14:xfrm>
            </p:contentPart>
          </mc:Choice>
          <mc:Fallback xmlns="">
            <p:pic>
              <p:nvPicPr>
                <p:cNvPr id="479" name="Ink 478">
                  <a:extLst>
                    <a:ext uri="{FF2B5EF4-FFF2-40B4-BE49-F238E27FC236}">
                      <a16:creationId xmlns:a16="http://schemas.microsoft.com/office/drawing/2014/main" id="{0939FE1F-6DDD-4236-B119-B3097D70BDF4}"/>
                    </a:ext>
                  </a:extLst>
                </p:cNvPr>
                <p:cNvPicPr/>
                <p:nvPr/>
              </p:nvPicPr>
              <p:blipFill>
                <a:blip r:embed="rId197"/>
                <a:stretch>
                  <a:fillRect/>
                </a:stretch>
              </p:blipFill>
              <p:spPr>
                <a:xfrm>
                  <a:off x="5172604" y="9508175"/>
                  <a:ext cx="194040" cy="58888"/>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83" name="Ink 482">
                  <a:extLst>
                    <a:ext uri="{FF2B5EF4-FFF2-40B4-BE49-F238E27FC236}">
                      <a16:creationId xmlns:a16="http://schemas.microsoft.com/office/drawing/2014/main" id="{0D64DF3B-EF9A-43A0-B007-D412D14C8907}"/>
                    </a:ext>
                  </a:extLst>
                </p14:cNvPr>
                <p14:cNvContentPartPr/>
                <p14:nvPr/>
              </p14:nvContentPartPr>
              <p14:xfrm>
                <a:off x="5408764" y="9514937"/>
                <a:ext cx="136440" cy="189000"/>
              </p14:xfrm>
            </p:contentPart>
          </mc:Choice>
          <mc:Fallback xmlns="">
            <p:pic>
              <p:nvPicPr>
                <p:cNvPr id="483" name="Ink 482">
                  <a:extLst>
                    <a:ext uri="{FF2B5EF4-FFF2-40B4-BE49-F238E27FC236}">
                      <a16:creationId xmlns:a16="http://schemas.microsoft.com/office/drawing/2014/main" id="{0D64DF3B-EF9A-43A0-B007-D412D14C8907}"/>
                    </a:ext>
                  </a:extLst>
                </p:cNvPr>
                <p:cNvPicPr/>
                <p:nvPr/>
              </p:nvPicPr>
              <p:blipFill>
                <a:blip r:embed="rId199"/>
                <a:stretch>
                  <a:fillRect/>
                </a:stretch>
              </p:blipFill>
              <p:spPr>
                <a:xfrm>
                  <a:off x="5399740" y="9505937"/>
                  <a:ext cx="154127" cy="206640"/>
                </a:xfrm>
                <a:prstGeom prst="rect">
                  <a:avLst/>
                </a:prstGeom>
              </p:spPr>
            </p:pic>
          </mc:Fallback>
        </mc:AlternateContent>
        <p:grpSp>
          <p:nvGrpSpPr>
            <p:cNvPr id="492" name="Group 491">
              <a:extLst>
                <a:ext uri="{FF2B5EF4-FFF2-40B4-BE49-F238E27FC236}">
                  <a16:creationId xmlns:a16="http://schemas.microsoft.com/office/drawing/2014/main" id="{A73BAC17-19E2-4CC6-A78D-F7ADB88FDCC5}"/>
                </a:ext>
              </a:extLst>
            </p:cNvPr>
            <p:cNvGrpSpPr/>
            <p:nvPr/>
          </p:nvGrpSpPr>
          <p:grpSpPr>
            <a:xfrm>
              <a:off x="5617204" y="9348977"/>
              <a:ext cx="518760" cy="353520"/>
              <a:chOff x="5617204" y="9348977"/>
              <a:chExt cx="518760" cy="353520"/>
            </a:xfrm>
          </p:grpSpPr>
          <mc:AlternateContent xmlns:mc="http://schemas.openxmlformats.org/markup-compatibility/2006" xmlns:p14="http://schemas.microsoft.com/office/powerpoint/2010/main">
            <mc:Choice Requires="p14">
              <p:contentPart p14:bwMode="auto" r:id="rId200">
                <p14:nvContentPartPr>
                  <p14:cNvPr id="486" name="Ink 485">
                    <a:extLst>
                      <a:ext uri="{FF2B5EF4-FFF2-40B4-BE49-F238E27FC236}">
                        <a16:creationId xmlns:a16="http://schemas.microsoft.com/office/drawing/2014/main" id="{D9111119-1CB5-4863-95C4-2AAD72996153}"/>
                      </a:ext>
                    </a:extLst>
                  </p14:cNvPr>
                  <p14:cNvContentPartPr/>
                  <p14:nvPr/>
                </p14:nvContentPartPr>
                <p14:xfrm>
                  <a:off x="5617204" y="9348977"/>
                  <a:ext cx="121680" cy="348480"/>
                </p14:xfrm>
              </p:contentPart>
            </mc:Choice>
            <mc:Fallback xmlns="">
              <p:pic>
                <p:nvPicPr>
                  <p:cNvPr id="486" name="Ink 485">
                    <a:extLst>
                      <a:ext uri="{FF2B5EF4-FFF2-40B4-BE49-F238E27FC236}">
                        <a16:creationId xmlns:a16="http://schemas.microsoft.com/office/drawing/2014/main" id="{D9111119-1CB5-4863-95C4-2AAD72996153}"/>
                      </a:ext>
                    </a:extLst>
                  </p:cNvPr>
                  <p:cNvPicPr/>
                  <p:nvPr/>
                </p:nvPicPr>
                <p:blipFill>
                  <a:blip r:embed="rId201"/>
                  <a:stretch>
                    <a:fillRect/>
                  </a:stretch>
                </p:blipFill>
                <p:spPr>
                  <a:xfrm>
                    <a:off x="5608204" y="9339977"/>
                    <a:ext cx="1393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87" name="Ink 486">
                    <a:extLst>
                      <a:ext uri="{FF2B5EF4-FFF2-40B4-BE49-F238E27FC236}">
                        <a16:creationId xmlns:a16="http://schemas.microsoft.com/office/drawing/2014/main" id="{EC0D6B3E-6183-4675-9E6B-014B03485F11}"/>
                      </a:ext>
                    </a:extLst>
                  </p14:cNvPr>
                  <p14:cNvContentPartPr/>
                  <p14:nvPr/>
                </p14:nvContentPartPr>
                <p14:xfrm>
                  <a:off x="5868124" y="9569297"/>
                  <a:ext cx="12960" cy="133200"/>
                </p14:xfrm>
              </p:contentPart>
            </mc:Choice>
            <mc:Fallback xmlns="">
              <p:pic>
                <p:nvPicPr>
                  <p:cNvPr id="487" name="Ink 486">
                    <a:extLst>
                      <a:ext uri="{FF2B5EF4-FFF2-40B4-BE49-F238E27FC236}">
                        <a16:creationId xmlns:a16="http://schemas.microsoft.com/office/drawing/2014/main" id="{EC0D6B3E-6183-4675-9E6B-014B03485F11}"/>
                      </a:ext>
                    </a:extLst>
                  </p:cNvPr>
                  <p:cNvPicPr/>
                  <p:nvPr/>
                </p:nvPicPr>
                <p:blipFill>
                  <a:blip r:embed="rId203"/>
                  <a:stretch>
                    <a:fillRect/>
                  </a:stretch>
                </p:blipFill>
                <p:spPr>
                  <a:xfrm>
                    <a:off x="5859124" y="9560297"/>
                    <a:ext cx="30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88" name="Ink 487">
                    <a:extLst>
                      <a:ext uri="{FF2B5EF4-FFF2-40B4-BE49-F238E27FC236}">
                        <a16:creationId xmlns:a16="http://schemas.microsoft.com/office/drawing/2014/main" id="{09C82E0D-0D3F-402F-B438-686A1F816FF4}"/>
                      </a:ext>
                    </a:extLst>
                  </p14:cNvPr>
                  <p14:cNvContentPartPr/>
                  <p14:nvPr/>
                </p14:nvContentPartPr>
                <p14:xfrm>
                  <a:off x="5868124" y="9412697"/>
                  <a:ext cx="27000" cy="15120"/>
                </p14:xfrm>
              </p:contentPart>
            </mc:Choice>
            <mc:Fallback xmlns="">
              <p:pic>
                <p:nvPicPr>
                  <p:cNvPr id="488" name="Ink 487">
                    <a:extLst>
                      <a:ext uri="{FF2B5EF4-FFF2-40B4-BE49-F238E27FC236}">
                        <a16:creationId xmlns:a16="http://schemas.microsoft.com/office/drawing/2014/main" id="{09C82E0D-0D3F-402F-B438-686A1F816FF4}"/>
                      </a:ext>
                    </a:extLst>
                  </p:cNvPr>
                  <p:cNvPicPr/>
                  <p:nvPr/>
                </p:nvPicPr>
                <p:blipFill>
                  <a:blip r:embed="rId205"/>
                  <a:stretch>
                    <a:fillRect/>
                  </a:stretch>
                </p:blipFill>
                <p:spPr>
                  <a:xfrm>
                    <a:off x="5859002" y="9403477"/>
                    <a:ext cx="44878" cy="3319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89" name="Ink 488">
                    <a:extLst>
                      <a:ext uri="{FF2B5EF4-FFF2-40B4-BE49-F238E27FC236}">
                        <a16:creationId xmlns:a16="http://schemas.microsoft.com/office/drawing/2014/main" id="{5B75D665-8D76-4D23-830B-FBB0183CCC20}"/>
                      </a:ext>
                    </a:extLst>
                  </p14:cNvPr>
                  <p14:cNvContentPartPr/>
                  <p14:nvPr/>
                </p14:nvContentPartPr>
                <p14:xfrm>
                  <a:off x="5998804" y="9529697"/>
                  <a:ext cx="137160" cy="163080"/>
                </p14:xfrm>
              </p:contentPart>
            </mc:Choice>
            <mc:Fallback xmlns="">
              <p:pic>
                <p:nvPicPr>
                  <p:cNvPr id="489" name="Ink 488">
                    <a:extLst>
                      <a:ext uri="{FF2B5EF4-FFF2-40B4-BE49-F238E27FC236}">
                        <a16:creationId xmlns:a16="http://schemas.microsoft.com/office/drawing/2014/main" id="{5B75D665-8D76-4D23-830B-FBB0183CCC20}"/>
                      </a:ext>
                    </a:extLst>
                  </p:cNvPr>
                  <p:cNvPicPr/>
                  <p:nvPr/>
                </p:nvPicPr>
                <p:blipFill>
                  <a:blip r:embed="rId207"/>
                  <a:stretch>
                    <a:fillRect/>
                  </a:stretch>
                </p:blipFill>
                <p:spPr>
                  <a:xfrm>
                    <a:off x="5989804" y="9520697"/>
                    <a:ext cx="154800" cy="180720"/>
                  </a:xfrm>
                  <a:prstGeom prst="rect">
                    <a:avLst/>
                  </a:prstGeom>
                </p:spPr>
              </p:pic>
            </mc:Fallback>
          </mc:AlternateContent>
        </p:grpSp>
        <p:grpSp>
          <p:nvGrpSpPr>
            <p:cNvPr id="498" name="Group 497">
              <a:extLst>
                <a:ext uri="{FF2B5EF4-FFF2-40B4-BE49-F238E27FC236}">
                  <a16:creationId xmlns:a16="http://schemas.microsoft.com/office/drawing/2014/main" id="{23B00E5F-D135-4948-B497-8B57211C8260}"/>
                </a:ext>
              </a:extLst>
            </p:cNvPr>
            <p:cNvGrpSpPr/>
            <p:nvPr/>
          </p:nvGrpSpPr>
          <p:grpSpPr>
            <a:xfrm>
              <a:off x="6133804" y="9506657"/>
              <a:ext cx="261360" cy="441720"/>
              <a:chOff x="6133804" y="9506657"/>
              <a:chExt cx="261360" cy="441720"/>
            </a:xfrm>
          </p:grpSpPr>
          <mc:AlternateContent xmlns:mc="http://schemas.openxmlformats.org/markup-compatibility/2006" xmlns:p14="http://schemas.microsoft.com/office/powerpoint/2010/main">
            <mc:Choice Requires="p14">
              <p:contentPart p14:bwMode="auto" r:id="rId208">
                <p14:nvContentPartPr>
                  <p14:cNvPr id="496" name="Ink 495">
                    <a:extLst>
                      <a:ext uri="{FF2B5EF4-FFF2-40B4-BE49-F238E27FC236}">
                        <a16:creationId xmlns:a16="http://schemas.microsoft.com/office/drawing/2014/main" id="{E0EC9964-9EFD-4214-B7B4-D0FACA86C600}"/>
                      </a:ext>
                    </a:extLst>
                  </p14:cNvPr>
                  <p14:cNvContentPartPr/>
                  <p14:nvPr/>
                </p14:nvContentPartPr>
                <p14:xfrm>
                  <a:off x="6250444" y="9526097"/>
                  <a:ext cx="108360" cy="155160"/>
                </p14:xfrm>
              </p:contentPart>
            </mc:Choice>
            <mc:Fallback xmlns="">
              <p:pic>
                <p:nvPicPr>
                  <p:cNvPr id="496" name="Ink 495">
                    <a:extLst>
                      <a:ext uri="{FF2B5EF4-FFF2-40B4-BE49-F238E27FC236}">
                        <a16:creationId xmlns:a16="http://schemas.microsoft.com/office/drawing/2014/main" id="{E0EC9964-9EFD-4214-B7B4-D0FACA86C600}"/>
                      </a:ext>
                    </a:extLst>
                  </p:cNvPr>
                  <p:cNvPicPr/>
                  <p:nvPr/>
                </p:nvPicPr>
                <p:blipFill>
                  <a:blip r:embed="rId209"/>
                  <a:stretch>
                    <a:fillRect/>
                  </a:stretch>
                </p:blipFill>
                <p:spPr>
                  <a:xfrm>
                    <a:off x="6241444" y="9517097"/>
                    <a:ext cx="126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97" name="Ink 496">
                    <a:extLst>
                      <a:ext uri="{FF2B5EF4-FFF2-40B4-BE49-F238E27FC236}">
                        <a16:creationId xmlns:a16="http://schemas.microsoft.com/office/drawing/2014/main" id="{F913B0C7-2460-43E5-9D6C-E6F0D3DE4F46}"/>
                      </a:ext>
                    </a:extLst>
                  </p14:cNvPr>
                  <p14:cNvContentPartPr/>
                  <p14:nvPr/>
                </p14:nvContentPartPr>
                <p14:xfrm>
                  <a:off x="6133804" y="9506657"/>
                  <a:ext cx="261360" cy="441720"/>
                </p14:xfrm>
              </p:contentPart>
            </mc:Choice>
            <mc:Fallback xmlns="">
              <p:pic>
                <p:nvPicPr>
                  <p:cNvPr id="497" name="Ink 496">
                    <a:extLst>
                      <a:ext uri="{FF2B5EF4-FFF2-40B4-BE49-F238E27FC236}">
                        <a16:creationId xmlns:a16="http://schemas.microsoft.com/office/drawing/2014/main" id="{F913B0C7-2460-43E5-9D6C-E6F0D3DE4F46}"/>
                      </a:ext>
                    </a:extLst>
                  </p:cNvPr>
                  <p:cNvPicPr/>
                  <p:nvPr/>
                </p:nvPicPr>
                <p:blipFill>
                  <a:blip r:embed="rId211"/>
                  <a:stretch>
                    <a:fillRect/>
                  </a:stretch>
                </p:blipFill>
                <p:spPr>
                  <a:xfrm>
                    <a:off x="6124804" y="9497657"/>
                    <a:ext cx="279000" cy="459360"/>
                  </a:xfrm>
                  <a:prstGeom prst="rect">
                    <a:avLst/>
                  </a:prstGeom>
                </p:spPr>
              </p:pic>
            </mc:Fallback>
          </mc:AlternateContent>
        </p:grpSp>
      </p:grpSp>
      <p:grpSp>
        <p:nvGrpSpPr>
          <p:cNvPr id="634" name="Group 633">
            <a:extLst>
              <a:ext uri="{FF2B5EF4-FFF2-40B4-BE49-F238E27FC236}">
                <a16:creationId xmlns:a16="http://schemas.microsoft.com/office/drawing/2014/main" id="{87D0A283-755F-4532-B8F0-03BF821CE4BB}"/>
              </a:ext>
            </a:extLst>
          </p:cNvPr>
          <p:cNvGrpSpPr/>
          <p:nvPr/>
        </p:nvGrpSpPr>
        <p:grpSpPr>
          <a:xfrm>
            <a:off x="720586" y="12078096"/>
            <a:ext cx="6928207" cy="807232"/>
            <a:chOff x="285597" y="10449497"/>
            <a:chExt cx="6928207" cy="807232"/>
          </a:xfrm>
        </p:grpSpPr>
        <p:pic>
          <p:nvPicPr>
            <p:cNvPr id="499" name="Picture 498">
              <a:extLst>
                <a:ext uri="{FF2B5EF4-FFF2-40B4-BE49-F238E27FC236}">
                  <a16:creationId xmlns:a16="http://schemas.microsoft.com/office/drawing/2014/main" id="{6DC4AC03-BB5E-48F4-9AB9-48BD04CF2DB5}"/>
                </a:ext>
              </a:extLst>
            </p:cNvPr>
            <p:cNvPicPr>
              <a:picLocks noChangeAspect="1"/>
            </p:cNvPicPr>
            <p:nvPr/>
          </p:nvPicPr>
          <p:blipFill>
            <a:blip r:embed="rId93"/>
            <a:stretch>
              <a:fillRect/>
            </a:stretch>
          </p:blipFill>
          <p:spPr>
            <a:xfrm>
              <a:off x="285597" y="10489619"/>
              <a:ext cx="710359" cy="767110"/>
            </a:xfrm>
            <a:prstGeom prst="rect">
              <a:avLst/>
            </a:prstGeom>
          </p:spPr>
        </p:pic>
        <p:grpSp>
          <p:nvGrpSpPr>
            <p:cNvPr id="633" name="Group 632">
              <a:extLst>
                <a:ext uri="{FF2B5EF4-FFF2-40B4-BE49-F238E27FC236}">
                  <a16:creationId xmlns:a16="http://schemas.microsoft.com/office/drawing/2014/main" id="{A0FF7E32-BBD8-4029-BECC-5A15387DACD4}"/>
                </a:ext>
              </a:extLst>
            </p:cNvPr>
            <p:cNvGrpSpPr/>
            <p:nvPr/>
          </p:nvGrpSpPr>
          <p:grpSpPr>
            <a:xfrm>
              <a:off x="1155724" y="10449497"/>
              <a:ext cx="6058080" cy="674280"/>
              <a:chOff x="1155724" y="10449497"/>
              <a:chExt cx="6058080" cy="674280"/>
            </a:xfrm>
          </p:grpSpPr>
          <p:grpSp>
            <p:nvGrpSpPr>
              <p:cNvPr id="510" name="Group 509">
                <a:extLst>
                  <a:ext uri="{FF2B5EF4-FFF2-40B4-BE49-F238E27FC236}">
                    <a16:creationId xmlns:a16="http://schemas.microsoft.com/office/drawing/2014/main" id="{A4F21AE2-D1B3-49EC-A2CC-3639222C432A}"/>
                  </a:ext>
                </a:extLst>
              </p:cNvPr>
              <p:cNvGrpSpPr/>
              <p:nvPr/>
            </p:nvGrpSpPr>
            <p:grpSpPr>
              <a:xfrm>
                <a:off x="1155724" y="10652537"/>
                <a:ext cx="959760" cy="420840"/>
                <a:chOff x="1155724" y="10652537"/>
                <a:chExt cx="959760" cy="420840"/>
              </a:xfrm>
            </p:grpSpPr>
            <mc:AlternateContent xmlns:mc="http://schemas.openxmlformats.org/markup-compatibility/2006" xmlns:p14="http://schemas.microsoft.com/office/powerpoint/2010/main">
              <mc:Choice Requires="p14">
                <p:contentPart p14:bwMode="auto" r:id="rId212">
                  <p14:nvContentPartPr>
                    <p14:cNvPr id="504" name="Ink 503">
                      <a:extLst>
                        <a:ext uri="{FF2B5EF4-FFF2-40B4-BE49-F238E27FC236}">
                          <a16:creationId xmlns:a16="http://schemas.microsoft.com/office/drawing/2014/main" id="{2146B9DB-C5A6-4E43-9FE1-98A2D527C95A}"/>
                        </a:ext>
                      </a:extLst>
                    </p14:cNvPr>
                    <p14:cNvContentPartPr/>
                    <p14:nvPr/>
                  </p14:nvContentPartPr>
                  <p14:xfrm>
                    <a:off x="1155724" y="10685657"/>
                    <a:ext cx="52920" cy="361440"/>
                  </p14:xfrm>
                </p:contentPart>
              </mc:Choice>
              <mc:Fallback xmlns="">
                <p:pic>
                  <p:nvPicPr>
                    <p:cNvPr id="504" name="Ink 503">
                      <a:extLst>
                        <a:ext uri="{FF2B5EF4-FFF2-40B4-BE49-F238E27FC236}">
                          <a16:creationId xmlns:a16="http://schemas.microsoft.com/office/drawing/2014/main" id="{2146B9DB-C5A6-4E43-9FE1-98A2D527C95A}"/>
                        </a:ext>
                      </a:extLst>
                    </p:cNvPr>
                    <p:cNvPicPr/>
                    <p:nvPr/>
                  </p:nvPicPr>
                  <p:blipFill>
                    <a:blip r:embed="rId213"/>
                    <a:stretch>
                      <a:fillRect/>
                    </a:stretch>
                  </p:blipFill>
                  <p:spPr>
                    <a:xfrm>
                      <a:off x="1146662" y="10676657"/>
                      <a:ext cx="70681"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05" name="Ink 504">
                      <a:extLst>
                        <a:ext uri="{FF2B5EF4-FFF2-40B4-BE49-F238E27FC236}">
                          <a16:creationId xmlns:a16="http://schemas.microsoft.com/office/drawing/2014/main" id="{C7261DA4-C5C0-43EA-B2EB-493410E0DD0C}"/>
                        </a:ext>
                      </a:extLst>
                    </p14:cNvPr>
                    <p14:cNvContentPartPr/>
                    <p14:nvPr/>
                  </p14:nvContentPartPr>
                  <p14:xfrm>
                    <a:off x="1187404" y="10834337"/>
                    <a:ext cx="151920" cy="32040"/>
                  </p14:xfrm>
                </p:contentPart>
              </mc:Choice>
              <mc:Fallback xmlns="">
                <p:pic>
                  <p:nvPicPr>
                    <p:cNvPr id="505" name="Ink 504">
                      <a:extLst>
                        <a:ext uri="{FF2B5EF4-FFF2-40B4-BE49-F238E27FC236}">
                          <a16:creationId xmlns:a16="http://schemas.microsoft.com/office/drawing/2014/main" id="{C7261DA4-C5C0-43EA-B2EB-493410E0DD0C}"/>
                        </a:ext>
                      </a:extLst>
                    </p:cNvPr>
                    <p:cNvPicPr/>
                    <p:nvPr/>
                  </p:nvPicPr>
                  <p:blipFill>
                    <a:blip r:embed="rId215"/>
                    <a:stretch>
                      <a:fillRect/>
                    </a:stretch>
                  </p:blipFill>
                  <p:spPr>
                    <a:xfrm>
                      <a:off x="1178404" y="10825337"/>
                      <a:ext cx="169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06" name="Ink 505">
                      <a:extLst>
                        <a:ext uri="{FF2B5EF4-FFF2-40B4-BE49-F238E27FC236}">
                          <a16:creationId xmlns:a16="http://schemas.microsoft.com/office/drawing/2014/main" id="{7302D54D-F051-4476-A597-F3DE1D5413C8}"/>
                        </a:ext>
                      </a:extLst>
                    </p14:cNvPr>
                    <p14:cNvContentPartPr/>
                    <p14:nvPr/>
                  </p14:nvContentPartPr>
                  <p14:xfrm>
                    <a:off x="1362364" y="10652537"/>
                    <a:ext cx="32760" cy="358200"/>
                  </p14:xfrm>
                </p:contentPart>
              </mc:Choice>
              <mc:Fallback xmlns="">
                <p:pic>
                  <p:nvPicPr>
                    <p:cNvPr id="506" name="Ink 505">
                      <a:extLst>
                        <a:ext uri="{FF2B5EF4-FFF2-40B4-BE49-F238E27FC236}">
                          <a16:creationId xmlns:a16="http://schemas.microsoft.com/office/drawing/2014/main" id="{7302D54D-F051-4476-A597-F3DE1D5413C8}"/>
                        </a:ext>
                      </a:extLst>
                    </p:cNvPr>
                    <p:cNvPicPr/>
                    <p:nvPr/>
                  </p:nvPicPr>
                  <p:blipFill>
                    <a:blip r:embed="rId217"/>
                    <a:stretch>
                      <a:fillRect/>
                    </a:stretch>
                  </p:blipFill>
                  <p:spPr>
                    <a:xfrm>
                      <a:off x="1353364" y="10643537"/>
                      <a:ext cx="504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8" name="Ink 507">
                      <a:extLst>
                        <a:ext uri="{FF2B5EF4-FFF2-40B4-BE49-F238E27FC236}">
                          <a16:creationId xmlns:a16="http://schemas.microsoft.com/office/drawing/2014/main" id="{11A6B6EE-A1A6-41C7-A6BE-5331A34968F1}"/>
                        </a:ext>
                      </a:extLst>
                    </p14:cNvPr>
                    <p14:cNvContentPartPr/>
                    <p14:nvPr/>
                  </p14:nvContentPartPr>
                  <p14:xfrm>
                    <a:off x="1533364" y="10855217"/>
                    <a:ext cx="177120" cy="201960"/>
                  </p14:xfrm>
                </p:contentPart>
              </mc:Choice>
              <mc:Fallback xmlns="">
                <p:pic>
                  <p:nvPicPr>
                    <p:cNvPr id="508" name="Ink 507">
                      <a:extLst>
                        <a:ext uri="{FF2B5EF4-FFF2-40B4-BE49-F238E27FC236}">
                          <a16:creationId xmlns:a16="http://schemas.microsoft.com/office/drawing/2014/main" id="{11A6B6EE-A1A6-41C7-A6BE-5331A34968F1}"/>
                        </a:ext>
                      </a:extLst>
                    </p:cNvPr>
                    <p:cNvPicPr/>
                    <p:nvPr/>
                  </p:nvPicPr>
                  <p:blipFill>
                    <a:blip r:embed="rId219"/>
                    <a:stretch>
                      <a:fillRect/>
                    </a:stretch>
                  </p:blipFill>
                  <p:spPr>
                    <a:xfrm>
                      <a:off x="1524364" y="10846217"/>
                      <a:ext cx="1947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09" name="Ink 508">
                      <a:extLst>
                        <a:ext uri="{FF2B5EF4-FFF2-40B4-BE49-F238E27FC236}">
                          <a16:creationId xmlns:a16="http://schemas.microsoft.com/office/drawing/2014/main" id="{A9450ED5-A48C-458C-AE66-684F61ED321D}"/>
                        </a:ext>
                      </a:extLst>
                    </p14:cNvPr>
                    <p14:cNvContentPartPr/>
                    <p14:nvPr/>
                  </p14:nvContentPartPr>
                  <p14:xfrm>
                    <a:off x="1787164" y="10893737"/>
                    <a:ext cx="328320" cy="179640"/>
                  </p14:xfrm>
                </p:contentPart>
              </mc:Choice>
              <mc:Fallback xmlns="">
                <p:pic>
                  <p:nvPicPr>
                    <p:cNvPr id="509" name="Ink 508">
                      <a:extLst>
                        <a:ext uri="{FF2B5EF4-FFF2-40B4-BE49-F238E27FC236}">
                          <a16:creationId xmlns:a16="http://schemas.microsoft.com/office/drawing/2014/main" id="{A9450ED5-A48C-458C-AE66-684F61ED321D}"/>
                        </a:ext>
                      </a:extLst>
                    </p:cNvPr>
                    <p:cNvPicPr/>
                    <p:nvPr/>
                  </p:nvPicPr>
                  <p:blipFill>
                    <a:blip r:embed="rId221"/>
                    <a:stretch>
                      <a:fillRect/>
                    </a:stretch>
                  </p:blipFill>
                  <p:spPr>
                    <a:xfrm>
                      <a:off x="1778164" y="10884755"/>
                      <a:ext cx="345960" cy="197245"/>
                    </a:xfrm>
                    <a:prstGeom prst="rect">
                      <a:avLst/>
                    </a:prstGeom>
                  </p:spPr>
                </p:pic>
              </mc:Fallback>
            </mc:AlternateContent>
          </p:grpSp>
          <p:grpSp>
            <p:nvGrpSpPr>
              <p:cNvPr id="520" name="Group 519">
                <a:extLst>
                  <a:ext uri="{FF2B5EF4-FFF2-40B4-BE49-F238E27FC236}">
                    <a16:creationId xmlns:a16="http://schemas.microsoft.com/office/drawing/2014/main" id="{CE3C7F87-861A-4A48-95CB-77D78EC243F7}"/>
                  </a:ext>
                </a:extLst>
              </p:cNvPr>
              <p:cNvGrpSpPr/>
              <p:nvPr/>
            </p:nvGrpSpPr>
            <p:grpSpPr>
              <a:xfrm>
                <a:off x="2463244" y="10650737"/>
                <a:ext cx="392040" cy="394560"/>
                <a:chOff x="2463244" y="10650737"/>
                <a:chExt cx="392040" cy="394560"/>
              </a:xfrm>
            </p:grpSpPr>
            <mc:AlternateContent xmlns:mc="http://schemas.openxmlformats.org/markup-compatibility/2006" xmlns:p14="http://schemas.microsoft.com/office/powerpoint/2010/main">
              <mc:Choice Requires="p14">
                <p:contentPart p14:bwMode="auto" r:id="rId222">
                  <p14:nvContentPartPr>
                    <p14:cNvPr id="515" name="Ink 514">
                      <a:extLst>
                        <a:ext uri="{FF2B5EF4-FFF2-40B4-BE49-F238E27FC236}">
                          <a16:creationId xmlns:a16="http://schemas.microsoft.com/office/drawing/2014/main" id="{DB0C9E8C-8A88-426F-9DF9-C5A75B313E9F}"/>
                        </a:ext>
                      </a:extLst>
                    </p14:cNvPr>
                    <p14:cNvContentPartPr/>
                    <p14:nvPr/>
                  </p14:nvContentPartPr>
                  <p14:xfrm>
                    <a:off x="2463244" y="10842617"/>
                    <a:ext cx="152280" cy="202680"/>
                  </p14:xfrm>
                </p:contentPart>
              </mc:Choice>
              <mc:Fallback xmlns="">
                <p:pic>
                  <p:nvPicPr>
                    <p:cNvPr id="515" name="Ink 514">
                      <a:extLst>
                        <a:ext uri="{FF2B5EF4-FFF2-40B4-BE49-F238E27FC236}">
                          <a16:creationId xmlns:a16="http://schemas.microsoft.com/office/drawing/2014/main" id="{DB0C9E8C-8A88-426F-9DF9-C5A75B313E9F}"/>
                        </a:ext>
                      </a:extLst>
                    </p:cNvPr>
                    <p:cNvPicPr/>
                    <p:nvPr/>
                  </p:nvPicPr>
                  <p:blipFill>
                    <a:blip r:embed="rId223"/>
                    <a:stretch>
                      <a:fillRect/>
                    </a:stretch>
                  </p:blipFill>
                  <p:spPr>
                    <a:xfrm>
                      <a:off x="2454244" y="10833617"/>
                      <a:ext cx="169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18" name="Ink 517">
                      <a:extLst>
                        <a:ext uri="{FF2B5EF4-FFF2-40B4-BE49-F238E27FC236}">
                          <a16:creationId xmlns:a16="http://schemas.microsoft.com/office/drawing/2014/main" id="{ABEA0774-ABDA-44FA-8132-C475E0F949A6}"/>
                        </a:ext>
                      </a:extLst>
                    </p14:cNvPr>
                    <p14:cNvContentPartPr/>
                    <p14:nvPr/>
                  </p14:nvContentPartPr>
                  <p14:xfrm>
                    <a:off x="2566924" y="10650737"/>
                    <a:ext cx="41400" cy="385560"/>
                  </p14:xfrm>
                </p:contentPart>
              </mc:Choice>
              <mc:Fallback xmlns="">
                <p:pic>
                  <p:nvPicPr>
                    <p:cNvPr id="518" name="Ink 517">
                      <a:extLst>
                        <a:ext uri="{FF2B5EF4-FFF2-40B4-BE49-F238E27FC236}">
                          <a16:creationId xmlns:a16="http://schemas.microsoft.com/office/drawing/2014/main" id="{ABEA0774-ABDA-44FA-8132-C475E0F949A6}"/>
                        </a:ext>
                      </a:extLst>
                    </p:cNvPr>
                    <p:cNvPicPr/>
                    <p:nvPr/>
                  </p:nvPicPr>
                  <p:blipFill>
                    <a:blip r:embed="rId225"/>
                    <a:stretch>
                      <a:fillRect/>
                    </a:stretch>
                  </p:blipFill>
                  <p:spPr>
                    <a:xfrm>
                      <a:off x="2557924" y="10641737"/>
                      <a:ext cx="590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19" name="Ink 518">
                      <a:extLst>
                        <a:ext uri="{FF2B5EF4-FFF2-40B4-BE49-F238E27FC236}">
                          <a16:creationId xmlns:a16="http://schemas.microsoft.com/office/drawing/2014/main" id="{E2E92E1A-E4EB-4A2F-9913-258EC6D2A972}"/>
                        </a:ext>
                      </a:extLst>
                    </p14:cNvPr>
                    <p14:cNvContentPartPr/>
                    <p14:nvPr/>
                  </p14:nvContentPartPr>
                  <p14:xfrm>
                    <a:off x="2718124" y="10826417"/>
                    <a:ext cx="137160" cy="202680"/>
                  </p14:xfrm>
                </p:contentPart>
              </mc:Choice>
              <mc:Fallback xmlns="">
                <p:pic>
                  <p:nvPicPr>
                    <p:cNvPr id="519" name="Ink 518">
                      <a:extLst>
                        <a:ext uri="{FF2B5EF4-FFF2-40B4-BE49-F238E27FC236}">
                          <a16:creationId xmlns:a16="http://schemas.microsoft.com/office/drawing/2014/main" id="{E2E92E1A-E4EB-4A2F-9913-258EC6D2A972}"/>
                        </a:ext>
                      </a:extLst>
                    </p:cNvPr>
                    <p:cNvPicPr/>
                    <p:nvPr/>
                  </p:nvPicPr>
                  <p:blipFill>
                    <a:blip r:embed="rId227"/>
                    <a:stretch>
                      <a:fillRect/>
                    </a:stretch>
                  </p:blipFill>
                  <p:spPr>
                    <a:xfrm>
                      <a:off x="2709124" y="10817417"/>
                      <a:ext cx="154800" cy="220320"/>
                    </a:xfrm>
                    <a:prstGeom prst="rect">
                      <a:avLst/>
                    </a:prstGeom>
                  </p:spPr>
                </p:pic>
              </mc:Fallback>
            </mc:AlternateContent>
          </p:grpSp>
          <p:grpSp>
            <p:nvGrpSpPr>
              <p:cNvPr id="523" name="Group 522">
                <a:extLst>
                  <a:ext uri="{FF2B5EF4-FFF2-40B4-BE49-F238E27FC236}">
                    <a16:creationId xmlns:a16="http://schemas.microsoft.com/office/drawing/2014/main" id="{F951E481-C6F4-4940-A472-DDD9498DA923}"/>
                  </a:ext>
                </a:extLst>
              </p:cNvPr>
              <p:cNvGrpSpPr/>
              <p:nvPr/>
            </p:nvGrpSpPr>
            <p:grpSpPr>
              <a:xfrm>
                <a:off x="3176044" y="10803377"/>
                <a:ext cx="560520" cy="219240"/>
                <a:chOff x="3176044" y="10803377"/>
                <a:chExt cx="560520" cy="219240"/>
              </a:xfrm>
            </p:grpSpPr>
            <mc:AlternateContent xmlns:mc="http://schemas.openxmlformats.org/markup-compatibility/2006" xmlns:p14="http://schemas.microsoft.com/office/powerpoint/2010/main">
              <mc:Choice Requires="p14">
                <p:contentPart p14:bwMode="auto" r:id="rId228">
                  <p14:nvContentPartPr>
                    <p14:cNvPr id="521" name="Ink 520">
                      <a:extLst>
                        <a:ext uri="{FF2B5EF4-FFF2-40B4-BE49-F238E27FC236}">
                          <a16:creationId xmlns:a16="http://schemas.microsoft.com/office/drawing/2014/main" id="{04894796-7B30-4E5E-9755-1F82186A5D85}"/>
                        </a:ext>
                      </a:extLst>
                    </p14:cNvPr>
                    <p14:cNvContentPartPr/>
                    <p14:nvPr/>
                  </p14:nvContentPartPr>
                  <p14:xfrm>
                    <a:off x="3176044" y="10808777"/>
                    <a:ext cx="320400" cy="192600"/>
                  </p14:xfrm>
                </p:contentPart>
              </mc:Choice>
              <mc:Fallback xmlns="">
                <p:pic>
                  <p:nvPicPr>
                    <p:cNvPr id="521" name="Ink 520">
                      <a:extLst>
                        <a:ext uri="{FF2B5EF4-FFF2-40B4-BE49-F238E27FC236}">
                          <a16:creationId xmlns:a16="http://schemas.microsoft.com/office/drawing/2014/main" id="{04894796-7B30-4E5E-9755-1F82186A5D85}"/>
                        </a:ext>
                      </a:extLst>
                    </p:cNvPr>
                    <p:cNvPicPr/>
                    <p:nvPr/>
                  </p:nvPicPr>
                  <p:blipFill>
                    <a:blip r:embed="rId229"/>
                    <a:stretch>
                      <a:fillRect/>
                    </a:stretch>
                  </p:blipFill>
                  <p:spPr>
                    <a:xfrm>
                      <a:off x="3167044" y="10799777"/>
                      <a:ext cx="3380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22" name="Ink 521">
                      <a:extLst>
                        <a:ext uri="{FF2B5EF4-FFF2-40B4-BE49-F238E27FC236}">
                          <a16:creationId xmlns:a16="http://schemas.microsoft.com/office/drawing/2014/main" id="{DB94B77F-B60A-4687-B664-0EA9BD802353}"/>
                        </a:ext>
                      </a:extLst>
                    </p14:cNvPr>
                    <p14:cNvContentPartPr/>
                    <p14:nvPr/>
                  </p14:nvContentPartPr>
                  <p14:xfrm>
                    <a:off x="3560884" y="10803377"/>
                    <a:ext cx="175680" cy="219240"/>
                  </p14:xfrm>
                </p:contentPart>
              </mc:Choice>
              <mc:Fallback xmlns="">
                <p:pic>
                  <p:nvPicPr>
                    <p:cNvPr id="522" name="Ink 521">
                      <a:extLst>
                        <a:ext uri="{FF2B5EF4-FFF2-40B4-BE49-F238E27FC236}">
                          <a16:creationId xmlns:a16="http://schemas.microsoft.com/office/drawing/2014/main" id="{DB94B77F-B60A-4687-B664-0EA9BD802353}"/>
                        </a:ext>
                      </a:extLst>
                    </p:cNvPr>
                    <p:cNvPicPr/>
                    <p:nvPr/>
                  </p:nvPicPr>
                  <p:blipFill>
                    <a:blip r:embed="rId231"/>
                    <a:stretch>
                      <a:fillRect/>
                    </a:stretch>
                  </p:blipFill>
                  <p:spPr>
                    <a:xfrm>
                      <a:off x="3551884" y="10794362"/>
                      <a:ext cx="193320" cy="2369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2">
                <p14:nvContentPartPr>
                  <p14:cNvPr id="524" name="Ink 523">
                    <a:extLst>
                      <a:ext uri="{FF2B5EF4-FFF2-40B4-BE49-F238E27FC236}">
                        <a16:creationId xmlns:a16="http://schemas.microsoft.com/office/drawing/2014/main" id="{259C0C01-4CD2-4CF7-B88C-F653543C7E46}"/>
                      </a:ext>
                    </a:extLst>
                  </p14:cNvPr>
                  <p14:cNvContentPartPr/>
                  <p14:nvPr/>
                </p14:nvContentPartPr>
                <p14:xfrm>
                  <a:off x="4103044" y="10743617"/>
                  <a:ext cx="164160" cy="214560"/>
                </p14:xfrm>
              </p:contentPart>
            </mc:Choice>
            <mc:Fallback xmlns="">
              <p:pic>
                <p:nvPicPr>
                  <p:cNvPr id="524" name="Ink 523">
                    <a:extLst>
                      <a:ext uri="{FF2B5EF4-FFF2-40B4-BE49-F238E27FC236}">
                        <a16:creationId xmlns:a16="http://schemas.microsoft.com/office/drawing/2014/main" id="{259C0C01-4CD2-4CF7-B88C-F653543C7E46}"/>
                      </a:ext>
                    </a:extLst>
                  </p:cNvPr>
                  <p:cNvPicPr/>
                  <p:nvPr/>
                </p:nvPicPr>
                <p:blipFill>
                  <a:blip r:embed="rId233"/>
                  <a:stretch>
                    <a:fillRect/>
                  </a:stretch>
                </p:blipFill>
                <p:spPr>
                  <a:xfrm>
                    <a:off x="4094044" y="10734632"/>
                    <a:ext cx="181800" cy="23217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25" name="Ink 524">
                    <a:extLst>
                      <a:ext uri="{FF2B5EF4-FFF2-40B4-BE49-F238E27FC236}">
                        <a16:creationId xmlns:a16="http://schemas.microsoft.com/office/drawing/2014/main" id="{A2F9EEF3-0494-4EDB-8052-4950789FC576}"/>
                      </a:ext>
                    </a:extLst>
                  </p14:cNvPr>
                  <p14:cNvContentPartPr/>
                  <p14:nvPr/>
                </p14:nvContentPartPr>
                <p14:xfrm>
                  <a:off x="4355404" y="10765577"/>
                  <a:ext cx="174240" cy="179640"/>
                </p14:xfrm>
              </p:contentPart>
            </mc:Choice>
            <mc:Fallback xmlns="">
              <p:pic>
                <p:nvPicPr>
                  <p:cNvPr id="525" name="Ink 524">
                    <a:extLst>
                      <a:ext uri="{FF2B5EF4-FFF2-40B4-BE49-F238E27FC236}">
                        <a16:creationId xmlns:a16="http://schemas.microsoft.com/office/drawing/2014/main" id="{A2F9EEF3-0494-4EDB-8052-4950789FC576}"/>
                      </a:ext>
                    </a:extLst>
                  </p:cNvPr>
                  <p:cNvPicPr/>
                  <p:nvPr/>
                </p:nvPicPr>
                <p:blipFill>
                  <a:blip r:embed="rId235"/>
                  <a:stretch>
                    <a:fillRect/>
                  </a:stretch>
                </p:blipFill>
                <p:spPr>
                  <a:xfrm>
                    <a:off x="4346404" y="10756577"/>
                    <a:ext cx="191880" cy="197280"/>
                  </a:xfrm>
                  <a:prstGeom prst="rect">
                    <a:avLst/>
                  </a:prstGeom>
                </p:spPr>
              </p:pic>
            </mc:Fallback>
          </mc:AlternateContent>
          <p:grpSp>
            <p:nvGrpSpPr>
              <p:cNvPr id="553" name="Group 552">
                <a:extLst>
                  <a:ext uri="{FF2B5EF4-FFF2-40B4-BE49-F238E27FC236}">
                    <a16:creationId xmlns:a16="http://schemas.microsoft.com/office/drawing/2014/main" id="{AB17D801-A62D-499E-887A-0B2E74208C94}"/>
                  </a:ext>
                </a:extLst>
              </p:cNvPr>
              <p:cNvGrpSpPr/>
              <p:nvPr/>
            </p:nvGrpSpPr>
            <p:grpSpPr>
              <a:xfrm>
                <a:off x="4672924" y="10585577"/>
                <a:ext cx="1078560" cy="538200"/>
                <a:chOff x="4672924" y="10585577"/>
                <a:chExt cx="1078560" cy="538200"/>
              </a:xfrm>
            </p:grpSpPr>
            <mc:AlternateContent xmlns:mc="http://schemas.openxmlformats.org/markup-compatibility/2006" xmlns:p14="http://schemas.microsoft.com/office/powerpoint/2010/main">
              <mc:Choice Requires="p14">
                <p:contentPart p14:bwMode="auto" r:id="rId236">
                  <p14:nvContentPartPr>
                    <p14:cNvPr id="540" name="Ink 539">
                      <a:extLst>
                        <a:ext uri="{FF2B5EF4-FFF2-40B4-BE49-F238E27FC236}">
                          <a16:creationId xmlns:a16="http://schemas.microsoft.com/office/drawing/2014/main" id="{7CBF964A-E75D-463D-8B6D-FBD25763B632}"/>
                        </a:ext>
                      </a:extLst>
                    </p14:cNvPr>
                    <p14:cNvContentPartPr/>
                    <p14:nvPr/>
                  </p14:nvContentPartPr>
                  <p14:xfrm>
                    <a:off x="4672924" y="10782137"/>
                    <a:ext cx="12600" cy="341640"/>
                  </p14:xfrm>
                </p:contentPart>
              </mc:Choice>
              <mc:Fallback xmlns="">
                <p:pic>
                  <p:nvPicPr>
                    <p:cNvPr id="540" name="Ink 539">
                      <a:extLst>
                        <a:ext uri="{FF2B5EF4-FFF2-40B4-BE49-F238E27FC236}">
                          <a16:creationId xmlns:a16="http://schemas.microsoft.com/office/drawing/2014/main" id="{7CBF964A-E75D-463D-8B6D-FBD25763B632}"/>
                        </a:ext>
                      </a:extLst>
                    </p:cNvPr>
                    <p:cNvPicPr/>
                    <p:nvPr/>
                  </p:nvPicPr>
                  <p:blipFill>
                    <a:blip r:embed="rId237"/>
                    <a:stretch>
                      <a:fillRect/>
                    </a:stretch>
                  </p:blipFill>
                  <p:spPr>
                    <a:xfrm>
                      <a:off x="4663924" y="10773137"/>
                      <a:ext cx="302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41" name="Ink 540">
                      <a:extLst>
                        <a:ext uri="{FF2B5EF4-FFF2-40B4-BE49-F238E27FC236}">
                          <a16:creationId xmlns:a16="http://schemas.microsoft.com/office/drawing/2014/main" id="{5040FAD1-C845-4C85-A3DE-50E19C60DACB}"/>
                        </a:ext>
                      </a:extLst>
                    </p14:cNvPr>
                    <p14:cNvContentPartPr/>
                    <p14:nvPr/>
                  </p14:nvContentPartPr>
                  <p14:xfrm>
                    <a:off x="4680124" y="10724177"/>
                    <a:ext cx="161280" cy="187200"/>
                  </p14:xfrm>
                </p:contentPart>
              </mc:Choice>
              <mc:Fallback xmlns="">
                <p:pic>
                  <p:nvPicPr>
                    <p:cNvPr id="541" name="Ink 540">
                      <a:extLst>
                        <a:ext uri="{FF2B5EF4-FFF2-40B4-BE49-F238E27FC236}">
                          <a16:creationId xmlns:a16="http://schemas.microsoft.com/office/drawing/2014/main" id="{5040FAD1-C845-4C85-A3DE-50E19C60DACB}"/>
                        </a:ext>
                      </a:extLst>
                    </p:cNvPr>
                    <p:cNvPicPr/>
                    <p:nvPr/>
                  </p:nvPicPr>
                  <p:blipFill>
                    <a:blip r:embed="rId239"/>
                    <a:stretch>
                      <a:fillRect/>
                    </a:stretch>
                  </p:blipFill>
                  <p:spPr>
                    <a:xfrm>
                      <a:off x="4671124" y="10715177"/>
                      <a:ext cx="178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42" name="Ink 541">
                      <a:extLst>
                        <a:ext uri="{FF2B5EF4-FFF2-40B4-BE49-F238E27FC236}">
                          <a16:creationId xmlns:a16="http://schemas.microsoft.com/office/drawing/2014/main" id="{5F3D1022-41CB-4F4B-9C2B-84E7377F79B4}"/>
                        </a:ext>
                      </a:extLst>
                    </p14:cNvPr>
                    <p14:cNvContentPartPr/>
                    <p14:nvPr/>
                  </p14:nvContentPartPr>
                  <p14:xfrm>
                    <a:off x="4929964" y="10736777"/>
                    <a:ext cx="14040" cy="333000"/>
                  </p14:xfrm>
                </p:contentPart>
              </mc:Choice>
              <mc:Fallback xmlns="">
                <p:pic>
                  <p:nvPicPr>
                    <p:cNvPr id="542" name="Ink 541">
                      <a:extLst>
                        <a:ext uri="{FF2B5EF4-FFF2-40B4-BE49-F238E27FC236}">
                          <a16:creationId xmlns:a16="http://schemas.microsoft.com/office/drawing/2014/main" id="{5F3D1022-41CB-4F4B-9C2B-84E7377F79B4}"/>
                        </a:ext>
                      </a:extLst>
                    </p:cNvPr>
                    <p:cNvPicPr/>
                    <p:nvPr/>
                  </p:nvPicPr>
                  <p:blipFill>
                    <a:blip r:embed="rId241"/>
                    <a:stretch>
                      <a:fillRect/>
                    </a:stretch>
                  </p:blipFill>
                  <p:spPr>
                    <a:xfrm>
                      <a:off x="4920964" y="10727777"/>
                      <a:ext cx="316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43" name="Ink 542">
                      <a:extLst>
                        <a:ext uri="{FF2B5EF4-FFF2-40B4-BE49-F238E27FC236}">
                          <a16:creationId xmlns:a16="http://schemas.microsoft.com/office/drawing/2014/main" id="{2E4B5C80-D827-4117-AB33-FB2329050F99}"/>
                        </a:ext>
                      </a:extLst>
                    </p14:cNvPr>
                    <p14:cNvContentPartPr/>
                    <p14:nvPr/>
                  </p14:nvContentPartPr>
                  <p14:xfrm>
                    <a:off x="4963804" y="10686737"/>
                    <a:ext cx="121320" cy="203760"/>
                  </p14:xfrm>
                </p:contentPart>
              </mc:Choice>
              <mc:Fallback xmlns="">
                <p:pic>
                  <p:nvPicPr>
                    <p:cNvPr id="543" name="Ink 542">
                      <a:extLst>
                        <a:ext uri="{FF2B5EF4-FFF2-40B4-BE49-F238E27FC236}">
                          <a16:creationId xmlns:a16="http://schemas.microsoft.com/office/drawing/2014/main" id="{2E4B5C80-D827-4117-AB33-FB2329050F99}"/>
                        </a:ext>
                      </a:extLst>
                    </p:cNvPr>
                    <p:cNvPicPr/>
                    <p:nvPr/>
                  </p:nvPicPr>
                  <p:blipFill>
                    <a:blip r:embed="rId243"/>
                    <a:stretch>
                      <a:fillRect/>
                    </a:stretch>
                  </p:blipFill>
                  <p:spPr>
                    <a:xfrm>
                      <a:off x="4954804" y="10677737"/>
                      <a:ext cx="1389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45" name="Ink 544">
                      <a:extLst>
                        <a:ext uri="{FF2B5EF4-FFF2-40B4-BE49-F238E27FC236}">
                          <a16:creationId xmlns:a16="http://schemas.microsoft.com/office/drawing/2014/main" id="{5F24E4AD-D17D-4574-A213-DA46CEC1473C}"/>
                        </a:ext>
                      </a:extLst>
                    </p14:cNvPr>
                    <p14:cNvContentPartPr/>
                    <p14:nvPr/>
                  </p14:nvContentPartPr>
                  <p14:xfrm>
                    <a:off x="5202844" y="10679537"/>
                    <a:ext cx="130680" cy="195120"/>
                  </p14:xfrm>
                </p:contentPart>
              </mc:Choice>
              <mc:Fallback xmlns="">
                <p:pic>
                  <p:nvPicPr>
                    <p:cNvPr id="545" name="Ink 544">
                      <a:extLst>
                        <a:ext uri="{FF2B5EF4-FFF2-40B4-BE49-F238E27FC236}">
                          <a16:creationId xmlns:a16="http://schemas.microsoft.com/office/drawing/2014/main" id="{5F24E4AD-D17D-4574-A213-DA46CEC1473C}"/>
                        </a:ext>
                      </a:extLst>
                    </p:cNvPr>
                    <p:cNvPicPr/>
                    <p:nvPr/>
                  </p:nvPicPr>
                  <p:blipFill>
                    <a:blip r:embed="rId245"/>
                    <a:stretch>
                      <a:fillRect/>
                    </a:stretch>
                  </p:blipFill>
                  <p:spPr>
                    <a:xfrm>
                      <a:off x="5193844" y="10670520"/>
                      <a:ext cx="148320" cy="212793"/>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46" name="Ink 545">
                      <a:extLst>
                        <a:ext uri="{FF2B5EF4-FFF2-40B4-BE49-F238E27FC236}">
                          <a16:creationId xmlns:a16="http://schemas.microsoft.com/office/drawing/2014/main" id="{5C783CC6-BE15-4106-BB60-D1CF8C876EE1}"/>
                        </a:ext>
                      </a:extLst>
                    </p14:cNvPr>
                    <p14:cNvContentPartPr/>
                    <p14:nvPr/>
                  </p14:nvContentPartPr>
                  <p14:xfrm>
                    <a:off x="5404084" y="10697897"/>
                    <a:ext cx="182160" cy="133560"/>
                  </p14:xfrm>
                </p:contentPart>
              </mc:Choice>
              <mc:Fallback xmlns="">
                <p:pic>
                  <p:nvPicPr>
                    <p:cNvPr id="546" name="Ink 545">
                      <a:extLst>
                        <a:ext uri="{FF2B5EF4-FFF2-40B4-BE49-F238E27FC236}">
                          <a16:creationId xmlns:a16="http://schemas.microsoft.com/office/drawing/2014/main" id="{5C783CC6-BE15-4106-BB60-D1CF8C876EE1}"/>
                        </a:ext>
                      </a:extLst>
                    </p:cNvPr>
                    <p:cNvPicPr/>
                    <p:nvPr/>
                  </p:nvPicPr>
                  <p:blipFill>
                    <a:blip r:embed="rId247"/>
                    <a:stretch>
                      <a:fillRect/>
                    </a:stretch>
                  </p:blipFill>
                  <p:spPr>
                    <a:xfrm>
                      <a:off x="5395102" y="10688897"/>
                      <a:ext cx="199765"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47" name="Ink 546">
                      <a:extLst>
                        <a:ext uri="{FF2B5EF4-FFF2-40B4-BE49-F238E27FC236}">
                          <a16:creationId xmlns:a16="http://schemas.microsoft.com/office/drawing/2014/main" id="{176E13C5-C898-4D15-A60D-5CCB786F24BE}"/>
                        </a:ext>
                      </a:extLst>
                    </p14:cNvPr>
                    <p14:cNvContentPartPr/>
                    <p14:nvPr/>
                  </p14:nvContentPartPr>
                  <p14:xfrm>
                    <a:off x="5690284" y="10585577"/>
                    <a:ext cx="23760" cy="273240"/>
                  </p14:xfrm>
                </p:contentPart>
              </mc:Choice>
              <mc:Fallback xmlns="">
                <p:pic>
                  <p:nvPicPr>
                    <p:cNvPr id="547" name="Ink 546">
                      <a:extLst>
                        <a:ext uri="{FF2B5EF4-FFF2-40B4-BE49-F238E27FC236}">
                          <a16:creationId xmlns:a16="http://schemas.microsoft.com/office/drawing/2014/main" id="{176E13C5-C898-4D15-A60D-5CCB786F24BE}"/>
                        </a:ext>
                      </a:extLst>
                    </p:cNvPr>
                    <p:cNvPicPr/>
                    <p:nvPr/>
                  </p:nvPicPr>
                  <p:blipFill>
                    <a:blip r:embed="rId249"/>
                    <a:stretch>
                      <a:fillRect/>
                    </a:stretch>
                  </p:blipFill>
                  <p:spPr>
                    <a:xfrm>
                      <a:off x="5681284" y="10576577"/>
                      <a:ext cx="414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52" name="Ink 551">
                      <a:extLst>
                        <a:ext uri="{FF2B5EF4-FFF2-40B4-BE49-F238E27FC236}">
                          <a16:creationId xmlns:a16="http://schemas.microsoft.com/office/drawing/2014/main" id="{E4EFFAE7-4CA5-4CD7-B740-FE2D3AD8BBA6}"/>
                        </a:ext>
                      </a:extLst>
                    </p14:cNvPr>
                    <p14:cNvContentPartPr/>
                    <p14:nvPr/>
                  </p14:nvContentPartPr>
                  <p14:xfrm>
                    <a:off x="5637724" y="10653977"/>
                    <a:ext cx="113760" cy="27720"/>
                  </p14:xfrm>
                </p:contentPart>
              </mc:Choice>
              <mc:Fallback xmlns="">
                <p:pic>
                  <p:nvPicPr>
                    <p:cNvPr id="552" name="Ink 551">
                      <a:extLst>
                        <a:ext uri="{FF2B5EF4-FFF2-40B4-BE49-F238E27FC236}">
                          <a16:creationId xmlns:a16="http://schemas.microsoft.com/office/drawing/2014/main" id="{E4EFFAE7-4CA5-4CD7-B740-FE2D3AD8BBA6}"/>
                        </a:ext>
                      </a:extLst>
                    </p:cNvPr>
                    <p:cNvPicPr/>
                    <p:nvPr/>
                  </p:nvPicPr>
                  <p:blipFill>
                    <a:blip r:embed="rId251"/>
                    <a:stretch>
                      <a:fillRect/>
                    </a:stretch>
                  </p:blipFill>
                  <p:spPr>
                    <a:xfrm>
                      <a:off x="5628752" y="10644977"/>
                      <a:ext cx="131344" cy="45360"/>
                    </a:xfrm>
                    <a:prstGeom prst="rect">
                      <a:avLst/>
                    </a:prstGeom>
                  </p:spPr>
                </p:pic>
              </mc:Fallback>
            </mc:AlternateContent>
          </p:grpSp>
          <p:grpSp>
            <p:nvGrpSpPr>
              <p:cNvPr id="561" name="Group 560">
                <a:extLst>
                  <a:ext uri="{FF2B5EF4-FFF2-40B4-BE49-F238E27FC236}">
                    <a16:creationId xmlns:a16="http://schemas.microsoft.com/office/drawing/2014/main" id="{2BAAA0D9-3A5B-4A95-997B-3DD55EB72FAB}"/>
                  </a:ext>
                </a:extLst>
              </p:cNvPr>
              <p:cNvGrpSpPr/>
              <p:nvPr/>
            </p:nvGrpSpPr>
            <p:grpSpPr>
              <a:xfrm>
                <a:off x="6044164" y="10449497"/>
                <a:ext cx="352080" cy="378720"/>
                <a:chOff x="6044164" y="10449497"/>
                <a:chExt cx="352080" cy="378720"/>
              </a:xfrm>
            </p:grpSpPr>
            <mc:AlternateContent xmlns:mc="http://schemas.openxmlformats.org/markup-compatibility/2006" xmlns:p14="http://schemas.microsoft.com/office/powerpoint/2010/main">
              <mc:Choice Requires="p14">
                <p:contentPart p14:bwMode="auto" r:id="rId252">
                  <p14:nvContentPartPr>
                    <p14:cNvPr id="554" name="Ink 553">
                      <a:extLst>
                        <a:ext uri="{FF2B5EF4-FFF2-40B4-BE49-F238E27FC236}">
                          <a16:creationId xmlns:a16="http://schemas.microsoft.com/office/drawing/2014/main" id="{C306F7B7-284A-4F59-A493-63F08B046D59}"/>
                        </a:ext>
                      </a:extLst>
                    </p14:cNvPr>
                    <p14:cNvContentPartPr/>
                    <p14:nvPr/>
                  </p14:nvContentPartPr>
                  <p14:xfrm>
                    <a:off x="6097804" y="10559657"/>
                    <a:ext cx="18720" cy="268560"/>
                  </p14:xfrm>
                </p:contentPart>
              </mc:Choice>
              <mc:Fallback xmlns="">
                <p:pic>
                  <p:nvPicPr>
                    <p:cNvPr id="554" name="Ink 553">
                      <a:extLst>
                        <a:ext uri="{FF2B5EF4-FFF2-40B4-BE49-F238E27FC236}">
                          <a16:creationId xmlns:a16="http://schemas.microsoft.com/office/drawing/2014/main" id="{C306F7B7-284A-4F59-A493-63F08B046D59}"/>
                        </a:ext>
                      </a:extLst>
                    </p:cNvPr>
                    <p:cNvPicPr/>
                    <p:nvPr/>
                  </p:nvPicPr>
                  <p:blipFill>
                    <a:blip r:embed="rId253"/>
                    <a:stretch>
                      <a:fillRect/>
                    </a:stretch>
                  </p:blipFill>
                  <p:spPr>
                    <a:xfrm>
                      <a:off x="6088804" y="10550669"/>
                      <a:ext cx="36360" cy="286176"/>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55" name="Ink 554">
                      <a:extLst>
                        <a:ext uri="{FF2B5EF4-FFF2-40B4-BE49-F238E27FC236}">
                          <a16:creationId xmlns:a16="http://schemas.microsoft.com/office/drawing/2014/main" id="{826A7B7C-5651-4A99-A659-1C2E73BC3045}"/>
                        </a:ext>
                      </a:extLst>
                    </p14:cNvPr>
                    <p14:cNvContentPartPr/>
                    <p14:nvPr/>
                  </p14:nvContentPartPr>
                  <p14:xfrm>
                    <a:off x="6044164" y="10669817"/>
                    <a:ext cx="153000" cy="31680"/>
                  </p14:xfrm>
                </p:contentPart>
              </mc:Choice>
              <mc:Fallback xmlns="">
                <p:pic>
                  <p:nvPicPr>
                    <p:cNvPr id="555" name="Ink 554">
                      <a:extLst>
                        <a:ext uri="{FF2B5EF4-FFF2-40B4-BE49-F238E27FC236}">
                          <a16:creationId xmlns:a16="http://schemas.microsoft.com/office/drawing/2014/main" id="{826A7B7C-5651-4A99-A659-1C2E73BC3045}"/>
                        </a:ext>
                      </a:extLst>
                    </p:cNvPr>
                    <p:cNvPicPr/>
                    <p:nvPr/>
                  </p:nvPicPr>
                  <p:blipFill>
                    <a:blip r:embed="rId255"/>
                    <a:stretch>
                      <a:fillRect/>
                    </a:stretch>
                  </p:blipFill>
                  <p:spPr>
                    <a:xfrm>
                      <a:off x="6035185" y="10660714"/>
                      <a:ext cx="170599" cy="49523"/>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56" name="Ink 555">
                      <a:extLst>
                        <a:ext uri="{FF2B5EF4-FFF2-40B4-BE49-F238E27FC236}">
                          <a16:creationId xmlns:a16="http://schemas.microsoft.com/office/drawing/2014/main" id="{2A40242E-906C-4B0A-A57F-7F435E0D3853}"/>
                        </a:ext>
                      </a:extLst>
                    </p14:cNvPr>
                    <p14:cNvContentPartPr/>
                    <p14:nvPr/>
                  </p14:nvContentPartPr>
                  <p14:xfrm>
                    <a:off x="6260524" y="10449497"/>
                    <a:ext cx="135720" cy="370080"/>
                  </p14:xfrm>
                </p:contentPart>
              </mc:Choice>
              <mc:Fallback xmlns="">
                <p:pic>
                  <p:nvPicPr>
                    <p:cNvPr id="556" name="Ink 555">
                      <a:extLst>
                        <a:ext uri="{FF2B5EF4-FFF2-40B4-BE49-F238E27FC236}">
                          <a16:creationId xmlns:a16="http://schemas.microsoft.com/office/drawing/2014/main" id="{2A40242E-906C-4B0A-A57F-7F435E0D3853}"/>
                        </a:ext>
                      </a:extLst>
                    </p:cNvPr>
                    <p:cNvPicPr/>
                    <p:nvPr/>
                  </p:nvPicPr>
                  <p:blipFill>
                    <a:blip r:embed="rId257"/>
                    <a:stretch>
                      <a:fillRect/>
                    </a:stretch>
                  </p:blipFill>
                  <p:spPr>
                    <a:xfrm>
                      <a:off x="6251524" y="10440497"/>
                      <a:ext cx="153360" cy="387720"/>
                    </a:xfrm>
                    <a:prstGeom prst="rect">
                      <a:avLst/>
                    </a:prstGeom>
                  </p:spPr>
                </p:pic>
              </mc:Fallback>
            </mc:AlternateContent>
          </p:grpSp>
          <p:grpSp>
            <p:nvGrpSpPr>
              <p:cNvPr id="560" name="Group 559">
                <a:extLst>
                  <a:ext uri="{FF2B5EF4-FFF2-40B4-BE49-F238E27FC236}">
                    <a16:creationId xmlns:a16="http://schemas.microsoft.com/office/drawing/2014/main" id="{06B974DB-88A9-4AD4-9BE1-31B62D615F6D}"/>
                  </a:ext>
                </a:extLst>
              </p:cNvPr>
              <p:cNvGrpSpPr/>
              <p:nvPr/>
            </p:nvGrpSpPr>
            <p:grpSpPr>
              <a:xfrm>
                <a:off x="6562564" y="10502417"/>
                <a:ext cx="240480" cy="294840"/>
                <a:chOff x="6562564" y="10502417"/>
                <a:chExt cx="240480" cy="294840"/>
              </a:xfrm>
            </p:grpSpPr>
            <mc:AlternateContent xmlns:mc="http://schemas.openxmlformats.org/markup-compatibility/2006" xmlns:p14="http://schemas.microsoft.com/office/powerpoint/2010/main">
              <mc:Choice Requires="p14">
                <p:contentPart p14:bwMode="auto" r:id="rId258">
                  <p14:nvContentPartPr>
                    <p14:cNvPr id="557" name="Ink 556">
                      <a:extLst>
                        <a:ext uri="{FF2B5EF4-FFF2-40B4-BE49-F238E27FC236}">
                          <a16:creationId xmlns:a16="http://schemas.microsoft.com/office/drawing/2014/main" id="{9421ED10-E132-4963-8808-0979D43EFB77}"/>
                        </a:ext>
                      </a:extLst>
                    </p14:cNvPr>
                    <p14:cNvContentPartPr/>
                    <p14:nvPr/>
                  </p14:nvContentPartPr>
                  <p14:xfrm>
                    <a:off x="6562564" y="10634537"/>
                    <a:ext cx="16920" cy="142560"/>
                  </p14:xfrm>
                </p:contentPart>
              </mc:Choice>
              <mc:Fallback xmlns="">
                <p:pic>
                  <p:nvPicPr>
                    <p:cNvPr id="557" name="Ink 556">
                      <a:extLst>
                        <a:ext uri="{FF2B5EF4-FFF2-40B4-BE49-F238E27FC236}">
                          <a16:creationId xmlns:a16="http://schemas.microsoft.com/office/drawing/2014/main" id="{9421ED10-E132-4963-8808-0979D43EFB77}"/>
                        </a:ext>
                      </a:extLst>
                    </p:cNvPr>
                    <p:cNvPicPr/>
                    <p:nvPr/>
                  </p:nvPicPr>
                  <p:blipFill>
                    <a:blip r:embed="rId259"/>
                    <a:stretch>
                      <a:fillRect/>
                    </a:stretch>
                  </p:blipFill>
                  <p:spPr>
                    <a:xfrm>
                      <a:off x="6553564" y="10625537"/>
                      <a:ext cx="345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58" name="Ink 557">
                      <a:extLst>
                        <a:ext uri="{FF2B5EF4-FFF2-40B4-BE49-F238E27FC236}">
                          <a16:creationId xmlns:a16="http://schemas.microsoft.com/office/drawing/2014/main" id="{5B4357AA-1494-4966-A658-00210B9ACBFC}"/>
                        </a:ext>
                      </a:extLst>
                    </p14:cNvPr>
                    <p14:cNvContentPartPr/>
                    <p14:nvPr/>
                  </p14:nvContentPartPr>
                  <p14:xfrm>
                    <a:off x="6571924" y="10502417"/>
                    <a:ext cx="11520" cy="20880"/>
                  </p14:xfrm>
                </p:contentPart>
              </mc:Choice>
              <mc:Fallback xmlns="">
                <p:pic>
                  <p:nvPicPr>
                    <p:cNvPr id="558" name="Ink 557">
                      <a:extLst>
                        <a:ext uri="{FF2B5EF4-FFF2-40B4-BE49-F238E27FC236}">
                          <a16:creationId xmlns:a16="http://schemas.microsoft.com/office/drawing/2014/main" id="{5B4357AA-1494-4966-A658-00210B9ACBFC}"/>
                        </a:ext>
                      </a:extLst>
                    </p:cNvPr>
                    <p:cNvPicPr/>
                    <p:nvPr/>
                  </p:nvPicPr>
                  <p:blipFill>
                    <a:blip r:embed="rId261"/>
                    <a:stretch>
                      <a:fillRect/>
                    </a:stretch>
                  </p:blipFill>
                  <p:spPr>
                    <a:xfrm>
                      <a:off x="6562924" y="10493417"/>
                      <a:ext cx="29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59" name="Ink 558">
                      <a:extLst>
                        <a:ext uri="{FF2B5EF4-FFF2-40B4-BE49-F238E27FC236}">
                          <a16:creationId xmlns:a16="http://schemas.microsoft.com/office/drawing/2014/main" id="{3F58DD88-8916-4B4E-8CF5-9C0A1E85895D}"/>
                        </a:ext>
                      </a:extLst>
                    </p14:cNvPr>
                    <p14:cNvContentPartPr/>
                    <p14:nvPr/>
                  </p14:nvContentPartPr>
                  <p14:xfrm>
                    <a:off x="6663724" y="10558217"/>
                    <a:ext cx="139320" cy="239040"/>
                  </p14:xfrm>
                </p:contentPart>
              </mc:Choice>
              <mc:Fallback xmlns="">
                <p:pic>
                  <p:nvPicPr>
                    <p:cNvPr id="559" name="Ink 558">
                      <a:extLst>
                        <a:ext uri="{FF2B5EF4-FFF2-40B4-BE49-F238E27FC236}">
                          <a16:creationId xmlns:a16="http://schemas.microsoft.com/office/drawing/2014/main" id="{3F58DD88-8916-4B4E-8CF5-9C0A1E85895D}"/>
                        </a:ext>
                      </a:extLst>
                    </p:cNvPr>
                    <p:cNvPicPr/>
                    <p:nvPr/>
                  </p:nvPicPr>
                  <p:blipFill>
                    <a:blip r:embed="rId263"/>
                    <a:stretch>
                      <a:fillRect/>
                    </a:stretch>
                  </p:blipFill>
                  <p:spPr>
                    <a:xfrm>
                      <a:off x="6654701" y="10549203"/>
                      <a:ext cx="157006" cy="25670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4">
                <p14:nvContentPartPr>
                  <p14:cNvPr id="562" name="Ink 561">
                    <a:extLst>
                      <a:ext uri="{FF2B5EF4-FFF2-40B4-BE49-F238E27FC236}">
                        <a16:creationId xmlns:a16="http://schemas.microsoft.com/office/drawing/2014/main" id="{D250F94E-C188-462D-899D-75571C39591D}"/>
                      </a:ext>
                    </a:extLst>
                  </p14:cNvPr>
                  <p14:cNvContentPartPr/>
                  <p14:nvPr/>
                </p14:nvContentPartPr>
                <p14:xfrm>
                  <a:off x="7068724" y="10449497"/>
                  <a:ext cx="145080" cy="248040"/>
                </p14:xfrm>
              </p:contentPart>
            </mc:Choice>
            <mc:Fallback xmlns="">
              <p:pic>
                <p:nvPicPr>
                  <p:cNvPr id="562" name="Ink 561">
                    <a:extLst>
                      <a:ext uri="{FF2B5EF4-FFF2-40B4-BE49-F238E27FC236}">
                        <a16:creationId xmlns:a16="http://schemas.microsoft.com/office/drawing/2014/main" id="{D250F94E-C188-462D-899D-75571C39591D}"/>
                      </a:ext>
                    </a:extLst>
                  </p:cNvPr>
                  <p:cNvPicPr/>
                  <p:nvPr/>
                </p:nvPicPr>
                <p:blipFill>
                  <a:blip r:embed="rId265"/>
                  <a:stretch>
                    <a:fillRect/>
                  </a:stretch>
                </p:blipFill>
                <p:spPr>
                  <a:xfrm>
                    <a:off x="7059724" y="10440497"/>
                    <a:ext cx="162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63" name="Ink 562">
                    <a:extLst>
                      <a:ext uri="{FF2B5EF4-FFF2-40B4-BE49-F238E27FC236}">
                        <a16:creationId xmlns:a16="http://schemas.microsoft.com/office/drawing/2014/main" id="{F9B17657-DD5F-46BB-9527-0E3BF9308FBE}"/>
                      </a:ext>
                    </a:extLst>
                  </p14:cNvPr>
                  <p14:cNvContentPartPr/>
                  <p14:nvPr/>
                </p14:nvContentPartPr>
                <p14:xfrm>
                  <a:off x="7118764" y="10826417"/>
                  <a:ext cx="27720" cy="19440"/>
                </p14:xfrm>
              </p:contentPart>
            </mc:Choice>
            <mc:Fallback xmlns="">
              <p:pic>
                <p:nvPicPr>
                  <p:cNvPr id="563" name="Ink 562">
                    <a:extLst>
                      <a:ext uri="{FF2B5EF4-FFF2-40B4-BE49-F238E27FC236}">
                        <a16:creationId xmlns:a16="http://schemas.microsoft.com/office/drawing/2014/main" id="{F9B17657-DD5F-46BB-9527-0E3BF9308FBE}"/>
                      </a:ext>
                    </a:extLst>
                  </p:cNvPr>
                  <p:cNvPicPr/>
                  <p:nvPr/>
                </p:nvPicPr>
                <p:blipFill>
                  <a:blip r:embed="rId267"/>
                  <a:stretch>
                    <a:fillRect/>
                  </a:stretch>
                </p:blipFill>
                <p:spPr>
                  <a:xfrm>
                    <a:off x="7109764" y="10817417"/>
                    <a:ext cx="45360" cy="37080"/>
                  </a:xfrm>
                  <a:prstGeom prst="rect">
                    <a:avLst/>
                  </a:prstGeom>
                </p:spPr>
              </p:pic>
            </mc:Fallback>
          </mc:AlternateContent>
        </p:grpSp>
      </p:grpSp>
      <p:grpSp>
        <p:nvGrpSpPr>
          <p:cNvPr id="632" name="Group 631">
            <a:extLst>
              <a:ext uri="{FF2B5EF4-FFF2-40B4-BE49-F238E27FC236}">
                <a16:creationId xmlns:a16="http://schemas.microsoft.com/office/drawing/2014/main" id="{3EEE0A2B-D42E-4046-9B7C-FE6603B7C29A}"/>
              </a:ext>
            </a:extLst>
          </p:cNvPr>
          <p:cNvGrpSpPr/>
          <p:nvPr/>
        </p:nvGrpSpPr>
        <p:grpSpPr>
          <a:xfrm>
            <a:off x="703993" y="10791078"/>
            <a:ext cx="8523474" cy="941400"/>
            <a:chOff x="243780" y="11524457"/>
            <a:chExt cx="8523474" cy="941400"/>
          </a:xfrm>
        </p:grpSpPr>
        <p:pic>
          <p:nvPicPr>
            <p:cNvPr id="564" name="Picture 563">
              <a:extLst>
                <a:ext uri="{FF2B5EF4-FFF2-40B4-BE49-F238E27FC236}">
                  <a16:creationId xmlns:a16="http://schemas.microsoft.com/office/drawing/2014/main" id="{0B39EF65-9F37-48E3-8B68-FCCC0490D87E}"/>
                </a:ext>
              </a:extLst>
            </p:cNvPr>
            <p:cNvPicPr>
              <a:picLocks noChangeAspect="1"/>
            </p:cNvPicPr>
            <p:nvPr/>
          </p:nvPicPr>
          <p:blipFill>
            <a:blip r:embed="rId93"/>
            <a:stretch>
              <a:fillRect/>
            </a:stretch>
          </p:blipFill>
          <p:spPr>
            <a:xfrm>
              <a:off x="243780" y="11641997"/>
              <a:ext cx="710359" cy="767110"/>
            </a:xfrm>
            <a:prstGeom prst="rect">
              <a:avLst/>
            </a:prstGeom>
          </p:spPr>
        </p:pic>
        <p:grpSp>
          <p:nvGrpSpPr>
            <p:cNvPr id="573" name="Group 572">
              <a:extLst>
                <a:ext uri="{FF2B5EF4-FFF2-40B4-BE49-F238E27FC236}">
                  <a16:creationId xmlns:a16="http://schemas.microsoft.com/office/drawing/2014/main" id="{F9AC2216-D69C-4A42-86BB-C903289FBED3}"/>
                </a:ext>
              </a:extLst>
            </p:cNvPr>
            <p:cNvGrpSpPr/>
            <p:nvPr/>
          </p:nvGrpSpPr>
          <p:grpSpPr>
            <a:xfrm>
              <a:off x="1134534" y="11883737"/>
              <a:ext cx="694440" cy="582120"/>
              <a:chOff x="1134534" y="11883737"/>
              <a:chExt cx="694440" cy="582120"/>
            </a:xfrm>
          </p:grpSpPr>
          <mc:AlternateContent xmlns:mc="http://schemas.openxmlformats.org/markup-compatibility/2006" xmlns:p14="http://schemas.microsoft.com/office/powerpoint/2010/main">
            <mc:Choice Requires="p14">
              <p:contentPart p14:bwMode="auto" r:id="rId268">
                <p14:nvContentPartPr>
                  <p14:cNvPr id="565" name="Ink 564">
                    <a:extLst>
                      <a:ext uri="{FF2B5EF4-FFF2-40B4-BE49-F238E27FC236}">
                        <a16:creationId xmlns:a16="http://schemas.microsoft.com/office/drawing/2014/main" id="{5DD492B1-E999-41CC-8D2D-6B155E77B3DB}"/>
                      </a:ext>
                    </a:extLst>
                  </p14:cNvPr>
                  <p14:cNvContentPartPr/>
                  <p14:nvPr/>
                </p14:nvContentPartPr>
                <p14:xfrm>
                  <a:off x="1134534" y="11883737"/>
                  <a:ext cx="267120" cy="394200"/>
                </p14:xfrm>
              </p:contentPart>
            </mc:Choice>
            <mc:Fallback xmlns="">
              <p:pic>
                <p:nvPicPr>
                  <p:cNvPr id="565" name="Ink 564">
                    <a:extLst>
                      <a:ext uri="{FF2B5EF4-FFF2-40B4-BE49-F238E27FC236}">
                        <a16:creationId xmlns:a16="http://schemas.microsoft.com/office/drawing/2014/main" id="{5DD492B1-E999-41CC-8D2D-6B155E77B3DB}"/>
                      </a:ext>
                    </a:extLst>
                  </p:cNvPr>
                  <p:cNvPicPr/>
                  <p:nvPr/>
                </p:nvPicPr>
                <p:blipFill>
                  <a:blip r:embed="rId269"/>
                  <a:stretch>
                    <a:fillRect/>
                  </a:stretch>
                </p:blipFill>
                <p:spPr>
                  <a:xfrm>
                    <a:off x="1125534" y="11874737"/>
                    <a:ext cx="2847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66" name="Ink 565">
                    <a:extLst>
                      <a:ext uri="{FF2B5EF4-FFF2-40B4-BE49-F238E27FC236}">
                        <a16:creationId xmlns:a16="http://schemas.microsoft.com/office/drawing/2014/main" id="{419E56D7-1DAB-4B88-842B-2361048D53EB}"/>
                      </a:ext>
                    </a:extLst>
                  </p14:cNvPr>
                  <p14:cNvContentPartPr/>
                  <p14:nvPr/>
                </p14:nvContentPartPr>
                <p14:xfrm>
                  <a:off x="1471494" y="12095417"/>
                  <a:ext cx="134280" cy="165960"/>
                </p14:xfrm>
              </p:contentPart>
            </mc:Choice>
            <mc:Fallback xmlns="">
              <p:pic>
                <p:nvPicPr>
                  <p:cNvPr id="566" name="Ink 565">
                    <a:extLst>
                      <a:ext uri="{FF2B5EF4-FFF2-40B4-BE49-F238E27FC236}">
                        <a16:creationId xmlns:a16="http://schemas.microsoft.com/office/drawing/2014/main" id="{419E56D7-1DAB-4B88-842B-2361048D53EB}"/>
                      </a:ext>
                    </a:extLst>
                  </p:cNvPr>
                  <p:cNvPicPr/>
                  <p:nvPr/>
                </p:nvPicPr>
                <p:blipFill>
                  <a:blip r:embed="rId271"/>
                  <a:stretch>
                    <a:fillRect/>
                  </a:stretch>
                </p:blipFill>
                <p:spPr>
                  <a:xfrm>
                    <a:off x="1462494" y="12086397"/>
                    <a:ext cx="151920" cy="183638"/>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567" name="Ink 566">
                    <a:extLst>
                      <a:ext uri="{FF2B5EF4-FFF2-40B4-BE49-F238E27FC236}">
                        <a16:creationId xmlns:a16="http://schemas.microsoft.com/office/drawing/2014/main" id="{427AE9F6-FD05-4A3B-85CA-CB85BD5D5429}"/>
                      </a:ext>
                    </a:extLst>
                  </p14:cNvPr>
                  <p14:cNvContentPartPr/>
                  <p14:nvPr/>
                </p14:nvContentPartPr>
                <p14:xfrm>
                  <a:off x="1706214" y="12118817"/>
                  <a:ext cx="7560" cy="347040"/>
                </p14:xfrm>
              </p:contentPart>
            </mc:Choice>
            <mc:Fallback xmlns="">
              <p:pic>
                <p:nvPicPr>
                  <p:cNvPr id="567" name="Ink 566">
                    <a:extLst>
                      <a:ext uri="{FF2B5EF4-FFF2-40B4-BE49-F238E27FC236}">
                        <a16:creationId xmlns:a16="http://schemas.microsoft.com/office/drawing/2014/main" id="{427AE9F6-FD05-4A3B-85CA-CB85BD5D5429}"/>
                      </a:ext>
                    </a:extLst>
                  </p:cNvPr>
                  <p:cNvPicPr/>
                  <p:nvPr/>
                </p:nvPicPr>
                <p:blipFill>
                  <a:blip r:embed="rId273"/>
                  <a:stretch>
                    <a:fillRect/>
                  </a:stretch>
                </p:blipFill>
                <p:spPr>
                  <a:xfrm>
                    <a:off x="1697214" y="12109808"/>
                    <a:ext cx="25200" cy="364698"/>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68" name="Ink 567">
                    <a:extLst>
                      <a:ext uri="{FF2B5EF4-FFF2-40B4-BE49-F238E27FC236}">
                        <a16:creationId xmlns:a16="http://schemas.microsoft.com/office/drawing/2014/main" id="{82181630-F2DE-480A-9F4F-52F8FF6FE825}"/>
                      </a:ext>
                    </a:extLst>
                  </p14:cNvPr>
                  <p14:cNvContentPartPr/>
                  <p14:nvPr/>
                </p14:nvContentPartPr>
                <p14:xfrm>
                  <a:off x="1704774" y="12041417"/>
                  <a:ext cx="124200" cy="213120"/>
                </p14:xfrm>
              </p:contentPart>
            </mc:Choice>
            <mc:Fallback xmlns="">
              <p:pic>
                <p:nvPicPr>
                  <p:cNvPr id="568" name="Ink 567">
                    <a:extLst>
                      <a:ext uri="{FF2B5EF4-FFF2-40B4-BE49-F238E27FC236}">
                        <a16:creationId xmlns:a16="http://schemas.microsoft.com/office/drawing/2014/main" id="{82181630-F2DE-480A-9F4F-52F8FF6FE825}"/>
                      </a:ext>
                    </a:extLst>
                  </p:cNvPr>
                  <p:cNvPicPr/>
                  <p:nvPr/>
                </p:nvPicPr>
                <p:blipFill>
                  <a:blip r:embed="rId275"/>
                  <a:stretch>
                    <a:fillRect/>
                  </a:stretch>
                </p:blipFill>
                <p:spPr>
                  <a:xfrm>
                    <a:off x="1695774" y="12032417"/>
                    <a:ext cx="141840" cy="230760"/>
                  </a:xfrm>
                  <a:prstGeom prst="rect">
                    <a:avLst/>
                  </a:prstGeom>
                </p:spPr>
              </p:pic>
            </mc:Fallback>
          </mc:AlternateContent>
        </p:grpSp>
        <p:grpSp>
          <p:nvGrpSpPr>
            <p:cNvPr id="578" name="Group 577">
              <a:extLst>
                <a:ext uri="{FF2B5EF4-FFF2-40B4-BE49-F238E27FC236}">
                  <a16:creationId xmlns:a16="http://schemas.microsoft.com/office/drawing/2014/main" id="{9B3A8769-2FD2-449D-B992-BCA6132F6109}"/>
                </a:ext>
              </a:extLst>
            </p:cNvPr>
            <p:cNvGrpSpPr/>
            <p:nvPr/>
          </p:nvGrpSpPr>
          <p:grpSpPr>
            <a:xfrm>
              <a:off x="1938774" y="11728937"/>
              <a:ext cx="648360" cy="455400"/>
              <a:chOff x="1938774" y="11728937"/>
              <a:chExt cx="648360" cy="455400"/>
            </a:xfrm>
          </p:grpSpPr>
          <mc:AlternateContent xmlns:mc="http://schemas.openxmlformats.org/markup-compatibility/2006" xmlns:p14="http://schemas.microsoft.com/office/powerpoint/2010/main">
            <mc:Choice Requires="p14">
              <p:contentPart p14:bwMode="auto" r:id="rId276">
                <p14:nvContentPartPr>
                  <p14:cNvPr id="574" name="Ink 573">
                    <a:extLst>
                      <a:ext uri="{FF2B5EF4-FFF2-40B4-BE49-F238E27FC236}">
                        <a16:creationId xmlns:a16="http://schemas.microsoft.com/office/drawing/2014/main" id="{AB957E86-9A4E-41AF-955D-78653D863420}"/>
                      </a:ext>
                    </a:extLst>
                  </p14:cNvPr>
                  <p14:cNvContentPartPr/>
                  <p14:nvPr/>
                </p14:nvContentPartPr>
                <p14:xfrm>
                  <a:off x="1938774" y="12029177"/>
                  <a:ext cx="134640" cy="149760"/>
                </p14:xfrm>
              </p:contentPart>
            </mc:Choice>
            <mc:Fallback xmlns="">
              <p:pic>
                <p:nvPicPr>
                  <p:cNvPr id="574" name="Ink 573">
                    <a:extLst>
                      <a:ext uri="{FF2B5EF4-FFF2-40B4-BE49-F238E27FC236}">
                        <a16:creationId xmlns:a16="http://schemas.microsoft.com/office/drawing/2014/main" id="{AB957E86-9A4E-41AF-955D-78653D863420}"/>
                      </a:ext>
                    </a:extLst>
                  </p:cNvPr>
                  <p:cNvPicPr/>
                  <p:nvPr/>
                </p:nvPicPr>
                <p:blipFill>
                  <a:blip r:embed="rId277"/>
                  <a:stretch>
                    <a:fillRect/>
                  </a:stretch>
                </p:blipFill>
                <p:spPr>
                  <a:xfrm>
                    <a:off x="1929774" y="12020177"/>
                    <a:ext cx="1522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75" name="Ink 574">
                    <a:extLst>
                      <a:ext uri="{FF2B5EF4-FFF2-40B4-BE49-F238E27FC236}">
                        <a16:creationId xmlns:a16="http://schemas.microsoft.com/office/drawing/2014/main" id="{FDCCB6D8-611B-468A-B497-7D0042B8A1CD}"/>
                      </a:ext>
                    </a:extLst>
                  </p14:cNvPr>
                  <p14:cNvContentPartPr/>
                  <p14:nvPr/>
                </p14:nvContentPartPr>
                <p14:xfrm>
                  <a:off x="2170974" y="12037097"/>
                  <a:ext cx="137160" cy="145440"/>
                </p14:xfrm>
              </p:contentPart>
            </mc:Choice>
            <mc:Fallback xmlns="">
              <p:pic>
                <p:nvPicPr>
                  <p:cNvPr id="575" name="Ink 574">
                    <a:extLst>
                      <a:ext uri="{FF2B5EF4-FFF2-40B4-BE49-F238E27FC236}">
                        <a16:creationId xmlns:a16="http://schemas.microsoft.com/office/drawing/2014/main" id="{FDCCB6D8-611B-468A-B497-7D0042B8A1CD}"/>
                      </a:ext>
                    </a:extLst>
                  </p:cNvPr>
                  <p:cNvPicPr/>
                  <p:nvPr/>
                </p:nvPicPr>
                <p:blipFill>
                  <a:blip r:embed="rId279"/>
                  <a:stretch>
                    <a:fillRect/>
                  </a:stretch>
                </p:blipFill>
                <p:spPr>
                  <a:xfrm>
                    <a:off x="2161974" y="12028075"/>
                    <a:ext cx="154800" cy="163124"/>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76" name="Ink 575">
                    <a:extLst>
                      <a:ext uri="{FF2B5EF4-FFF2-40B4-BE49-F238E27FC236}">
                        <a16:creationId xmlns:a16="http://schemas.microsoft.com/office/drawing/2014/main" id="{77059833-BB71-4C88-92BF-6589400D0F8D}"/>
                      </a:ext>
                    </a:extLst>
                  </p14:cNvPr>
                  <p14:cNvContentPartPr/>
                  <p14:nvPr/>
                </p14:nvContentPartPr>
                <p14:xfrm>
                  <a:off x="2424414" y="11992097"/>
                  <a:ext cx="108360" cy="192240"/>
                </p14:xfrm>
              </p:contentPart>
            </mc:Choice>
            <mc:Fallback xmlns="">
              <p:pic>
                <p:nvPicPr>
                  <p:cNvPr id="576" name="Ink 575">
                    <a:extLst>
                      <a:ext uri="{FF2B5EF4-FFF2-40B4-BE49-F238E27FC236}">
                        <a16:creationId xmlns:a16="http://schemas.microsoft.com/office/drawing/2014/main" id="{77059833-BB71-4C88-92BF-6589400D0F8D}"/>
                      </a:ext>
                    </a:extLst>
                  </p:cNvPr>
                  <p:cNvPicPr/>
                  <p:nvPr/>
                </p:nvPicPr>
                <p:blipFill>
                  <a:blip r:embed="rId281"/>
                  <a:stretch>
                    <a:fillRect/>
                  </a:stretch>
                </p:blipFill>
                <p:spPr>
                  <a:xfrm>
                    <a:off x="2415414" y="11983097"/>
                    <a:ext cx="126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77" name="Ink 576">
                    <a:extLst>
                      <a:ext uri="{FF2B5EF4-FFF2-40B4-BE49-F238E27FC236}">
                        <a16:creationId xmlns:a16="http://schemas.microsoft.com/office/drawing/2014/main" id="{55B229DB-2B34-4817-BD98-158D6E1A45D6}"/>
                      </a:ext>
                    </a:extLst>
                  </p14:cNvPr>
                  <p14:cNvContentPartPr/>
                  <p14:nvPr/>
                </p14:nvContentPartPr>
                <p14:xfrm>
                  <a:off x="2549334" y="11728937"/>
                  <a:ext cx="37800" cy="417240"/>
                </p14:xfrm>
              </p:contentPart>
            </mc:Choice>
            <mc:Fallback xmlns="">
              <p:pic>
                <p:nvPicPr>
                  <p:cNvPr id="577" name="Ink 576">
                    <a:extLst>
                      <a:ext uri="{FF2B5EF4-FFF2-40B4-BE49-F238E27FC236}">
                        <a16:creationId xmlns:a16="http://schemas.microsoft.com/office/drawing/2014/main" id="{55B229DB-2B34-4817-BD98-158D6E1A45D6}"/>
                      </a:ext>
                    </a:extLst>
                  </p:cNvPr>
                  <p:cNvPicPr/>
                  <p:nvPr/>
                </p:nvPicPr>
                <p:blipFill>
                  <a:blip r:embed="rId283"/>
                  <a:stretch>
                    <a:fillRect/>
                  </a:stretch>
                </p:blipFill>
                <p:spPr>
                  <a:xfrm>
                    <a:off x="2540419" y="11719937"/>
                    <a:ext cx="55274" cy="43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4">
              <p14:nvContentPartPr>
                <p14:cNvPr id="579" name="Ink 578">
                  <a:extLst>
                    <a:ext uri="{FF2B5EF4-FFF2-40B4-BE49-F238E27FC236}">
                      <a16:creationId xmlns:a16="http://schemas.microsoft.com/office/drawing/2014/main" id="{A7B437D0-93AC-431A-88FF-EDE26CB90F65}"/>
                    </a:ext>
                  </a:extLst>
                </p14:cNvPr>
                <p14:cNvContentPartPr/>
                <p14:nvPr/>
              </p14:nvContentPartPr>
              <p14:xfrm>
                <a:off x="2732214" y="12006497"/>
                <a:ext cx="12960" cy="109440"/>
              </p14:xfrm>
            </p:contentPart>
          </mc:Choice>
          <mc:Fallback xmlns="">
            <p:pic>
              <p:nvPicPr>
                <p:cNvPr id="579" name="Ink 578">
                  <a:extLst>
                    <a:ext uri="{FF2B5EF4-FFF2-40B4-BE49-F238E27FC236}">
                      <a16:creationId xmlns:a16="http://schemas.microsoft.com/office/drawing/2014/main" id="{A7B437D0-93AC-431A-88FF-EDE26CB90F65}"/>
                    </a:ext>
                  </a:extLst>
                </p:cNvPr>
                <p:cNvPicPr/>
                <p:nvPr/>
              </p:nvPicPr>
              <p:blipFill>
                <a:blip r:embed="rId285"/>
                <a:stretch>
                  <a:fillRect/>
                </a:stretch>
              </p:blipFill>
              <p:spPr>
                <a:xfrm>
                  <a:off x="2723214" y="11997467"/>
                  <a:ext cx="30600" cy="127138"/>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80" name="Ink 579">
                  <a:extLst>
                    <a:ext uri="{FF2B5EF4-FFF2-40B4-BE49-F238E27FC236}">
                      <a16:creationId xmlns:a16="http://schemas.microsoft.com/office/drawing/2014/main" id="{003BFD9A-5CF7-4133-9C10-AEE10D0B8B39}"/>
                    </a:ext>
                  </a:extLst>
                </p14:cNvPr>
                <p14:cNvContentPartPr/>
                <p14:nvPr/>
              </p14:nvContentPartPr>
              <p14:xfrm>
                <a:off x="2725014" y="11827937"/>
                <a:ext cx="20160" cy="46800"/>
              </p14:xfrm>
            </p:contentPart>
          </mc:Choice>
          <mc:Fallback xmlns="">
            <p:pic>
              <p:nvPicPr>
                <p:cNvPr id="580" name="Ink 579">
                  <a:extLst>
                    <a:ext uri="{FF2B5EF4-FFF2-40B4-BE49-F238E27FC236}">
                      <a16:creationId xmlns:a16="http://schemas.microsoft.com/office/drawing/2014/main" id="{003BFD9A-5CF7-4133-9C10-AEE10D0B8B39}"/>
                    </a:ext>
                  </a:extLst>
                </p:cNvPr>
                <p:cNvPicPr/>
                <p:nvPr/>
              </p:nvPicPr>
              <p:blipFill>
                <a:blip r:embed="rId287"/>
                <a:stretch>
                  <a:fillRect/>
                </a:stretch>
              </p:blipFill>
              <p:spPr>
                <a:xfrm>
                  <a:off x="2716172" y="11818937"/>
                  <a:ext cx="37491"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81" name="Ink 580">
                  <a:extLst>
                    <a:ext uri="{FF2B5EF4-FFF2-40B4-BE49-F238E27FC236}">
                      <a16:creationId xmlns:a16="http://schemas.microsoft.com/office/drawing/2014/main" id="{0017DBF8-2CEC-40E1-909F-E4D4A2B4D4D7}"/>
                    </a:ext>
                  </a:extLst>
                </p14:cNvPr>
                <p14:cNvContentPartPr/>
                <p14:nvPr/>
              </p14:nvContentPartPr>
              <p14:xfrm>
                <a:off x="2876934" y="11948177"/>
                <a:ext cx="114120" cy="175320"/>
              </p14:xfrm>
            </p:contentPart>
          </mc:Choice>
          <mc:Fallback xmlns="">
            <p:pic>
              <p:nvPicPr>
                <p:cNvPr id="581" name="Ink 580">
                  <a:extLst>
                    <a:ext uri="{FF2B5EF4-FFF2-40B4-BE49-F238E27FC236}">
                      <a16:creationId xmlns:a16="http://schemas.microsoft.com/office/drawing/2014/main" id="{0017DBF8-2CEC-40E1-909F-E4D4A2B4D4D7}"/>
                    </a:ext>
                  </a:extLst>
                </p:cNvPr>
                <p:cNvPicPr/>
                <p:nvPr/>
              </p:nvPicPr>
              <p:blipFill>
                <a:blip r:embed="rId289"/>
                <a:stretch>
                  <a:fillRect/>
                </a:stretch>
              </p:blipFill>
              <p:spPr>
                <a:xfrm>
                  <a:off x="2867906" y="11939195"/>
                  <a:ext cx="131816" cy="192924"/>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82" name="Ink 581">
                  <a:extLst>
                    <a:ext uri="{FF2B5EF4-FFF2-40B4-BE49-F238E27FC236}">
                      <a16:creationId xmlns:a16="http://schemas.microsoft.com/office/drawing/2014/main" id="{FA83B091-4266-4A48-8622-3402AC5D349D}"/>
                    </a:ext>
                  </a:extLst>
                </p14:cNvPr>
                <p14:cNvContentPartPr/>
                <p14:nvPr/>
              </p14:nvContentPartPr>
              <p14:xfrm>
                <a:off x="3064494" y="11847017"/>
                <a:ext cx="108720" cy="240120"/>
              </p14:xfrm>
            </p:contentPart>
          </mc:Choice>
          <mc:Fallback xmlns="">
            <p:pic>
              <p:nvPicPr>
                <p:cNvPr id="582" name="Ink 581">
                  <a:extLst>
                    <a:ext uri="{FF2B5EF4-FFF2-40B4-BE49-F238E27FC236}">
                      <a16:creationId xmlns:a16="http://schemas.microsoft.com/office/drawing/2014/main" id="{FA83B091-4266-4A48-8622-3402AC5D349D}"/>
                    </a:ext>
                  </a:extLst>
                </p:cNvPr>
                <p:cNvPicPr/>
                <p:nvPr/>
              </p:nvPicPr>
              <p:blipFill>
                <a:blip r:embed="rId291"/>
                <a:stretch>
                  <a:fillRect/>
                </a:stretch>
              </p:blipFill>
              <p:spPr>
                <a:xfrm>
                  <a:off x="3055494" y="11838017"/>
                  <a:ext cx="126360" cy="257760"/>
                </a:xfrm>
                <a:prstGeom prst="rect">
                  <a:avLst/>
                </a:prstGeom>
              </p:spPr>
            </p:pic>
          </mc:Fallback>
        </mc:AlternateContent>
        <p:grpSp>
          <p:nvGrpSpPr>
            <p:cNvPr id="600" name="Group 599">
              <a:extLst>
                <a:ext uri="{FF2B5EF4-FFF2-40B4-BE49-F238E27FC236}">
                  <a16:creationId xmlns:a16="http://schemas.microsoft.com/office/drawing/2014/main" id="{5CB678B2-BB32-482F-9652-26A9D4057BF7}"/>
                </a:ext>
              </a:extLst>
            </p:cNvPr>
            <p:cNvGrpSpPr/>
            <p:nvPr/>
          </p:nvGrpSpPr>
          <p:grpSpPr>
            <a:xfrm>
              <a:off x="3224694" y="11728937"/>
              <a:ext cx="754920" cy="375480"/>
              <a:chOff x="3224694" y="11728937"/>
              <a:chExt cx="754920" cy="375480"/>
            </a:xfrm>
          </p:grpSpPr>
          <mc:AlternateContent xmlns:mc="http://schemas.openxmlformats.org/markup-compatibility/2006" xmlns:p14="http://schemas.microsoft.com/office/powerpoint/2010/main">
            <mc:Choice Requires="p14">
              <p:contentPart p14:bwMode="auto" r:id="rId292">
                <p14:nvContentPartPr>
                  <p14:cNvPr id="596" name="Ink 595">
                    <a:extLst>
                      <a:ext uri="{FF2B5EF4-FFF2-40B4-BE49-F238E27FC236}">
                        <a16:creationId xmlns:a16="http://schemas.microsoft.com/office/drawing/2014/main" id="{F60A845D-C05B-41D4-97D8-F9CB62F6E0C0}"/>
                      </a:ext>
                    </a:extLst>
                  </p14:cNvPr>
                  <p14:cNvContentPartPr/>
                  <p14:nvPr/>
                </p14:nvContentPartPr>
                <p14:xfrm>
                  <a:off x="3224694" y="11925497"/>
                  <a:ext cx="120240" cy="157320"/>
                </p14:xfrm>
              </p:contentPart>
            </mc:Choice>
            <mc:Fallback xmlns="">
              <p:pic>
                <p:nvPicPr>
                  <p:cNvPr id="596" name="Ink 595">
                    <a:extLst>
                      <a:ext uri="{FF2B5EF4-FFF2-40B4-BE49-F238E27FC236}">
                        <a16:creationId xmlns:a16="http://schemas.microsoft.com/office/drawing/2014/main" id="{F60A845D-C05B-41D4-97D8-F9CB62F6E0C0}"/>
                      </a:ext>
                    </a:extLst>
                  </p:cNvPr>
                  <p:cNvPicPr/>
                  <p:nvPr/>
                </p:nvPicPr>
                <p:blipFill>
                  <a:blip r:embed="rId293"/>
                  <a:stretch>
                    <a:fillRect/>
                  </a:stretch>
                </p:blipFill>
                <p:spPr>
                  <a:xfrm>
                    <a:off x="3215694" y="11916497"/>
                    <a:ext cx="1378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97" name="Ink 596">
                    <a:extLst>
                      <a:ext uri="{FF2B5EF4-FFF2-40B4-BE49-F238E27FC236}">
                        <a16:creationId xmlns:a16="http://schemas.microsoft.com/office/drawing/2014/main" id="{7DEBAFAE-2AC0-4CA8-8E93-CF39E88FB121}"/>
                      </a:ext>
                    </a:extLst>
                  </p14:cNvPr>
                  <p14:cNvContentPartPr/>
                  <p14:nvPr/>
                </p14:nvContentPartPr>
                <p14:xfrm>
                  <a:off x="3460134" y="11742257"/>
                  <a:ext cx="150120" cy="338400"/>
                </p14:xfrm>
              </p:contentPart>
            </mc:Choice>
            <mc:Fallback xmlns="">
              <p:pic>
                <p:nvPicPr>
                  <p:cNvPr id="597" name="Ink 596">
                    <a:extLst>
                      <a:ext uri="{FF2B5EF4-FFF2-40B4-BE49-F238E27FC236}">
                        <a16:creationId xmlns:a16="http://schemas.microsoft.com/office/drawing/2014/main" id="{7DEBAFAE-2AC0-4CA8-8E93-CF39E88FB121}"/>
                      </a:ext>
                    </a:extLst>
                  </p:cNvPr>
                  <p:cNvPicPr/>
                  <p:nvPr/>
                </p:nvPicPr>
                <p:blipFill>
                  <a:blip r:embed="rId295"/>
                  <a:stretch>
                    <a:fillRect/>
                  </a:stretch>
                </p:blipFill>
                <p:spPr>
                  <a:xfrm>
                    <a:off x="3451156" y="11733267"/>
                    <a:ext cx="167718" cy="356021"/>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98" name="Ink 597">
                    <a:extLst>
                      <a:ext uri="{FF2B5EF4-FFF2-40B4-BE49-F238E27FC236}">
                        <a16:creationId xmlns:a16="http://schemas.microsoft.com/office/drawing/2014/main" id="{630C2755-348C-49E0-B11A-3142504E9F1C}"/>
                      </a:ext>
                    </a:extLst>
                  </p14:cNvPr>
                  <p14:cNvContentPartPr/>
                  <p14:nvPr/>
                </p14:nvContentPartPr>
                <p14:xfrm>
                  <a:off x="3747774" y="11728937"/>
                  <a:ext cx="3600" cy="375480"/>
                </p14:xfrm>
              </p:contentPart>
            </mc:Choice>
            <mc:Fallback xmlns="">
              <p:pic>
                <p:nvPicPr>
                  <p:cNvPr id="598" name="Ink 597">
                    <a:extLst>
                      <a:ext uri="{FF2B5EF4-FFF2-40B4-BE49-F238E27FC236}">
                        <a16:creationId xmlns:a16="http://schemas.microsoft.com/office/drawing/2014/main" id="{630C2755-348C-49E0-B11A-3142504E9F1C}"/>
                      </a:ext>
                    </a:extLst>
                  </p:cNvPr>
                  <p:cNvPicPr/>
                  <p:nvPr/>
                </p:nvPicPr>
                <p:blipFill>
                  <a:blip r:embed="rId297"/>
                  <a:stretch>
                    <a:fillRect/>
                  </a:stretch>
                </p:blipFill>
                <p:spPr>
                  <a:xfrm>
                    <a:off x="3738774" y="11719937"/>
                    <a:ext cx="2124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99" name="Ink 598">
                    <a:extLst>
                      <a:ext uri="{FF2B5EF4-FFF2-40B4-BE49-F238E27FC236}">
                        <a16:creationId xmlns:a16="http://schemas.microsoft.com/office/drawing/2014/main" id="{6368FC3B-AF43-421B-9D5B-0914E53DB4EB}"/>
                      </a:ext>
                    </a:extLst>
                  </p14:cNvPr>
                  <p14:cNvContentPartPr/>
                  <p14:nvPr/>
                </p14:nvContentPartPr>
                <p14:xfrm>
                  <a:off x="3865494" y="11942057"/>
                  <a:ext cx="114120" cy="141840"/>
                </p14:xfrm>
              </p:contentPart>
            </mc:Choice>
            <mc:Fallback xmlns="">
              <p:pic>
                <p:nvPicPr>
                  <p:cNvPr id="599" name="Ink 598">
                    <a:extLst>
                      <a:ext uri="{FF2B5EF4-FFF2-40B4-BE49-F238E27FC236}">
                        <a16:creationId xmlns:a16="http://schemas.microsoft.com/office/drawing/2014/main" id="{6368FC3B-AF43-421B-9D5B-0914E53DB4EB}"/>
                      </a:ext>
                    </a:extLst>
                  </p:cNvPr>
                  <p:cNvPicPr/>
                  <p:nvPr/>
                </p:nvPicPr>
                <p:blipFill>
                  <a:blip r:embed="rId299"/>
                  <a:stretch>
                    <a:fillRect/>
                  </a:stretch>
                </p:blipFill>
                <p:spPr>
                  <a:xfrm>
                    <a:off x="3856494" y="11933080"/>
                    <a:ext cx="131760" cy="15943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601" name="Ink 600">
                  <a:extLst>
                    <a:ext uri="{FF2B5EF4-FFF2-40B4-BE49-F238E27FC236}">
                      <a16:creationId xmlns:a16="http://schemas.microsoft.com/office/drawing/2014/main" id="{9AA98F68-C6CD-4353-8965-2B3728DF68B7}"/>
                    </a:ext>
                  </a:extLst>
                </p14:cNvPr>
                <p14:cNvContentPartPr/>
                <p14:nvPr/>
              </p14:nvContentPartPr>
              <p14:xfrm>
                <a:off x="4365894" y="11781497"/>
                <a:ext cx="167760" cy="319680"/>
              </p14:xfrm>
            </p:contentPart>
          </mc:Choice>
          <mc:Fallback xmlns="">
            <p:pic>
              <p:nvPicPr>
                <p:cNvPr id="601" name="Ink 600">
                  <a:extLst>
                    <a:ext uri="{FF2B5EF4-FFF2-40B4-BE49-F238E27FC236}">
                      <a16:creationId xmlns:a16="http://schemas.microsoft.com/office/drawing/2014/main" id="{9AA98F68-C6CD-4353-8965-2B3728DF68B7}"/>
                    </a:ext>
                  </a:extLst>
                </p:cNvPr>
                <p:cNvPicPr/>
                <p:nvPr/>
              </p:nvPicPr>
              <p:blipFill>
                <a:blip r:embed="rId301"/>
                <a:stretch>
                  <a:fillRect/>
                </a:stretch>
              </p:blipFill>
              <p:spPr>
                <a:xfrm>
                  <a:off x="4356894" y="11772497"/>
                  <a:ext cx="185400" cy="337320"/>
                </a:xfrm>
                <a:prstGeom prst="rect">
                  <a:avLst/>
                </a:prstGeom>
              </p:spPr>
            </p:pic>
          </mc:Fallback>
        </mc:AlternateContent>
        <p:grpSp>
          <p:nvGrpSpPr>
            <p:cNvPr id="614" name="Group 613">
              <a:extLst>
                <a:ext uri="{FF2B5EF4-FFF2-40B4-BE49-F238E27FC236}">
                  <a16:creationId xmlns:a16="http://schemas.microsoft.com/office/drawing/2014/main" id="{8864DEC7-C9B6-4A40-AF50-3F8768C0046D}"/>
                </a:ext>
              </a:extLst>
            </p:cNvPr>
            <p:cNvGrpSpPr/>
            <p:nvPr/>
          </p:nvGrpSpPr>
          <p:grpSpPr>
            <a:xfrm>
              <a:off x="4622574" y="11722097"/>
              <a:ext cx="1391400" cy="341280"/>
              <a:chOff x="4622574" y="11722097"/>
              <a:chExt cx="1391400" cy="341280"/>
            </a:xfrm>
          </p:grpSpPr>
          <mc:AlternateContent xmlns:mc="http://schemas.openxmlformats.org/markup-compatibility/2006" xmlns:p14="http://schemas.microsoft.com/office/powerpoint/2010/main">
            <mc:Choice Requires="p14">
              <p:contentPart p14:bwMode="auto" r:id="rId302">
                <p14:nvContentPartPr>
                  <p14:cNvPr id="605" name="Ink 604">
                    <a:extLst>
                      <a:ext uri="{FF2B5EF4-FFF2-40B4-BE49-F238E27FC236}">
                        <a16:creationId xmlns:a16="http://schemas.microsoft.com/office/drawing/2014/main" id="{F730D8D7-D23D-4461-9EFC-42CA819BCB01}"/>
                      </a:ext>
                    </a:extLst>
                  </p14:cNvPr>
                  <p14:cNvContentPartPr/>
                  <p14:nvPr/>
                </p14:nvContentPartPr>
                <p14:xfrm>
                  <a:off x="4622574" y="11910737"/>
                  <a:ext cx="92520" cy="141480"/>
                </p14:xfrm>
              </p:contentPart>
            </mc:Choice>
            <mc:Fallback xmlns="">
              <p:pic>
                <p:nvPicPr>
                  <p:cNvPr id="605" name="Ink 604">
                    <a:extLst>
                      <a:ext uri="{FF2B5EF4-FFF2-40B4-BE49-F238E27FC236}">
                        <a16:creationId xmlns:a16="http://schemas.microsoft.com/office/drawing/2014/main" id="{F730D8D7-D23D-4461-9EFC-42CA819BCB01}"/>
                      </a:ext>
                    </a:extLst>
                  </p:cNvPr>
                  <p:cNvPicPr/>
                  <p:nvPr/>
                </p:nvPicPr>
                <p:blipFill>
                  <a:blip r:embed="rId303"/>
                  <a:stretch>
                    <a:fillRect/>
                  </a:stretch>
                </p:blipFill>
                <p:spPr>
                  <a:xfrm>
                    <a:off x="4613574" y="11901737"/>
                    <a:ext cx="1101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606" name="Ink 605">
                    <a:extLst>
                      <a:ext uri="{FF2B5EF4-FFF2-40B4-BE49-F238E27FC236}">
                        <a16:creationId xmlns:a16="http://schemas.microsoft.com/office/drawing/2014/main" id="{157EA0B7-588A-4F7C-B044-F5C3C0FEB835}"/>
                      </a:ext>
                    </a:extLst>
                  </p14:cNvPr>
                  <p14:cNvContentPartPr/>
                  <p14:nvPr/>
                </p14:nvContentPartPr>
                <p14:xfrm>
                  <a:off x="4816974" y="11722097"/>
                  <a:ext cx="147600" cy="341280"/>
                </p14:xfrm>
              </p:contentPart>
            </mc:Choice>
            <mc:Fallback xmlns="">
              <p:pic>
                <p:nvPicPr>
                  <p:cNvPr id="606" name="Ink 605">
                    <a:extLst>
                      <a:ext uri="{FF2B5EF4-FFF2-40B4-BE49-F238E27FC236}">
                        <a16:creationId xmlns:a16="http://schemas.microsoft.com/office/drawing/2014/main" id="{157EA0B7-588A-4F7C-B044-F5C3C0FEB835}"/>
                      </a:ext>
                    </a:extLst>
                  </p:cNvPr>
                  <p:cNvPicPr/>
                  <p:nvPr/>
                </p:nvPicPr>
                <p:blipFill>
                  <a:blip r:embed="rId305"/>
                  <a:stretch>
                    <a:fillRect/>
                  </a:stretch>
                </p:blipFill>
                <p:spPr>
                  <a:xfrm>
                    <a:off x="4807974" y="11713106"/>
                    <a:ext cx="165240" cy="358901"/>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607" name="Ink 606">
                    <a:extLst>
                      <a:ext uri="{FF2B5EF4-FFF2-40B4-BE49-F238E27FC236}">
                        <a16:creationId xmlns:a16="http://schemas.microsoft.com/office/drawing/2014/main" id="{B4FA041F-3288-4503-9FE4-6C82A589DAE3}"/>
                      </a:ext>
                    </a:extLst>
                  </p14:cNvPr>
                  <p14:cNvContentPartPr/>
                  <p14:nvPr/>
                </p14:nvContentPartPr>
                <p14:xfrm>
                  <a:off x="5072214" y="11913257"/>
                  <a:ext cx="106200" cy="123120"/>
                </p14:xfrm>
              </p:contentPart>
            </mc:Choice>
            <mc:Fallback xmlns="">
              <p:pic>
                <p:nvPicPr>
                  <p:cNvPr id="607" name="Ink 606">
                    <a:extLst>
                      <a:ext uri="{FF2B5EF4-FFF2-40B4-BE49-F238E27FC236}">
                        <a16:creationId xmlns:a16="http://schemas.microsoft.com/office/drawing/2014/main" id="{B4FA041F-3288-4503-9FE4-6C82A589DAE3}"/>
                      </a:ext>
                    </a:extLst>
                  </p:cNvPr>
                  <p:cNvPicPr/>
                  <p:nvPr/>
                </p:nvPicPr>
                <p:blipFill>
                  <a:blip r:embed="rId307"/>
                  <a:stretch>
                    <a:fillRect/>
                  </a:stretch>
                </p:blipFill>
                <p:spPr>
                  <a:xfrm>
                    <a:off x="5063244" y="11904257"/>
                    <a:ext cx="1237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608" name="Ink 607">
                    <a:extLst>
                      <a:ext uri="{FF2B5EF4-FFF2-40B4-BE49-F238E27FC236}">
                        <a16:creationId xmlns:a16="http://schemas.microsoft.com/office/drawing/2014/main" id="{2CC5A2F2-1697-4069-B33E-F8C2A30A72BD}"/>
                      </a:ext>
                    </a:extLst>
                  </p14:cNvPr>
                  <p14:cNvContentPartPr/>
                  <p14:nvPr/>
                </p14:nvContentPartPr>
                <p14:xfrm>
                  <a:off x="5258334" y="11893817"/>
                  <a:ext cx="117360" cy="126000"/>
                </p14:xfrm>
              </p:contentPart>
            </mc:Choice>
            <mc:Fallback xmlns="">
              <p:pic>
                <p:nvPicPr>
                  <p:cNvPr id="608" name="Ink 607">
                    <a:extLst>
                      <a:ext uri="{FF2B5EF4-FFF2-40B4-BE49-F238E27FC236}">
                        <a16:creationId xmlns:a16="http://schemas.microsoft.com/office/drawing/2014/main" id="{2CC5A2F2-1697-4069-B33E-F8C2A30A72BD}"/>
                      </a:ext>
                    </a:extLst>
                  </p:cNvPr>
                  <p:cNvPicPr/>
                  <p:nvPr/>
                </p:nvPicPr>
                <p:blipFill>
                  <a:blip r:embed="rId309"/>
                  <a:stretch>
                    <a:fillRect/>
                  </a:stretch>
                </p:blipFill>
                <p:spPr>
                  <a:xfrm>
                    <a:off x="5249334" y="11884843"/>
                    <a:ext cx="135000"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609" name="Ink 608">
                    <a:extLst>
                      <a:ext uri="{FF2B5EF4-FFF2-40B4-BE49-F238E27FC236}">
                        <a16:creationId xmlns:a16="http://schemas.microsoft.com/office/drawing/2014/main" id="{DDE73417-B4B1-4E53-8C75-232B305744E5}"/>
                      </a:ext>
                    </a:extLst>
                  </p14:cNvPr>
                  <p14:cNvContentPartPr/>
                  <p14:nvPr/>
                </p14:nvContentPartPr>
                <p14:xfrm>
                  <a:off x="5460294" y="11724257"/>
                  <a:ext cx="14400" cy="252720"/>
                </p14:xfrm>
              </p:contentPart>
            </mc:Choice>
            <mc:Fallback xmlns="">
              <p:pic>
                <p:nvPicPr>
                  <p:cNvPr id="609" name="Ink 608">
                    <a:extLst>
                      <a:ext uri="{FF2B5EF4-FFF2-40B4-BE49-F238E27FC236}">
                        <a16:creationId xmlns:a16="http://schemas.microsoft.com/office/drawing/2014/main" id="{DDE73417-B4B1-4E53-8C75-232B305744E5}"/>
                      </a:ext>
                    </a:extLst>
                  </p:cNvPr>
                  <p:cNvPicPr/>
                  <p:nvPr/>
                </p:nvPicPr>
                <p:blipFill>
                  <a:blip r:embed="rId311"/>
                  <a:stretch>
                    <a:fillRect/>
                  </a:stretch>
                </p:blipFill>
                <p:spPr>
                  <a:xfrm>
                    <a:off x="5451063" y="11715257"/>
                    <a:ext cx="32492"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611" name="Ink 610">
                    <a:extLst>
                      <a:ext uri="{FF2B5EF4-FFF2-40B4-BE49-F238E27FC236}">
                        <a16:creationId xmlns:a16="http://schemas.microsoft.com/office/drawing/2014/main" id="{8E063E1B-4C59-458C-90DB-8BE44346A55A}"/>
                      </a:ext>
                    </a:extLst>
                  </p14:cNvPr>
                  <p14:cNvContentPartPr/>
                  <p14:nvPr/>
                </p14:nvContentPartPr>
                <p14:xfrm>
                  <a:off x="5566854" y="11844497"/>
                  <a:ext cx="121320" cy="157320"/>
                </p14:xfrm>
              </p:contentPart>
            </mc:Choice>
            <mc:Fallback xmlns="">
              <p:pic>
                <p:nvPicPr>
                  <p:cNvPr id="611" name="Ink 610">
                    <a:extLst>
                      <a:ext uri="{FF2B5EF4-FFF2-40B4-BE49-F238E27FC236}">
                        <a16:creationId xmlns:a16="http://schemas.microsoft.com/office/drawing/2014/main" id="{8E063E1B-4C59-458C-90DB-8BE44346A55A}"/>
                      </a:ext>
                    </a:extLst>
                  </p:cNvPr>
                  <p:cNvPicPr/>
                  <p:nvPr/>
                </p:nvPicPr>
                <p:blipFill>
                  <a:blip r:embed="rId313"/>
                  <a:stretch>
                    <a:fillRect/>
                  </a:stretch>
                </p:blipFill>
                <p:spPr>
                  <a:xfrm>
                    <a:off x="5557854" y="11835476"/>
                    <a:ext cx="138960" cy="175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612" name="Ink 611">
                    <a:extLst>
                      <a:ext uri="{FF2B5EF4-FFF2-40B4-BE49-F238E27FC236}">
                        <a16:creationId xmlns:a16="http://schemas.microsoft.com/office/drawing/2014/main" id="{6CE350EF-6E41-4D47-A137-E5E73B68AF23}"/>
                      </a:ext>
                    </a:extLst>
                  </p14:cNvPr>
                  <p14:cNvContentPartPr/>
                  <p14:nvPr/>
                </p14:nvContentPartPr>
                <p14:xfrm>
                  <a:off x="5767014" y="11801297"/>
                  <a:ext cx="43560" cy="140760"/>
                </p14:xfrm>
              </p:contentPart>
            </mc:Choice>
            <mc:Fallback xmlns="">
              <p:pic>
                <p:nvPicPr>
                  <p:cNvPr id="612" name="Ink 611">
                    <a:extLst>
                      <a:ext uri="{FF2B5EF4-FFF2-40B4-BE49-F238E27FC236}">
                        <a16:creationId xmlns:a16="http://schemas.microsoft.com/office/drawing/2014/main" id="{6CE350EF-6E41-4D47-A137-E5E73B68AF23}"/>
                      </a:ext>
                    </a:extLst>
                  </p:cNvPr>
                  <p:cNvPicPr/>
                  <p:nvPr/>
                </p:nvPicPr>
                <p:blipFill>
                  <a:blip r:embed="rId315"/>
                  <a:stretch>
                    <a:fillRect/>
                  </a:stretch>
                </p:blipFill>
                <p:spPr>
                  <a:xfrm>
                    <a:off x="5758014" y="11792274"/>
                    <a:ext cx="61200" cy="158445"/>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613" name="Ink 612">
                    <a:extLst>
                      <a:ext uri="{FF2B5EF4-FFF2-40B4-BE49-F238E27FC236}">
                        <a16:creationId xmlns:a16="http://schemas.microsoft.com/office/drawing/2014/main" id="{FC1A3D75-1722-4F40-9C56-76CE77AF4A5F}"/>
                      </a:ext>
                    </a:extLst>
                  </p14:cNvPr>
                  <p14:cNvContentPartPr/>
                  <p14:nvPr/>
                </p14:nvContentPartPr>
                <p14:xfrm>
                  <a:off x="5907414" y="11754497"/>
                  <a:ext cx="106560" cy="208080"/>
                </p14:xfrm>
              </p:contentPart>
            </mc:Choice>
            <mc:Fallback xmlns="">
              <p:pic>
                <p:nvPicPr>
                  <p:cNvPr id="613" name="Ink 612">
                    <a:extLst>
                      <a:ext uri="{FF2B5EF4-FFF2-40B4-BE49-F238E27FC236}">
                        <a16:creationId xmlns:a16="http://schemas.microsoft.com/office/drawing/2014/main" id="{FC1A3D75-1722-4F40-9C56-76CE77AF4A5F}"/>
                      </a:ext>
                    </a:extLst>
                  </p:cNvPr>
                  <p:cNvPicPr/>
                  <p:nvPr/>
                </p:nvPicPr>
                <p:blipFill>
                  <a:blip r:embed="rId317"/>
                  <a:stretch>
                    <a:fillRect/>
                  </a:stretch>
                </p:blipFill>
                <p:spPr>
                  <a:xfrm>
                    <a:off x="5898444" y="11745481"/>
                    <a:ext cx="124141" cy="225751"/>
                  </a:xfrm>
                  <a:prstGeom prst="rect">
                    <a:avLst/>
                  </a:prstGeom>
                </p:spPr>
              </p:pic>
            </mc:Fallback>
          </mc:AlternateContent>
        </p:grpSp>
        <p:grpSp>
          <p:nvGrpSpPr>
            <p:cNvPr id="617" name="Group 616">
              <a:extLst>
                <a:ext uri="{FF2B5EF4-FFF2-40B4-BE49-F238E27FC236}">
                  <a16:creationId xmlns:a16="http://schemas.microsoft.com/office/drawing/2014/main" id="{BF645DA2-5E52-4D0E-8463-062BE7F8E920}"/>
                </a:ext>
              </a:extLst>
            </p:cNvPr>
            <p:cNvGrpSpPr/>
            <p:nvPr/>
          </p:nvGrpSpPr>
          <p:grpSpPr>
            <a:xfrm>
              <a:off x="6315654" y="11728937"/>
              <a:ext cx="163800" cy="154440"/>
              <a:chOff x="6315654" y="11728937"/>
              <a:chExt cx="163800" cy="154440"/>
            </a:xfrm>
          </p:grpSpPr>
          <mc:AlternateContent xmlns:mc="http://schemas.openxmlformats.org/markup-compatibility/2006" xmlns:p14="http://schemas.microsoft.com/office/powerpoint/2010/main">
            <mc:Choice Requires="p14">
              <p:contentPart p14:bwMode="auto" r:id="rId318">
                <p14:nvContentPartPr>
                  <p14:cNvPr id="615" name="Ink 614">
                    <a:extLst>
                      <a:ext uri="{FF2B5EF4-FFF2-40B4-BE49-F238E27FC236}">
                        <a16:creationId xmlns:a16="http://schemas.microsoft.com/office/drawing/2014/main" id="{98319DEC-A29E-45B4-9F53-D8DAED35D8DC}"/>
                      </a:ext>
                    </a:extLst>
                  </p14:cNvPr>
                  <p14:cNvContentPartPr/>
                  <p14:nvPr/>
                </p14:nvContentPartPr>
                <p14:xfrm>
                  <a:off x="6315654" y="11728937"/>
                  <a:ext cx="135000" cy="35640"/>
                </p14:xfrm>
              </p:contentPart>
            </mc:Choice>
            <mc:Fallback xmlns="">
              <p:pic>
                <p:nvPicPr>
                  <p:cNvPr id="615" name="Ink 614">
                    <a:extLst>
                      <a:ext uri="{FF2B5EF4-FFF2-40B4-BE49-F238E27FC236}">
                        <a16:creationId xmlns:a16="http://schemas.microsoft.com/office/drawing/2014/main" id="{98319DEC-A29E-45B4-9F53-D8DAED35D8DC}"/>
                      </a:ext>
                    </a:extLst>
                  </p:cNvPr>
                  <p:cNvPicPr/>
                  <p:nvPr/>
                </p:nvPicPr>
                <p:blipFill>
                  <a:blip r:embed="rId319"/>
                  <a:stretch>
                    <a:fillRect/>
                  </a:stretch>
                </p:blipFill>
                <p:spPr>
                  <a:xfrm>
                    <a:off x="6306654" y="11719937"/>
                    <a:ext cx="152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616" name="Ink 615">
                    <a:extLst>
                      <a:ext uri="{FF2B5EF4-FFF2-40B4-BE49-F238E27FC236}">
                        <a16:creationId xmlns:a16="http://schemas.microsoft.com/office/drawing/2014/main" id="{F46CB989-D845-44D6-914C-5B0ABA3D5CD5}"/>
                      </a:ext>
                    </a:extLst>
                  </p14:cNvPr>
                  <p14:cNvContentPartPr/>
                  <p14:nvPr/>
                </p14:nvContentPartPr>
                <p14:xfrm>
                  <a:off x="6344454" y="11848457"/>
                  <a:ext cx="135000" cy="34920"/>
                </p14:xfrm>
              </p:contentPart>
            </mc:Choice>
            <mc:Fallback xmlns="">
              <p:pic>
                <p:nvPicPr>
                  <p:cNvPr id="616" name="Ink 615">
                    <a:extLst>
                      <a:ext uri="{FF2B5EF4-FFF2-40B4-BE49-F238E27FC236}">
                        <a16:creationId xmlns:a16="http://schemas.microsoft.com/office/drawing/2014/main" id="{F46CB989-D845-44D6-914C-5B0ABA3D5CD5}"/>
                      </a:ext>
                    </a:extLst>
                  </p:cNvPr>
                  <p:cNvPicPr/>
                  <p:nvPr/>
                </p:nvPicPr>
                <p:blipFill>
                  <a:blip r:embed="rId321"/>
                  <a:stretch>
                    <a:fillRect/>
                  </a:stretch>
                </p:blipFill>
                <p:spPr>
                  <a:xfrm>
                    <a:off x="6335454" y="11839457"/>
                    <a:ext cx="152640" cy="52560"/>
                  </a:xfrm>
                  <a:prstGeom prst="rect">
                    <a:avLst/>
                  </a:prstGeom>
                </p:spPr>
              </p:pic>
            </mc:Fallback>
          </mc:AlternateContent>
        </p:grpSp>
        <p:grpSp>
          <p:nvGrpSpPr>
            <p:cNvPr id="622" name="Group 621">
              <a:extLst>
                <a:ext uri="{FF2B5EF4-FFF2-40B4-BE49-F238E27FC236}">
                  <a16:creationId xmlns:a16="http://schemas.microsoft.com/office/drawing/2014/main" id="{5E5B6B87-5CB8-4421-90D2-69E865F7F415}"/>
                </a:ext>
              </a:extLst>
            </p:cNvPr>
            <p:cNvGrpSpPr/>
            <p:nvPr/>
          </p:nvGrpSpPr>
          <p:grpSpPr>
            <a:xfrm>
              <a:off x="6751974" y="11574137"/>
              <a:ext cx="653400" cy="537120"/>
              <a:chOff x="6751974" y="11574137"/>
              <a:chExt cx="653400" cy="537120"/>
            </a:xfrm>
          </p:grpSpPr>
          <mc:AlternateContent xmlns:mc="http://schemas.openxmlformats.org/markup-compatibility/2006" xmlns:p14="http://schemas.microsoft.com/office/powerpoint/2010/main">
            <mc:Choice Requires="p14">
              <p:contentPart p14:bwMode="auto" r:id="rId322">
                <p14:nvContentPartPr>
                  <p14:cNvPr id="618" name="Ink 617">
                    <a:extLst>
                      <a:ext uri="{FF2B5EF4-FFF2-40B4-BE49-F238E27FC236}">
                        <a16:creationId xmlns:a16="http://schemas.microsoft.com/office/drawing/2014/main" id="{7DC424F6-4E89-4B38-99E1-847F28B00ED5}"/>
                      </a:ext>
                    </a:extLst>
                  </p14:cNvPr>
                  <p14:cNvContentPartPr/>
                  <p14:nvPr/>
                </p14:nvContentPartPr>
                <p14:xfrm>
                  <a:off x="6751974" y="11574137"/>
                  <a:ext cx="22320" cy="319320"/>
                </p14:xfrm>
              </p:contentPart>
            </mc:Choice>
            <mc:Fallback xmlns="">
              <p:pic>
                <p:nvPicPr>
                  <p:cNvPr id="618" name="Ink 617">
                    <a:extLst>
                      <a:ext uri="{FF2B5EF4-FFF2-40B4-BE49-F238E27FC236}">
                        <a16:creationId xmlns:a16="http://schemas.microsoft.com/office/drawing/2014/main" id="{7DC424F6-4E89-4B38-99E1-847F28B00ED5}"/>
                      </a:ext>
                    </a:extLst>
                  </p:cNvPr>
                  <p:cNvPicPr/>
                  <p:nvPr/>
                </p:nvPicPr>
                <p:blipFill>
                  <a:blip r:embed="rId323"/>
                  <a:stretch>
                    <a:fillRect/>
                  </a:stretch>
                </p:blipFill>
                <p:spPr>
                  <a:xfrm>
                    <a:off x="6742974" y="11565137"/>
                    <a:ext cx="399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619" name="Ink 618">
                    <a:extLst>
                      <a:ext uri="{FF2B5EF4-FFF2-40B4-BE49-F238E27FC236}">
                        <a16:creationId xmlns:a16="http://schemas.microsoft.com/office/drawing/2014/main" id="{0612377E-D952-40AA-843A-C843230983EE}"/>
                      </a:ext>
                    </a:extLst>
                  </p14:cNvPr>
                  <p14:cNvContentPartPr/>
                  <p14:nvPr/>
                </p14:nvContentPartPr>
                <p14:xfrm>
                  <a:off x="6871134" y="11704097"/>
                  <a:ext cx="130320" cy="163800"/>
                </p14:xfrm>
              </p:contentPart>
            </mc:Choice>
            <mc:Fallback xmlns="">
              <p:pic>
                <p:nvPicPr>
                  <p:cNvPr id="619" name="Ink 618">
                    <a:extLst>
                      <a:ext uri="{FF2B5EF4-FFF2-40B4-BE49-F238E27FC236}">
                        <a16:creationId xmlns:a16="http://schemas.microsoft.com/office/drawing/2014/main" id="{0612377E-D952-40AA-843A-C843230983EE}"/>
                      </a:ext>
                    </a:extLst>
                  </p:cNvPr>
                  <p:cNvPicPr/>
                  <p:nvPr/>
                </p:nvPicPr>
                <p:blipFill>
                  <a:blip r:embed="rId325"/>
                  <a:stretch>
                    <a:fillRect/>
                  </a:stretch>
                </p:blipFill>
                <p:spPr>
                  <a:xfrm>
                    <a:off x="6862134" y="11695097"/>
                    <a:ext cx="147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620" name="Ink 619">
                    <a:extLst>
                      <a:ext uri="{FF2B5EF4-FFF2-40B4-BE49-F238E27FC236}">
                        <a16:creationId xmlns:a16="http://schemas.microsoft.com/office/drawing/2014/main" id="{B08E14FA-5A97-4F6C-8B03-2203B462249B}"/>
                      </a:ext>
                    </a:extLst>
                  </p14:cNvPr>
                  <p14:cNvContentPartPr/>
                  <p14:nvPr/>
                </p14:nvContentPartPr>
                <p14:xfrm>
                  <a:off x="7057614" y="11719937"/>
                  <a:ext cx="101160" cy="131040"/>
                </p14:xfrm>
              </p:contentPart>
            </mc:Choice>
            <mc:Fallback xmlns="">
              <p:pic>
                <p:nvPicPr>
                  <p:cNvPr id="620" name="Ink 619">
                    <a:extLst>
                      <a:ext uri="{FF2B5EF4-FFF2-40B4-BE49-F238E27FC236}">
                        <a16:creationId xmlns:a16="http://schemas.microsoft.com/office/drawing/2014/main" id="{B08E14FA-5A97-4F6C-8B03-2203B462249B}"/>
                      </a:ext>
                    </a:extLst>
                  </p:cNvPr>
                  <p:cNvPicPr/>
                  <p:nvPr/>
                </p:nvPicPr>
                <p:blipFill>
                  <a:blip r:embed="rId327"/>
                  <a:stretch>
                    <a:fillRect/>
                  </a:stretch>
                </p:blipFill>
                <p:spPr>
                  <a:xfrm>
                    <a:off x="7048646" y="11710912"/>
                    <a:ext cx="118737" cy="148729"/>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621" name="Ink 620">
                    <a:extLst>
                      <a:ext uri="{FF2B5EF4-FFF2-40B4-BE49-F238E27FC236}">
                        <a16:creationId xmlns:a16="http://schemas.microsoft.com/office/drawing/2014/main" id="{6650D1EC-A5B1-40CF-8255-CE5AC67A8A87}"/>
                      </a:ext>
                    </a:extLst>
                  </p14:cNvPr>
                  <p14:cNvContentPartPr/>
                  <p14:nvPr/>
                </p14:nvContentPartPr>
                <p14:xfrm>
                  <a:off x="7167054" y="11713817"/>
                  <a:ext cx="238320" cy="397440"/>
                </p14:xfrm>
              </p:contentPart>
            </mc:Choice>
            <mc:Fallback xmlns="">
              <p:pic>
                <p:nvPicPr>
                  <p:cNvPr id="621" name="Ink 620">
                    <a:extLst>
                      <a:ext uri="{FF2B5EF4-FFF2-40B4-BE49-F238E27FC236}">
                        <a16:creationId xmlns:a16="http://schemas.microsoft.com/office/drawing/2014/main" id="{6650D1EC-A5B1-40CF-8255-CE5AC67A8A87}"/>
                      </a:ext>
                    </a:extLst>
                  </p:cNvPr>
                  <p:cNvPicPr/>
                  <p:nvPr/>
                </p:nvPicPr>
                <p:blipFill>
                  <a:blip r:embed="rId329"/>
                  <a:stretch>
                    <a:fillRect/>
                  </a:stretch>
                </p:blipFill>
                <p:spPr>
                  <a:xfrm>
                    <a:off x="7158054" y="11704825"/>
                    <a:ext cx="255960" cy="415064"/>
                  </a:xfrm>
                  <a:prstGeom prst="rect">
                    <a:avLst/>
                  </a:prstGeom>
                </p:spPr>
              </p:pic>
            </mc:Fallback>
          </mc:AlternateContent>
        </p:grpSp>
        <p:grpSp>
          <p:nvGrpSpPr>
            <p:cNvPr id="631" name="Group 630">
              <a:extLst>
                <a:ext uri="{FF2B5EF4-FFF2-40B4-BE49-F238E27FC236}">
                  <a16:creationId xmlns:a16="http://schemas.microsoft.com/office/drawing/2014/main" id="{81BD9A82-0A2D-4A82-A65F-B6CD1063E317}"/>
                </a:ext>
              </a:extLst>
            </p:cNvPr>
            <p:cNvGrpSpPr/>
            <p:nvPr/>
          </p:nvGrpSpPr>
          <p:grpSpPr>
            <a:xfrm>
              <a:off x="7598694" y="11524457"/>
              <a:ext cx="1168560" cy="347040"/>
              <a:chOff x="7598694" y="11524457"/>
              <a:chExt cx="1168560" cy="347040"/>
            </a:xfrm>
          </p:grpSpPr>
          <mc:AlternateContent xmlns:mc="http://schemas.openxmlformats.org/markup-compatibility/2006" xmlns:p14="http://schemas.microsoft.com/office/powerpoint/2010/main">
            <mc:Choice Requires="p14">
              <p:contentPart p14:bwMode="auto" r:id="rId330">
                <p14:nvContentPartPr>
                  <p14:cNvPr id="624" name="Ink 623">
                    <a:extLst>
                      <a:ext uri="{FF2B5EF4-FFF2-40B4-BE49-F238E27FC236}">
                        <a16:creationId xmlns:a16="http://schemas.microsoft.com/office/drawing/2014/main" id="{D25787AB-CC3E-4022-AFD2-72CAB8FB2EF5}"/>
                      </a:ext>
                    </a:extLst>
                  </p14:cNvPr>
                  <p14:cNvContentPartPr/>
                  <p14:nvPr/>
                </p14:nvContentPartPr>
                <p14:xfrm>
                  <a:off x="7598694" y="11543537"/>
                  <a:ext cx="314640" cy="327960"/>
                </p14:xfrm>
              </p:contentPart>
            </mc:Choice>
            <mc:Fallback xmlns="">
              <p:pic>
                <p:nvPicPr>
                  <p:cNvPr id="624" name="Ink 623">
                    <a:extLst>
                      <a:ext uri="{FF2B5EF4-FFF2-40B4-BE49-F238E27FC236}">
                        <a16:creationId xmlns:a16="http://schemas.microsoft.com/office/drawing/2014/main" id="{D25787AB-CC3E-4022-AFD2-72CAB8FB2EF5}"/>
                      </a:ext>
                    </a:extLst>
                  </p:cNvPr>
                  <p:cNvPicPr/>
                  <p:nvPr/>
                </p:nvPicPr>
                <p:blipFill>
                  <a:blip r:embed="rId331"/>
                  <a:stretch>
                    <a:fillRect/>
                  </a:stretch>
                </p:blipFill>
                <p:spPr>
                  <a:xfrm>
                    <a:off x="7589684" y="11534537"/>
                    <a:ext cx="33230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625" name="Ink 624">
                    <a:extLst>
                      <a:ext uri="{FF2B5EF4-FFF2-40B4-BE49-F238E27FC236}">
                        <a16:creationId xmlns:a16="http://schemas.microsoft.com/office/drawing/2014/main" id="{96E6636E-7293-4199-B07A-C72436F5D893}"/>
                      </a:ext>
                    </a:extLst>
                  </p14:cNvPr>
                  <p14:cNvContentPartPr/>
                  <p14:nvPr/>
                </p14:nvContentPartPr>
                <p14:xfrm>
                  <a:off x="8101614" y="11578817"/>
                  <a:ext cx="20160" cy="267480"/>
                </p14:xfrm>
              </p:contentPart>
            </mc:Choice>
            <mc:Fallback xmlns="">
              <p:pic>
                <p:nvPicPr>
                  <p:cNvPr id="625" name="Ink 624">
                    <a:extLst>
                      <a:ext uri="{FF2B5EF4-FFF2-40B4-BE49-F238E27FC236}">
                        <a16:creationId xmlns:a16="http://schemas.microsoft.com/office/drawing/2014/main" id="{96E6636E-7293-4199-B07A-C72436F5D893}"/>
                      </a:ext>
                    </a:extLst>
                  </p:cNvPr>
                  <p:cNvPicPr/>
                  <p:nvPr/>
                </p:nvPicPr>
                <p:blipFill>
                  <a:blip r:embed="rId333"/>
                  <a:stretch>
                    <a:fillRect/>
                  </a:stretch>
                </p:blipFill>
                <p:spPr>
                  <a:xfrm>
                    <a:off x="8092614" y="11569805"/>
                    <a:ext cx="37800" cy="285144"/>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626" name="Ink 625">
                    <a:extLst>
                      <a:ext uri="{FF2B5EF4-FFF2-40B4-BE49-F238E27FC236}">
                        <a16:creationId xmlns:a16="http://schemas.microsoft.com/office/drawing/2014/main" id="{DC952318-0A1F-47F8-974D-390CD3B2F122}"/>
                      </a:ext>
                    </a:extLst>
                  </p14:cNvPr>
                  <p14:cNvContentPartPr/>
                  <p14:nvPr/>
                </p14:nvContentPartPr>
                <p14:xfrm>
                  <a:off x="8013774" y="11532377"/>
                  <a:ext cx="207000" cy="69480"/>
                </p14:xfrm>
              </p:contentPart>
            </mc:Choice>
            <mc:Fallback xmlns="">
              <p:pic>
                <p:nvPicPr>
                  <p:cNvPr id="626" name="Ink 625">
                    <a:extLst>
                      <a:ext uri="{FF2B5EF4-FFF2-40B4-BE49-F238E27FC236}">
                        <a16:creationId xmlns:a16="http://schemas.microsoft.com/office/drawing/2014/main" id="{DC952318-0A1F-47F8-974D-390CD3B2F122}"/>
                      </a:ext>
                    </a:extLst>
                  </p:cNvPr>
                  <p:cNvPicPr/>
                  <p:nvPr/>
                </p:nvPicPr>
                <p:blipFill>
                  <a:blip r:embed="rId335"/>
                  <a:stretch>
                    <a:fillRect/>
                  </a:stretch>
                </p:blipFill>
                <p:spPr>
                  <a:xfrm>
                    <a:off x="8004758" y="11523377"/>
                    <a:ext cx="224671"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627" name="Ink 626">
                    <a:extLst>
                      <a:ext uri="{FF2B5EF4-FFF2-40B4-BE49-F238E27FC236}">
                        <a16:creationId xmlns:a16="http://schemas.microsoft.com/office/drawing/2014/main" id="{128CB7F9-2A2E-4A46-9D47-C3D7C4A4B2B9}"/>
                      </a:ext>
                    </a:extLst>
                  </p14:cNvPr>
                  <p14:cNvContentPartPr/>
                  <p14:nvPr/>
                </p14:nvContentPartPr>
                <p14:xfrm>
                  <a:off x="8314014" y="11599697"/>
                  <a:ext cx="21600" cy="246600"/>
                </p14:xfrm>
              </p:contentPart>
            </mc:Choice>
            <mc:Fallback xmlns="">
              <p:pic>
                <p:nvPicPr>
                  <p:cNvPr id="627" name="Ink 626">
                    <a:extLst>
                      <a:ext uri="{FF2B5EF4-FFF2-40B4-BE49-F238E27FC236}">
                        <a16:creationId xmlns:a16="http://schemas.microsoft.com/office/drawing/2014/main" id="{128CB7F9-2A2E-4A46-9D47-C3D7C4A4B2B9}"/>
                      </a:ext>
                    </a:extLst>
                  </p:cNvPr>
                  <p:cNvPicPr/>
                  <p:nvPr/>
                </p:nvPicPr>
                <p:blipFill>
                  <a:blip r:embed="rId337"/>
                  <a:stretch>
                    <a:fillRect/>
                  </a:stretch>
                </p:blipFill>
                <p:spPr>
                  <a:xfrm>
                    <a:off x="8305014" y="11590697"/>
                    <a:ext cx="392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628" name="Ink 627">
                    <a:extLst>
                      <a:ext uri="{FF2B5EF4-FFF2-40B4-BE49-F238E27FC236}">
                        <a16:creationId xmlns:a16="http://schemas.microsoft.com/office/drawing/2014/main" id="{BCE21C88-7401-40CE-AACD-BF185CD419D3}"/>
                      </a:ext>
                    </a:extLst>
                  </p14:cNvPr>
                  <p14:cNvContentPartPr/>
                  <p14:nvPr/>
                </p14:nvContentPartPr>
                <p14:xfrm>
                  <a:off x="8228334" y="11524457"/>
                  <a:ext cx="181080" cy="67320"/>
                </p14:xfrm>
              </p:contentPart>
            </mc:Choice>
            <mc:Fallback xmlns="">
              <p:pic>
                <p:nvPicPr>
                  <p:cNvPr id="628" name="Ink 627">
                    <a:extLst>
                      <a:ext uri="{FF2B5EF4-FFF2-40B4-BE49-F238E27FC236}">
                        <a16:creationId xmlns:a16="http://schemas.microsoft.com/office/drawing/2014/main" id="{BCE21C88-7401-40CE-AACD-BF185CD419D3}"/>
                      </a:ext>
                    </a:extLst>
                  </p:cNvPr>
                  <p:cNvPicPr/>
                  <p:nvPr/>
                </p:nvPicPr>
                <p:blipFill>
                  <a:blip r:embed="rId339"/>
                  <a:stretch>
                    <a:fillRect/>
                  </a:stretch>
                </p:blipFill>
                <p:spPr>
                  <a:xfrm>
                    <a:off x="8219334" y="11515457"/>
                    <a:ext cx="198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629" name="Ink 628">
                    <a:extLst>
                      <a:ext uri="{FF2B5EF4-FFF2-40B4-BE49-F238E27FC236}">
                        <a16:creationId xmlns:a16="http://schemas.microsoft.com/office/drawing/2014/main" id="{6664CCCB-EEC9-4E7E-B51F-BA5767153468}"/>
                      </a:ext>
                    </a:extLst>
                  </p14:cNvPr>
                  <p14:cNvContentPartPr/>
                  <p14:nvPr/>
                </p14:nvContentPartPr>
                <p14:xfrm>
                  <a:off x="8529654" y="11543897"/>
                  <a:ext cx="25920" cy="276480"/>
                </p14:xfrm>
              </p:contentPart>
            </mc:Choice>
            <mc:Fallback xmlns="">
              <p:pic>
                <p:nvPicPr>
                  <p:cNvPr id="629" name="Ink 628">
                    <a:extLst>
                      <a:ext uri="{FF2B5EF4-FFF2-40B4-BE49-F238E27FC236}">
                        <a16:creationId xmlns:a16="http://schemas.microsoft.com/office/drawing/2014/main" id="{6664CCCB-EEC9-4E7E-B51F-BA5767153468}"/>
                      </a:ext>
                    </a:extLst>
                  </p:cNvPr>
                  <p:cNvPicPr/>
                  <p:nvPr/>
                </p:nvPicPr>
                <p:blipFill>
                  <a:blip r:embed="rId341"/>
                  <a:stretch>
                    <a:fillRect/>
                  </a:stretch>
                </p:blipFill>
                <p:spPr>
                  <a:xfrm>
                    <a:off x="8520654" y="11534897"/>
                    <a:ext cx="435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630" name="Ink 629">
                    <a:extLst>
                      <a:ext uri="{FF2B5EF4-FFF2-40B4-BE49-F238E27FC236}">
                        <a16:creationId xmlns:a16="http://schemas.microsoft.com/office/drawing/2014/main" id="{8923CB27-58D2-421D-8DF1-28631513752C}"/>
                      </a:ext>
                    </a:extLst>
                  </p14:cNvPr>
                  <p14:cNvContentPartPr/>
                  <p14:nvPr/>
                </p14:nvContentPartPr>
                <p14:xfrm>
                  <a:off x="8528934" y="11543177"/>
                  <a:ext cx="238320" cy="283680"/>
                </p14:xfrm>
              </p:contentPart>
            </mc:Choice>
            <mc:Fallback xmlns="">
              <p:pic>
                <p:nvPicPr>
                  <p:cNvPr id="630" name="Ink 629">
                    <a:extLst>
                      <a:ext uri="{FF2B5EF4-FFF2-40B4-BE49-F238E27FC236}">
                        <a16:creationId xmlns:a16="http://schemas.microsoft.com/office/drawing/2014/main" id="{8923CB27-58D2-421D-8DF1-28631513752C}"/>
                      </a:ext>
                    </a:extLst>
                  </p:cNvPr>
                  <p:cNvPicPr/>
                  <p:nvPr/>
                </p:nvPicPr>
                <p:blipFill>
                  <a:blip r:embed="rId343"/>
                  <a:stretch>
                    <a:fillRect/>
                  </a:stretch>
                </p:blipFill>
                <p:spPr>
                  <a:xfrm>
                    <a:off x="8519934" y="11534177"/>
                    <a:ext cx="255960" cy="301320"/>
                  </a:xfrm>
                  <a:prstGeom prst="rect">
                    <a:avLst/>
                  </a:prstGeom>
                </p:spPr>
              </p:pic>
            </mc:Fallback>
          </mc:AlternateContent>
        </p:grpSp>
      </p:grpSp>
      <p:grpSp>
        <p:nvGrpSpPr>
          <p:cNvPr id="5" name="Group 4">
            <a:extLst>
              <a:ext uri="{FF2B5EF4-FFF2-40B4-BE49-F238E27FC236}">
                <a16:creationId xmlns:a16="http://schemas.microsoft.com/office/drawing/2014/main" id="{4227DCA1-BF53-49C9-8586-396563803F5B}"/>
              </a:ext>
            </a:extLst>
          </p:cNvPr>
          <p:cNvGrpSpPr/>
          <p:nvPr/>
        </p:nvGrpSpPr>
        <p:grpSpPr>
          <a:xfrm>
            <a:off x="5993410" y="3950626"/>
            <a:ext cx="2597340" cy="776872"/>
            <a:chOff x="4453517" y="5109728"/>
            <a:chExt cx="2597340" cy="776872"/>
          </a:xfrm>
        </p:grpSpPr>
        <p:grpSp>
          <p:nvGrpSpPr>
            <p:cNvPr id="3" name="Group 2">
              <a:extLst>
                <a:ext uri="{FF2B5EF4-FFF2-40B4-BE49-F238E27FC236}">
                  <a16:creationId xmlns:a16="http://schemas.microsoft.com/office/drawing/2014/main" id="{C615FB8A-232A-4040-B6E3-FEEB248CBA95}"/>
                </a:ext>
              </a:extLst>
            </p:cNvPr>
            <p:cNvGrpSpPr/>
            <p:nvPr/>
          </p:nvGrpSpPr>
          <p:grpSpPr>
            <a:xfrm>
              <a:off x="5522276" y="5173305"/>
              <a:ext cx="1528581" cy="713295"/>
              <a:chOff x="5522276" y="5173305"/>
              <a:chExt cx="1528581" cy="713295"/>
            </a:xfrm>
          </p:grpSpPr>
          <p:pic>
            <p:nvPicPr>
              <p:cNvPr id="184" name="Picture 183">
                <a:extLst>
                  <a:ext uri="{FF2B5EF4-FFF2-40B4-BE49-F238E27FC236}">
                    <a16:creationId xmlns:a16="http://schemas.microsoft.com/office/drawing/2014/main" id="{B821A576-3A3B-4D03-8346-E4EEFD4992C9}"/>
                  </a:ext>
                </a:extLst>
              </p:cNvPr>
              <p:cNvPicPr>
                <a:picLocks noChangeAspect="1"/>
              </p:cNvPicPr>
              <p:nvPr/>
            </p:nvPicPr>
            <p:blipFill>
              <a:blip r:embed="rId344"/>
              <a:stretch>
                <a:fillRect/>
              </a:stretch>
            </p:blipFill>
            <p:spPr>
              <a:xfrm>
                <a:off x="5522276" y="5173306"/>
                <a:ext cx="737680" cy="713294"/>
              </a:xfrm>
              <a:prstGeom prst="rect">
                <a:avLst/>
              </a:prstGeom>
            </p:spPr>
          </p:pic>
          <p:pic>
            <p:nvPicPr>
              <p:cNvPr id="13" name="Picture 12">
                <a:extLst>
                  <a:ext uri="{FF2B5EF4-FFF2-40B4-BE49-F238E27FC236}">
                    <a16:creationId xmlns:a16="http://schemas.microsoft.com/office/drawing/2014/main" id="{10CC7CA1-E386-4760-AFAE-1C199E90D690}"/>
                  </a:ext>
                </a:extLst>
              </p:cNvPr>
              <p:cNvPicPr>
                <a:picLocks noChangeAspect="1"/>
              </p:cNvPicPr>
              <p:nvPr/>
            </p:nvPicPr>
            <p:blipFill>
              <a:blip r:embed="rId5"/>
              <a:stretch>
                <a:fillRect/>
              </a:stretch>
            </p:blipFill>
            <p:spPr>
              <a:xfrm>
                <a:off x="6324450" y="5173305"/>
                <a:ext cx="726407" cy="713295"/>
              </a:xfrm>
              <a:prstGeom prst="rect">
                <a:avLst/>
              </a:prstGeom>
            </p:spPr>
          </p:pic>
        </p:grpSp>
        <p:pic>
          <p:nvPicPr>
            <p:cNvPr id="223" name="Picture 222">
              <a:extLst>
                <a:ext uri="{FF2B5EF4-FFF2-40B4-BE49-F238E27FC236}">
                  <a16:creationId xmlns:a16="http://schemas.microsoft.com/office/drawing/2014/main" id="{1BCA92CB-DCB2-431C-A54E-A77CD1ED4422}"/>
                </a:ext>
              </a:extLst>
            </p:cNvPr>
            <p:cNvPicPr>
              <a:picLocks noChangeAspect="1"/>
            </p:cNvPicPr>
            <p:nvPr/>
          </p:nvPicPr>
          <p:blipFill>
            <a:blip r:embed="rId3"/>
            <a:stretch>
              <a:fillRect/>
            </a:stretch>
          </p:blipFill>
          <p:spPr>
            <a:xfrm>
              <a:off x="4453517" y="5109728"/>
              <a:ext cx="1013409" cy="746309"/>
            </a:xfrm>
            <a:prstGeom prst="rect">
              <a:avLst/>
            </a:prstGeom>
          </p:spPr>
        </p:pic>
      </p:grpSp>
      <p:grpSp>
        <p:nvGrpSpPr>
          <p:cNvPr id="7" name="Group 6">
            <a:extLst>
              <a:ext uri="{FF2B5EF4-FFF2-40B4-BE49-F238E27FC236}">
                <a16:creationId xmlns:a16="http://schemas.microsoft.com/office/drawing/2014/main" id="{6CA5512D-9E12-400C-8CCD-0B9EEA05C2AA}"/>
              </a:ext>
            </a:extLst>
          </p:cNvPr>
          <p:cNvGrpSpPr/>
          <p:nvPr/>
        </p:nvGrpSpPr>
        <p:grpSpPr>
          <a:xfrm>
            <a:off x="319669" y="4701703"/>
            <a:ext cx="2723644" cy="2008402"/>
            <a:chOff x="10482032" y="3729583"/>
            <a:chExt cx="3905640" cy="2880000"/>
          </a:xfrm>
        </p:grpSpPr>
        <mc:AlternateContent xmlns:mc="http://schemas.openxmlformats.org/markup-compatibility/2006" xmlns:p14="http://schemas.microsoft.com/office/powerpoint/2010/main">
          <mc:Choice Requires="p14">
            <p:contentPart p14:bwMode="auto" r:id="rId345">
              <p14:nvContentPartPr>
                <p14:cNvPr id="225" name="Ink 224">
                  <a:extLst>
                    <a:ext uri="{FF2B5EF4-FFF2-40B4-BE49-F238E27FC236}">
                      <a16:creationId xmlns:a16="http://schemas.microsoft.com/office/drawing/2014/main" id="{C23516CF-D0E3-47F5-820E-19223438F863}"/>
                    </a:ext>
                  </a:extLst>
                </p14:cNvPr>
                <p14:cNvContentPartPr/>
                <p14:nvPr/>
              </p14:nvContentPartPr>
              <p14:xfrm>
                <a:off x="10482032" y="3729583"/>
                <a:ext cx="3905640" cy="2880000"/>
              </p14:xfrm>
            </p:contentPart>
          </mc:Choice>
          <mc:Fallback xmlns="">
            <p:pic>
              <p:nvPicPr>
                <p:cNvPr id="225" name="Ink 224">
                  <a:extLst>
                    <a:ext uri="{FF2B5EF4-FFF2-40B4-BE49-F238E27FC236}">
                      <a16:creationId xmlns:a16="http://schemas.microsoft.com/office/drawing/2014/main" id="{C23516CF-D0E3-47F5-820E-19223438F863}"/>
                    </a:ext>
                  </a:extLst>
                </p:cNvPr>
                <p:cNvPicPr/>
                <p:nvPr/>
              </p:nvPicPr>
              <p:blipFill>
                <a:blip r:embed="rId346"/>
                <a:stretch>
                  <a:fillRect/>
                </a:stretch>
              </p:blipFill>
              <p:spPr>
                <a:xfrm>
                  <a:off x="10469125" y="3716677"/>
                  <a:ext cx="3930938" cy="2905295"/>
                </a:xfrm>
                <a:prstGeom prst="rect">
                  <a:avLst/>
                </a:prstGeom>
              </p:spPr>
            </p:pic>
          </mc:Fallback>
        </mc:AlternateContent>
        <p:pic>
          <p:nvPicPr>
            <p:cNvPr id="227" name="Picture 226">
              <a:extLst>
                <a:ext uri="{FF2B5EF4-FFF2-40B4-BE49-F238E27FC236}">
                  <a16:creationId xmlns:a16="http://schemas.microsoft.com/office/drawing/2014/main" id="{660BA9DD-493C-4322-ADB1-326DB5C197E4}"/>
                </a:ext>
              </a:extLst>
            </p:cNvPr>
            <p:cNvPicPr>
              <a:picLocks noChangeAspect="1"/>
            </p:cNvPicPr>
            <p:nvPr/>
          </p:nvPicPr>
          <p:blipFill>
            <a:blip r:embed="rId347"/>
            <a:stretch>
              <a:fillRect/>
            </a:stretch>
          </p:blipFill>
          <p:spPr>
            <a:xfrm>
              <a:off x="12266779" y="5476983"/>
              <a:ext cx="933092" cy="761606"/>
            </a:xfrm>
            <a:prstGeom prst="rect">
              <a:avLst/>
            </a:prstGeom>
          </p:spPr>
        </p:pic>
      </p:grpSp>
      <p:grpSp>
        <p:nvGrpSpPr>
          <p:cNvPr id="14" name="Group 13">
            <a:extLst>
              <a:ext uri="{FF2B5EF4-FFF2-40B4-BE49-F238E27FC236}">
                <a16:creationId xmlns:a16="http://schemas.microsoft.com/office/drawing/2014/main" id="{41B6F791-6C6B-495F-B8E8-E8031FDBD5EA}"/>
              </a:ext>
            </a:extLst>
          </p:cNvPr>
          <p:cNvGrpSpPr/>
          <p:nvPr/>
        </p:nvGrpSpPr>
        <p:grpSpPr>
          <a:xfrm>
            <a:off x="842984" y="6803238"/>
            <a:ext cx="1618071" cy="798645"/>
            <a:chOff x="842984" y="6803238"/>
            <a:chExt cx="1618071" cy="798645"/>
          </a:xfrm>
        </p:grpSpPr>
        <p:pic>
          <p:nvPicPr>
            <p:cNvPr id="230" name="Picture 229">
              <a:extLst>
                <a:ext uri="{FF2B5EF4-FFF2-40B4-BE49-F238E27FC236}">
                  <a16:creationId xmlns:a16="http://schemas.microsoft.com/office/drawing/2014/main" id="{C1C5BB03-D0D3-408E-9ADA-8800664374F2}"/>
                </a:ext>
              </a:extLst>
            </p:cNvPr>
            <p:cNvPicPr>
              <a:picLocks noChangeAspect="1"/>
            </p:cNvPicPr>
            <p:nvPr/>
          </p:nvPicPr>
          <p:blipFill>
            <a:blip r:embed="rId348"/>
            <a:stretch>
              <a:fillRect/>
            </a:stretch>
          </p:blipFill>
          <p:spPr>
            <a:xfrm>
              <a:off x="842984" y="6853620"/>
              <a:ext cx="745372" cy="740160"/>
            </a:xfrm>
            <a:prstGeom prst="rect">
              <a:avLst/>
            </a:prstGeom>
          </p:spPr>
        </p:pic>
        <p:pic>
          <p:nvPicPr>
            <p:cNvPr id="232" name="Picture 231">
              <a:extLst>
                <a:ext uri="{FF2B5EF4-FFF2-40B4-BE49-F238E27FC236}">
                  <a16:creationId xmlns:a16="http://schemas.microsoft.com/office/drawing/2014/main" id="{ED1A6574-A0C0-4CEC-A965-F02F33121E6F}"/>
                </a:ext>
              </a:extLst>
            </p:cNvPr>
            <p:cNvPicPr>
              <a:picLocks noChangeAspect="1"/>
            </p:cNvPicPr>
            <p:nvPr/>
          </p:nvPicPr>
          <p:blipFill>
            <a:blip r:embed="rId349"/>
            <a:stretch>
              <a:fillRect/>
            </a:stretch>
          </p:blipFill>
          <p:spPr>
            <a:xfrm>
              <a:off x="1650217" y="6803238"/>
              <a:ext cx="810838" cy="798645"/>
            </a:xfrm>
            <a:prstGeom prst="rect">
              <a:avLst/>
            </a:prstGeom>
          </p:spPr>
        </p:pic>
      </p:grpSp>
      <mc:AlternateContent xmlns:mc="http://schemas.openxmlformats.org/markup-compatibility/2006" xmlns:p14="http://schemas.microsoft.com/office/powerpoint/2010/main">
        <mc:Choice Requires="p14">
          <p:contentPart p14:bwMode="auto" r:id="rId350">
            <p14:nvContentPartPr>
              <p14:cNvPr id="17" name="Ink 16">
                <a:extLst>
                  <a:ext uri="{FF2B5EF4-FFF2-40B4-BE49-F238E27FC236}">
                    <a16:creationId xmlns:a16="http://schemas.microsoft.com/office/drawing/2014/main" id="{6B12235E-9294-43CC-A27B-9427D36C3D99}"/>
                  </a:ext>
                </a:extLst>
              </p14:cNvPr>
              <p14:cNvContentPartPr/>
              <p14:nvPr/>
            </p14:nvContentPartPr>
            <p14:xfrm>
              <a:off x="7487720" y="5255767"/>
              <a:ext cx="1064880" cy="2046960"/>
            </p14:xfrm>
          </p:contentPart>
        </mc:Choice>
        <mc:Fallback xmlns="">
          <p:pic>
            <p:nvPicPr>
              <p:cNvPr id="17" name="Ink 16">
                <a:extLst>
                  <a:ext uri="{FF2B5EF4-FFF2-40B4-BE49-F238E27FC236}">
                    <a16:creationId xmlns:a16="http://schemas.microsoft.com/office/drawing/2014/main" id="{6B12235E-9294-43CC-A27B-9427D36C3D99}"/>
                  </a:ext>
                </a:extLst>
              </p:cNvPr>
              <p:cNvPicPr/>
              <p:nvPr/>
            </p:nvPicPr>
            <p:blipFill>
              <a:blip r:embed="rId351"/>
              <a:stretch>
                <a:fillRect/>
              </a:stretch>
            </p:blipFill>
            <p:spPr>
              <a:xfrm>
                <a:off x="7478723" y="5246767"/>
                <a:ext cx="1082514" cy="20646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 name="Ink 26">
                <a:extLst>
                  <a:ext uri="{FF2B5EF4-FFF2-40B4-BE49-F238E27FC236}">
                    <a16:creationId xmlns:a16="http://schemas.microsoft.com/office/drawing/2014/main" id="{CD927994-720F-407B-A614-D0F43DFDCD6B}"/>
                  </a:ext>
                </a:extLst>
              </p14:cNvPr>
              <p14:cNvContentPartPr/>
              <p14:nvPr/>
            </p14:nvContentPartPr>
            <p14:xfrm>
              <a:off x="4247965" y="5278024"/>
              <a:ext cx="3427532" cy="1992894"/>
            </p14:xfrm>
          </p:contentPart>
        </mc:Choice>
        <mc:Fallback xmlns="">
          <p:pic>
            <p:nvPicPr>
              <p:cNvPr id="27" name="Ink 26">
                <a:extLst>
                  <a:ext uri="{FF2B5EF4-FFF2-40B4-BE49-F238E27FC236}">
                    <a16:creationId xmlns:a16="http://schemas.microsoft.com/office/drawing/2014/main" id="{CD927994-720F-407B-A614-D0F43DFDCD6B}"/>
                  </a:ext>
                </a:extLst>
              </p:cNvPr>
              <p:cNvPicPr/>
              <p:nvPr/>
            </p:nvPicPr>
            <p:blipFill>
              <a:blip r:embed="rId353"/>
              <a:stretch>
                <a:fillRect/>
              </a:stretch>
            </p:blipFill>
            <p:spPr>
              <a:xfrm>
                <a:off x="4238965" y="5269024"/>
                <a:ext cx="3445172" cy="2010533"/>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0" name="Ink 29">
                <a:extLst>
                  <a:ext uri="{FF2B5EF4-FFF2-40B4-BE49-F238E27FC236}">
                    <a16:creationId xmlns:a16="http://schemas.microsoft.com/office/drawing/2014/main" id="{DAB51B16-30BB-4AFB-9053-E35F17CFEE1F}"/>
                  </a:ext>
                </a:extLst>
              </p14:cNvPr>
              <p14:cNvContentPartPr/>
              <p14:nvPr/>
            </p14:nvContentPartPr>
            <p14:xfrm rot="266248">
              <a:off x="2716388" y="7078436"/>
              <a:ext cx="4399138" cy="522344"/>
            </p14:xfrm>
          </p:contentPart>
        </mc:Choice>
        <mc:Fallback xmlns="">
          <p:pic>
            <p:nvPicPr>
              <p:cNvPr id="30" name="Ink 29">
                <a:extLst>
                  <a:ext uri="{FF2B5EF4-FFF2-40B4-BE49-F238E27FC236}">
                    <a16:creationId xmlns:a16="http://schemas.microsoft.com/office/drawing/2014/main" id="{DAB51B16-30BB-4AFB-9053-E35F17CFEE1F}"/>
                  </a:ext>
                </a:extLst>
              </p:cNvPr>
              <p:cNvPicPr/>
              <p:nvPr/>
            </p:nvPicPr>
            <p:blipFill>
              <a:blip r:embed="rId355"/>
              <a:stretch>
                <a:fillRect/>
              </a:stretch>
            </p:blipFill>
            <p:spPr>
              <a:xfrm rot="266248">
                <a:off x="2707388" y="7069442"/>
                <a:ext cx="4416778" cy="539971"/>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47" name="Ink 246">
                <a:extLst>
                  <a:ext uri="{FF2B5EF4-FFF2-40B4-BE49-F238E27FC236}">
                    <a16:creationId xmlns:a16="http://schemas.microsoft.com/office/drawing/2014/main" id="{ED4713B1-77CB-489F-BF25-BFD66F56D104}"/>
                  </a:ext>
                </a:extLst>
              </p14:cNvPr>
              <p14:cNvContentPartPr/>
              <p14:nvPr/>
            </p14:nvContentPartPr>
            <p14:xfrm>
              <a:off x="2569611" y="1945935"/>
              <a:ext cx="2691903" cy="1935184"/>
            </p14:xfrm>
          </p:contentPart>
        </mc:Choice>
        <mc:Fallback xmlns="">
          <p:pic>
            <p:nvPicPr>
              <p:cNvPr id="247" name="Ink 246">
                <a:extLst>
                  <a:ext uri="{FF2B5EF4-FFF2-40B4-BE49-F238E27FC236}">
                    <a16:creationId xmlns:a16="http://schemas.microsoft.com/office/drawing/2014/main" id="{ED4713B1-77CB-489F-BF25-BFD66F56D104}"/>
                  </a:ext>
                </a:extLst>
              </p:cNvPr>
              <p:cNvPicPr/>
              <p:nvPr/>
            </p:nvPicPr>
            <p:blipFill>
              <a:blip r:embed="rId357"/>
              <a:stretch>
                <a:fillRect/>
              </a:stretch>
            </p:blipFill>
            <p:spPr>
              <a:xfrm>
                <a:off x="2560610" y="1936936"/>
                <a:ext cx="2709544" cy="1952822"/>
              </a:xfrm>
              <a:prstGeom prst="rect">
                <a:avLst/>
              </a:prstGeom>
            </p:spPr>
          </p:pic>
        </mc:Fallback>
      </mc:AlternateContent>
      <p:pic>
        <p:nvPicPr>
          <p:cNvPr id="248" name="Picture 247">
            <a:extLst>
              <a:ext uri="{FF2B5EF4-FFF2-40B4-BE49-F238E27FC236}">
                <a16:creationId xmlns:a16="http://schemas.microsoft.com/office/drawing/2014/main" id="{B5BA74D5-0AE1-4C34-BFEA-73F8D7AE41F6}"/>
              </a:ext>
            </a:extLst>
          </p:cNvPr>
          <p:cNvPicPr>
            <a:picLocks noChangeAspect="1"/>
          </p:cNvPicPr>
          <p:nvPr/>
        </p:nvPicPr>
        <p:blipFill>
          <a:blip r:embed="rId358"/>
          <a:stretch>
            <a:fillRect/>
          </a:stretch>
        </p:blipFill>
        <p:spPr>
          <a:xfrm>
            <a:off x="877052" y="5904797"/>
            <a:ext cx="572596" cy="465922"/>
          </a:xfrm>
          <a:prstGeom prst="rect">
            <a:avLst/>
          </a:prstGeom>
        </p:spPr>
      </p:pic>
      <p:pic>
        <p:nvPicPr>
          <p:cNvPr id="251" name="Picture 250">
            <a:extLst>
              <a:ext uri="{FF2B5EF4-FFF2-40B4-BE49-F238E27FC236}">
                <a16:creationId xmlns:a16="http://schemas.microsoft.com/office/drawing/2014/main" id="{F5604A81-765D-4319-B121-33A75597D823}"/>
              </a:ext>
            </a:extLst>
          </p:cNvPr>
          <p:cNvPicPr>
            <a:picLocks noChangeAspect="1"/>
          </p:cNvPicPr>
          <p:nvPr/>
        </p:nvPicPr>
        <p:blipFill>
          <a:blip r:embed="rId359"/>
          <a:stretch>
            <a:fillRect/>
          </a:stretch>
        </p:blipFill>
        <p:spPr>
          <a:xfrm>
            <a:off x="3592972" y="3979627"/>
            <a:ext cx="765377" cy="781104"/>
          </a:xfrm>
          <a:prstGeom prst="rect">
            <a:avLst/>
          </a:prstGeom>
        </p:spPr>
      </p:pic>
      <p:sp>
        <p:nvSpPr>
          <p:cNvPr id="6" name="TextBox 5">
            <a:extLst>
              <a:ext uri="{FF2B5EF4-FFF2-40B4-BE49-F238E27FC236}">
                <a16:creationId xmlns:a16="http://schemas.microsoft.com/office/drawing/2014/main" id="{44CD6173-4509-8C47-B2D8-3B0D0935C577}"/>
              </a:ext>
            </a:extLst>
          </p:cNvPr>
          <p:cNvSpPr txBox="1"/>
          <p:nvPr/>
        </p:nvSpPr>
        <p:spPr>
          <a:xfrm>
            <a:off x="6250415" y="2247683"/>
            <a:ext cx="2073523" cy="707886"/>
          </a:xfrm>
          <a:prstGeom prst="rect">
            <a:avLst/>
          </a:prstGeom>
          <a:noFill/>
        </p:spPr>
        <p:txBody>
          <a:bodyPr wrap="square" rtlCol="0">
            <a:spAutoFit/>
          </a:bodyPr>
          <a:lstStyle/>
          <a:p>
            <a:pPr algn="ctr"/>
            <a:r>
              <a:rPr lang="en-US" sz="2000" dirty="0">
                <a:solidFill>
                  <a:schemeClr val="tx1"/>
                </a:solidFill>
              </a:rPr>
              <a:t>Dev Pet Project</a:t>
            </a:r>
          </a:p>
          <a:p>
            <a:pPr algn="ctr"/>
            <a:r>
              <a:rPr lang="en-US" sz="2000" dirty="0">
                <a:solidFill>
                  <a:schemeClr val="tx1"/>
                </a:solidFill>
              </a:rPr>
              <a:t>Shadow IT</a:t>
            </a:r>
          </a:p>
        </p:txBody>
      </p:sp>
      <p:sp>
        <p:nvSpPr>
          <p:cNvPr id="239" name="TextBox 238">
            <a:extLst>
              <a:ext uri="{FF2B5EF4-FFF2-40B4-BE49-F238E27FC236}">
                <a16:creationId xmlns:a16="http://schemas.microsoft.com/office/drawing/2014/main" id="{89F8DD79-F726-D74A-8037-2BD1242C2240}"/>
              </a:ext>
            </a:extLst>
          </p:cNvPr>
          <p:cNvSpPr txBox="1"/>
          <p:nvPr/>
        </p:nvSpPr>
        <p:spPr>
          <a:xfrm>
            <a:off x="2895600" y="2656300"/>
            <a:ext cx="1971315" cy="769441"/>
          </a:xfrm>
          <a:prstGeom prst="rect">
            <a:avLst/>
          </a:prstGeom>
          <a:noFill/>
        </p:spPr>
        <p:txBody>
          <a:bodyPr wrap="square" rtlCol="0">
            <a:spAutoFit/>
          </a:bodyPr>
          <a:lstStyle/>
          <a:p>
            <a:r>
              <a:rPr lang="en-US" sz="2200" dirty="0">
                <a:solidFill>
                  <a:schemeClr val="tx1"/>
                </a:solidFill>
              </a:rPr>
              <a:t>Remote Users</a:t>
            </a:r>
          </a:p>
          <a:p>
            <a:r>
              <a:rPr lang="en-US" sz="2200" dirty="0">
                <a:solidFill>
                  <a:schemeClr val="tx1"/>
                </a:solidFill>
              </a:rPr>
              <a:t>&amp; Developers</a:t>
            </a:r>
          </a:p>
        </p:txBody>
      </p:sp>
      <p:sp>
        <p:nvSpPr>
          <p:cNvPr id="241" name="TextBox 240">
            <a:extLst>
              <a:ext uri="{FF2B5EF4-FFF2-40B4-BE49-F238E27FC236}">
                <a16:creationId xmlns:a16="http://schemas.microsoft.com/office/drawing/2014/main" id="{82610DD9-D323-D74A-ADB6-0C07632086AD}"/>
              </a:ext>
            </a:extLst>
          </p:cNvPr>
          <p:cNvSpPr txBox="1"/>
          <p:nvPr/>
        </p:nvSpPr>
        <p:spPr>
          <a:xfrm>
            <a:off x="520357" y="5165301"/>
            <a:ext cx="1535279" cy="400110"/>
          </a:xfrm>
          <a:prstGeom prst="rect">
            <a:avLst/>
          </a:prstGeom>
          <a:noFill/>
        </p:spPr>
        <p:txBody>
          <a:bodyPr wrap="square" rtlCol="0">
            <a:spAutoFit/>
          </a:bodyPr>
          <a:lstStyle/>
          <a:p>
            <a:r>
              <a:rPr lang="en-US" sz="2000" dirty="0">
                <a:solidFill>
                  <a:schemeClr val="tx1"/>
                </a:solidFill>
              </a:rPr>
              <a:t>Partners</a:t>
            </a:r>
          </a:p>
        </p:txBody>
      </p:sp>
      <p:sp>
        <p:nvSpPr>
          <p:cNvPr id="242" name="TextBox 241">
            <a:extLst>
              <a:ext uri="{FF2B5EF4-FFF2-40B4-BE49-F238E27FC236}">
                <a16:creationId xmlns:a16="http://schemas.microsoft.com/office/drawing/2014/main" id="{E6DE1EA9-BDE1-BC43-80E4-0BC9108ABAD8}"/>
              </a:ext>
            </a:extLst>
          </p:cNvPr>
          <p:cNvSpPr txBox="1"/>
          <p:nvPr/>
        </p:nvSpPr>
        <p:spPr>
          <a:xfrm>
            <a:off x="821956" y="5472108"/>
            <a:ext cx="1535279" cy="400110"/>
          </a:xfrm>
          <a:prstGeom prst="rect">
            <a:avLst/>
          </a:prstGeom>
          <a:noFill/>
        </p:spPr>
        <p:txBody>
          <a:bodyPr wrap="square" rtlCol="0">
            <a:spAutoFit/>
          </a:bodyPr>
          <a:lstStyle/>
          <a:p>
            <a:r>
              <a:rPr lang="en-US" sz="2000" dirty="0">
                <a:solidFill>
                  <a:schemeClr val="tx1"/>
                </a:solidFill>
              </a:rPr>
              <a:t>Customers</a:t>
            </a:r>
          </a:p>
        </p:txBody>
      </p:sp>
      <p:pic>
        <p:nvPicPr>
          <p:cNvPr id="243" name="Picture 242">
            <a:extLst>
              <a:ext uri="{FF2B5EF4-FFF2-40B4-BE49-F238E27FC236}">
                <a16:creationId xmlns:a16="http://schemas.microsoft.com/office/drawing/2014/main" id="{A04523BB-7369-1D49-BF22-B91D0902FA12}"/>
              </a:ext>
            </a:extLst>
          </p:cNvPr>
          <p:cNvPicPr>
            <a:picLocks noChangeAspect="1"/>
          </p:cNvPicPr>
          <p:nvPr/>
        </p:nvPicPr>
        <p:blipFill>
          <a:blip r:embed="rId358"/>
          <a:stretch>
            <a:fillRect/>
          </a:stretch>
        </p:blipFill>
        <p:spPr>
          <a:xfrm>
            <a:off x="6496747" y="3003914"/>
            <a:ext cx="579347" cy="483550"/>
          </a:xfrm>
          <a:prstGeom prst="rect">
            <a:avLst/>
          </a:prstGeom>
        </p:spPr>
      </p:pic>
      <p:pic>
        <p:nvPicPr>
          <p:cNvPr id="244" name="Picture 243">
            <a:extLst>
              <a:ext uri="{FF2B5EF4-FFF2-40B4-BE49-F238E27FC236}">
                <a16:creationId xmlns:a16="http://schemas.microsoft.com/office/drawing/2014/main" id="{71C1AD97-A875-944D-BA9D-4A3E6E6DB25B}"/>
              </a:ext>
            </a:extLst>
          </p:cNvPr>
          <p:cNvPicPr>
            <a:picLocks noChangeAspect="1"/>
          </p:cNvPicPr>
          <p:nvPr/>
        </p:nvPicPr>
        <p:blipFill>
          <a:blip r:embed="rId347"/>
          <a:stretch>
            <a:fillRect/>
          </a:stretch>
        </p:blipFill>
        <p:spPr>
          <a:xfrm>
            <a:off x="7317290" y="3041020"/>
            <a:ext cx="579347" cy="472873"/>
          </a:xfrm>
          <a:prstGeom prst="rect">
            <a:avLst/>
          </a:prstGeom>
        </p:spPr>
      </p:pic>
    </p:spTree>
    <p:extLst>
      <p:ext uri="{BB962C8B-B14F-4D97-AF65-F5344CB8AC3E}">
        <p14:creationId xmlns:p14="http://schemas.microsoft.com/office/powerpoint/2010/main" val="281736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1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1100"/>
                            </p:stCondLst>
                            <p:childTnLst>
                              <p:par>
                                <p:cTn id="28" presetID="10" presetClass="entr" presetSubtype="0" fill="hold" nodeType="afterEffect">
                                  <p:stCondLst>
                                    <p:cond delay="0"/>
                                  </p:stCondLst>
                                  <p:childTnLst>
                                    <p:set>
                                      <p:cBhvr>
                                        <p:cTn id="29" dur="1" fill="hold">
                                          <p:stCondLst>
                                            <p:cond delay="0"/>
                                          </p:stCondLst>
                                        </p:cTn>
                                        <p:tgtEl>
                                          <p:spTgt spid="186"/>
                                        </p:tgtEl>
                                        <p:attrNameLst>
                                          <p:attrName>style.visibility</p:attrName>
                                        </p:attrNameLst>
                                      </p:cBhvr>
                                      <p:to>
                                        <p:strVal val="visible"/>
                                      </p:to>
                                    </p:set>
                                    <p:animEffect transition="in" filter="fade">
                                      <p:cBhvr>
                                        <p:cTn id="30" dur="500"/>
                                        <p:tgtEl>
                                          <p:spTgt spid="1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9"/>
                                        </p:tgtEl>
                                        <p:attrNameLst>
                                          <p:attrName>style.visibility</p:attrName>
                                        </p:attrNameLst>
                                      </p:cBhvr>
                                      <p:to>
                                        <p:strVal val="visible"/>
                                      </p:to>
                                    </p:set>
                                    <p:animEffect transition="in" filter="fade">
                                      <p:cBhvr>
                                        <p:cTn id="35" dur="500"/>
                                        <p:tgtEl>
                                          <p:spTgt spid="17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1"/>
                                        </p:tgtEl>
                                        <p:attrNameLst>
                                          <p:attrName>style.visibility</p:attrName>
                                        </p:attrNameLst>
                                      </p:cBhvr>
                                      <p:to>
                                        <p:strVal val="visible"/>
                                      </p:to>
                                    </p:set>
                                    <p:animEffect transition="in" filter="fade">
                                      <p:cBhvr>
                                        <p:cTn id="40" dur="500"/>
                                        <p:tgtEl>
                                          <p:spTgt spid="18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left)">
                                      <p:cBhvr>
                                        <p:cTn id="59" dur="500"/>
                                        <p:tgtEl>
                                          <p:spTgt spid="47"/>
                                        </p:tgtEl>
                                      </p:cBhvr>
                                    </p:animEffect>
                                  </p:childTnLst>
                                </p:cTn>
                              </p:par>
                              <p:par>
                                <p:cTn id="60" presetID="1" presetClass="entr" presetSubtype="0" fill="hold" nodeType="withEffect">
                                  <p:stCondLst>
                                    <p:cond delay="0"/>
                                  </p:stCondLst>
                                  <p:childTnLst>
                                    <p:set>
                                      <p:cBhvr>
                                        <p:cTn id="61" dur="1" fill="hold">
                                          <p:stCondLst>
                                            <p:cond delay="0"/>
                                          </p:stCondLst>
                                        </p:cTn>
                                        <p:tgtEl>
                                          <p:spTgt spid="24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5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39"/>
                                        </p:tgtEl>
                                        <p:attrNameLst>
                                          <p:attrName>style.visibility</p:attrName>
                                        </p:attrNameLst>
                                      </p:cBhvr>
                                      <p:to>
                                        <p:strVal val="visible"/>
                                      </p:to>
                                    </p:se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left)">
                                      <p:cBhvr>
                                        <p:cTn id="69" dur="500"/>
                                        <p:tgtEl>
                                          <p:spTgt spid="27"/>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 presetClass="entr" presetSubtype="0" fill="hold" nodeType="withEffect">
                                  <p:stCondLst>
                                    <p:cond delay="0"/>
                                  </p:stCondLst>
                                  <p:childTnLst>
                                    <p:set>
                                      <p:cBhvr>
                                        <p:cTn id="75" dur="1" fill="hold">
                                          <p:stCondLst>
                                            <p:cond delay="0"/>
                                          </p:stCondLst>
                                        </p:cTn>
                                        <p:tgtEl>
                                          <p:spTgt spid="24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41"/>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42"/>
                                        </p:tgtEl>
                                        <p:attrNameLst>
                                          <p:attrName>style.visibility</p:attrName>
                                        </p:attrNameLst>
                                      </p:cBhvr>
                                      <p:to>
                                        <p:strVal val="visible"/>
                                      </p:to>
                                    </p:set>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500"/>
                                        <p:tgtEl>
                                          <p:spTgt spid="14"/>
                                        </p:tgtEl>
                                      </p:cBhvr>
                                    </p:animEffect>
                                  </p:childTnLst>
                                </p:cTn>
                              </p:par>
                            </p:childTnLst>
                          </p:cTn>
                        </p:par>
                        <p:par>
                          <p:cTn id="84" fill="hold">
                            <p:stCondLst>
                              <p:cond delay="2500"/>
                            </p:stCondLst>
                            <p:childTnLst>
                              <p:par>
                                <p:cTn id="85" presetID="22" presetClass="entr" presetSubtype="8" fill="hold"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left)">
                                      <p:cBhvr>
                                        <p:cTn id="87" dur="500"/>
                                        <p:tgtEl>
                                          <p:spTgt spid="30"/>
                                        </p:tgtEl>
                                      </p:cBhvr>
                                    </p:animEffect>
                                  </p:childTnLst>
                                </p:cTn>
                              </p:par>
                              <p:par>
                                <p:cTn id="88" presetID="22" presetClass="entr" presetSubtype="8" fill="hold" nodeType="withEffect">
                                  <p:stCondLst>
                                    <p:cond delay="0"/>
                                  </p:stCondLst>
                                  <p:childTnLst>
                                    <p:set>
                                      <p:cBhvr>
                                        <p:cTn id="89" dur="1" fill="hold">
                                          <p:stCondLst>
                                            <p:cond delay="0"/>
                                          </p:stCondLst>
                                        </p:cTn>
                                        <p:tgtEl>
                                          <p:spTgt spid="636"/>
                                        </p:tgtEl>
                                        <p:attrNameLst>
                                          <p:attrName>style.visibility</p:attrName>
                                        </p:attrNameLst>
                                      </p:cBhvr>
                                      <p:to>
                                        <p:strVal val="visible"/>
                                      </p:to>
                                    </p:set>
                                    <p:animEffect transition="in" filter="wipe(left)">
                                      <p:cBhvr>
                                        <p:cTn id="90" dur="500"/>
                                        <p:tgtEl>
                                          <p:spTgt spid="636"/>
                                        </p:tgtEl>
                                      </p:cBhvr>
                                    </p:animEffect>
                                  </p:childTnLst>
                                </p:cTn>
                              </p:par>
                              <p:par>
                                <p:cTn id="91" presetID="22" presetClass="entr" presetSubtype="8" fill="hold" nodeType="withEffect">
                                  <p:stCondLst>
                                    <p:cond delay="0"/>
                                  </p:stCondLst>
                                  <p:childTnLst>
                                    <p:set>
                                      <p:cBhvr>
                                        <p:cTn id="92" dur="1" fill="hold">
                                          <p:stCondLst>
                                            <p:cond delay="0"/>
                                          </p:stCondLst>
                                        </p:cTn>
                                        <p:tgtEl>
                                          <p:spTgt spid="635"/>
                                        </p:tgtEl>
                                        <p:attrNameLst>
                                          <p:attrName>style.visibility</p:attrName>
                                        </p:attrNameLst>
                                      </p:cBhvr>
                                      <p:to>
                                        <p:strVal val="visible"/>
                                      </p:to>
                                    </p:set>
                                    <p:animEffect transition="in" filter="wipe(left)">
                                      <p:cBhvr>
                                        <p:cTn id="93" dur="500"/>
                                        <p:tgtEl>
                                          <p:spTgt spid="63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fade">
                                      <p:cBhvr>
                                        <p:cTn id="98" dur="500"/>
                                        <p:tgtEl>
                                          <p:spTgt spid="62"/>
                                        </p:tgtEl>
                                      </p:cBhvr>
                                    </p:animEffect>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par>
                                <p:cTn id="103" presetID="22" presetClass="entr" presetSubtype="8" fill="hold" nodeType="withEffect">
                                  <p:stCondLst>
                                    <p:cond delay="0"/>
                                  </p:stCondLst>
                                  <p:childTnLst>
                                    <p:set>
                                      <p:cBhvr>
                                        <p:cTn id="104" dur="1" fill="hold">
                                          <p:stCondLst>
                                            <p:cond delay="0"/>
                                          </p:stCondLst>
                                        </p:cTn>
                                        <p:tgtEl>
                                          <p:spTgt spid="632"/>
                                        </p:tgtEl>
                                        <p:attrNameLst>
                                          <p:attrName>style.visibility</p:attrName>
                                        </p:attrNameLst>
                                      </p:cBhvr>
                                      <p:to>
                                        <p:strVal val="visible"/>
                                      </p:to>
                                    </p:set>
                                    <p:animEffect transition="in" filter="wipe(left)">
                                      <p:cBhvr>
                                        <p:cTn id="105" dur="1000"/>
                                        <p:tgtEl>
                                          <p:spTgt spid="63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62"/>
                                        </p:tgtEl>
                                      </p:cBhvr>
                                    </p:animEffect>
                                    <p:set>
                                      <p:cBhvr>
                                        <p:cTn id="110" dur="1" fill="hold">
                                          <p:stCondLst>
                                            <p:cond delay="499"/>
                                          </p:stCondLst>
                                        </p:cTn>
                                        <p:tgtEl>
                                          <p:spTgt spid="62"/>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9"/>
                                        </p:tgtEl>
                                      </p:cBhvr>
                                    </p:animEffect>
                                    <p:set>
                                      <p:cBhvr>
                                        <p:cTn id="113" dur="1" fill="hold">
                                          <p:stCondLst>
                                            <p:cond delay="499"/>
                                          </p:stCondLst>
                                        </p:cTn>
                                        <p:tgtEl>
                                          <p:spTgt spid="59"/>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nodeType="afterEffect">
                                  <p:stCondLst>
                                    <p:cond delay="0"/>
                                  </p:stCondLst>
                                  <p:childTnLst>
                                    <p:set>
                                      <p:cBhvr>
                                        <p:cTn id="116" dur="1" fill="hold">
                                          <p:stCondLst>
                                            <p:cond delay="0"/>
                                          </p:stCondLst>
                                        </p:cTn>
                                        <p:tgtEl>
                                          <p:spTgt spid="173"/>
                                        </p:tgtEl>
                                        <p:attrNameLst>
                                          <p:attrName>style.visibility</p:attrName>
                                        </p:attrNameLst>
                                      </p:cBhvr>
                                      <p:to>
                                        <p:strVal val="visible"/>
                                      </p:to>
                                    </p:set>
                                    <p:animEffect transition="in" filter="fade">
                                      <p:cBhvr>
                                        <p:cTn id="117" dur="500"/>
                                        <p:tgtEl>
                                          <p:spTgt spid="173"/>
                                        </p:tgtEl>
                                      </p:cBhvr>
                                    </p:animEffect>
                                  </p:childTnLst>
                                </p:cTn>
                              </p:par>
                            </p:childTnLst>
                          </p:cTn>
                        </p:par>
                        <p:par>
                          <p:cTn id="118" fill="hold">
                            <p:stCondLst>
                              <p:cond delay="1000"/>
                            </p:stCondLst>
                            <p:childTnLst>
                              <p:par>
                                <p:cTn id="119" presetID="10" presetClass="entr" presetSubtype="0" fill="hold" nodeType="afterEffect">
                                  <p:stCondLst>
                                    <p:cond delay="0"/>
                                  </p:stCondLst>
                                  <p:childTnLst>
                                    <p:set>
                                      <p:cBhvr>
                                        <p:cTn id="120" dur="1" fill="hold">
                                          <p:stCondLst>
                                            <p:cond delay="0"/>
                                          </p:stCondLst>
                                        </p:cTn>
                                        <p:tgtEl>
                                          <p:spTgt spid="188"/>
                                        </p:tgtEl>
                                        <p:attrNameLst>
                                          <p:attrName>style.visibility</p:attrName>
                                        </p:attrNameLst>
                                      </p:cBhvr>
                                      <p:to>
                                        <p:strVal val="visible"/>
                                      </p:to>
                                    </p:set>
                                    <p:animEffect transition="in" filter="fade">
                                      <p:cBhvr>
                                        <p:cTn id="121" dur="500"/>
                                        <p:tgtEl>
                                          <p:spTgt spid="188"/>
                                        </p:tgtEl>
                                      </p:cBhvr>
                                    </p:animEffect>
                                  </p:childTnLst>
                                </p:cTn>
                              </p:par>
                            </p:childTnLst>
                          </p:cTn>
                        </p:par>
                        <p:par>
                          <p:cTn id="122" fill="hold">
                            <p:stCondLst>
                              <p:cond delay="1500"/>
                            </p:stCondLst>
                            <p:childTnLst>
                              <p:par>
                                <p:cTn id="123" presetID="22" presetClass="entr" presetSubtype="1" fill="hold" nodeType="afterEffect">
                                  <p:stCondLst>
                                    <p:cond delay="0"/>
                                  </p:stCondLst>
                                  <p:childTnLst>
                                    <p:set>
                                      <p:cBhvr>
                                        <p:cTn id="124" dur="1" fill="hold">
                                          <p:stCondLst>
                                            <p:cond delay="0"/>
                                          </p:stCondLst>
                                        </p:cTn>
                                        <p:tgtEl>
                                          <p:spTgt spid="138"/>
                                        </p:tgtEl>
                                        <p:attrNameLst>
                                          <p:attrName>style.visibility</p:attrName>
                                        </p:attrNameLst>
                                      </p:cBhvr>
                                      <p:to>
                                        <p:strVal val="visible"/>
                                      </p:to>
                                    </p:set>
                                    <p:animEffect transition="in" filter="wipe(up)">
                                      <p:cBhvr>
                                        <p:cTn id="125" dur="500"/>
                                        <p:tgtEl>
                                          <p:spTgt spid="138"/>
                                        </p:tgtEl>
                                      </p:cBhvr>
                                    </p:animEffect>
                                  </p:childTnLst>
                                </p:cTn>
                              </p:par>
                            </p:childTnLst>
                          </p:cTn>
                        </p:par>
                        <p:par>
                          <p:cTn id="126" fill="hold">
                            <p:stCondLst>
                              <p:cond delay="2000"/>
                            </p:stCondLst>
                            <p:childTnLst>
                              <p:par>
                                <p:cTn id="127" presetID="10" presetClass="entr" presetSubtype="0" fill="hold" nodeType="afterEffect">
                                  <p:stCondLst>
                                    <p:cond delay="0"/>
                                  </p:stCondLst>
                                  <p:childTnLst>
                                    <p:set>
                                      <p:cBhvr>
                                        <p:cTn id="128" dur="1" fill="hold">
                                          <p:stCondLst>
                                            <p:cond delay="0"/>
                                          </p:stCondLst>
                                        </p:cTn>
                                        <p:tgtEl>
                                          <p:spTgt spid="139"/>
                                        </p:tgtEl>
                                        <p:attrNameLst>
                                          <p:attrName>style.visibility</p:attrName>
                                        </p:attrNameLst>
                                      </p:cBhvr>
                                      <p:to>
                                        <p:strVal val="visible"/>
                                      </p:to>
                                    </p:set>
                                    <p:animEffect transition="in" filter="fade">
                                      <p:cBhvr>
                                        <p:cTn id="129" dur="500"/>
                                        <p:tgtEl>
                                          <p:spTgt spid="139"/>
                                        </p:tgtEl>
                                      </p:cBhvr>
                                    </p:animEffect>
                                  </p:childTnLst>
                                </p:cTn>
                              </p:par>
                              <p:par>
                                <p:cTn id="130" presetID="22" presetClass="entr" presetSubtype="8" fill="hold" nodeType="withEffect">
                                  <p:stCondLst>
                                    <p:cond delay="0"/>
                                  </p:stCondLst>
                                  <p:childTnLst>
                                    <p:set>
                                      <p:cBhvr>
                                        <p:cTn id="131" dur="1" fill="hold">
                                          <p:stCondLst>
                                            <p:cond delay="0"/>
                                          </p:stCondLst>
                                        </p:cTn>
                                        <p:tgtEl>
                                          <p:spTgt spid="634"/>
                                        </p:tgtEl>
                                        <p:attrNameLst>
                                          <p:attrName>style.visibility</p:attrName>
                                        </p:attrNameLst>
                                      </p:cBhvr>
                                      <p:to>
                                        <p:strVal val="visible"/>
                                      </p:to>
                                    </p:set>
                                    <p:animEffect transition="in" filter="wipe(left)">
                                      <p:cBhvr>
                                        <p:cTn id="132" dur="500"/>
                                        <p:tgtEl>
                                          <p:spTgt spid="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9" grpId="0"/>
      <p:bldP spid="241" grpId="0"/>
      <p:bldP spid="2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39BC8-F114-4259-B043-300309993540}"/>
              </a:ext>
            </a:extLst>
          </p:cNvPr>
          <p:cNvSpPr>
            <a:spLocks noGrp="1"/>
          </p:cNvSpPr>
          <p:nvPr>
            <p:ph idx="1"/>
          </p:nvPr>
        </p:nvSpPr>
        <p:spPr>
          <a:xfrm>
            <a:off x="1722681" y="1526481"/>
            <a:ext cx="20514963" cy="10941713"/>
          </a:xfrm>
        </p:spPr>
        <p:txBody>
          <a:bodyPr>
            <a:noAutofit/>
          </a:bodyPr>
          <a:lstStyle/>
          <a:p>
            <a:pPr marL="0" indent="0">
              <a:buNone/>
            </a:pPr>
            <a:r>
              <a:rPr lang="en-US" sz="4000" b="1" dirty="0"/>
              <a:t>What do we really want?</a:t>
            </a:r>
            <a:endParaRPr lang="en-US" sz="3600" b="1" dirty="0"/>
          </a:p>
          <a:p>
            <a:pPr marL="0" indent="0">
              <a:buNone/>
            </a:pPr>
            <a:r>
              <a:rPr lang="en-US" sz="3200" dirty="0"/>
              <a:t>    • Stability and consistency without sacrificing productivity.</a:t>
            </a:r>
          </a:p>
          <a:p>
            <a:pPr marL="0" indent="0">
              <a:buNone/>
            </a:pPr>
            <a:r>
              <a:rPr lang="en-US" sz="3200" dirty="0"/>
              <a:t>    • Implement zero-trust across all communications and access.</a:t>
            </a:r>
          </a:p>
          <a:p>
            <a:pPr marL="0" indent="0">
              <a:buNone/>
            </a:pPr>
            <a:r>
              <a:rPr lang="en-US" sz="3200" dirty="0"/>
              <a:t>        </a:t>
            </a:r>
            <a:r>
              <a:rPr lang="en-US" sz="3200" dirty="0">
                <a:solidFill>
                  <a:schemeClr val="bg2"/>
                </a:solidFill>
              </a:rPr>
              <a:t>• </a:t>
            </a:r>
            <a:r>
              <a:rPr lang="en-US" sz="3200" dirty="0"/>
              <a:t>While reducing the burden on security and network teams.</a:t>
            </a:r>
          </a:p>
          <a:p>
            <a:pPr marL="0" indent="0">
              <a:buNone/>
            </a:pPr>
            <a:r>
              <a:rPr lang="en-US" sz="3200" dirty="0"/>
              <a:t>        </a:t>
            </a:r>
            <a:r>
              <a:rPr lang="en-US" sz="3200" dirty="0">
                <a:solidFill>
                  <a:schemeClr val="bg2"/>
                </a:solidFill>
              </a:rPr>
              <a:t>•</a:t>
            </a:r>
            <a:r>
              <a:rPr lang="en-US" sz="3200" dirty="0"/>
              <a:t> While accelerating velocity for Developers and removing technical debt.</a:t>
            </a:r>
          </a:p>
          <a:p>
            <a:pPr marL="0" indent="0">
              <a:buNone/>
            </a:pPr>
            <a:endParaRPr lang="en-US" sz="1400" dirty="0"/>
          </a:p>
          <a:p>
            <a:pPr marL="0" indent="0">
              <a:buNone/>
            </a:pPr>
            <a:r>
              <a:rPr lang="en-US" sz="4400" b="1" dirty="0"/>
              <a:t>Challenges</a:t>
            </a:r>
          </a:p>
          <a:p>
            <a:pPr marL="0" indent="0">
              <a:buNone/>
            </a:pPr>
            <a:endParaRPr lang="en-US" sz="1050" dirty="0"/>
          </a:p>
          <a:p>
            <a:pPr marL="0" indent="0">
              <a:buNone/>
            </a:pPr>
            <a:r>
              <a:rPr lang="en-US" sz="3600" dirty="0"/>
              <a:t>    • Manual &amp; complex processes in application delivery</a:t>
            </a:r>
          </a:p>
          <a:p>
            <a:pPr marL="0" indent="0">
              <a:buNone/>
            </a:pPr>
            <a:r>
              <a:rPr lang="en-US" sz="3600" dirty="0"/>
              <a:t>    • Managing risk whenever changes are made</a:t>
            </a:r>
          </a:p>
          <a:p>
            <a:pPr marL="0" indent="0">
              <a:buNone/>
            </a:pPr>
            <a:r>
              <a:rPr lang="en-US" sz="3600" dirty="0"/>
              <a:t>    • Discovering and tracking services and service health at a GLOBAL level</a:t>
            </a:r>
          </a:p>
          <a:p>
            <a:pPr marL="0" indent="0">
              <a:buNone/>
            </a:pPr>
            <a:r>
              <a:rPr lang="en-US" sz="3600" dirty="0"/>
              <a:t>    • Lack of a controlled perimeter</a:t>
            </a:r>
          </a:p>
          <a:p>
            <a:pPr marL="0" indent="0">
              <a:buNone/>
            </a:pPr>
            <a:r>
              <a:rPr lang="en-US" sz="3600" dirty="0"/>
              <a:t>    • Diverse multi-everything:</a:t>
            </a:r>
          </a:p>
          <a:p>
            <a:pPr marL="0" indent="0">
              <a:buNone/>
            </a:pPr>
            <a:r>
              <a:rPr lang="en-US" sz="3600" dirty="0"/>
              <a:t>        </a:t>
            </a:r>
            <a:r>
              <a:rPr lang="en-US" sz="3600" dirty="0">
                <a:solidFill>
                  <a:schemeClr val="bg2"/>
                </a:solidFill>
              </a:rPr>
              <a:t>•</a:t>
            </a:r>
            <a:r>
              <a:rPr lang="en-US" sz="3600" dirty="0"/>
              <a:t>  Clouds, Regions / AZs, runtime platforms (BM, VMs, Containers)</a:t>
            </a:r>
          </a:p>
          <a:p>
            <a:pPr marL="0" indent="0">
              <a:buNone/>
            </a:pPr>
            <a:r>
              <a:rPr lang="en-US" sz="3600" dirty="0"/>
              <a:t>    • Managing / brokering disparate Identities</a:t>
            </a:r>
          </a:p>
          <a:p>
            <a:pPr marL="0" indent="0">
              <a:buNone/>
            </a:pPr>
            <a:r>
              <a:rPr lang="en-US" sz="3600" dirty="0"/>
              <a:t>        </a:t>
            </a:r>
            <a:r>
              <a:rPr lang="en-US" sz="3600" dirty="0">
                <a:solidFill>
                  <a:schemeClr val="bg2"/>
                </a:solidFill>
              </a:rPr>
              <a:t>•</a:t>
            </a:r>
            <a:r>
              <a:rPr lang="en-US" sz="3600" dirty="0"/>
              <a:t> Cloud native vs JWT vs “…” </a:t>
            </a:r>
          </a:p>
          <a:p>
            <a:pPr marL="0" indent="0">
              <a:buNone/>
            </a:pPr>
            <a:r>
              <a:rPr lang="en-US" sz="3600" dirty="0"/>
              <a:t>    • Secure networking is hard</a:t>
            </a:r>
          </a:p>
          <a:p>
            <a:pPr marL="0" indent="0">
              <a:buNone/>
            </a:pPr>
            <a:endParaRPr lang="en-US" sz="2400" dirty="0"/>
          </a:p>
        </p:txBody>
      </p:sp>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9" y="231566"/>
            <a:ext cx="9557934" cy="1273428"/>
          </a:xfrm>
        </p:spPr>
        <p:txBody>
          <a:bodyPr>
            <a:noAutofit/>
          </a:bodyPr>
          <a:lstStyle/>
          <a:p>
            <a:r>
              <a:rPr lang="en-US" sz="7198" dirty="0">
                <a:effectLst>
                  <a:outerShdw blurRad="38100" dist="38100" dir="2700000" algn="tl">
                    <a:srgbClr val="000000">
                      <a:alpha val="43137"/>
                    </a:srgbClr>
                  </a:outerShdw>
                </a:effectLst>
                <a:latin typeface="Gilmer" panose="00000500000000000000" pitchFamily="50" charset="0"/>
              </a:rPr>
              <a:t>Goals &amp; Challenges</a:t>
            </a:r>
          </a:p>
        </p:txBody>
      </p:sp>
    </p:spTree>
    <p:extLst>
      <p:ext uri="{BB962C8B-B14F-4D97-AF65-F5344CB8AC3E}">
        <p14:creationId xmlns:p14="http://schemas.microsoft.com/office/powerpoint/2010/main" val="2936654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0835833" cy="1273428"/>
          </a:xfrm>
        </p:spPr>
        <p:txBody>
          <a:bodyPr>
            <a:noAutofit/>
          </a:bodyPr>
          <a:lstStyle/>
          <a:p>
            <a:r>
              <a:rPr lang="en-US" sz="7198" dirty="0">
                <a:effectLst>
                  <a:outerShdw blurRad="38100" dist="38100" dir="2700000" algn="tl">
                    <a:srgbClr val="000000">
                      <a:alpha val="43137"/>
                    </a:srgbClr>
                  </a:outerShdw>
                </a:effectLst>
                <a:latin typeface="Gilmer" panose="00000500000000000000" pitchFamily="50" charset="0"/>
              </a:rPr>
              <a:t>Consul as the single point of truth for services</a:t>
            </a:r>
          </a:p>
        </p:txBody>
      </p:sp>
      <p:pic>
        <p:nvPicPr>
          <p:cNvPr id="179" name="Picture 178">
            <a:extLst>
              <a:ext uri="{FF2B5EF4-FFF2-40B4-BE49-F238E27FC236}">
                <a16:creationId xmlns:a16="http://schemas.microsoft.com/office/drawing/2014/main" id="{9A5DB7F6-C633-49DE-B03A-08DFD36AF295}"/>
              </a:ext>
            </a:extLst>
          </p:cNvPr>
          <p:cNvPicPr>
            <a:picLocks noChangeAspect="1"/>
          </p:cNvPicPr>
          <p:nvPr/>
        </p:nvPicPr>
        <p:blipFill>
          <a:blip r:embed="rId3"/>
          <a:stretch>
            <a:fillRect/>
          </a:stretch>
        </p:blipFill>
        <p:spPr>
          <a:xfrm>
            <a:off x="12606223" y="3349428"/>
            <a:ext cx="1572904" cy="1158340"/>
          </a:xfrm>
          <a:prstGeom prst="rect">
            <a:avLst/>
          </a:prstGeom>
        </p:spPr>
      </p:pic>
      <p:pic>
        <p:nvPicPr>
          <p:cNvPr id="180" name="Picture 179">
            <a:extLst>
              <a:ext uri="{FF2B5EF4-FFF2-40B4-BE49-F238E27FC236}">
                <a16:creationId xmlns:a16="http://schemas.microsoft.com/office/drawing/2014/main" id="{BDFEAFDF-32D7-4EE3-BFDF-C028F1DC2F95}"/>
              </a:ext>
            </a:extLst>
          </p:cNvPr>
          <p:cNvPicPr>
            <a:picLocks noChangeAspect="1"/>
          </p:cNvPicPr>
          <p:nvPr/>
        </p:nvPicPr>
        <p:blipFill>
          <a:blip r:embed="rId4"/>
          <a:stretch>
            <a:fillRect/>
          </a:stretch>
        </p:blipFill>
        <p:spPr>
          <a:xfrm>
            <a:off x="22229564" y="3400662"/>
            <a:ext cx="1304657" cy="1207113"/>
          </a:xfrm>
          <a:prstGeom prst="rect">
            <a:avLst/>
          </a:prstGeom>
        </p:spPr>
      </p:pic>
      <p:pic>
        <p:nvPicPr>
          <p:cNvPr id="181" name="Picture 180">
            <a:extLst>
              <a:ext uri="{FF2B5EF4-FFF2-40B4-BE49-F238E27FC236}">
                <a16:creationId xmlns:a16="http://schemas.microsoft.com/office/drawing/2014/main" id="{D7873C63-FC8E-422F-8E54-982933D92AE6}"/>
              </a:ext>
            </a:extLst>
          </p:cNvPr>
          <p:cNvPicPr>
            <a:picLocks noChangeAspect="1"/>
          </p:cNvPicPr>
          <p:nvPr/>
        </p:nvPicPr>
        <p:blipFill>
          <a:blip r:embed="rId5"/>
          <a:stretch>
            <a:fillRect/>
          </a:stretch>
        </p:blipFill>
        <p:spPr>
          <a:xfrm>
            <a:off x="17725005" y="3321937"/>
            <a:ext cx="1290074" cy="1266788"/>
          </a:xfrm>
          <a:prstGeom prst="rect">
            <a:avLst/>
          </a:prstGeom>
        </p:spPr>
      </p:pic>
      <p:pic>
        <p:nvPicPr>
          <p:cNvPr id="186" name="Picture 185">
            <a:extLst>
              <a:ext uri="{FF2B5EF4-FFF2-40B4-BE49-F238E27FC236}">
                <a16:creationId xmlns:a16="http://schemas.microsoft.com/office/drawing/2014/main" id="{E7883343-9F2A-4130-B98E-C84FED05B88E}"/>
              </a:ext>
            </a:extLst>
          </p:cNvPr>
          <p:cNvPicPr>
            <a:picLocks noChangeAspect="1"/>
          </p:cNvPicPr>
          <p:nvPr/>
        </p:nvPicPr>
        <p:blipFill>
          <a:blip r:embed="rId6"/>
          <a:stretch>
            <a:fillRect/>
          </a:stretch>
        </p:blipFill>
        <p:spPr>
          <a:xfrm>
            <a:off x="10241161" y="6772448"/>
            <a:ext cx="1627773" cy="981541"/>
          </a:xfrm>
          <a:prstGeom prst="rect">
            <a:avLst/>
          </a:prstGeom>
        </p:spPr>
      </p:pic>
      <p:grpSp>
        <p:nvGrpSpPr>
          <p:cNvPr id="20" name="Group 19">
            <a:extLst>
              <a:ext uri="{FF2B5EF4-FFF2-40B4-BE49-F238E27FC236}">
                <a16:creationId xmlns:a16="http://schemas.microsoft.com/office/drawing/2014/main" id="{02E96EE7-AE44-49E0-9D3D-36DA95338C7C}"/>
              </a:ext>
            </a:extLst>
          </p:cNvPr>
          <p:cNvGrpSpPr/>
          <p:nvPr/>
        </p:nvGrpSpPr>
        <p:grpSpPr>
          <a:xfrm>
            <a:off x="9343306" y="5198142"/>
            <a:ext cx="66600" cy="4118040"/>
            <a:chOff x="8112106" y="5222982"/>
            <a:chExt cx="66600" cy="41180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EE04E1C-8707-483C-BC34-E92D02017FE0}"/>
                    </a:ext>
                  </a:extLst>
                </p14:cNvPr>
                <p14:cNvContentPartPr/>
                <p14:nvPr/>
              </p14:nvContentPartPr>
              <p14:xfrm>
                <a:off x="8120746" y="5222982"/>
                <a:ext cx="17640" cy="376200"/>
              </p14:xfrm>
            </p:contentPart>
          </mc:Choice>
          <mc:Fallback xmlns="">
            <p:pic>
              <p:nvPicPr>
                <p:cNvPr id="8" name="Ink 7">
                  <a:extLst>
                    <a:ext uri="{FF2B5EF4-FFF2-40B4-BE49-F238E27FC236}">
                      <a16:creationId xmlns:a16="http://schemas.microsoft.com/office/drawing/2014/main" id="{BEE04E1C-8707-483C-BC34-E92D02017FE0}"/>
                    </a:ext>
                  </a:extLst>
                </p:cNvPr>
                <p:cNvPicPr/>
                <p:nvPr/>
              </p:nvPicPr>
              <p:blipFill>
                <a:blip r:embed="rId8"/>
                <a:stretch>
                  <a:fillRect/>
                </a:stretch>
              </p:blipFill>
              <p:spPr>
                <a:xfrm>
                  <a:off x="8111746" y="5213982"/>
                  <a:ext cx="352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4D3CAF9B-072D-4B27-98D2-8E1CB5270E0E}"/>
                    </a:ext>
                  </a:extLst>
                </p14:cNvPr>
                <p14:cNvContentPartPr/>
                <p14:nvPr/>
              </p14:nvContentPartPr>
              <p14:xfrm>
                <a:off x="8123266" y="6075822"/>
                <a:ext cx="24120" cy="405000"/>
              </p14:xfrm>
            </p:contentPart>
          </mc:Choice>
          <mc:Fallback xmlns="">
            <p:pic>
              <p:nvPicPr>
                <p:cNvPr id="9" name="Ink 8">
                  <a:extLst>
                    <a:ext uri="{FF2B5EF4-FFF2-40B4-BE49-F238E27FC236}">
                      <a16:creationId xmlns:a16="http://schemas.microsoft.com/office/drawing/2014/main" id="{4D3CAF9B-072D-4B27-98D2-8E1CB5270E0E}"/>
                    </a:ext>
                  </a:extLst>
                </p:cNvPr>
                <p:cNvPicPr/>
                <p:nvPr/>
              </p:nvPicPr>
              <p:blipFill>
                <a:blip r:embed="rId10"/>
                <a:stretch>
                  <a:fillRect/>
                </a:stretch>
              </p:blipFill>
              <p:spPr>
                <a:xfrm>
                  <a:off x="8114266" y="6066822"/>
                  <a:ext cx="417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D9FFD3DF-C5F4-46AE-888D-53DACE29C2EF}"/>
                    </a:ext>
                  </a:extLst>
                </p14:cNvPr>
                <p14:cNvContentPartPr/>
                <p14:nvPr/>
              </p14:nvContentPartPr>
              <p14:xfrm>
                <a:off x="8150266" y="7964022"/>
                <a:ext cx="28440" cy="408600"/>
              </p14:xfrm>
            </p:contentPart>
          </mc:Choice>
          <mc:Fallback xmlns="">
            <p:pic>
              <p:nvPicPr>
                <p:cNvPr id="11" name="Ink 10">
                  <a:extLst>
                    <a:ext uri="{FF2B5EF4-FFF2-40B4-BE49-F238E27FC236}">
                      <a16:creationId xmlns:a16="http://schemas.microsoft.com/office/drawing/2014/main" id="{D9FFD3DF-C5F4-46AE-888D-53DACE29C2EF}"/>
                    </a:ext>
                  </a:extLst>
                </p:cNvPr>
                <p:cNvPicPr/>
                <p:nvPr/>
              </p:nvPicPr>
              <p:blipFill>
                <a:blip r:embed="rId12"/>
                <a:stretch>
                  <a:fillRect/>
                </a:stretch>
              </p:blipFill>
              <p:spPr>
                <a:xfrm>
                  <a:off x="8141266" y="7955022"/>
                  <a:ext cx="460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595B3781-480E-40E9-8380-A578EBFE66E0}"/>
                    </a:ext>
                  </a:extLst>
                </p14:cNvPr>
                <p14:cNvContentPartPr/>
                <p14:nvPr/>
              </p14:nvContentPartPr>
              <p14:xfrm>
                <a:off x="8112106" y="8948622"/>
                <a:ext cx="38520" cy="392400"/>
              </p14:xfrm>
            </p:contentPart>
          </mc:Choice>
          <mc:Fallback xmlns="">
            <p:pic>
              <p:nvPicPr>
                <p:cNvPr id="12" name="Ink 11">
                  <a:extLst>
                    <a:ext uri="{FF2B5EF4-FFF2-40B4-BE49-F238E27FC236}">
                      <a16:creationId xmlns:a16="http://schemas.microsoft.com/office/drawing/2014/main" id="{595B3781-480E-40E9-8380-A578EBFE66E0}"/>
                    </a:ext>
                  </a:extLst>
                </p:cNvPr>
                <p:cNvPicPr/>
                <p:nvPr/>
              </p:nvPicPr>
              <p:blipFill>
                <a:blip r:embed="rId14"/>
                <a:stretch>
                  <a:fillRect/>
                </a:stretch>
              </p:blipFill>
              <p:spPr>
                <a:xfrm>
                  <a:off x="8103106" y="8939622"/>
                  <a:ext cx="56160" cy="410040"/>
                </a:xfrm>
                <a:prstGeom prst="rect">
                  <a:avLst/>
                </a:prstGeom>
              </p:spPr>
            </p:pic>
          </mc:Fallback>
        </mc:AlternateContent>
      </p:grpSp>
      <p:pic>
        <p:nvPicPr>
          <p:cNvPr id="24" name="Picture 23">
            <a:extLst>
              <a:ext uri="{FF2B5EF4-FFF2-40B4-BE49-F238E27FC236}">
                <a16:creationId xmlns:a16="http://schemas.microsoft.com/office/drawing/2014/main" id="{6EE0E276-870C-41BA-A889-189EA2F2832F}"/>
              </a:ext>
            </a:extLst>
          </p:cNvPr>
          <p:cNvPicPr>
            <a:picLocks noChangeAspect="1"/>
          </p:cNvPicPr>
          <p:nvPr/>
        </p:nvPicPr>
        <p:blipFill>
          <a:blip r:embed="rId15"/>
          <a:stretch>
            <a:fillRect/>
          </a:stretch>
        </p:blipFill>
        <p:spPr>
          <a:xfrm>
            <a:off x="8696289" y="6589552"/>
            <a:ext cx="1365622" cy="1164437"/>
          </a:xfrm>
          <a:prstGeom prst="rect">
            <a:avLst/>
          </a:prstGeom>
        </p:spPr>
      </p:pic>
      <p:pic>
        <p:nvPicPr>
          <p:cNvPr id="25" name="Picture 24">
            <a:extLst>
              <a:ext uri="{FF2B5EF4-FFF2-40B4-BE49-F238E27FC236}">
                <a16:creationId xmlns:a16="http://schemas.microsoft.com/office/drawing/2014/main" id="{1D5BD2F4-960A-4984-B211-5CB4F4EA04DD}"/>
              </a:ext>
            </a:extLst>
          </p:cNvPr>
          <p:cNvPicPr>
            <a:picLocks noChangeAspect="1"/>
          </p:cNvPicPr>
          <p:nvPr/>
        </p:nvPicPr>
        <p:blipFill>
          <a:blip r:embed="rId16"/>
          <a:stretch>
            <a:fillRect/>
          </a:stretch>
        </p:blipFill>
        <p:spPr>
          <a:xfrm>
            <a:off x="19647538" y="3349428"/>
            <a:ext cx="1346793" cy="1249901"/>
          </a:xfrm>
          <a:prstGeom prst="rect">
            <a:avLst/>
          </a:prstGeom>
        </p:spPr>
      </p:pic>
      <p:pic>
        <p:nvPicPr>
          <p:cNvPr id="26" name="Picture 25">
            <a:extLst>
              <a:ext uri="{FF2B5EF4-FFF2-40B4-BE49-F238E27FC236}">
                <a16:creationId xmlns:a16="http://schemas.microsoft.com/office/drawing/2014/main" id="{C48EAE3E-1F48-47A2-894E-16FA8EC1E716}"/>
              </a:ext>
            </a:extLst>
          </p:cNvPr>
          <p:cNvPicPr>
            <a:picLocks noChangeAspect="1"/>
          </p:cNvPicPr>
          <p:nvPr/>
        </p:nvPicPr>
        <p:blipFill>
          <a:blip r:embed="rId17"/>
          <a:stretch>
            <a:fillRect/>
          </a:stretch>
        </p:blipFill>
        <p:spPr>
          <a:xfrm>
            <a:off x="15403808" y="3544572"/>
            <a:ext cx="1688738" cy="859611"/>
          </a:xfrm>
          <a:prstGeom prst="rect">
            <a:avLst/>
          </a:prstGeom>
        </p:spPr>
      </p:pic>
      <p:grpSp>
        <p:nvGrpSpPr>
          <p:cNvPr id="139" name="Group 138">
            <a:extLst>
              <a:ext uri="{FF2B5EF4-FFF2-40B4-BE49-F238E27FC236}">
                <a16:creationId xmlns:a16="http://schemas.microsoft.com/office/drawing/2014/main" id="{4D957372-2D81-4FBB-87A0-477EDA10F25E}"/>
              </a:ext>
            </a:extLst>
          </p:cNvPr>
          <p:cNvGrpSpPr/>
          <p:nvPr/>
        </p:nvGrpSpPr>
        <p:grpSpPr>
          <a:xfrm>
            <a:off x="12625701" y="9944947"/>
            <a:ext cx="10927998" cy="1285838"/>
            <a:chOff x="11219767" y="9773081"/>
            <a:chExt cx="10927998" cy="1285838"/>
          </a:xfrm>
        </p:grpSpPr>
        <p:pic>
          <p:nvPicPr>
            <p:cNvPr id="52" name="Picture 51">
              <a:extLst>
                <a:ext uri="{FF2B5EF4-FFF2-40B4-BE49-F238E27FC236}">
                  <a16:creationId xmlns:a16="http://schemas.microsoft.com/office/drawing/2014/main" id="{F5AFE90F-1C02-41F7-9F24-7110FC96F718}"/>
                </a:ext>
              </a:extLst>
            </p:cNvPr>
            <p:cNvPicPr>
              <a:picLocks noChangeAspect="1"/>
            </p:cNvPicPr>
            <p:nvPr/>
          </p:nvPicPr>
          <p:blipFill>
            <a:blip r:embed="rId3"/>
            <a:stretch>
              <a:fillRect/>
            </a:stretch>
          </p:blipFill>
          <p:spPr>
            <a:xfrm>
              <a:off x="11219767" y="9800572"/>
              <a:ext cx="1572904" cy="1158340"/>
            </a:xfrm>
            <a:prstGeom prst="rect">
              <a:avLst/>
            </a:prstGeom>
          </p:spPr>
        </p:pic>
        <p:pic>
          <p:nvPicPr>
            <p:cNvPr id="53" name="Picture 52">
              <a:extLst>
                <a:ext uri="{FF2B5EF4-FFF2-40B4-BE49-F238E27FC236}">
                  <a16:creationId xmlns:a16="http://schemas.microsoft.com/office/drawing/2014/main" id="{DAC664D0-6799-4668-BBCC-75F4579BDAD7}"/>
                </a:ext>
              </a:extLst>
            </p:cNvPr>
            <p:cNvPicPr>
              <a:picLocks noChangeAspect="1"/>
            </p:cNvPicPr>
            <p:nvPr/>
          </p:nvPicPr>
          <p:blipFill>
            <a:blip r:embed="rId4"/>
            <a:stretch>
              <a:fillRect/>
            </a:stretch>
          </p:blipFill>
          <p:spPr>
            <a:xfrm>
              <a:off x="20843108" y="9851806"/>
              <a:ext cx="1304657" cy="1207113"/>
            </a:xfrm>
            <a:prstGeom prst="rect">
              <a:avLst/>
            </a:prstGeom>
          </p:spPr>
        </p:pic>
        <p:pic>
          <p:nvPicPr>
            <p:cNvPr id="54" name="Picture 53">
              <a:extLst>
                <a:ext uri="{FF2B5EF4-FFF2-40B4-BE49-F238E27FC236}">
                  <a16:creationId xmlns:a16="http://schemas.microsoft.com/office/drawing/2014/main" id="{0D787548-75A8-49E2-8263-04070E7108DA}"/>
                </a:ext>
              </a:extLst>
            </p:cNvPr>
            <p:cNvPicPr>
              <a:picLocks noChangeAspect="1"/>
            </p:cNvPicPr>
            <p:nvPr/>
          </p:nvPicPr>
          <p:blipFill>
            <a:blip r:embed="rId5"/>
            <a:stretch>
              <a:fillRect/>
            </a:stretch>
          </p:blipFill>
          <p:spPr>
            <a:xfrm>
              <a:off x="16338549" y="9773081"/>
              <a:ext cx="1290074" cy="1266788"/>
            </a:xfrm>
            <a:prstGeom prst="rect">
              <a:avLst/>
            </a:prstGeom>
          </p:spPr>
        </p:pic>
        <p:pic>
          <p:nvPicPr>
            <p:cNvPr id="55" name="Picture 54">
              <a:extLst>
                <a:ext uri="{FF2B5EF4-FFF2-40B4-BE49-F238E27FC236}">
                  <a16:creationId xmlns:a16="http://schemas.microsoft.com/office/drawing/2014/main" id="{EE3A8DF7-A610-4152-B70E-8612F7D0CC1B}"/>
                </a:ext>
              </a:extLst>
            </p:cNvPr>
            <p:cNvPicPr>
              <a:picLocks noChangeAspect="1"/>
            </p:cNvPicPr>
            <p:nvPr/>
          </p:nvPicPr>
          <p:blipFill>
            <a:blip r:embed="rId16"/>
            <a:stretch>
              <a:fillRect/>
            </a:stretch>
          </p:blipFill>
          <p:spPr>
            <a:xfrm>
              <a:off x="18261082" y="9800572"/>
              <a:ext cx="1346793" cy="1249901"/>
            </a:xfrm>
            <a:prstGeom prst="rect">
              <a:avLst/>
            </a:prstGeom>
          </p:spPr>
        </p:pic>
        <p:pic>
          <p:nvPicPr>
            <p:cNvPr id="56" name="Picture 55">
              <a:extLst>
                <a:ext uri="{FF2B5EF4-FFF2-40B4-BE49-F238E27FC236}">
                  <a16:creationId xmlns:a16="http://schemas.microsoft.com/office/drawing/2014/main" id="{7F901D78-4188-42BB-A5A4-36E2B44C83F0}"/>
                </a:ext>
              </a:extLst>
            </p:cNvPr>
            <p:cNvPicPr>
              <a:picLocks noChangeAspect="1"/>
            </p:cNvPicPr>
            <p:nvPr/>
          </p:nvPicPr>
          <p:blipFill>
            <a:blip r:embed="rId17"/>
            <a:stretch>
              <a:fillRect/>
            </a:stretch>
          </p:blipFill>
          <p:spPr>
            <a:xfrm>
              <a:off x="14017352" y="9995716"/>
              <a:ext cx="1688738" cy="859611"/>
            </a:xfrm>
            <a:prstGeom prst="rect">
              <a:avLst/>
            </a:prstGeom>
          </p:spPr>
        </p:pic>
      </p:grpSp>
      <p:grpSp>
        <p:nvGrpSpPr>
          <p:cNvPr id="10" name="Group 9">
            <a:extLst>
              <a:ext uri="{FF2B5EF4-FFF2-40B4-BE49-F238E27FC236}">
                <a16:creationId xmlns:a16="http://schemas.microsoft.com/office/drawing/2014/main" id="{D7F771A9-89E1-4D79-B1A5-CAB63F313A10}"/>
              </a:ext>
            </a:extLst>
          </p:cNvPr>
          <p:cNvGrpSpPr/>
          <p:nvPr/>
        </p:nvGrpSpPr>
        <p:grpSpPr>
          <a:xfrm>
            <a:off x="12110654" y="4650580"/>
            <a:ext cx="10923106" cy="4936522"/>
            <a:chOff x="12110654" y="4650580"/>
            <a:chExt cx="10923106" cy="4936522"/>
          </a:xfrm>
        </p:grpSpPr>
        <p:grpSp>
          <p:nvGrpSpPr>
            <p:cNvPr id="47" name="Group 46">
              <a:extLst>
                <a:ext uri="{FF2B5EF4-FFF2-40B4-BE49-F238E27FC236}">
                  <a16:creationId xmlns:a16="http://schemas.microsoft.com/office/drawing/2014/main" id="{B33588BB-326B-4BA6-BEA0-0FD32A525698}"/>
                </a:ext>
              </a:extLst>
            </p:cNvPr>
            <p:cNvGrpSpPr/>
            <p:nvPr/>
          </p:nvGrpSpPr>
          <p:grpSpPr>
            <a:xfrm>
              <a:off x="12110654" y="4650580"/>
              <a:ext cx="10923106" cy="2749873"/>
              <a:chOff x="10879454" y="4675420"/>
              <a:chExt cx="10923106" cy="2749873"/>
            </a:xfrm>
          </p:grpSpPr>
          <p:grpSp>
            <p:nvGrpSpPr>
              <p:cNvPr id="43" name="Group 42">
                <a:extLst>
                  <a:ext uri="{FF2B5EF4-FFF2-40B4-BE49-F238E27FC236}">
                    <a16:creationId xmlns:a16="http://schemas.microsoft.com/office/drawing/2014/main" id="{25BF5DCB-6EF2-40EA-8754-DA1C1AFADB73}"/>
                  </a:ext>
                </a:extLst>
              </p:cNvPr>
              <p:cNvGrpSpPr/>
              <p:nvPr/>
            </p:nvGrpSpPr>
            <p:grpSpPr>
              <a:xfrm>
                <a:off x="11843520" y="4675420"/>
                <a:ext cx="9959040" cy="2657403"/>
                <a:chOff x="11843520" y="4675420"/>
                <a:chExt cx="9959040" cy="2657403"/>
              </a:xfrm>
            </p:grpSpPr>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C0C168B7-A822-4128-9A62-87CB5557136D}"/>
                        </a:ext>
                      </a:extLst>
                    </p14:cNvPr>
                    <p14:cNvContentPartPr/>
                    <p14:nvPr/>
                  </p14:nvContentPartPr>
                  <p14:xfrm>
                    <a:off x="11963400" y="7053823"/>
                    <a:ext cx="9689760" cy="270451"/>
                  </p14:xfrm>
                </p:contentPart>
              </mc:Choice>
              <mc:Fallback xmlns="">
                <p:pic>
                  <p:nvPicPr>
                    <p:cNvPr id="22" name="Ink 21">
                      <a:extLst>
                        <a:ext uri="{FF2B5EF4-FFF2-40B4-BE49-F238E27FC236}">
                          <a16:creationId xmlns:a16="http://schemas.microsoft.com/office/drawing/2014/main" id="{C0C168B7-A822-4128-9A62-87CB5557136D}"/>
                        </a:ext>
                      </a:extLst>
                    </p:cNvPr>
                    <p:cNvPicPr/>
                    <p:nvPr/>
                  </p:nvPicPr>
                  <p:blipFill>
                    <a:blip r:embed="rId19"/>
                    <a:stretch>
                      <a:fillRect/>
                    </a:stretch>
                  </p:blipFill>
                  <p:spPr>
                    <a:xfrm>
                      <a:off x="11954400" y="7044820"/>
                      <a:ext cx="9707399" cy="28809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6987829E-BA52-48CB-84C1-9921305E6BD4}"/>
                        </a:ext>
                      </a:extLst>
                    </p14:cNvPr>
                    <p14:cNvContentPartPr/>
                    <p14:nvPr/>
                  </p14:nvContentPartPr>
                  <p14:xfrm>
                    <a:off x="19140000" y="5194423"/>
                    <a:ext cx="131040" cy="1944360"/>
                  </p14:xfrm>
                </p:contentPart>
              </mc:Choice>
              <mc:Fallback xmlns="">
                <p:pic>
                  <p:nvPicPr>
                    <p:cNvPr id="31" name="Ink 30">
                      <a:extLst>
                        <a:ext uri="{FF2B5EF4-FFF2-40B4-BE49-F238E27FC236}">
                          <a16:creationId xmlns:a16="http://schemas.microsoft.com/office/drawing/2014/main" id="{6987829E-BA52-48CB-84C1-9921305E6BD4}"/>
                        </a:ext>
                      </a:extLst>
                    </p:cNvPr>
                    <p:cNvPicPr/>
                    <p:nvPr/>
                  </p:nvPicPr>
                  <p:blipFill>
                    <a:blip r:embed="rId21"/>
                    <a:stretch>
                      <a:fillRect/>
                    </a:stretch>
                  </p:blipFill>
                  <p:spPr>
                    <a:xfrm>
                      <a:off x="19131000" y="5185425"/>
                      <a:ext cx="148680" cy="196199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60E1151D-30C1-4985-B650-71C38D49CE8B}"/>
                        </a:ext>
                      </a:extLst>
                    </p14:cNvPr>
                    <p14:cNvContentPartPr/>
                    <p14:nvPr/>
                  </p14:nvContentPartPr>
                  <p14:xfrm>
                    <a:off x="21605640" y="4938823"/>
                    <a:ext cx="196920" cy="2111760"/>
                  </p14:xfrm>
                </p:contentPart>
              </mc:Choice>
              <mc:Fallback xmlns="">
                <p:pic>
                  <p:nvPicPr>
                    <p:cNvPr id="35" name="Ink 34">
                      <a:extLst>
                        <a:ext uri="{FF2B5EF4-FFF2-40B4-BE49-F238E27FC236}">
                          <a16:creationId xmlns:a16="http://schemas.microsoft.com/office/drawing/2014/main" id="{60E1151D-30C1-4985-B650-71C38D49CE8B}"/>
                        </a:ext>
                      </a:extLst>
                    </p:cNvPr>
                    <p:cNvPicPr/>
                    <p:nvPr/>
                  </p:nvPicPr>
                  <p:blipFill>
                    <a:blip r:embed="rId23"/>
                    <a:stretch>
                      <a:fillRect/>
                    </a:stretch>
                  </p:blipFill>
                  <p:spPr>
                    <a:xfrm>
                      <a:off x="21596640" y="4929823"/>
                      <a:ext cx="214560" cy="2129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F2741D84-8483-46D4-B3E7-9112B03A9F2D}"/>
                        </a:ext>
                      </a:extLst>
                    </p14:cNvPr>
                    <p14:cNvContentPartPr/>
                    <p14:nvPr/>
                  </p14:nvContentPartPr>
                  <p14:xfrm>
                    <a:off x="11843520" y="4789783"/>
                    <a:ext cx="112680" cy="2543040"/>
                  </p14:xfrm>
                </p:contentPart>
              </mc:Choice>
              <mc:Fallback xmlns="">
                <p:pic>
                  <p:nvPicPr>
                    <p:cNvPr id="38" name="Ink 37">
                      <a:extLst>
                        <a:ext uri="{FF2B5EF4-FFF2-40B4-BE49-F238E27FC236}">
                          <a16:creationId xmlns:a16="http://schemas.microsoft.com/office/drawing/2014/main" id="{F2741D84-8483-46D4-B3E7-9112B03A9F2D}"/>
                        </a:ext>
                      </a:extLst>
                    </p:cNvPr>
                    <p:cNvPicPr/>
                    <p:nvPr/>
                  </p:nvPicPr>
                  <p:blipFill>
                    <a:blip r:embed="rId25"/>
                    <a:stretch>
                      <a:fillRect/>
                    </a:stretch>
                  </p:blipFill>
                  <p:spPr>
                    <a:xfrm>
                      <a:off x="11834520" y="4780783"/>
                      <a:ext cx="130320" cy="2560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Ink 39">
                      <a:extLst>
                        <a:ext uri="{FF2B5EF4-FFF2-40B4-BE49-F238E27FC236}">
                          <a16:creationId xmlns:a16="http://schemas.microsoft.com/office/drawing/2014/main" id="{C60189C2-B198-4785-AA60-7D41C07694D7}"/>
                        </a:ext>
                      </a:extLst>
                    </p14:cNvPr>
                    <p14:cNvContentPartPr/>
                    <p14:nvPr/>
                  </p14:nvContentPartPr>
                  <p14:xfrm>
                    <a:off x="17173641" y="4972780"/>
                    <a:ext cx="45360" cy="2168640"/>
                  </p14:xfrm>
                </p:contentPart>
              </mc:Choice>
              <mc:Fallback xmlns="">
                <p:pic>
                  <p:nvPicPr>
                    <p:cNvPr id="40" name="Ink 39">
                      <a:extLst>
                        <a:ext uri="{FF2B5EF4-FFF2-40B4-BE49-F238E27FC236}">
                          <a16:creationId xmlns:a16="http://schemas.microsoft.com/office/drawing/2014/main" id="{C60189C2-B198-4785-AA60-7D41C07694D7}"/>
                        </a:ext>
                      </a:extLst>
                    </p:cNvPr>
                    <p:cNvPicPr/>
                    <p:nvPr/>
                  </p:nvPicPr>
                  <p:blipFill>
                    <a:blip r:embed="rId27"/>
                    <a:stretch>
                      <a:fillRect/>
                    </a:stretch>
                  </p:blipFill>
                  <p:spPr>
                    <a:xfrm>
                      <a:off x="17164641" y="4963779"/>
                      <a:ext cx="63000" cy="218628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 name="Ink 41">
                      <a:extLst>
                        <a:ext uri="{FF2B5EF4-FFF2-40B4-BE49-F238E27FC236}">
                          <a16:creationId xmlns:a16="http://schemas.microsoft.com/office/drawing/2014/main" id="{9763296A-E07E-4BB9-AFBD-ADE316AF30EF}"/>
                        </a:ext>
                      </a:extLst>
                    </p14:cNvPr>
                    <p14:cNvContentPartPr/>
                    <p14:nvPr/>
                  </p14:nvContentPartPr>
                  <p14:xfrm>
                    <a:off x="14861721" y="4675420"/>
                    <a:ext cx="62640" cy="2511720"/>
                  </p14:xfrm>
                </p:contentPart>
              </mc:Choice>
              <mc:Fallback xmlns="">
                <p:pic>
                  <p:nvPicPr>
                    <p:cNvPr id="42" name="Ink 41">
                      <a:extLst>
                        <a:ext uri="{FF2B5EF4-FFF2-40B4-BE49-F238E27FC236}">
                          <a16:creationId xmlns:a16="http://schemas.microsoft.com/office/drawing/2014/main" id="{9763296A-E07E-4BB9-AFBD-ADE316AF30EF}"/>
                        </a:ext>
                      </a:extLst>
                    </p:cNvPr>
                    <p:cNvPicPr/>
                    <p:nvPr/>
                  </p:nvPicPr>
                  <p:blipFill>
                    <a:blip r:embed="rId29"/>
                    <a:stretch>
                      <a:fillRect/>
                    </a:stretch>
                  </p:blipFill>
                  <p:spPr>
                    <a:xfrm>
                      <a:off x="14852721" y="4666420"/>
                      <a:ext cx="80280" cy="2529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73587429-F825-4550-BDED-0CC33F76D40F}"/>
                      </a:ext>
                    </a:extLst>
                  </p14:cNvPr>
                  <p14:cNvContentPartPr/>
                  <p14:nvPr/>
                </p14:nvContentPartPr>
                <p14:xfrm>
                  <a:off x="10879454" y="7321253"/>
                  <a:ext cx="1086120" cy="104040"/>
                </p14:xfrm>
              </p:contentPart>
            </mc:Choice>
            <mc:Fallback xmlns="">
              <p:pic>
                <p:nvPicPr>
                  <p:cNvPr id="46" name="Ink 45">
                    <a:extLst>
                      <a:ext uri="{FF2B5EF4-FFF2-40B4-BE49-F238E27FC236}">
                        <a16:creationId xmlns:a16="http://schemas.microsoft.com/office/drawing/2014/main" id="{73587429-F825-4550-BDED-0CC33F76D40F}"/>
                      </a:ext>
                    </a:extLst>
                  </p:cNvPr>
                  <p:cNvPicPr/>
                  <p:nvPr/>
                </p:nvPicPr>
                <p:blipFill>
                  <a:blip r:embed="rId31"/>
                  <a:stretch>
                    <a:fillRect/>
                  </a:stretch>
                </p:blipFill>
                <p:spPr>
                  <a:xfrm>
                    <a:off x="10870454" y="7312253"/>
                    <a:ext cx="1103760" cy="121680"/>
                  </a:xfrm>
                  <a:prstGeom prst="rect">
                    <a:avLst/>
                  </a:prstGeom>
                </p:spPr>
              </p:pic>
            </mc:Fallback>
          </mc:AlternateContent>
        </p:grpSp>
        <p:grpSp>
          <p:nvGrpSpPr>
            <p:cNvPr id="138" name="Group 137">
              <a:extLst>
                <a:ext uri="{FF2B5EF4-FFF2-40B4-BE49-F238E27FC236}">
                  <a16:creationId xmlns:a16="http://schemas.microsoft.com/office/drawing/2014/main" id="{B8A2F561-6E72-46F8-B2D0-78AB00CB63A0}"/>
                </a:ext>
              </a:extLst>
            </p:cNvPr>
            <p:cNvGrpSpPr/>
            <p:nvPr/>
          </p:nvGrpSpPr>
          <p:grpSpPr>
            <a:xfrm>
              <a:off x="13176074" y="7052815"/>
              <a:ext cx="9732997" cy="2534287"/>
              <a:chOff x="11944874" y="7077655"/>
              <a:chExt cx="9732997" cy="2534287"/>
            </a:xfrm>
          </p:grpSpPr>
          <mc:AlternateContent xmlns:mc="http://schemas.openxmlformats.org/markup-compatibility/2006" xmlns:p14="http://schemas.microsoft.com/office/powerpoint/2010/main">
            <mc:Choice Requires="p14">
              <p:contentPart p14:bwMode="auto" r:id="rId32">
                <p14:nvContentPartPr>
                  <p14:cNvPr id="132" name="Ink 131">
                    <a:extLst>
                      <a:ext uri="{FF2B5EF4-FFF2-40B4-BE49-F238E27FC236}">
                        <a16:creationId xmlns:a16="http://schemas.microsoft.com/office/drawing/2014/main" id="{BC63AD60-2901-4BDF-8A47-8BC32345D7DC}"/>
                      </a:ext>
                    </a:extLst>
                  </p14:cNvPr>
                  <p14:cNvContentPartPr/>
                  <p14:nvPr/>
                </p14:nvContentPartPr>
                <p14:xfrm>
                  <a:off x="11944874" y="7315255"/>
                  <a:ext cx="95400" cy="2180880"/>
                </p14:xfrm>
              </p:contentPart>
            </mc:Choice>
            <mc:Fallback xmlns="">
              <p:pic>
                <p:nvPicPr>
                  <p:cNvPr id="132" name="Ink 131">
                    <a:extLst>
                      <a:ext uri="{FF2B5EF4-FFF2-40B4-BE49-F238E27FC236}">
                        <a16:creationId xmlns:a16="http://schemas.microsoft.com/office/drawing/2014/main" id="{BC63AD60-2901-4BDF-8A47-8BC32345D7DC}"/>
                      </a:ext>
                    </a:extLst>
                  </p:cNvPr>
                  <p:cNvPicPr/>
                  <p:nvPr/>
                </p:nvPicPr>
                <p:blipFill>
                  <a:blip r:embed="rId33"/>
                  <a:stretch>
                    <a:fillRect/>
                  </a:stretch>
                </p:blipFill>
                <p:spPr>
                  <a:xfrm>
                    <a:off x="11935874" y="7306256"/>
                    <a:ext cx="113040" cy="219851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3" name="Ink 132">
                    <a:extLst>
                      <a:ext uri="{FF2B5EF4-FFF2-40B4-BE49-F238E27FC236}">
                        <a16:creationId xmlns:a16="http://schemas.microsoft.com/office/drawing/2014/main" id="{7D0E80AD-897A-444D-8A9D-4A406FBFCCD0}"/>
                      </a:ext>
                    </a:extLst>
                  </p14:cNvPr>
                  <p14:cNvContentPartPr/>
                  <p14:nvPr/>
                </p14:nvContentPartPr>
                <p14:xfrm>
                  <a:off x="14910130" y="7211500"/>
                  <a:ext cx="110520" cy="2362320"/>
                </p14:xfrm>
              </p:contentPart>
            </mc:Choice>
            <mc:Fallback xmlns="">
              <p:pic>
                <p:nvPicPr>
                  <p:cNvPr id="133" name="Ink 132">
                    <a:extLst>
                      <a:ext uri="{FF2B5EF4-FFF2-40B4-BE49-F238E27FC236}">
                        <a16:creationId xmlns:a16="http://schemas.microsoft.com/office/drawing/2014/main" id="{7D0E80AD-897A-444D-8A9D-4A406FBFCCD0}"/>
                      </a:ext>
                    </a:extLst>
                  </p:cNvPr>
                  <p:cNvPicPr/>
                  <p:nvPr/>
                </p:nvPicPr>
                <p:blipFill>
                  <a:blip r:embed="rId35"/>
                  <a:stretch>
                    <a:fillRect/>
                  </a:stretch>
                </p:blipFill>
                <p:spPr>
                  <a:xfrm>
                    <a:off x="14901130" y="7202500"/>
                    <a:ext cx="128160" cy="2379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4" name="Ink 133">
                    <a:extLst>
                      <a:ext uri="{FF2B5EF4-FFF2-40B4-BE49-F238E27FC236}">
                        <a16:creationId xmlns:a16="http://schemas.microsoft.com/office/drawing/2014/main" id="{BABFE955-78DF-4E5F-A2A7-CAB83BCE33D9}"/>
                      </a:ext>
                    </a:extLst>
                  </p14:cNvPr>
                  <p14:cNvContentPartPr/>
                  <p14:nvPr/>
                </p14:nvContentPartPr>
                <p14:xfrm>
                  <a:off x="17212071" y="7135255"/>
                  <a:ext cx="62280" cy="2360880"/>
                </p14:xfrm>
              </p:contentPart>
            </mc:Choice>
            <mc:Fallback xmlns="">
              <p:pic>
                <p:nvPicPr>
                  <p:cNvPr id="134" name="Ink 133">
                    <a:extLst>
                      <a:ext uri="{FF2B5EF4-FFF2-40B4-BE49-F238E27FC236}">
                        <a16:creationId xmlns:a16="http://schemas.microsoft.com/office/drawing/2014/main" id="{BABFE955-78DF-4E5F-A2A7-CAB83BCE33D9}"/>
                      </a:ext>
                    </a:extLst>
                  </p:cNvPr>
                  <p:cNvPicPr/>
                  <p:nvPr/>
                </p:nvPicPr>
                <p:blipFill>
                  <a:blip r:embed="rId37"/>
                  <a:stretch>
                    <a:fillRect/>
                  </a:stretch>
                </p:blipFill>
                <p:spPr>
                  <a:xfrm>
                    <a:off x="17203071" y="7126255"/>
                    <a:ext cx="79920" cy="237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5" name="Ink 134">
                    <a:extLst>
                      <a:ext uri="{FF2B5EF4-FFF2-40B4-BE49-F238E27FC236}">
                        <a16:creationId xmlns:a16="http://schemas.microsoft.com/office/drawing/2014/main" id="{9314A39A-48A4-46C6-B675-F285C47C1CA3}"/>
                      </a:ext>
                    </a:extLst>
                  </p14:cNvPr>
                  <p14:cNvContentPartPr/>
                  <p14:nvPr/>
                </p14:nvContentPartPr>
                <p14:xfrm>
                  <a:off x="19127940" y="7086542"/>
                  <a:ext cx="24120" cy="2525400"/>
                </p14:xfrm>
              </p:contentPart>
            </mc:Choice>
            <mc:Fallback xmlns="">
              <p:pic>
                <p:nvPicPr>
                  <p:cNvPr id="135" name="Ink 134">
                    <a:extLst>
                      <a:ext uri="{FF2B5EF4-FFF2-40B4-BE49-F238E27FC236}">
                        <a16:creationId xmlns:a16="http://schemas.microsoft.com/office/drawing/2014/main" id="{9314A39A-48A4-46C6-B675-F285C47C1CA3}"/>
                      </a:ext>
                    </a:extLst>
                  </p:cNvPr>
                  <p:cNvPicPr/>
                  <p:nvPr/>
                </p:nvPicPr>
                <p:blipFill>
                  <a:blip r:embed="rId39"/>
                  <a:stretch>
                    <a:fillRect/>
                  </a:stretch>
                </p:blipFill>
                <p:spPr>
                  <a:xfrm>
                    <a:off x="19118940" y="7077542"/>
                    <a:ext cx="41760" cy="254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7" name="Ink 136">
                    <a:extLst>
                      <a:ext uri="{FF2B5EF4-FFF2-40B4-BE49-F238E27FC236}">
                        <a16:creationId xmlns:a16="http://schemas.microsoft.com/office/drawing/2014/main" id="{5D1C5459-F167-4B9E-A710-1774853B7D98}"/>
                      </a:ext>
                    </a:extLst>
                  </p14:cNvPr>
                  <p14:cNvContentPartPr/>
                  <p14:nvPr/>
                </p14:nvContentPartPr>
                <p14:xfrm>
                  <a:off x="21601911" y="7077655"/>
                  <a:ext cx="75960" cy="2310480"/>
                </p14:xfrm>
              </p:contentPart>
            </mc:Choice>
            <mc:Fallback xmlns="">
              <p:pic>
                <p:nvPicPr>
                  <p:cNvPr id="137" name="Ink 136">
                    <a:extLst>
                      <a:ext uri="{FF2B5EF4-FFF2-40B4-BE49-F238E27FC236}">
                        <a16:creationId xmlns:a16="http://schemas.microsoft.com/office/drawing/2014/main" id="{5D1C5459-F167-4B9E-A710-1774853B7D98}"/>
                      </a:ext>
                    </a:extLst>
                  </p:cNvPr>
                  <p:cNvPicPr/>
                  <p:nvPr/>
                </p:nvPicPr>
                <p:blipFill>
                  <a:blip r:embed="rId41"/>
                  <a:stretch>
                    <a:fillRect/>
                  </a:stretch>
                </p:blipFill>
                <p:spPr>
                  <a:xfrm>
                    <a:off x="21592911" y="7068655"/>
                    <a:ext cx="93600" cy="2328120"/>
                  </a:xfrm>
                  <a:prstGeom prst="rect">
                    <a:avLst/>
                  </a:prstGeom>
                </p:spPr>
              </p:pic>
            </mc:Fallback>
          </mc:AlternateContent>
        </p:grpSp>
      </p:grpSp>
      <p:pic>
        <p:nvPicPr>
          <p:cNvPr id="222" name="Picture 221">
            <a:extLst>
              <a:ext uri="{FF2B5EF4-FFF2-40B4-BE49-F238E27FC236}">
                <a16:creationId xmlns:a16="http://schemas.microsoft.com/office/drawing/2014/main" id="{4A57E9A7-D63C-4B81-AA1B-187550D9522D}"/>
              </a:ext>
            </a:extLst>
          </p:cNvPr>
          <p:cNvPicPr>
            <a:picLocks noChangeAspect="1"/>
          </p:cNvPicPr>
          <p:nvPr/>
        </p:nvPicPr>
        <p:blipFill>
          <a:blip r:embed="rId42"/>
          <a:stretch>
            <a:fillRect/>
          </a:stretch>
        </p:blipFill>
        <p:spPr>
          <a:xfrm>
            <a:off x="10314723" y="6541874"/>
            <a:ext cx="1515775" cy="1497081"/>
          </a:xfrm>
          <a:prstGeom prst="rect">
            <a:avLst/>
          </a:prstGeom>
        </p:spPr>
      </p:pic>
      <p:grpSp>
        <p:nvGrpSpPr>
          <p:cNvPr id="259" name="Group 258">
            <a:extLst>
              <a:ext uri="{FF2B5EF4-FFF2-40B4-BE49-F238E27FC236}">
                <a16:creationId xmlns:a16="http://schemas.microsoft.com/office/drawing/2014/main" id="{6089EE89-6ACA-48F3-839B-66764EE3490A}"/>
              </a:ext>
            </a:extLst>
          </p:cNvPr>
          <p:cNvGrpSpPr/>
          <p:nvPr/>
        </p:nvGrpSpPr>
        <p:grpSpPr>
          <a:xfrm>
            <a:off x="12110654" y="4650580"/>
            <a:ext cx="10923106" cy="4936522"/>
            <a:chOff x="12110654" y="4650580"/>
            <a:chExt cx="10923106" cy="4936522"/>
          </a:xfrm>
          <a:solidFill>
            <a:schemeClr val="accent2"/>
          </a:solidFill>
        </p:grpSpPr>
        <p:grpSp>
          <p:nvGrpSpPr>
            <p:cNvPr id="261" name="Group 260">
              <a:extLst>
                <a:ext uri="{FF2B5EF4-FFF2-40B4-BE49-F238E27FC236}">
                  <a16:creationId xmlns:a16="http://schemas.microsoft.com/office/drawing/2014/main" id="{B7368884-6467-41F4-ACFA-25B18CC99F21}"/>
                </a:ext>
              </a:extLst>
            </p:cNvPr>
            <p:cNvGrpSpPr/>
            <p:nvPr/>
          </p:nvGrpSpPr>
          <p:grpSpPr>
            <a:xfrm>
              <a:off x="12110654" y="4650580"/>
              <a:ext cx="10923106" cy="2749873"/>
              <a:chOff x="10879454" y="4675420"/>
              <a:chExt cx="10923106" cy="2749873"/>
            </a:xfrm>
            <a:grpFill/>
          </p:grpSpPr>
          <p:grpSp>
            <p:nvGrpSpPr>
              <p:cNvPr id="268" name="Group 267">
                <a:extLst>
                  <a:ext uri="{FF2B5EF4-FFF2-40B4-BE49-F238E27FC236}">
                    <a16:creationId xmlns:a16="http://schemas.microsoft.com/office/drawing/2014/main" id="{7BBFE3B7-3872-4446-99BE-CF46E9C4234F}"/>
                  </a:ext>
                </a:extLst>
              </p:cNvPr>
              <p:cNvGrpSpPr/>
              <p:nvPr/>
            </p:nvGrpSpPr>
            <p:grpSpPr>
              <a:xfrm>
                <a:off x="11843520" y="4675420"/>
                <a:ext cx="9959040" cy="2657403"/>
                <a:chOff x="11843520" y="4675420"/>
                <a:chExt cx="9959040" cy="2657403"/>
              </a:xfrm>
              <a:grpFill/>
            </p:grpSpPr>
            <mc:AlternateContent xmlns:mc="http://schemas.openxmlformats.org/markup-compatibility/2006" xmlns:p14="http://schemas.microsoft.com/office/powerpoint/2010/main">
              <mc:Choice Requires="p14">
                <p:contentPart p14:bwMode="auto" r:id="rId43">
                  <p14:nvContentPartPr>
                    <p14:cNvPr id="270" name="Ink 269">
                      <a:extLst>
                        <a:ext uri="{FF2B5EF4-FFF2-40B4-BE49-F238E27FC236}">
                          <a16:creationId xmlns:a16="http://schemas.microsoft.com/office/drawing/2014/main" id="{3EDE1380-6927-4E9B-89E4-3C68216AE134}"/>
                        </a:ext>
                      </a:extLst>
                    </p14:cNvPr>
                    <p14:cNvContentPartPr/>
                    <p14:nvPr/>
                  </p14:nvContentPartPr>
                  <p14:xfrm>
                    <a:off x="11963400" y="7053823"/>
                    <a:ext cx="9689760" cy="270451"/>
                  </p14:xfrm>
                </p:contentPart>
              </mc:Choice>
              <mc:Fallback xmlns="">
                <p:pic>
                  <p:nvPicPr>
                    <p:cNvPr id="270" name="Ink 269">
                      <a:extLst>
                        <a:ext uri="{FF2B5EF4-FFF2-40B4-BE49-F238E27FC236}">
                          <a16:creationId xmlns:a16="http://schemas.microsoft.com/office/drawing/2014/main" id="{3EDE1380-6927-4E9B-89E4-3C68216AE134}"/>
                        </a:ext>
                      </a:extLst>
                    </p:cNvPr>
                    <p:cNvPicPr/>
                    <p:nvPr/>
                  </p:nvPicPr>
                  <p:blipFill>
                    <a:blip r:embed="rId46"/>
                    <a:stretch>
                      <a:fillRect/>
                    </a:stretch>
                  </p:blipFill>
                  <p:spPr>
                    <a:xfrm>
                      <a:off x="11944321" y="7034737"/>
                      <a:ext cx="9727559" cy="308264"/>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1" name="Ink 270">
                      <a:extLst>
                        <a:ext uri="{FF2B5EF4-FFF2-40B4-BE49-F238E27FC236}">
                          <a16:creationId xmlns:a16="http://schemas.microsoft.com/office/drawing/2014/main" id="{BE5BDE23-AFA2-4FA9-854B-0AD0F863E3EF}"/>
                        </a:ext>
                      </a:extLst>
                    </p14:cNvPr>
                    <p14:cNvContentPartPr/>
                    <p14:nvPr/>
                  </p14:nvContentPartPr>
                  <p14:xfrm>
                    <a:off x="19140000" y="5194423"/>
                    <a:ext cx="131040" cy="1944360"/>
                  </p14:xfrm>
                </p:contentPart>
              </mc:Choice>
              <mc:Fallback xmlns="">
                <p:pic>
                  <p:nvPicPr>
                    <p:cNvPr id="271" name="Ink 270">
                      <a:extLst>
                        <a:ext uri="{FF2B5EF4-FFF2-40B4-BE49-F238E27FC236}">
                          <a16:creationId xmlns:a16="http://schemas.microsoft.com/office/drawing/2014/main" id="{BE5BDE23-AFA2-4FA9-854B-0AD0F863E3EF}"/>
                        </a:ext>
                      </a:extLst>
                    </p:cNvPr>
                    <p:cNvPicPr/>
                    <p:nvPr/>
                  </p:nvPicPr>
                  <p:blipFill>
                    <a:blip r:embed="rId48"/>
                    <a:stretch>
                      <a:fillRect/>
                    </a:stretch>
                  </p:blipFill>
                  <p:spPr>
                    <a:xfrm>
                      <a:off x="19120920" y="5175347"/>
                      <a:ext cx="168840" cy="1982153"/>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2" name="Ink 271">
                      <a:extLst>
                        <a:ext uri="{FF2B5EF4-FFF2-40B4-BE49-F238E27FC236}">
                          <a16:creationId xmlns:a16="http://schemas.microsoft.com/office/drawing/2014/main" id="{B96C4A9C-39B1-4195-A50D-B2F64D962858}"/>
                        </a:ext>
                      </a:extLst>
                    </p14:cNvPr>
                    <p14:cNvContentPartPr/>
                    <p14:nvPr/>
                  </p14:nvContentPartPr>
                  <p14:xfrm>
                    <a:off x="21605640" y="4938823"/>
                    <a:ext cx="196920" cy="2111760"/>
                  </p14:xfrm>
                </p:contentPart>
              </mc:Choice>
              <mc:Fallback xmlns="">
                <p:pic>
                  <p:nvPicPr>
                    <p:cNvPr id="272" name="Ink 271">
                      <a:extLst>
                        <a:ext uri="{FF2B5EF4-FFF2-40B4-BE49-F238E27FC236}">
                          <a16:creationId xmlns:a16="http://schemas.microsoft.com/office/drawing/2014/main" id="{B96C4A9C-39B1-4195-A50D-B2F64D962858}"/>
                        </a:ext>
                      </a:extLst>
                    </p:cNvPr>
                    <p:cNvPicPr/>
                    <p:nvPr/>
                  </p:nvPicPr>
                  <p:blipFill>
                    <a:blip r:embed="rId50"/>
                    <a:stretch>
                      <a:fillRect/>
                    </a:stretch>
                  </p:blipFill>
                  <p:spPr>
                    <a:xfrm>
                      <a:off x="21586560" y="4919743"/>
                      <a:ext cx="234720" cy="2149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3" name="Ink 272">
                      <a:extLst>
                        <a:ext uri="{FF2B5EF4-FFF2-40B4-BE49-F238E27FC236}">
                          <a16:creationId xmlns:a16="http://schemas.microsoft.com/office/drawing/2014/main" id="{A89E3B46-9E6E-4CA5-95CF-FA26C4DFC459}"/>
                        </a:ext>
                      </a:extLst>
                    </p14:cNvPr>
                    <p14:cNvContentPartPr/>
                    <p14:nvPr/>
                  </p14:nvContentPartPr>
                  <p14:xfrm>
                    <a:off x="11843520" y="4789783"/>
                    <a:ext cx="112680" cy="2543040"/>
                  </p14:xfrm>
                </p:contentPart>
              </mc:Choice>
              <mc:Fallback xmlns="">
                <p:pic>
                  <p:nvPicPr>
                    <p:cNvPr id="273" name="Ink 272">
                      <a:extLst>
                        <a:ext uri="{FF2B5EF4-FFF2-40B4-BE49-F238E27FC236}">
                          <a16:creationId xmlns:a16="http://schemas.microsoft.com/office/drawing/2014/main" id="{A89E3B46-9E6E-4CA5-95CF-FA26C4DFC459}"/>
                        </a:ext>
                      </a:extLst>
                    </p:cNvPr>
                    <p:cNvPicPr/>
                    <p:nvPr/>
                  </p:nvPicPr>
                  <p:blipFill>
                    <a:blip r:embed="rId52"/>
                    <a:stretch>
                      <a:fillRect/>
                    </a:stretch>
                  </p:blipFill>
                  <p:spPr>
                    <a:xfrm>
                      <a:off x="11824440" y="4770703"/>
                      <a:ext cx="150480" cy="2580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4" name="Ink 273">
                      <a:extLst>
                        <a:ext uri="{FF2B5EF4-FFF2-40B4-BE49-F238E27FC236}">
                          <a16:creationId xmlns:a16="http://schemas.microsoft.com/office/drawing/2014/main" id="{2EFB8D01-0F65-4401-A33C-4FB6F786F580}"/>
                        </a:ext>
                      </a:extLst>
                    </p14:cNvPr>
                    <p14:cNvContentPartPr/>
                    <p14:nvPr/>
                  </p14:nvContentPartPr>
                  <p14:xfrm>
                    <a:off x="17173641" y="4972780"/>
                    <a:ext cx="45360" cy="2168640"/>
                  </p14:xfrm>
                </p:contentPart>
              </mc:Choice>
              <mc:Fallback xmlns="">
                <p:pic>
                  <p:nvPicPr>
                    <p:cNvPr id="274" name="Ink 273">
                      <a:extLst>
                        <a:ext uri="{FF2B5EF4-FFF2-40B4-BE49-F238E27FC236}">
                          <a16:creationId xmlns:a16="http://schemas.microsoft.com/office/drawing/2014/main" id="{2EFB8D01-0F65-4401-A33C-4FB6F786F580}"/>
                        </a:ext>
                      </a:extLst>
                    </p:cNvPr>
                    <p:cNvPicPr/>
                    <p:nvPr/>
                  </p:nvPicPr>
                  <p:blipFill>
                    <a:blip r:embed="rId54"/>
                    <a:stretch>
                      <a:fillRect/>
                    </a:stretch>
                  </p:blipFill>
                  <p:spPr>
                    <a:xfrm>
                      <a:off x="17154561" y="4953697"/>
                      <a:ext cx="83160" cy="220644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75" name="Ink 274">
                      <a:extLst>
                        <a:ext uri="{FF2B5EF4-FFF2-40B4-BE49-F238E27FC236}">
                          <a16:creationId xmlns:a16="http://schemas.microsoft.com/office/drawing/2014/main" id="{DEBA922E-ECCE-4062-8C7F-B6065FD7F284}"/>
                        </a:ext>
                      </a:extLst>
                    </p14:cNvPr>
                    <p14:cNvContentPartPr/>
                    <p14:nvPr/>
                  </p14:nvContentPartPr>
                  <p14:xfrm>
                    <a:off x="14861721" y="4675420"/>
                    <a:ext cx="62640" cy="2511720"/>
                  </p14:xfrm>
                </p:contentPart>
              </mc:Choice>
              <mc:Fallback xmlns="">
                <p:pic>
                  <p:nvPicPr>
                    <p:cNvPr id="275" name="Ink 274">
                      <a:extLst>
                        <a:ext uri="{FF2B5EF4-FFF2-40B4-BE49-F238E27FC236}">
                          <a16:creationId xmlns:a16="http://schemas.microsoft.com/office/drawing/2014/main" id="{DEBA922E-ECCE-4062-8C7F-B6065FD7F284}"/>
                        </a:ext>
                      </a:extLst>
                    </p:cNvPr>
                    <p:cNvPicPr/>
                    <p:nvPr/>
                  </p:nvPicPr>
                  <p:blipFill>
                    <a:blip r:embed="rId56"/>
                    <a:stretch>
                      <a:fillRect/>
                    </a:stretch>
                  </p:blipFill>
                  <p:spPr>
                    <a:xfrm>
                      <a:off x="14842641" y="4656340"/>
                      <a:ext cx="100440" cy="254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269" name="Ink 268">
                    <a:extLst>
                      <a:ext uri="{FF2B5EF4-FFF2-40B4-BE49-F238E27FC236}">
                        <a16:creationId xmlns:a16="http://schemas.microsoft.com/office/drawing/2014/main" id="{898613C4-B2F7-46D4-8229-12DE15974247}"/>
                      </a:ext>
                    </a:extLst>
                  </p14:cNvPr>
                  <p14:cNvContentPartPr/>
                  <p14:nvPr/>
                </p14:nvContentPartPr>
                <p14:xfrm>
                  <a:off x="10879454" y="7321253"/>
                  <a:ext cx="1086120" cy="104040"/>
                </p14:xfrm>
              </p:contentPart>
            </mc:Choice>
            <mc:Fallback xmlns="">
              <p:pic>
                <p:nvPicPr>
                  <p:cNvPr id="269" name="Ink 268">
                    <a:extLst>
                      <a:ext uri="{FF2B5EF4-FFF2-40B4-BE49-F238E27FC236}">
                        <a16:creationId xmlns:a16="http://schemas.microsoft.com/office/drawing/2014/main" id="{898613C4-B2F7-46D4-8229-12DE15974247}"/>
                      </a:ext>
                    </a:extLst>
                  </p:cNvPr>
                  <p:cNvPicPr/>
                  <p:nvPr/>
                </p:nvPicPr>
                <p:blipFill>
                  <a:blip r:embed="rId58"/>
                  <a:stretch>
                    <a:fillRect/>
                  </a:stretch>
                </p:blipFill>
                <p:spPr>
                  <a:xfrm>
                    <a:off x="10860374" y="7302173"/>
                    <a:ext cx="1123920" cy="141840"/>
                  </a:xfrm>
                  <a:prstGeom prst="rect">
                    <a:avLst/>
                  </a:prstGeom>
                </p:spPr>
              </p:pic>
            </mc:Fallback>
          </mc:AlternateContent>
        </p:grpSp>
        <p:grpSp>
          <p:nvGrpSpPr>
            <p:cNvPr id="262" name="Group 261">
              <a:extLst>
                <a:ext uri="{FF2B5EF4-FFF2-40B4-BE49-F238E27FC236}">
                  <a16:creationId xmlns:a16="http://schemas.microsoft.com/office/drawing/2014/main" id="{35A45B6A-A5D7-43C3-9683-BE6148ED4C29}"/>
                </a:ext>
              </a:extLst>
            </p:cNvPr>
            <p:cNvGrpSpPr/>
            <p:nvPr/>
          </p:nvGrpSpPr>
          <p:grpSpPr>
            <a:xfrm>
              <a:off x="13176074" y="7052815"/>
              <a:ext cx="9732997" cy="2534287"/>
              <a:chOff x="11944874" y="7077655"/>
              <a:chExt cx="9732997" cy="2534287"/>
            </a:xfrm>
            <a:grpFill/>
          </p:grpSpPr>
          <mc:AlternateContent xmlns:mc="http://schemas.openxmlformats.org/markup-compatibility/2006" xmlns:p14="http://schemas.microsoft.com/office/powerpoint/2010/main">
            <mc:Choice Requires="p14">
              <p:contentPart p14:bwMode="auto" r:id="rId59">
                <p14:nvContentPartPr>
                  <p14:cNvPr id="263" name="Ink 262">
                    <a:extLst>
                      <a:ext uri="{FF2B5EF4-FFF2-40B4-BE49-F238E27FC236}">
                        <a16:creationId xmlns:a16="http://schemas.microsoft.com/office/drawing/2014/main" id="{E72E61B2-F119-4381-AB53-5ECE252C63EA}"/>
                      </a:ext>
                    </a:extLst>
                  </p14:cNvPr>
                  <p14:cNvContentPartPr/>
                  <p14:nvPr/>
                </p14:nvContentPartPr>
                <p14:xfrm>
                  <a:off x="11944874" y="7315255"/>
                  <a:ext cx="95400" cy="2180880"/>
                </p14:xfrm>
              </p:contentPart>
            </mc:Choice>
            <mc:Fallback xmlns="">
              <p:pic>
                <p:nvPicPr>
                  <p:cNvPr id="263" name="Ink 262">
                    <a:extLst>
                      <a:ext uri="{FF2B5EF4-FFF2-40B4-BE49-F238E27FC236}">
                        <a16:creationId xmlns:a16="http://schemas.microsoft.com/office/drawing/2014/main" id="{E72E61B2-F119-4381-AB53-5ECE252C63EA}"/>
                      </a:ext>
                    </a:extLst>
                  </p:cNvPr>
                  <p:cNvPicPr/>
                  <p:nvPr/>
                </p:nvPicPr>
                <p:blipFill>
                  <a:blip r:embed="rId60"/>
                  <a:stretch>
                    <a:fillRect/>
                  </a:stretch>
                </p:blipFill>
                <p:spPr>
                  <a:xfrm>
                    <a:off x="11925794" y="7296178"/>
                    <a:ext cx="133200" cy="2218674"/>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64" name="Ink 263">
                    <a:extLst>
                      <a:ext uri="{FF2B5EF4-FFF2-40B4-BE49-F238E27FC236}">
                        <a16:creationId xmlns:a16="http://schemas.microsoft.com/office/drawing/2014/main" id="{6AB3E199-3044-444A-9A38-AED62B49CDCA}"/>
                      </a:ext>
                    </a:extLst>
                  </p14:cNvPr>
                  <p14:cNvContentPartPr/>
                  <p14:nvPr/>
                </p14:nvContentPartPr>
                <p14:xfrm>
                  <a:off x="14910130" y="7211500"/>
                  <a:ext cx="110520" cy="2362320"/>
                </p14:xfrm>
              </p:contentPart>
            </mc:Choice>
            <mc:Fallback xmlns="">
              <p:pic>
                <p:nvPicPr>
                  <p:cNvPr id="264" name="Ink 263">
                    <a:extLst>
                      <a:ext uri="{FF2B5EF4-FFF2-40B4-BE49-F238E27FC236}">
                        <a16:creationId xmlns:a16="http://schemas.microsoft.com/office/drawing/2014/main" id="{6AB3E199-3044-444A-9A38-AED62B49CDCA}"/>
                      </a:ext>
                    </a:extLst>
                  </p:cNvPr>
                  <p:cNvPicPr/>
                  <p:nvPr/>
                </p:nvPicPr>
                <p:blipFill>
                  <a:blip r:embed="rId62"/>
                  <a:stretch>
                    <a:fillRect/>
                  </a:stretch>
                </p:blipFill>
                <p:spPr>
                  <a:xfrm>
                    <a:off x="14891050" y="7192420"/>
                    <a:ext cx="148320" cy="2400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65" name="Ink 264">
                    <a:extLst>
                      <a:ext uri="{FF2B5EF4-FFF2-40B4-BE49-F238E27FC236}">
                        <a16:creationId xmlns:a16="http://schemas.microsoft.com/office/drawing/2014/main" id="{89DC3075-86F1-4CBA-AB8B-96551A4AB61C}"/>
                      </a:ext>
                    </a:extLst>
                  </p14:cNvPr>
                  <p14:cNvContentPartPr/>
                  <p14:nvPr/>
                </p14:nvContentPartPr>
                <p14:xfrm>
                  <a:off x="17212071" y="7135255"/>
                  <a:ext cx="62280" cy="2360880"/>
                </p14:xfrm>
              </p:contentPart>
            </mc:Choice>
            <mc:Fallback xmlns="">
              <p:pic>
                <p:nvPicPr>
                  <p:cNvPr id="265" name="Ink 264">
                    <a:extLst>
                      <a:ext uri="{FF2B5EF4-FFF2-40B4-BE49-F238E27FC236}">
                        <a16:creationId xmlns:a16="http://schemas.microsoft.com/office/drawing/2014/main" id="{89DC3075-86F1-4CBA-AB8B-96551A4AB61C}"/>
                      </a:ext>
                    </a:extLst>
                  </p:cNvPr>
                  <p:cNvPicPr/>
                  <p:nvPr/>
                </p:nvPicPr>
                <p:blipFill>
                  <a:blip r:embed="rId64"/>
                  <a:stretch>
                    <a:fillRect/>
                  </a:stretch>
                </p:blipFill>
                <p:spPr>
                  <a:xfrm>
                    <a:off x="17192991" y="7116175"/>
                    <a:ext cx="100080" cy="2398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66" name="Ink 265">
                    <a:extLst>
                      <a:ext uri="{FF2B5EF4-FFF2-40B4-BE49-F238E27FC236}">
                        <a16:creationId xmlns:a16="http://schemas.microsoft.com/office/drawing/2014/main" id="{C3F8FC24-ECC3-41DB-B0F7-85A6CADF7466}"/>
                      </a:ext>
                    </a:extLst>
                  </p14:cNvPr>
                  <p14:cNvContentPartPr/>
                  <p14:nvPr/>
                </p14:nvContentPartPr>
                <p14:xfrm>
                  <a:off x="19127940" y="7086542"/>
                  <a:ext cx="24120" cy="2525400"/>
                </p14:xfrm>
              </p:contentPart>
            </mc:Choice>
            <mc:Fallback xmlns="">
              <p:pic>
                <p:nvPicPr>
                  <p:cNvPr id="266" name="Ink 265">
                    <a:extLst>
                      <a:ext uri="{FF2B5EF4-FFF2-40B4-BE49-F238E27FC236}">
                        <a16:creationId xmlns:a16="http://schemas.microsoft.com/office/drawing/2014/main" id="{C3F8FC24-ECC3-41DB-B0F7-85A6CADF7466}"/>
                      </a:ext>
                    </a:extLst>
                  </p:cNvPr>
                  <p:cNvPicPr/>
                  <p:nvPr/>
                </p:nvPicPr>
                <p:blipFill>
                  <a:blip r:embed="rId66"/>
                  <a:stretch>
                    <a:fillRect/>
                  </a:stretch>
                </p:blipFill>
                <p:spPr>
                  <a:xfrm>
                    <a:off x="19108860" y="7067462"/>
                    <a:ext cx="61920" cy="2563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67" name="Ink 266">
                    <a:extLst>
                      <a:ext uri="{FF2B5EF4-FFF2-40B4-BE49-F238E27FC236}">
                        <a16:creationId xmlns:a16="http://schemas.microsoft.com/office/drawing/2014/main" id="{4B14761B-BD07-4877-AF88-78714C3CE348}"/>
                      </a:ext>
                    </a:extLst>
                  </p14:cNvPr>
                  <p14:cNvContentPartPr/>
                  <p14:nvPr/>
                </p14:nvContentPartPr>
                <p14:xfrm>
                  <a:off x="21601911" y="7077655"/>
                  <a:ext cx="75960" cy="2310480"/>
                </p14:xfrm>
              </p:contentPart>
            </mc:Choice>
            <mc:Fallback xmlns="">
              <p:pic>
                <p:nvPicPr>
                  <p:cNvPr id="267" name="Ink 266">
                    <a:extLst>
                      <a:ext uri="{FF2B5EF4-FFF2-40B4-BE49-F238E27FC236}">
                        <a16:creationId xmlns:a16="http://schemas.microsoft.com/office/drawing/2014/main" id="{4B14761B-BD07-4877-AF88-78714C3CE348}"/>
                      </a:ext>
                    </a:extLst>
                  </p:cNvPr>
                  <p:cNvPicPr/>
                  <p:nvPr/>
                </p:nvPicPr>
                <p:blipFill>
                  <a:blip r:embed="rId68"/>
                  <a:stretch>
                    <a:fillRect/>
                  </a:stretch>
                </p:blipFill>
                <p:spPr>
                  <a:xfrm>
                    <a:off x="21582831" y="7058575"/>
                    <a:ext cx="113760" cy="2348280"/>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69">
            <p14:nvContentPartPr>
              <p14:cNvPr id="105" name="Ink 104">
                <a:extLst>
                  <a:ext uri="{FF2B5EF4-FFF2-40B4-BE49-F238E27FC236}">
                    <a16:creationId xmlns:a16="http://schemas.microsoft.com/office/drawing/2014/main" id="{45F479A6-7D07-4CEF-83AB-73FA227D892C}"/>
                  </a:ext>
                </a:extLst>
              </p14:cNvPr>
              <p14:cNvContentPartPr/>
              <p14:nvPr/>
            </p14:nvContentPartPr>
            <p14:xfrm>
              <a:off x="5996057" y="1797791"/>
              <a:ext cx="2723644" cy="2008402"/>
            </p14:xfrm>
          </p:contentPart>
        </mc:Choice>
        <mc:Fallback>
          <p:pic>
            <p:nvPicPr>
              <p:cNvPr id="105" name="Ink 104">
                <a:extLst>
                  <a:ext uri="{FF2B5EF4-FFF2-40B4-BE49-F238E27FC236}">
                    <a16:creationId xmlns:a16="http://schemas.microsoft.com/office/drawing/2014/main" id="{45F479A6-7D07-4CEF-83AB-73FA227D892C}"/>
                  </a:ext>
                </a:extLst>
              </p:cNvPr>
              <p:cNvPicPr/>
              <p:nvPr/>
            </p:nvPicPr>
            <p:blipFill>
              <a:blip r:embed="rId70"/>
              <a:stretch>
                <a:fillRect/>
              </a:stretch>
            </p:blipFill>
            <p:spPr>
              <a:xfrm>
                <a:off x="5987056" y="1788791"/>
                <a:ext cx="2741286" cy="2026042"/>
              </a:xfrm>
              <a:prstGeom prst="rect">
                <a:avLst/>
              </a:prstGeom>
            </p:spPr>
          </p:pic>
        </mc:Fallback>
      </mc:AlternateContent>
      <p:grpSp>
        <p:nvGrpSpPr>
          <p:cNvPr id="107" name="Group 106">
            <a:extLst>
              <a:ext uri="{FF2B5EF4-FFF2-40B4-BE49-F238E27FC236}">
                <a16:creationId xmlns:a16="http://schemas.microsoft.com/office/drawing/2014/main" id="{5E24E620-411F-430B-A302-616B8322AE3E}"/>
              </a:ext>
            </a:extLst>
          </p:cNvPr>
          <p:cNvGrpSpPr/>
          <p:nvPr/>
        </p:nvGrpSpPr>
        <p:grpSpPr>
          <a:xfrm>
            <a:off x="5993410" y="3950626"/>
            <a:ext cx="2597340" cy="776872"/>
            <a:chOff x="4453517" y="5109728"/>
            <a:chExt cx="2597340" cy="776872"/>
          </a:xfrm>
        </p:grpSpPr>
        <p:grpSp>
          <p:nvGrpSpPr>
            <p:cNvPr id="108" name="Group 107">
              <a:extLst>
                <a:ext uri="{FF2B5EF4-FFF2-40B4-BE49-F238E27FC236}">
                  <a16:creationId xmlns:a16="http://schemas.microsoft.com/office/drawing/2014/main" id="{12B7313C-F38D-4F82-A46F-AFFBA861E03E}"/>
                </a:ext>
              </a:extLst>
            </p:cNvPr>
            <p:cNvGrpSpPr/>
            <p:nvPr/>
          </p:nvGrpSpPr>
          <p:grpSpPr>
            <a:xfrm>
              <a:off x="5522276" y="5173305"/>
              <a:ext cx="1528581" cy="713295"/>
              <a:chOff x="5522276" y="5173305"/>
              <a:chExt cx="1528581" cy="713295"/>
            </a:xfrm>
          </p:grpSpPr>
          <p:pic>
            <p:nvPicPr>
              <p:cNvPr id="110" name="Picture 109">
                <a:extLst>
                  <a:ext uri="{FF2B5EF4-FFF2-40B4-BE49-F238E27FC236}">
                    <a16:creationId xmlns:a16="http://schemas.microsoft.com/office/drawing/2014/main" id="{F9C0629F-810A-4E83-9599-F1F54AB577ED}"/>
                  </a:ext>
                </a:extLst>
              </p:cNvPr>
              <p:cNvPicPr>
                <a:picLocks noChangeAspect="1"/>
              </p:cNvPicPr>
              <p:nvPr/>
            </p:nvPicPr>
            <p:blipFill>
              <a:blip r:embed="rId71"/>
              <a:stretch>
                <a:fillRect/>
              </a:stretch>
            </p:blipFill>
            <p:spPr>
              <a:xfrm>
                <a:off x="5522276" y="5173306"/>
                <a:ext cx="737680" cy="713294"/>
              </a:xfrm>
              <a:prstGeom prst="rect">
                <a:avLst/>
              </a:prstGeom>
            </p:spPr>
          </p:pic>
          <p:pic>
            <p:nvPicPr>
              <p:cNvPr id="111" name="Picture 110">
                <a:extLst>
                  <a:ext uri="{FF2B5EF4-FFF2-40B4-BE49-F238E27FC236}">
                    <a16:creationId xmlns:a16="http://schemas.microsoft.com/office/drawing/2014/main" id="{19013A34-4B0E-4072-9D31-2CECDED69983}"/>
                  </a:ext>
                </a:extLst>
              </p:cNvPr>
              <p:cNvPicPr>
                <a:picLocks noChangeAspect="1"/>
              </p:cNvPicPr>
              <p:nvPr/>
            </p:nvPicPr>
            <p:blipFill>
              <a:blip r:embed="rId5"/>
              <a:stretch>
                <a:fillRect/>
              </a:stretch>
            </p:blipFill>
            <p:spPr>
              <a:xfrm>
                <a:off x="6324450" y="5173305"/>
                <a:ext cx="726407" cy="713295"/>
              </a:xfrm>
              <a:prstGeom prst="rect">
                <a:avLst/>
              </a:prstGeom>
            </p:spPr>
          </p:pic>
        </p:grpSp>
        <p:pic>
          <p:nvPicPr>
            <p:cNvPr id="109" name="Picture 108">
              <a:extLst>
                <a:ext uri="{FF2B5EF4-FFF2-40B4-BE49-F238E27FC236}">
                  <a16:creationId xmlns:a16="http://schemas.microsoft.com/office/drawing/2014/main" id="{618AF9DF-919C-4109-8ABB-3ECB6B37068B}"/>
                </a:ext>
              </a:extLst>
            </p:cNvPr>
            <p:cNvPicPr>
              <a:picLocks noChangeAspect="1"/>
            </p:cNvPicPr>
            <p:nvPr/>
          </p:nvPicPr>
          <p:blipFill>
            <a:blip r:embed="rId3"/>
            <a:stretch>
              <a:fillRect/>
            </a:stretch>
          </p:blipFill>
          <p:spPr>
            <a:xfrm>
              <a:off x="4453517" y="5109728"/>
              <a:ext cx="1013409" cy="746309"/>
            </a:xfrm>
            <a:prstGeom prst="rect">
              <a:avLst/>
            </a:prstGeom>
          </p:spPr>
        </p:pic>
      </p:grpSp>
      <p:grpSp>
        <p:nvGrpSpPr>
          <p:cNvPr id="112" name="Group 111">
            <a:extLst>
              <a:ext uri="{FF2B5EF4-FFF2-40B4-BE49-F238E27FC236}">
                <a16:creationId xmlns:a16="http://schemas.microsoft.com/office/drawing/2014/main" id="{9313789C-84EA-4C18-9AD7-DC6A8466EDFD}"/>
              </a:ext>
            </a:extLst>
          </p:cNvPr>
          <p:cNvGrpSpPr/>
          <p:nvPr/>
        </p:nvGrpSpPr>
        <p:grpSpPr>
          <a:xfrm>
            <a:off x="2569611" y="1945935"/>
            <a:ext cx="2723644" cy="2008402"/>
            <a:chOff x="8481220" y="1295959"/>
            <a:chExt cx="3905640" cy="2880000"/>
          </a:xfrm>
        </p:grpSpPr>
        <mc:AlternateContent xmlns:mc="http://schemas.openxmlformats.org/markup-compatibility/2006" xmlns:p14="http://schemas.microsoft.com/office/powerpoint/2010/main">
          <mc:Choice Requires="p14">
            <p:contentPart p14:bwMode="auto" r:id="rId72">
              <p14:nvContentPartPr>
                <p14:cNvPr id="113" name="Ink 112">
                  <a:extLst>
                    <a:ext uri="{FF2B5EF4-FFF2-40B4-BE49-F238E27FC236}">
                      <a16:creationId xmlns:a16="http://schemas.microsoft.com/office/drawing/2014/main" id="{EDD22028-E08E-4663-A174-E032C0616E01}"/>
                    </a:ext>
                  </a:extLst>
                </p14:cNvPr>
                <p14:cNvContentPartPr/>
                <p14:nvPr/>
              </p14:nvContentPartPr>
              <p14:xfrm>
                <a:off x="8481220" y="1295959"/>
                <a:ext cx="3905640" cy="2880000"/>
              </p14:xfrm>
            </p:contentPart>
          </mc:Choice>
          <mc:Fallback xmlns="">
            <p:pic>
              <p:nvPicPr>
                <p:cNvPr id="113" name="Ink 112">
                  <a:extLst>
                    <a:ext uri="{FF2B5EF4-FFF2-40B4-BE49-F238E27FC236}">
                      <a16:creationId xmlns:a16="http://schemas.microsoft.com/office/drawing/2014/main" id="{EDD22028-E08E-4663-A174-E032C0616E01}"/>
                    </a:ext>
                  </a:extLst>
                </p:cNvPr>
                <p:cNvPicPr/>
                <p:nvPr/>
              </p:nvPicPr>
              <p:blipFill>
                <a:blip r:embed="rId73"/>
                <a:stretch>
                  <a:fillRect/>
                </a:stretch>
              </p:blipFill>
              <p:spPr>
                <a:xfrm>
                  <a:off x="8468313" y="1283053"/>
                  <a:ext cx="3930938" cy="2905295"/>
                </a:xfrm>
                <a:prstGeom prst="rect">
                  <a:avLst/>
                </a:prstGeom>
              </p:spPr>
            </p:pic>
          </mc:Fallback>
        </mc:AlternateContent>
        <p:pic>
          <p:nvPicPr>
            <p:cNvPr id="114" name="Picture 113">
              <a:extLst>
                <a:ext uri="{FF2B5EF4-FFF2-40B4-BE49-F238E27FC236}">
                  <a16:creationId xmlns:a16="http://schemas.microsoft.com/office/drawing/2014/main" id="{776EA17D-58EF-481B-AC24-DEFF9B5EF5EB}"/>
                </a:ext>
              </a:extLst>
            </p:cNvPr>
            <p:cNvPicPr>
              <a:picLocks noChangeAspect="1"/>
            </p:cNvPicPr>
            <p:nvPr/>
          </p:nvPicPr>
          <p:blipFill>
            <a:blip r:embed="rId74"/>
            <a:stretch>
              <a:fillRect/>
            </a:stretch>
          </p:blipFill>
          <p:spPr>
            <a:xfrm>
              <a:off x="9513201" y="1946155"/>
              <a:ext cx="1548518" cy="1292464"/>
            </a:xfrm>
            <a:prstGeom prst="rect">
              <a:avLst/>
            </a:prstGeom>
          </p:spPr>
        </p:pic>
      </p:grpSp>
      <p:grpSp>
        <p:nvGrpSpPr>
          <p:cNvPr id="115" name="Group 114">
            <a:extLst>
              <a:ext uri="{FF2B5EF4-FFF2-40B4-BE49-F238E27FC236}">
                <a16:creationId xmlns:a16="http://schemas.microsoft.com/office/drawing/2014/main" id="{9EE7AA3C-5BAC-46F4-810A-5D49AC100ABB}"/>
              </a:ext>
            </a:extLst>
          </p:cNvPr>
          <p:cNvGrpSpPr/>
          <p:nvPr/>
        </p:nvGrpSpPr>
        <p:grpSpPr>
          <a:xfrm>
            <a:off x="319669" y="4701703"/>
            <a:ext cx="2723644" cy="2008402"/>
            <a:chOff x="10482032" y="3729583"/>
            <a:chExt cx="3905640" cy="2880000"/>
          </a:xfrm>
        </p:grpSpPr>
        <mc:AlternateContent xmlns:mc="http://schemas.openxmlformats.org/markup-compatibility/2006" xmlns:p14="http://schemas.microsoft.com/office/powerpoint/2010/main">
          <mc:Choice Requires="p14">
            <p:contentPart p14:bwMode="auto" r:id="rId75">
              <p14:nvContentPartPr>
                <p14:cNvPr id="116" name="Ink 115">
                  <a:extLst>
                    <a:ext uri="{FF2B5EF4-FFF2-40B4-BE49-F238E27FC236}">
                      <a16:creationId xmlns:a16="http://schemas.microsoft.com/office/drawing/2014/main" id="{98E4E925-18F3-48D5-BA8D-DE8AE0B2F30E}"/>
                    </a:ext>
                  </a:extLst>
                </p14:cNvPr>
                <p14:cNvContentPartPr/>
                <p14:nvPr/>
              </p14:nvContentPartPr>
              <p14:xfrm>
                <a:off x="10482032" y="3729583"/>
                <a:ext cx="3905640" cy="2880000"/>
              </p14:xfrm>
            </p:contentPart>
          </mc:Choice>
          <mc:Fallback xmlns="">
            <p:pic>
              <p:nvPicPr>
                <p:cNvPr id="116" name="Ink 115">
                  <a:extLst>
                    <a:ext uri="{FF2B5EF4-FFF2-40B4-BE49-F238E27FC236}">
                      <a16:creationId xmlns:a16="http://schemas.microsoft.com/office/drawing/2014/main" id="{98E4E925-18F3-48D5-BA8D-DE8AE0B2F30E}"/>
                    </a:ext>
                  </a:extLst>
                </p:cNvPr>
                <p:cNvPicPr/>
                <p:nvPr/>
              </p:nvPicPr>
              <p:blipFill>
                <a:blip r:embed="rId73"/>
                <a:stretch>
                  <a:fillRect/>
                </a:stretch>
              </p:blipFill>
              <p:spPr>
                <a:xfrm>
                  <a:off x="10469125" y="3716677"/>
                  <a:ext cx="3930938" cy="2905295"/>
                </a:xfrm>
                <a:prstGeom prst="rect">
                  <a:avLst/>
                </a:prstGeom>
              </p:spPr>
            </p:pic>
          </mc:Fallback>
        </mc:AlternateContent>
        <p:pic>
          <p:nvPicPr>
            <p:cNvPr id="117" name="Picture 116">
              <a:extLst>
                <a:ext uri="{FF2B5EF4-FFF2-40B4-BE49-F238E27FC236}">
                  <a16:creationId xmlns:a16="http://schemas.microsoft.com/office/drawing/2014/main" id="{D78EA9CB-C9ED-4FB7-BC4F-36786E7F5154}"/>
                </a:ext>
              </a:extLst>
            </p:cNvPr>
            <p:cNvPicPr>
              <a:picLocks noChangeAspect="1"/>
            </p:cNvPicPr>
            <p:nvPr/>
          </p:nvPicPr>
          <p:blipFill>
            <a:blip r:embed="rId76"/>
            <a:stretch>
              <a:fillRect/>
            </a:stretch>
          </p:blipFill>
          <p:spPr>
            <a:xfrm>
              <a:off x="11810137" y="4665272"/>
              <a:ext cx="1127858" cy="920576"/>
            </a:xfrm>
            <a:prstGeom prst="rect">
              <a:avLst/>
            </a:prstGeom>
          </p:spPr>
        </p:pic>
      </p:grpSp>
      <p:grpSp>
        <p:nvGrpSpPr>
          <p:cNvPr id="118" name="Group 117">
            <a:extLst>
              <a:ext uri="{FF2B5EF4-FFF2-40B4-BE49-F238E27FC236}">
                <a16:creationId xmlns:a16="http://schemas.microsoft.com/office/drawing/2014/main" id="{D7499548-6AD1-4F3C-A9C5-A28CDBC6463D}"/>
              </a:ext>
            </a:extLst>
          </p:cNvPr>
          <p:cNvGrpSpPr/>
          <p:nvPr/>
        </p:nvGrpSpPr>
        <p:grpSpPr>
          <a:xfrm>
            <a:off x="842984" y="6803238"/>
            <a:ext cx="1618071" cy="798645"/>
            <a:chOff x="842984" y="6803238"/>
            <a:chExt cx="1618071" cy="798645"/>
          </a:xfrm>
        </p:grpSpPr>
        <p:pic>
          <p:nvPicPr>
            <p:cNvPr id="119" name="Picture 118">
              <a:extLst>
                <a:ext uri="{FF2B5EF4-FFF2-40B4-BE49-F238E27FC236}">
                  <a16:creationId xmlns:a16="http://schemas.microsoft.com/office/drawing/2014/main" id="{C4BF138E-B73A-403D-BC09-263266302E45}"/>
                </a:ext>
              </a:extLst>
            </p:cNvPr>
            <p:cNvPicPr>
              <a:picLocks noChangeAspect="1"/>
            </p:cNvPicPr>
            <p:nvPr/>
          </p:nvPicPr>
          <p:blipFill>
            <a:blip r:embed="rId77"/>
            <a:stretch>
              <a:fillRect/>
            </a:stretch>
          </p:blipFill>
          <p:spPr>
            <a:xfrm>
              <a:off x="842984" y="6853620"/>
              <a:ext cx="745372" cy="740160"/>
            </a:xfrm>
            <a:prstGeom prst="rect">
              <a:avLst/>
            </a:prstGeom>
          </p:spPr>
        </p:pic>
        <p:pic>
          <p:nvPicPr>
            <p:cNvPr id="120" name="Picture 119">
              <a:extLst>
                <a:ext uri="{FF2B5EF4-FFF2-40B4-BE49-F238E27FC236}">
                  <a16:creationId xmlns:a16="http://schemas.microsoft.com/office/drawing/2014/main" id="{BC2516DC-F27F-4AA0-B6D3-E693A5F98D3F}"/>
                </a:ext>
              </a:extLst>
            </p:cNvPr>
            <p:cNvPicPr>
              <a:picLocks noChangeAspect="1"/>
            </p:cNvPicPr>
            <p:nvPr/>
          </p:nvPicPr>
          <p:blipFill>
            <a:blip r:embed="rId78"/>
            <a:stretch>
              <a:fillRect/>
            </a:stretch>
          </p:blipFill>
          <p:spPr>
            <a:xfrm>
              <a:off x="1650217" y="6803238"/>
              <a:ext cx="810838" cy="798645"/>
            </a:xfrm>
            <a:prstGeom prst="rect">
              <a:avLst/>
            </a:prstGeom>
          </p:spPr>
        </p:pic>
      </p:grpSp>
      <p:grpSp>
        <p:nvGrpSpPr>
          <p:cNvPr id="121" name="Group 120">
            <a:extLst>
              <a:ext uri="{FF2B5EF4-FFF2-40B4-BE49-F238E27FC236}">
                <a16:creationId xmlns:a16="http://schemas.microsoft.com/office/drawing/2014/main" id="{3E543931-0732-414D-BC51-07F171563DF7}"/>
              </a:ext>
            </a:extLst>
          </p:cNvPr>
          <p:cNvGrpSpPr/>
          <p:nvPr/>
        </p:nvGrpSpPr>
        <p:grpSpPr>
          <a:xfrm>
            <a:off x="3269397" y="4048990"/>
            <a:ext cx="1597518" cy="781104"/>
            <a:chOff x="3040792" y="4048990"/>
            <a:chExt cx="1597518" cy="781104"/>
          </a:xfrm>
        </p:grpSpPr>
        <p:pic>
          <p:nvPicPr>
            <p:cNvPr id="122" name="Picture 121">
              <a:extLst>
                <a:ext uri="{FF2B5EF4-FFF2-40B4-BE49-F238E27FC236}">
                  <a16:creationId xmlns:a16="http://schemas.microsoft.com/office/drawing/2014/main" id="{A2A99A75-4AA5-4798-8E8E-A209F8E61809}"/>
                </a:ext>
              </a:extLst>
            </p:cNvPr>
            <p:cNvPicPr>
              <a:picLocks noChangeAspect="1"/>
            </p:cNvPicPr>
            <p:nvPr/>
          </p:nvPicPr>
          <p:blipFill>
            <a:blip r:embed="rId79"/>
            <a:stretch>
              <a:fillRect/>
            </a:stretch>
          </p:blipFill>
          <p:spPr>
            <a:xfrm>
              <a:off x="3937209" y="4133237"/>
              <a:ext cx="701101" cy="646232"/>
            </a:xfrm>
            <a:prstGeom prst="rect">
              <a:avLst/>
            </a:prstGeom>
          </p:spPr>
        </p:pic>
        <p:pic>
          <p:nvPicPr>
            <p:cNvPr id="123" name="Picture 122">
              <a:extLst>
                <a:ext uri="{FF2B5EF4-FFF2-40B4-BE49-F238E27FC236}">
                  <a16:creationId xmlns:a16="http://schemas.microsoft.com/office/drawing/2014/main" id="{ED3F518A-B23B-46A1-857E-723A428E1B71}"/>
                </a:ext>
              </a:extLst>
            </p:cNvPr>
            <p:cNvPicPr>
              <a:picLocks noChangeAspect="1"/>
            </p:cNvPicPr>
            <p:nvPr/>
          </p:nvPicPr>
          <p:blipFill>
            <a:blip r:embed="rId80"/>
            <a:stretch>
              <a:fillRect/>
            </a:stretch>
          </p:blipFill>
          <p:spPr>
            <a:xfrm>
              <a:off x="3040792" y="4048990"/>
              <a:ext cx="765377" cy="781104"/>
            </a:xfrm>
            <a:prstGeom prst="rect">
              <a:avLst/>
            </a:prstGeom>
          </p:spPr>
        </p:pic>
      </p:grpSp>
      <p:grpSp>
        <p:nvGrpSpPr>
          <p:cNvPr id="13" name="Group 12">
            <a:extLst>
              <a:ext uri="{FF2B5EF4-FFF2-40B4-BE49-F238E27FC236}">
                <a16:creationId xmlns:a16="http://schemas.microsoft.com/office/drawing/2014/main" id="{8B23CAD3-8F28-4DD0-91F2-3069DF215A79}"/>
              </a:ext>
            </a:extLst>
          </p:cNvPr>
          <p:cNvGrpSpPr/>
          <p:nvPr/>
        </p:nvGrpSpPr>
        <p:grpSpPr>
          <a:xfrm>
            <a:off x="2716388" y="5255767"/>
            <a:ext cx="5836212" cy="2345013"/>
            <a:chOff x="2716388" y="5255767"/>
            <a:chExt cx="5836212" cy="2345013"/>
          </a:xfrm>
        </p:grpSpPr>
        <mc:AlternateContent xmlns:mc="http://schemas.openxmlformats.org/markup-compatibility/2006" xmlns:p14="http://schemas.microsoft.com/office/powerpoint/2010/main">
          <mc:Choice Requires="p14">
            <p:contentPart p14:bwMode="auto" r:id="rId81">
              <p14:nvContentPartPr>
                <p14:cNvPr id="124" name="Ink 123">
                  <a:extLst>
                    <a:ext uri="{FF2B5EF4-FFF2-40B4-BE49-F238E27FC236}">
                      <a16:creationId xmlns:a16="http://schemas.microsoft.com/office/drawing/2014/main" id="{5B42F674-C874-4778-BF57-13E8D7C735CE}"/>
                    </a:ext>
                  </a:extLst>
                </p14:cNvPr>
                <p14:cNvContentPartPr/>
                <p14:nvPr/>
              </p14:nvContentPartPr>
              <p14:xfrm>
                <a:off x="7487720" y="5255767"/>
                <a:ext cx="1064880" cy="2046960"/>
              </p14:xfrm>
            </p:contentPart>
          </mc:Choice>
          <mc:Fallback xmlns="">
            <p:pic>
              <p:nvPicPr>
                <p:cNvPr id="124" name="Ink 123">
                  <a:extLst>
                    <a:ext uri="{FF2B5EF4-FFF2-40B4-BE49-F238E27FC236}">
                      <a16:creationId xmlns:a16="http://schemas.microsoft.com/office/drawing/2014/main" id="{5B42F674-C874-4778-BF57-13E8D7C735CE}"/>
                    </a:ext>
                  </a:extLst>
                </p:cNvPr>
                <p:cNvPicPr/>
                <p:nvPr/>
              </p:nvPicPr>
              <p:blipFill>
                <a:blip r:embed="rId82"/>
                <a:stretch>
                  <a:fillRect/>
                </a:stretch>
              </p:blipFill>
              <p:spPr>
                <a:xfrm>
                  <a:off x="7478723" y="5246767"/>
                  <a:ext cx="1082514" cy="2064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5" name="Ink 124">
                  <a:extLst>
                    <a:ext uri="{FF2B5EF4-FFF2-40B4-BE49-F238E27FC236}">
                      <a16:creationId xmlns:a16="http://schemas.microsoft.com/office/drawing/2014/main" id="{69139DDB-2853-432E-A5F6-F4013F33123D}"/>
                    </a:ext>
                  </a:extLst>
                </p14:cNvPr>
                <p14:cNvContentPartPr/>
                <p14:nvPr/>
              </p14:nvContentPartPr>
              <p14:xfrm>
                <a:off x="4247965" y="5278024"/>
                <a:ext cx="3427532" cy="1992894"/>
              </p14:xfrm>
            </p:contentPart>
          </mc:Choice>
          <mc:Fallback xmlns="">
            <p:pic>
              <p:nvPicPr>
                <p:cNvPr id="125" name="Ink 124">
                  <a:extLst>
                    <a:ext uri="{FF2B5EF4-FFF2-40B4-BE49-F238E27FC236}">
                      <a16:creationId xmlns:a16="http://schemas.microsoft.com/office/drawing/2014/main" id="{69139DDB-2853-432E-A5F6-F4013F33123D}"/>
                    </a:ext>
                  </a:extLst>
                </p:cNvPr>
                <p:cNvPicPr/>
                <p:nvPr/>
              </p:nvPicPr>
              <p:blipFill>
                <a:blip r:embed="rId84"/>
                <a:stretch>
                  <a:fillRect/>
                </a:stretch>
              </p:blipFill>
              <p:spPr>
                <a:xfrm>
                  <a:off x="4238965" y="5269024"/>
                  <a:ext cx="3445172" cy="2010533"/>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6" name="Ink 125">
                  <a:extLst>
                    <a:ext uri="{FF2B5EF4-FFF2-40B4-BE49-F238E27FC236}">
                      <a16:creationId xmlns:a16="http://schemas.microsoft.com/office/drawing/2014/main" id="{1EDBEB86-F31B-4F98-B1A5-1E17B564B7DF}"/>
                    </a:ext>
                  </a:extLst>
                </p14:cNvPr>
                <p14:cNvContentPartPr/>
                <p14:nvPr/>
              </p14:nvContentPartPr>
              <p14:xfrm rot="266248">
                <a:off x="2716388" y="7078436"/>
                <a:ext cx="4399138" cy="522344"/>
              </p14:xfrm>
            </p:contentPart>
          </mc:Choice>
          <mc:Fallback xmlns="">
            <p:pic>
              <p:nvPicPr>
                <p:cNvPr id="126" name="Ink 125">
                  <a:extLst>
                    <a:ext uri="{FF2B5EF4-FFF2-40B4-BE49-F238E27FC236}">
                      <a16:creationId xmlns:a16="http://schemas.microsoft.com/office/drawing/2014/main" id="{1EDBEB86-F31B-4F98-B1A5-1E17B564B7DF}"/>
                    </a:ext>
                  </a:extLst>
                </p:cNvPr>
                <p:cNvPicPr/>
                <p:nvPr/>
              </p:nvPicPr>
              <p:blipFill>
                <a:blip r:embed="rId86"/>
                <a:stretch>
                  <a:fillRect/>
                </a:stretch>
              </p:blipFill>
              <p:spPr>
                <a:xfrm rot="266248">
                  <a:off x="2707388" y="7069442"/>
                  <a:ext cx="4416778" cy="539971"/>
                </a:xfrm>
                <a:prstGeom prst="rect">
                  <a:avLst/>
                </a:prstGeom>
              </p:spPr>
            </p:pic>
          </mc:Fallback>
        </mc:AlternateContent>
      </p:grpSp>
      <p:grpSp>
        <p:nvGrpSpPr>
          <p:cNvPr id="14" name="Group 13">
            <a:extLst>
              <a:ext uri="{FF2B5EF4-FFF2-40B4-BE49-F238E27FC236}">
                <a16:creationId xmlns:a16="http://schemas.microsoft.com/office/drawing/2014/main" id="{A5C56167-5919-BD41-889D-645A0B68C27E}"/>
              </a:ext>
            </a:extLst>
          </p:cNvPr>
          <p:cNvGrpSpPr/>
          <p:nvPr/>
        </p:nvGrpSpPr>
        <p:grpSpPr>
          <a:xfrm>
            <a:off x="1061524" y="4534563"/>
            <a:ext cx="21918400" cy="5390906"/>
            <a:chOff x="1061524" y="4534563"/>
            <a:chExt cx="21918400" cy="5390906"/>
          </a:xfrm>
        </p:grpSpPr>
        <p:pic>
          <p:nvPicPr>
            <p:cNvPr id="223" name="Picture 222">
              <a:extLst>
                <a:ext uri="{FF2B5EF4-FFF2-40B4-BE49-F238E27FC236}">
                  <a16:creationId xmlns:a16="http://schemas.microsoft.com/office/drawing/2014/main" id="{EF50A768-7662-4477-8C34-199F437359B5}"/>
                </a:ext>
              </a:extLst>
            </p:cNvPr>
            <p:cNvPicPr>
              <a:picLocks noChangeAspect="1"/>
            </p:cNvPicPr>
            <p:nvPr/>
          </p:nvPicPr>
          <p:blipFill>
            <a:blip r:embed="rId87"/>
            <a:stretch>
              <a:fillRect/>
            </a:stretch>
          </p:blipFill>
          <p:spPr>
            <a:xfrm>
              <a:off x="19890867" y="4703690"/>
              <a:ext cx="544927" cy="399613"/>
            </a:xfrm>
            <a:prstGeom prst="rect">
              <a:avLst/>
            </a:prstGeom>
          </p:spPr>
        </p:pic>
        <p:pic>
          <p:nvPicPr>
            <p:cNvPr id="227" name="Picture 226">
              <a:extLst>
                <a:ext uri="{FF2B5EF4-FFF2-40B4-BE49-F238E27FC236}">
                  <a16:creationId xmlns:a16="http://schemas.microsoft.com/office/drawing/2014/main" id="{2AA5BB30-6ACC-48F8-A4F9-86B69FC36F6E}"/>
                </a:ext>
              </a:extLst>
            </p:cNvPr>
            <p:cNvPicPr>
              <a:picLocks noChangeAspect="1"/>
            </p:cNvPicPr>
            <p:nvPr/>
          </p:nvPicPr>
          <p:blipFill>
            <a:blip r:embed="rId87"/>
            <a:stretch>
              <a:fillRect/>
            </a:stretch>
          </p:blipFill>
          <p:spPr>
            <a:xfrm>
              <a:off x="15504228" y="4534563"/>
              <a:ext cx="544927" cy="399613"/>
            </a:xfrm>
            <a:prstGeom prst="rect">
              <a:avLst/>
            </a:prstGeom>
          </p:spPr>
        </p:pic>
        <p:pic>
          <p:nvPicPr>
            <p:cNvPr id="230" name="Picture 229">
              <a:extLst>
                <a:ext uri="{FF2B5EF4-FFF2-40B4-BE49-F238E27FC236}">
                  <a16:creationId xmlns:a16="http://schemas.microsoft.com/office/drawing/2014/main" id="{6ECC840A-8B99-4E3C-BF2C-C346B5A8DDFF}"/>
                </a:ext>
              </a:extLst>
            </p:cNvPr>
            <p:cNvPicPr>
              <a:picLocks noChangeAspect="1"/>
            </p:cNvPicPr>
            <p:nvPr/>
          </p:nvPicPr>
          <p:blipFill>
            <a:blip r:embed="rId87"/>
            <a:stretch>
              <a:fillRect/>
            </a:stretch>
          </p:blipFill>
          <p:spPr>
            <a:xfrm>
              <a:off x="17803095" y="4631736"/>
              <a:ext cx="544927" cy="399613"/>
            </a:xfrm>
            <a:prstGeom prst="rect">
              <a:avLst/>
            </a:prstGeom>
          </p:spPr>
        </p:pic>
        <p:pic>
          <p:nvPicPr>
            <p:cNvPr id="239" name="Picture 238">
              <a:extLst>
                <a:ext uri="{FF2B5EF4-FFF2-40B4-BE49-F238E27FC236}">
                  <a16:creationId xmlns:a16="http://schemas.microsoft.com/office/drawing/2014/main" id="{24B88BE8-41EA-434B-AE6C-24A7625C1A23}"/>
                </a:ext>
              </a:extLst>
            </p:cNvPr>
            <p:cNvPicPr>
              <a:picLocks noChangeAspect="1"/>
            </p:cNvPicPr>
            <p:nvPr/>
          </p:nvPicPr>
          <p:blipFill>
            <a:blip r:embed="rId87"/>
            <a:stretch>
              <a:fillRect/>
            </a:stretch>
          </p:blipFill>
          <p:spPr>
            <a:xfrm>
              <a:off x="12486027" y="4591713"/>
              <a:ext cx="544927" cy="399613"/>
            </a:xfrm>
            <a:prstGeom prst="rect">
              <a:avLst/>
            </a:prstGeom>
          </p:spPr>
        </p:pic>
        <p:pic>
          <p:nvPicPr>
            <p:cNvPr id="248" name="Picture 247">
              <a:extLst>
                <a:ext uri="{FF2B5EF4-FFF2-40B4-BE49-F238E27FC236}">
                  <a16:creationId xmlns:a16="http://schemas.microsoft.com/office/drawing/2014/main" id="{8A22E58E-88DE-4DD6-ACDE-C2ADE805A8BD}"/>
                </a:ext>
              </a:extLst>
            </p:cNvPr>
            <p:cNvPicPr>
              <a:picLocks noChangeAspect="1"/>
            </p:cNvPicPr>
            <p:nvPr/>
          </p:nvPicPr>
          <p:blipFill>
            <a:blip r:embed="rId87"/>
            <a:stretch>
              <a:fillRect/>
            </a:stretch>
          </p:blipFill>
          <p:spPr>
            <a:xfrm>
              <a:off x="22434997" y="4710504"/>
              <a:ext cx="544927" cy="399613"/>
            </a:xfrm>
            <a:prstGeom prst="rect">
              <a:avLst/>
            </a:prstGeom>
          </p:spPr>
        </p:pic>
        <p:pic>
          <p:nvPicPr>
            <p:cNvPr id="233" name="Picture 232">
              <a:extLst>
                <a:ext uri="{FF2B5EF4-FFF2-40B4-BE49-F238E27FC236}">
                  <a16:creationId xmlns:a16="http://schemas.microsoft.com/office/drawing/2014/main" id="{D00D9BD1-FAB6-416B-A700-C493B7894606}"/>
                </a:ext>
              </a:extLst>
            </p:cNvPr>
            <p:cNvPicPr>
              <a:picLocks noChangeAspect="1"/>
            </p:cNvPicPr>
            <p:nvPr/>
          </p:nvPicPr>
          <p:blipFill>
            <a:blip r:embed="rId87"/>
            <a:stretch>
              <a:fillRect/>
            </a:stretch>
          </p:blipFill>
          <p:spPr>
            <a:xfrm>
              <a:off x="12682781" y="9427017"/>
              <a:ext cx="544927" cy="399613"/>
            </a:xfrm>
            <a:prstGeom prst="rect">
              <a:avLst/>
            </a:prstGeom>
          </p:spPr>
        </p:pic>
        <p:pic>
          <p:nvPicPr>
            <p:cNvPr id="236" name="Picture 235">
              <a:extLst>
                <a:ext uri="{FF2B5EF4-FFF2-40B4-BE49-F238E27FC236}">
                  <a16:creationId xmlns:a16="http://schemas.microsoft.com/office/drawing/2014/main" id="{D85E1481-C85E-4E98-B8F3-B2829CFFF436}"/>
                </a:ext>
              </a:extLst>
            </p:cNvPr>
            <p:cNvPicPr>
              <a:picLocks noChangeAspect="1"/>
            </p:cNvPicPr>
            <p:nvPr/>
          </p:nvPicPr>
          <p:blipFill>
            <a:blip r:embed="rId87"/>
            <a:stretch>
              <a:fillRect/>
            </a:stretch>
          </p:blipFill>
          <p:spPr>
            <a:xfrm>
              <a:off x="15626947" y="9525856"/>
              <a:ext cx="544927" cy="399613"/>
            </a:xfrm>
            <a:prstGeom prst="rect">
              <a:avLst/>
            </a:prstGeom>
          </p:spPr>
        </p:pic>
        <p:pic>
          <p:nvPicPr>
            <p:cNvPr id="242" name="Picture 241">
              <a:extLst>
                <a:ext uri="{FF2B5EF4-FFF2-40B4-BE49-F238E27FC236}">
                  <a16:creationId xmlns:a16="http://schemas.microsoft.com/office/drawing/2014/main" id="{752D51F2-58F5-488B-9D9D-781C9306B963}"/>
                </a:ext>
              </a:extLst>
            </p:cNvPr>
            <p:cNvPicPr>
              <a:picLocks noChangeAspect="1"/>
            </p:cNvPicPr>
            <p:nvPr/>
          </p:nvPicPr>
          <p:blipFill>
            <a:blip r:embed="rId87"/>
            <a:stretch>
              <a:fillRect/>
            </a:stretch>
          </p:blipFill>
          <p:spPr>
            <a:xfrm>
              <a:off x="19770447" y="9413360"/>
              <a:ext cx="544927" cy="399613"/>
            </a:xfrm>
            <a:prstGeom prst="rect">
              <a:avLst/>
            </a:prstGeom>
          </p:spPr>
        </p:pic>
        <p:pic>
          <p:nvPicPr>
            <p:cNvPr id="245" name="Picture 244">
              <a:extLst>
                <a:ext uri="{FF2B5EF4-FFF2-40B4-BE49-F238E27FC236}">
                  <a16:creationId xmlns:a16="http://schemas.microsoft.com/office/drawing/2014/main" id="{172EDD91-2DDF-4662-A27D-A00189ACDC85}"/>
                </a:ext>
              </a:extLst>
            </p:cNvPr>
            <p:cNvPicPr>
              <a:picLocks noChangeAspect="1"/>
            </p:cNvPicPr>
            <p:nvPr/>
          </p:nvPicPr>
          <p:blipFill>
            <a:blip r:embed="rId87"/>
            <a:stretch>
              <a:fillRect/>
            </a:stretch>
          </p:blipFill>
          <p:spPr>
            <a:xfrm>
              <a:off x="17898917" y="9411875"/>
              <a:ext cx="544927" cy="399613"/>
            </a:xfrm>
            <a:prstGeom prst="rect">
              <a:avLst/>
            </a:prstGeom>
          </p:spPr>
        </p:pic>
        <p:pic>
          <p:nvPicPr>
            <p:cNvPr id="251" name="Picture 250">
              <a:extLst>
                <a:ext uri="{FF2B5EF4-FFF2-40B4-BE49-F238E27FC236}">
                  <a16:creationId xmlns:a16="http://schemas.microsoft.com/office/drawing/2014/main" id="{0B3D39A8-ACE7-4939-8BDD-DCF31612D21A}"/>
                </a:ext>
              </a:extLst>
            </p:cNvPr>
            <p:cNvPicPr>
              <a:picLocks noChangeAspect="1"/>
            </p:cNvPicPr>
            <p:nvPr/>
          </p:nvPicPr>
          <p:blipFill>
            <a:blip r:embed="rId87"/>
            <a:stretch>
              <a:fillRect/>
            </a:stretch>
          </p:blipFill>
          <p:spPr>
            <a:xfrm>
              <a:off x="22312677" y="9429381"/>
              <a:ext cx="544927" cy="399613"/>
            </a:xfrm>
            <a:prstGeom prst="rect">
              <a:avLst/>
            </a:prstGeom>
          </p:spPr>
        </p:pic>
        <p:pic>
          <p:nvPicPr>
            <p:cNvPr id="254" name="Picture 253">
              <a:extLst>
                <a:ext uri="{FF2B5EF4-FFF2-40B4-BE49-F238E27FC236}">
                  <a16:creationId xmlns:a16="http://schemas.microsoft.com/office/drawing/2014/main" id="{ACDD8A06-666F-4D2F-B17A-18EE0FFBDCEE}"/>
                </a:ext>
              </a:extLst>
            </p:cNvPr>
            <p:cNvPicPr>
              <a:picLocks noChangeAspect="1"/>
            </p:cNvPicPr>
            <p:nvPr/>
          </p:nvPicPr>
          <p:blipFill>
            <a:blip r:embed="rId87"/>
            <a:stretch>
              <a:fillRect/>
            </a:stretch>
          </p:blipFill>
          <p:spPr>
            <a:xfrm>
              <a:off x="6881630" y="4779419"/>
              <a:ext cx="544927" cy="399613"/>
            </a:xfrm>
            <a:prstGeom prst="rect">
              <a:avLst/>
            </a:prstGeom>
          </p:spPr>
        </p:pic>
        <p:pic>
          <p:nvPicPr>
            <p:cNvPr id="128" name="Picture 127">
              <a:extLst>
                <a:ext uri="{FF2B5EF4-FFF2-40B4-BE49-F238E27FC236}">
                  <a16:creationId xmlns:a16="http://schemas.microsoft.com/office/drawing/2014/main" id="{4D12395A-D3EB-45FE-A01D-17DED82022A0}"/>
                </a:ext>
              </a:extLst>
            </p:cNvPr>
            <p:cNvPicPr>
              <a:picLocks noChangeAspect="1"/>
            </p:cNvPicPr>
            <p:nvPr/>
          </p:nvPicPr>
          <p:blipFill>
            <a:blip r:embed="rId87"/>
            <a:stretch>
              <a:fillRect/>
            </a:stretch>
          </p:blipFill>
          <p:spPr>
            <a:xfrm>
              <a:off x="3604855" y="4862568"/>
              <a:ext cx="544927" cy="399613"/>
            </a:xfrm>
            <a:prstGeom prst="rect">
              <a:avLst/>
            </a:prstGeom>
          </p:spPr>
        </p:pic>
        <p:pic>
          <p:nvPicPr>
            <p:cNvPr id="131" name="Picture 130">
              <a:extLst>
                <a:ext uri="{FF2B5EF4-FFF2-40B4-BE49-F238E27FC236}">
                  <a16:creationId xmlns:a16="http://schemas.microsoft.com/office/drawing/2014/main" id="{5F916961-B15C-4497-9249-C6CB95C1DE90}"/>
                </a:ext>
              </a:extLst>
            </p:cNvPr>
            <p:cNvPicPr>
              <a:picLocks noChangeAspect="1"/>
            </p:cNvPicPr>
            <p:nvPr/>
          </p:nvPicPr>
          <p:blipFill>
            <a:blip r:embed="rId87"/>
            <a:stretch>
              <a:fillRect/>
            </a:stretch>
          </p:blipFill>
          <p:spPr>
            <a:xfrm>
              <a:off x="1061524" y="7772435"/>
              <a:ext cx="544927" cy="399613"/>
            </a:xfrm>
            <a:prstGeom prst="rect">
              <a:avLst/>
            </a:prstGeom>
          </p:spPr>
        </p:pic>
      </p:grpSp>
      <p:grpSp>
        <p:nvGrpSpPr>
          <p:cNvPr id="2" name="Group 1">
            <a:extLst>
              <a:ext uri="{FF2B5EF4-FFF2-40B4-BE49-F238E27FC236}">
                <a16:creationId xmlns:a16="http://schemas.microsoft.com/office/drawing/2014/main" id="{67196EA3-1E24-2849-B5F1-0109F77702FA}"/>
              </a:ext>
            </a:extLst>
          </p:cNvPr>
          <p:cNvGrpSpPr/>
          <p:nvPr/>
        </p:nvGrpSpPr>
        <p:grpSpPr>
          <a:xfrm>
            <a:off x="1706682" y="4499423"/>
            <a:ext cx="21905701" cy="5456992"/>
            <a:chOff x="1706682" y="4499423"/>
            <a:chExt cx="21905701" cy="5456992"/>
          </a:xfrm>
        </p:grpSpPr>
        <p:pic>
          <p:nvPicPr>
            <p:cNvPr id="224" name="Picture 223">
              <a:extLst>
                <a:ext uri="{FF2B5EF4-FFF2-40B4-BE49-F238E27FC236}">
                  <a16:creationId xmlns:a16="http://schemas.microsoft.com/office/drawing/2014/main" id="{D08CCD14-B844-489E-A5BE-97110AED1077}"/>
                </a:ext>
              </a:extLst>
            </p:cNvPr>
            <p:cNvPicPr>
              <a:picLocks noChangeAspect="1"/>
            </p:cNvPicPr>
            <p:nvPr/>
          </p:nvPicPr>
          <p:blipFill>
            <a:blip r:embed="rId88"/>
            <a:stretch>
              <a:fillRect/>
            </a:stretch>
          </p:blipFill>
          <p:spPr>
            <a:xfrm>
              <a:off x="20536025" y="4668550"/>
              <a:ext cx="532228" cy="465699"/>
            </a:xfrm>
            <a:prstGeom prst="rect">
              <a:avLst/>
            </a:prstGeom>
          </p:spPr>
        </p:pic>
        <p:pic>
          <p:nvPicPr>
            <p:cNvPr id="228" name="Picture 227">
              <a:extLst>
                <a:ext uri="{FF2B5EF4-FFF2-40B4-BE49-F238E27FC236}">
                  <a16:creationId xmlns:a16="http://schemas.microsoft.com/office/drawing/2014/main" id="{0A799C25-B967-4959-9403-A3F934B9FCBD}"/>
                </a:ext>
              </a:extLst>
            </p:cNvPr>
            <p:cNvPicPr>
              <a:picLocks noChangeAspect="1"/>
            </p:cNvPicPr>
            <p:nvPr/>
          </p:nvPicPr>
          <p:blipFill>
            <a:blip r:embed="rId88"/>
            <a:stretch>
              <a:fillRect/>
            </a:stretch>
          </p:blipFill>
          <p:spPr>
            <a:xfrm>
              <a:off x="16149386" y="4499423"/>
              <a:ext cx="532228" cy="465699"/>
            </a:xfrm>
            <a:prstGeom prst="rect">
              <a:avLst/>
            </a:prstGeom>
          </p:spPr>
        </p:pic>
        <p:pic>
          <p:nvPicPr>
            <p:cNvPr id="231" name="Picture 230">
              <a:extLst>
                <a:ext uri="{FF2B5EF4-FFF2-40B4-BE49-F238E27FC236}">
                  <a16:creationId xmlns:a16="http://schemas.microsoft.com/office/drawing/2014/main" id="{1F564231-9441-41DF-89FC-4408D5747331}"/>
                </a:ext>
              </a:extLst>
            </p:cNvPr>
            <p:cNvPicPr>
              <a:picLocks noChangeAspect="1"/>
            </p:cNvPicPr>
            <p:nvPr/>
          </p:nvPicPr>
          <p:blipFill>
            <a:blip r:embed="rId88"/>
            <a:stretch>
              <a:fillRect/>
            </a:stretch>
          </p:blipFill>
          <p:spPr>
            <a:xfrm>
              <a:off x="18448253" y="4596596"/>
              <a:ext cx="532228" cy="465699"/>
            </a:xfrm>
            <a:prstGeom prst="rect">
              <a:avLst/>
            </a:prstGeom>
          </p:spPr>
        </p:pic>
        <p:pic>
          <p:nvPicPr>
            <p:cNvPr id="240" name="Picture 239">
              <a:extLst>
                <a:ext uri="{FF2B5EF4-FFF2-40B4-BE49-F238E27FC236}">
                  <a16:creationId xmlns:a16="http://schemas.microsoft.com/office/drawing/2014/main" id="{73320E52-5208-4416-8F0B-D0C8F3D489DA}"/>
                </a:ext>
              </a:extLst>
            </p:cNvPr>
            <p:cNvPicPr>
              <a:picLocks noChangeAspect="1"/>
            </p:cNvPicPr>
            <p:nvPr/>
          </p:nvPicPr>
          <p:blipFill>
            <a:blip r:embed="rId88"/>
            <a:stretch>
              <a:fillRect/>
            </a:stretch>
          </p:blipFill>
          <p:spPr>
            <a:xfrm>
              <a:off x="13131185" y="4556573"/>
              <a:ext cx="532228" cy="465699"/>
            </a:xfrm>
            <a:prstGeom prst="rect">
              <a:avLst/>
            </a:prstGeom>
          </p:spPr>
        </p:pic>
        <p:pic>
          <p:nvPicPr>
            <p:cNvPr id="249" name="Picture 248">
              <a:extLst>
                <a:ext uri="{FF2B5EF4-FFF2-40B4-BE49-F238E27FC236}">
                  <a16:creationId xmlns:a16="http://schemas.microsoft.com/office/drawing/2014/main" id="{E8B5A2C9-C420-4415-B8AA-BB61D2DE315B}"/>
                </a:ext>
              </a:extLst>
            </p:cNvPr>
            <p:cNvPicPr>
              <a:picLocks noChangeAspect="1"/>
            </p:cNvPicPr>
            <p:nvPr/>
          </p:nvPicPr>
          <p:blipFill>
            <a:blip r:embed="rId88"/>
            <a:stretch>
              <a:fillRect/>
            </a:stretch>
          </p:blipFill>
          <p:spPr>
            <a:xfrm>
              <a:off x="23080155" y="4675364"/>
              <a:ext cx="532228" cy="465699"/>
            </a:xfrm>
            <a:prstGeom prst="rect">
              <a:avLst/>
            </a:prstGeom>
          </p:spPr>
        </p:pic>
        <p:pic>
          <p:nvPicPr>
            <p:cNvPr id="234" name="Picture 233">
              <a:extLst>
                <a:ext uri="{FF2B5EF4-FFF2-40B4-BE49-F238E27FC236}">
                  <a16:creationId xmlns:a16="http://schemas.microsoft.com/office/drawing/2014/main" id="{CA57395C-D3CA-4375-A405-505D88AC5D96}"/>
                </a:ext>
              </a:extLst>
            </p:cNvPr>
            <p:cNvPicPr>
              <a:picLocks noChangeAspect="1"/>
            </p:cNvPicPr>
            <p:nvPr/>
          </p:nvPicPr>
          <p:blipFill>
            <a:blip r:embed="rId88"/>
            <a:stretch>
              <a:fillRect/>
            </a:stretch>
          </p:blipFill>
          <p:spPr>
            <a:xfrm>
              <a:off x="13327939" y="9391877"/>
              <a:ext cx="532228" cy="465699"/>
            </a:xfrm>
            <a:prstGeom prst="rect">
              <a:avLst/>
            </a:prstGeom>
          </p:spPr>
        </p:pic>
        <p:pic>
          <p:nvPicPr>
            <p:cNvPr id="237" name="Picture 236">
              <a:extLst>
                <a:ext uri="{FF2B5EF4-FFF2-40B4-BE49-F238E27FC236}">
                  <a16:creationId xmlns:a16="http://schemas.microsoft.com/office/drawing/2014/main" id="{2E43AD3B-C2C1-470E-BA02-E45A83782B97}"/>
                </a:ext>
              </a:extLst>
            </p:cNvPr>
            <p:cNvPicPr>
              <a:picLocks noChangeAspect="1"/>
            </p:cNvPicPr>
            <p:nvPr/>
          </p:nvPicPr>
          <p:blipFill>
            <a:blip r:embed="rId88"/>
            <a:stretch>
              <a:fillRect/>
            </a:stretch>
          </p:blipFill>
          <p:spPr>
            <a:xfrm>
              <a:off x="16272105" y="9490716"/>
              <a:ext cx="532228" cy="465699"/>
            </a:xfrm>
            <a:prstGeom prst="rect">
              <a:avLst/>
            </a:prstGeom>
          </p:spPr>
        </p:pic>
        <p:pic>
          <p:nvPicPr>
            <p:cNvPr id="243" name="Picture 242">
              <a:extLst>
                <a:ext uri="{FF2B5EF4-FFF2-40B4-BE49-F238E27FC236}">
                  <a16:creationId xmlns:a16="http://schemas.microsoft.com/office/drawing/2014/main" id="{1259ED93-B498-4911-A0FD-1C257645BAFD}"/>
                </a:ext>
              </a:extLst>
            </p:cNvPr>
            <p:cNvPicPr>
              <a:picLocks noChangeAspect="1"/>
            </p:cNvPicPr>
            <p:nvPr/>
          </p:nvPicPr>
          <p:blipFill>
            <a:blip r:embed="rId88"/>
            <a:stretch>
              <a:fillRect/>
            </a:stretch>
          </p:blipFill>
          <p:spPr>
            <a:xfrm>
              <a:off x="20415605" y="9378220"/>
              <a:ext cx="532228" cy="465699"/>
            </a:xfrm>
            <a:prstGeom prst="rect">
              <a:avLst/>
            </a:prstGeom>
          </p:spPr>
        </p:pic>
        <p:pic>
          <p:nvPicPr>
            <p:cNvPr id="246" name="Picture 245">
              <a:extLst>
                <a:ext uri="{FF2B5EF4-FFF2-40B4-BE49-F238E27FC236}">
                  <a16:creationId xmlns:a16="http://schemas.microsoft.com/office/drawing/2014/main" id="{F9AAF6B9-277D-407B-9B4A-23549FDECB2A}"/>
                </a:ext>
              </a:extLst>
            </p:cNvPr>
            <p:cNvPicPr>
              <a:picLocks noChangeAspect="1"/>
            </p:cNvPicPr>
            <p:nvPr/>
          </p:nvPicPr>
          <p:blipFill>
            <a:blip r:embed="rId88"/>
            <a:stretch>
              <a:fillRect/>
            </a:stretch>
          </p:blipFill>
          <p:spPr>
            <a:xfrm>
              <a:off x="18544075" y="9376735"/>
              <a:ext cx="532228" cy="465699"/>
            </a:xfrm>
            <a:prstGeom prst="rect">
              <a:avLst/>
            </a:prstGeom>
          </p:spPr>
        </p:pic>
        <p:pic>
          <p:nvPicPr>
            <p:cNvPr id="252" name="Picture 251">
              <a:extLst>
                <a:ext uri="{FF2B5EF4-FFF2-40B4-BE49-F238E27FC236}">
                  <a16:creationId xmlns:a16="http://schemas.microsoft.com/office/drawing/2014/main" id="{76362F39-C06E-4FB5-ACFB-BCA2D2041734}"/>
                </a:ext>
              </a:extLst>
            </p:cNvPr>
            <p:cNvPicPr>
              <a:picLocks noChangeAspect="1"/>
            </p:cNvPicPr>
            <p:nvPr/>
          </p:nvPicPr>
          <p:blipFill>
            <a:blip r:embed="rId88"/>
            <a:stretch>
              <a:fillRect/>
            </a:stretch>
          </p:blipFill>
          <p:spPr>
            <a:xfrm>
              <a:off x="22957835" y="9394241"/>
              <a:ext cx="532228" cy="465699"/>
            </a:xfrm>
            <a:prstGeom prst="rect">
              <a:avLst/>
            </a:prstGeom>
          </p:spPr>
        </p:pic>
        <p:pic>
          <p:nvPicPr>
            <p:cNvPr id="255" name="Picture 254">
              <a:extLst>
                <a:ext uri="{FF2B5EF4-FFF2-40B4-BE49-F238E27FC236}">
                  <a16:creationId xmlns:a16="http://schemas.microsoft.com/office/drawing/2014/main" id="{5FDA7562-1A47-4BE8-9224-8C3C87B9F9D8}"/>
                </a:ext>
              </a:extLst>
            </p:cNvPr>
            <p:cNvPicPr>
              <a:picLocks noChangeAspect="1"/>
            </p:cNvPicPr>
            <p:nvPr/>
          </p:nvPicPr>
          <p:blipFill>
            <a:blip r:embed="rId88"/>
            <a:stretch>
              <a:fillRect/>
            </a:stretch>
          </p:blipFill>
          <p:spPr>
            <a:xfrm>
              <a:off x="7526788" y="4744279"/>
              <a:ext cx="532228" cy="465699"/>
            </a:xfrm>
            <a:prstGeom prst="rect">
              <a:avLst/>
            </a:prstGeom>
          </p:spPr>
        </p:pic>
        <p:pic>
          <p:nvPicPr>
            <p:cNvPr id="129" name="Picture 128">
              <a:extLst>
                <a:ext uri="{FF2B5EF4-FFF2-40B4-BE49-F238E27FC236}">
                  <a16:creationId xmlns:a16="http://schemas.microsoft.com/office/drawing/2014/main" id="{942BDF4E-FA4E-4A29-8BBD-DE8E15D5A0A2}"/>
                </a:ext>
              </a:extLst>
            </p:cNvPr>
            <p:cNvPicPr>
              <a:picLocks noChangeAspect="1"/>
            </p:cNvPicPr>
            <p:nvPr/>
          </p:nvPicPr>
          <p:blipFill>
            <a:blip r:embed="rId88"/>
            <a:stretch>
              <a:fillRect/>
            </a:stretch>
          </p:blipFill>
          <p:spPr>
            <a:xfrm>
              <a:off x="4250013" y="4827428"/>
              <a:ext cx="532228" cy="465699"/>
            </a:xfrm>
            <a:prstGeom prst="rect">
              <a:avLst/>
            </a:prstGeom>
          </p:spPr>
        </p:pic>
        <p:pic>
          <p:nvPicPr>
            <p:cNvPr id="136" name="Picture 135">
              <a:extLst>
                <a:ext uri="{FF2B5EF4-FFF2-40B4-BE49-F238E27FC236}">
                  <a16:creationId xmlns:a16="http://schemas.microsoft.com/office/drawing/2014/main" id="{6D0007AC-B3A4-4C21-BEA9-089CB878F720}"/>
                </a:ext>
              </a:extLst>
            </p:cNvPr>
            <p:cNvPicPr>
              <a:picLocks noChangeAspect="1"/>
            </p:cNvPicPr>
            <p:nvPr/>
          </p:nvPicPr>
          <p:blipFill>
            <a:blip r:embed="rId88"/>
            <a:stretch>
              <a:fillRect/>
            </a:stretch>
          </p:blipFill>
          <p:spPr>
            <a:xfrm>
              <a:off x="1706682" y="7737295"/>
              <a:ext cx="532228" cy="465699"/>
            </a:xfrm>
            <a:prstGeom prst="rect">
              <a:avLst/>
            </a:prstGeom>
          </p:spPr>
        </p:pic>
      </p:grpSp>
      <p:grpSp>
        <p:nvGrpSpPr>
          <p:cNvPr id="140" name="Group 139">
            <a:extLst>
              <a:ext uri="{FF2B5EF4-FFF2-40B4-BE49-F238E27FC236}">
                <a16:creationId xmlns:a16="http://schemas.microsoft.com/office/drawing/2014/main" id="{71B1D55B-46FD-48E6-8507-C850A5A92C35}"/>
              </a:ext>
            </a:extLst>
          </p:cNvPr>
          <p:cNvGrpSpPr/>
          <p:nvPr/>
        </p:nvGrpSpPr>
        <p:grpSpPr>
          <a:xfrm>
            <a:off x="2710677" y="5255767"/>
            <a:ext cx="5836212" cy="2345013"/>
            <a:chOff x="2716388" y="5255767"/>
            <a:chExt cx="5836212" cy="2345013"/>
          </a:xfrm>
        </p:grpSpPr>
        <mc:AlternateContent xmlns:mc="http://schemas.openxmlformats.org/markup-compatibility/2006" xmlns:p14="http://schemas.microsoft.com/office/powerpoint/2010/main">
          <mc:Choice Requires="p14">
            <p:contentPart p14:bwMode="auto" r:id="rId89">
              <p14:nvContentPartPr>
                <p14:cNvPr id="141" name="Ink 140">
                  <a:extLst>
                    <a:ext uri="{FF2B5EF4-FFF2-40B4-BE49-F238E27FC236}">
                      <a16:creationId xmlns:a16="http://schemas.microsoft.com/office/drawing/2014/main" id="{82F01C9B-4F03-46B1-8209-A4566EECCA5D}"/>
                    </a:ext>
                  </a:extLst>
                </p14:cNvPr>
                <p14:cNvContentPartPr/>
                <p14:nvPr/>
              </p14:nvContentPartPr>
              <p14:xfrm>
                <a:off x="7487720" y="5255767"/>
                <a:ext cx="1064880" cy="2046960"/>
              </p14:xfrm>
            </p:contentPart>
          </mc:Choice>
          <mc:Fallback xmlns="">
            <p:pic>
              <p:nvPicPr>
                <p:cNvPr id="141" name="Ink 140">
                  <a:extLst>
                    <a:ext uri="{FF2B5EF4-FFF2-40B4-BE49-F238E27FC236}">
                      <a16:creationId xmlns:a16="http://schemas.microsoft.com/office/drawing/2014/main" id="{82F01C9B-4F03-46B1-8209-A4566EECCA5D}"/>
                    </a:ext>
                  </a:extLst>
                </p:cNvPr>
                <p:cNvPicPr/>
                <p:nvPr/>
              </p:nvPicPr>
              <p:blipFill>
                <a:blip r:embed="rId90"/>
                <a:stretch>
                  <a:fillRect/>
                </a:stretch>
              </p:blipFill>
              <p:spPr>
                <a:xfrm>
                  <a:off x="7468646" y="5236687"/>
                  <a:ext cx="1102667" cy="2084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2" name="Ink 141">
                  <a:extLst>
                    <a:ext uri="{FF2B5EF4-FFF2-40B4-BE49-F238E27FC236}">
                      <a16:creationId xmlns:a16="http://schemas.microsoft.com/office/drawing/2014/main" id="{A0F7900E-E6F0-4F37-AB97-AB49490938A6}"/>
                    </a:ext>
                  </a:extLst>
                </p14:cNvPr>
                <p14:cNvContentPartPr/>
                <p14:nvPr/>
              </p14:nvContentPartPr>
              <p14:xfrm>
                <a:off x="4247965" y="5278024"/>
                <a:ext cx="3427532" cy="1992894"/>
              </p14:xfrm>
            </p:contentPart>
          </mc:Choice>
          <mc:Fallback xmlns="">
            <p:pic>
              <p:nvPicPr>
                <p:cNvPr id="142" name="Ink 141">
                  <a:extLst>
                    <a:ext uri="{FF2B5EF4-FFF2-40B4-BE49-F238E27FC236}">
                      <a16:creationId xmlns:a16="http://schemas.microsoft.com/office/drawing/2014/main" id="{A0F7900E-E6F0-4F37-AB97-AB49490938A6}"/>
                    </a:ext>
                  </a:extLst>
                </p:cNvPr>
                <p:cNvPicPr/>
                <p:nvPr/>
              </p:nvPicPr>
              <p:blipFill>
                <a:blip r:embed="rId92"/>
                <a:stretch>
                  <a:fillRect/>
                </a:stretch>
              </p:blipFill>
              <p:spPr>
                <a:xfrm>
                  <a:off x="4228885" y="5258945"/>
                  <a:ext cx="3465332" cy="2030693"/>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3" name="Ink 142">
                  <a:extLst>
                    <a:ext uri="{FF2B5EF4-FFF2-40B4-BE49-F238E27FC236}">
                      <a16:creationId xmlns:a16="http://schemas.microsoft.com/office/drawing/2014/main" id="{A82E81D4-504D-4C2A-85E3-A926A6837467}"/>
                    </a:ext>
                  </a:extLst>
                </p14:cNvPr>
                <p14:cNvContentPartPr/>
                <p14:nvPr/>
              </p14:nvContentPartPr>
              <p14:xfrm rot="266248">
                <a:off x="2716388" y="7078436"/>
                <a:ext cx="4399138" cy="522344"/>
              </p14:xfrm>
            </p:contentPart>
          </mc:Choice>
          <mc:Fallback xmlns="">
            <p:pic>
              <p:nvPicPr>
                <p:cNvPr id="143" name="Ink 142">
                  <a:extLst>
                    <a:ext uri="{FF2B5EF4-FFF2-40B4-BE49-F238E27FC236}">
                      <a16:creationId xmlns:a16="http://schemas.microsoft.com/office/drawing/2014/main" id="{A82E81D4-504D-4C2A-85E3-A926A6837467}"/>
                    </a:ext>
                  </a:extLst>
                </p:cNvPr>
                <p:cNvPicPr/>
                <p:nvPr/>
              </p:nvPicPr>
              <p:blipFill>
                <a:blip r:embed="rId94"/>
                <a:stretch>
                  <a:fillRect/>
                </a:stretch>
              </p:blipFill>
              <p:spPr>
                <a:xfrm rot="266248">
                  <a:off x="2697308" y="7059370"/>
                  <a:ext cx="4436937" cy="560117"/>
                </a:xfrm>
                <a:prstGeom prst="rect">
                  <a:avLst/>
                </a:prstGeom>
              </p:spPr>
            </p:pic>
          </mc:Fallback>
        </mc:AlternateContent>
      </p:grpSp>
      <p:pic>
        <p:nvPicPr>
          <p:cNvPr id="144" name="Picture 143">
            <a:extLst>
              <a:ext uri="{FF2B5EF4-FFF2-40B4-BE49-F238E27FC236}">
                <a16:creationId xmlns:a16="http://schemas.microsoft.com/office/drawing/2014/main" id="{C201DC74-A518-B74B-B867-2AF080BD52B3}"/>
              </a:ext>
            </a:extLst>
          </p:cNvPr>
          <p:cNvPicPr>
            <a:picLocks noChangeAspect="1"/>
          </p:cNvPicPr>
          <p:nvPr/>
        </p:nvPicPr>
        <p:blipFill>
          <a:blip r:embed="rId42"/>
          <a:stretch>
            <a:fillRect/>
          </a:stretch>
        </p:blipFill>
        <p:spPr>
          <a:xfrm>
            <a:off x="10319846" y="6544784"/>
            <a:ext cx="1517852" cy="1499133"/>
          </a:xfrm>
          <a:prstGeom prst="rect">
            <a:avLst/>
          </a:prstGeom>
        </p:spPr>
      </p:pic>
      <p:grpSp>
        <p:nvGrpSpPr>
          <p:cNvPr id="16" name="Group 15">
            <a:extLst>
              <a:ext uri="{FF2B5EF4-FFF2-40B4-BE49-F238E27FC236}">
                <a16:creationId xmlns:a16="http://schemas.microsoft.com/office/drawing/2014/main" id="{514CC79C-48DE-6046-9334-EBAF22B96117}"/>
              </a:ext>
            </a:extLst>
          </p:cNvPr>
          <p:cNvGrpSpPr/>
          <p:nvPr/>
        </p:nvGrpSpPr>
        <p:grpSpPr>
          <a:xfrm>
            <a:off x="1710319" y="8373339"/>
            <a:ext cx="5244239" cy="1353167"/>
            <a:chOff x="1780389" y="11673386"/>
            <a:chExt cx="5244239" cy="1353167"/>
          </a:xfrm>
        </p:grpSpPr>
        <p:pic>
          <p:nvPicPr>
            <p:cNvPr id="146" name="Picture 145">
              <a:extLst>
                <a:ext uri="{FF2B5EF4-FFF2-40B4-BE49-F238E27FC236}">
                  <a16:creationId xmlns:a16="http://schemas.microsoft.com/office/drawing/2014/main" id="{0D70A680-27F3-4445-904B-A98F3D4523C9}"/>
                </a:ext>
              </a:extLst>
            </p:cNvPr>
            <p:cNvPicPr>
              <a:picLocks noChangeAspect="1"/>
            </p:cNvPicPr>
            <p:nvPr/>
          </p:nvPicPr>
          <p:blipFill>
            <a:blip r:embed="rId42"/>
            <a:stretch>
              <a:fillRect/>
            </a:stretch>
          </p:blipFill>
          <p:spPr>
            <a:xfrm>
              <a:off x="1780389" y="11673386"/>
              <a:ext cx="1370064" cy="1353167"/>
            </a:xfrm>
            <a:prstGeom prst="rect">
              <a:avLst/>
            </a:prstGeom>
          </p:spPr>
        </p:pic>
        <p:sp>
          <p:nvSpPr>
            <p:cNvPr id="15" name="TextBox 14">
              <a:extLst>
                <a:ext uri="{FF2B5EF4-FFF2-40B4-BE49-F238E27FC236}">
                  <a16:creationId xmlns:a16="http://schemas.microsoft.com/office/drawing/2014/main" id="{6AC1F682-EE6D-814C-BD05-5A1DDFC79113}"/>
                </a:ext>
              </a:extLst>
            </p:cNvPr>
            <p:cNvSpPr txBox="1"/>
            <p:nvPr/>
          </p:nvSpPr>
          <p:spPr>
            <a:xfrm>
              <a:off x="3604855" y="11749933"/>
              <a:ext cx="3419773" cy="1200329"/>
            </a:xfrm>
            <a:prstGeom prst="rect">
              <a:avLst/>
            </a:prstGeom>
            <a:noFill/>
          </p:spPr>
          <p:txBody>
            <a:bodyPr wrap="square" rtlCol="0">
              <a:spAutoFit/>
            </a:bodyPr>
            <a:lstStyle/>
            <a:p>
              <a:r>
                <a:rPr lang="en-US" sz="3600" dirty="0">
                  <a:solidFill>
                    <a:schemeClr val="tx1"/>
                  </a:solidFill>
                </a:rPr>
                <a:t>Consul Service Registry</a:t>
              </a:r>
            </a:p>
          </p:txBody>
        </p:sp>
      </p:grpSp>
      <p:grpSp>
        <p:nvGrpSpPr>
          <p:cNvPr id="17" name="Group 16">
            <a:extLst>
              <a:ext uri="{FF2B5EF4-FFF2-40B4-BE49-F238E27FC236}">
                <a16:creationId xmlns:a16="http://schemas.microsoft.com/office/drawing/2014/main" id="{1EB067E2-CB2A-E248-A3DB-2F7A422D607C}"/>
              </a:ext>
            </a:extLst>
          </p:cNvPr>
          <p:cNvGrpSpPr/>
          <p:nvPr/>
        </p:nvGrpSpPr>
        <p:grpSpPr>
          <a:xfrm>
            <a:off x="1637310" y="11499792"/>
            <a:ext cx="5433199" cy="1308704"/>
            <a:chOff x="1554727" y="9760465"/>
            <a:chExt cx="5433199" cy="1308704"/>
          </a:xfrm>
        </p:grpSpPr>
        <p:pic>
          <p:nvPicPr>
            <p:cNvPr id="145" name="Picture 144">
              <a:extLst>
                <a:ext uri="{FF2B5EF4-FFF2-40B4-BE49-F238E27FC236}">
                  <a16:creationId xmlns:a16="http://schemas.microsoft.com/office/drawing/2014/main" id="{FCA38038-04F0-0147-AA39-9F8602D9E2C5}"/>
                </a:ext>
              </a:extLst>
            </p:cNvPr>
            <p:cNvPicPr>
              <a:picLocks noChangeAspect="1"/>
            </p:cNvPicPr>
            <p:nvPr/>
          </p:nvPicPr>
          <p:blipFill>
            <a:blip r:embed="rId95"/>
            <a:stretch>
              <a:fillRect/>
            </a:stretch>
          </p:blipFill>
          <p:spPr>
            <a:xfrm>
              <a:off x="1554727" y="9887142"/>
              <a:ext cx="1632088" cy="1182027"/>
            </a:xfrm>
            <a:prstGeom prst="rect">
              <a:avLst/>
            </a:prstGeom>
          </p:spPr>
        </p:pic>
        <p:sp>
          <p:nvSpPr>
            <p:cNvPr id="147" name="TextBox 146">
              <a:extLst>
                <a:ext uri="{FF2B5EF4-FFF2-40B4-BE49-F238E27FC236}">
                  <a16:creationId xmlns:a16="http://schemas.microsoft.com/office/drawing/2014/main" id="{86BB441B-A55D-E640-BD06-5D915D4D36D8}"/>
                </a:ext>
              </a:extLst>
            </p:cNvPr>
            <p:cNvSpPr txBox="1"/>
            <p:nvPr/>
          </p:nvSpPr>
          <p:spPr>
            <a:xfrm>
              <a:off x="3568153" y="9760465"/>
              <a:ext cx="3419773" cy="1200329"/>
            </a:xfrm>
            <a:prstGeom prst="rect">
              <a:avLst/>
            </a:prstGeom>
            <a:noFill/>
          </p:spPr>
          <p:txBody>
            <a:bodyPr wrap="square" rtlCol="0">
              <a:spAutoFit/>
            </a:bodyPr>
            <a:lstStyle/>
            <a:p>
              <a:r>
                <a:rPr lang="en-US" sz="3600" dirty="0">
                  <a:solidFill>
                    <a:schemeClr val="tx1"/>
                  </a:solidFill>
                </a:rPr>
                <a:t>Envoy Data Plane</a:t>
              </a:r>
            </a:p>
          </p:txBody>
        </p:sp>
      </p:grpSp>
      <p:grpSp>
        <p:nvGrpSpPr>
          <p:cNvPr id="18" name="Group 17">
            <a:extLst>
              <a:ext uri="{FF2B5EF4-FFF2-40B4-BE49-F238E27FC236}">
                <a16:creationId xmlns:a16="http://schemas.microsoft.com/office/drawing/2014/main" id="{DC9FDA20-8D11-D845-840D-8B429964A44A}"/>
              </a:ext>
            </a:extLst>
          </p:cNvPr>
          <p:cNvGrpSpPr/>
          <p:nvPr/>
        </p:nvGrpSpPr>
        <p:grpSpPr>
          <a:xfrm>
            <a:off x="1706682" y="9956417"/>
            <a:ext cx="5247875" cy="1422280"/>
            <a:chOff x="1706682" y="9956417"/>
            <a:chExt cx="5247875" cy="1422280"/>
          </a:xfrm>
        </p:grpSpPr>
        <p:grpSp>
          <p:nvGrpSpPr>
            <p:cNvPr id="148" name="Group 147">
              <a:extLst>
                <a:ext uri="{FF2B5EF4-FFF2-40B4-BE49-F238E27FC236}">
                  <a16:creationId xmlns:a16="http://schemas.microsoft.com/office/drawing/2014/main" id="{E96872A8-7E8A-614D-A4ED-526C8699ECBA}"/>
                </a:ext>
              </a:extLst>
            </p:cNvPr>
            <p:cNvGrpSpPr/>
            <p:nvPr/>
          </p:nvGrpSpPr>
          <p:grpSpPr>
            <a:xfrm>
              <a:off x="1706682" y="9956417"/>
              <a:ext cx="1370064" cy="1422280"/>
              <a:chOff x="10444345" y="7531531"/>
              <a:chExt cx="1755318" cy="1820702"/>
            </a:xfrm>
          </p:grpSpPr>
          <p:sp>
            <p:nvSpPr>
              <p:cNvPr id="149" name="Rectangle 148">
                <a:extLst>
                  <a:ext uri="{FF2B5EF4-FFF2-40B4-BE49-F238E27FC236}">
                    <a16:creationId xmlns:a16="http://schemas.microsoft.com/office/drawing/2014/main" id="{6145F447-5FBA-A342-A0DE-EE01DF5A0161}"/>
                  </a:ext>
                </a:extLst>
              </p:cNvPr>
              <p:cNvSpPr/>
              <p:nvPr/>
            </p:nvSpPr>
            <p:spPr>
              <a:xfrm>
                <a:off x="10444345" y="7531531"/>
                <a:ext cx="1755318" cy="1774679"/>
              </a:xfrm>
              <a:prstGeom prst="rect">
                <a:avLst/>
              </a:prstGeom>
              <a:solidFill>
                <a:schemeClr val="accent1">
                  <a:lumMod val="60000"/>
                  <a:lumOff val="40000"/>
                  <a:alpha val="5000"/>
                </a:schemeClr>
              </a:solidFill>
              <a:ln w="18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150" name="Picture 149">
                <a:extLst>
                  <a:ext uri="{FF2B5EF4-FFF2-40B4-BE49-F238E27FC236}">
                    <a16:creationId xmlns:a16="http://schemas.microsoft.com/office/drawing/2014/main" id="{89E82F99-E788-DF40-AAAE-3DC29E8ABC89}"/>
                  </a:ext>
                </a:extLst>
              </p:cNvPr>
              <p:cNvPicPr>
                <a:picLocks noChangeAspect="1"/>
              </p:cNvPicPr>
              <p:nvPr/>
            </p:nvPicPr>
            <p:blipFill>
              <a:blip r:embed="rId96"/>
              <a:stretch>
                <a:fillRect/>
              </a:stretch>
            </p:blipFill>
            <p:spPr>
              <a:xfrm>
                <a:off x="10510649" y="7834197"/>
                <a:ext cx="1377815" cy="1518036"/>
              </a:xfrm>
              <a:prstGeom prst="rect">
                <a:avLst/>
              </a:prstGeom>
            </p:spPr>
          </p:pic>
          <p:pic>
            <p:nvPicPr>
              <p:cNvPr id="151" name="Picture 150">
                <a:extLst>
                  <a:ext uri="{FF2B5EF4-FFF2-40B4-BE49-F238E27FC236}">
                    <a16:creationId xmlns:a16="http://schemas.microsoft.com/office/drawing/2014/main" id="{04FEDE9F-C446-E841-A59C-883381FC15B9}"/>
                  </a:ext>
                </a:extLst>
              </p:cNvPr>
              <p:cNvPicPr>
                <a:picLocks noChangeAspect="1"/>
              </p:cNvPicPr>
              <p:nvPr/>
            </p:nvPicPr>
            <p:blipFill>
              <a:blip r:embed="rId97"/>
              <a:stretch>
                <a:fillRect/>
              </a:stretch>
            </p:blipFill>
            <p:spPr>
              <a:xfrm>
                <a:off x="11732245" y="7617626"/>
                <a:ext cx="445047" cy="445047"/>
              </a:xfrm>
              <a:prstGeom prst="rect">
                <a:avLst/>
              </a:prstGeom>
            </p:spPr>
          </p:pic>
        </p:grpSp>
        <p:sp>
          <p:nvSpPr>
            <p:cNvPr id="152" name="TextBox 151">
              <a:extLst>
                <a:ext uri="{FF2B5EF4-FFF2-40B4-BE49-F238E27FC236}">
                  <a16:creationId xmlns:a16="http://schemas.microsoft.com/office/drawing/2014/main" id="{7C4EDF6D-E7CC-3A42-A8FB-4D1EB955F43A}"/>
                </a:ext>
              </a:extLst>
            </p:cNvPr>
            <p:cNvSpPr txBox="1"/>
            <p:nvPr/>
          </p:nvSpPr>
          <p:spPr>
            <a:xfrm>
              <a:off x="3534784" y="9972438"/>
              <a:ext cx="3419773" cy="1200329"/>
            </a:xfrm>
            <a:prstGeom prst="rect">
              <a:avLst/>
            </a:prstGeom>
            <a:noFill/>
          </p:spPr>
          <p:txBody>
            <a:bodyPr wrap="square" rtlCol="0">
              <a:spAutoFit/>
            </a:bodyPr>
            <a:lstStyle/>
            <a:p>
              <a:r>
                <a:rPr lang="en-US" sz="3600" dirty="0">
                  <a:solidFill>
                    <a:schemeClr val="tx1"/>
                  </a:solidFill>
                </a:rPr>
                <a:t>Consul Terraform Sync</a:t>
              </a:r>
            </a:p>
          </p:txBody>
        </p:sp>
      </p:grpSp>
    </p:spTree>
    <p:extLst>
      <p:ext uri="{BB962C8B-B14F-4D97-AF65-F5344CB8AC3E}">
        <p14:creationId xmlns:p14="http://schemas.microsoft.com/office/powerpoint/2010/main" val="372390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500"/>
                                        <p:tgtEl>
                                          <p:spTgt spid="186"/>
                                        </p:tgtEl>
                                      </p:cBhvr>
                                    </p:animEffect>
                                    <p:set>
                                      <p:cBhvr>
                                        <p:cTn id="15" dur="1" fill="hold">
                                          <p:stCondLst>
                                            <p:cond delay="499"/>
                                          </p:stCondLst>
                                        </p:cTn>
                                        <p:tgtEl>
                                          <p:spTgt spid="18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4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nodeType="afterEffect">
                                  <p:stCondLst>
                                    <p:cond delay="0"/>
                                  </p:stCondLst>
                                  <p:childTnLst>
                                    <p:set>
                                      <p:cBhvr>
                                        <p:cTn id="26" dur="1" fill="hold">
                                          <p:stCondLst>
                                            <p:cond delay="0"/>
                                          </p:stCondLst>
                                        </p:cTn>
                                        <p:tgtEl>
                                          <p:spTgt spid="222"/>
                                        </p:tgtEl>
                                        <p:attrNameLst>
                                          <p:attrName>style.visibility</p:attrName>
                                        </p:attrNameLst>
                                      </p:cBhvr>
                                      <p:to>
                                        <p:strVal val="visible"/>
                                      </p:to>
                                    </p:set>
                                    <p:animEffect transition="in" filter="fade">
                                      <p:cBhvr>
                                        <p:cTn id="27" dur="500"/>
                                        <p:tgtEl>
                                          <p:spTgt spid="222"/>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0"/>
                                        </p:tgtEl>
                                        <p:attrNameLst>
                                          <p:attrName>style.visibility</p:attrName>
                                        </p:attrNameLst>
                                      </p:cBhvr>
                                      <p:to>
                                        <p:strVal val="visible"/>
                                      </p:to>
                                    </p:set>
                                    <p:animEffect transition="in" filter="wipe(left)">
                                      <p:cBhvr>
                                        <p:cTn id="31" dur="1600"/>
                                        <p:tgtEl>
                                          <p:spTgt spid="140"/>
                                        </p:tgtEl>
                                      </p:cBhvr>
                                    </p:animEffect>
                                  </p:childTnLst>
                                </p:cTn>
                              </p:par>
                            </p:childTnLst>
                          </p:cTn>
                        </p:par>
                        <p:par>
                          <p:cTn id="32" fill="hold">
                            <p:stCondLst>
                              <p:cond delay="2100"/>
                            </p:stCondLst>
                            <p:childTnLst>
                              <p:par>
                                <p:cTn id="33" presetID="22" presetClass="entr" presetSubtype="8" fill="hold" nodeType="afterEffect">
                                  <p:stCondLst>
                                    <p:cond delay="0"/>
                                  </p:stCondLst>
                                  <p:childTnLst>
                                    <p:set>
                                      <p:cBhvr>
                                        <p:cTn id="34" dur="1" fill="hold">
                                          <p:stCondLst>
                                            <p:cond delay="0"/>
                                          </p:stCondLst>
                                        </p:cTn>
                                        <p:tgtEl>
                                          <p:spTgt spid="259"/>
                                        </p:tgtEl>
                                        <p:attrNameLst>
                                          <p:attrName>style.visibility</p:attrName>
                                        </p:attrNameLst>
                                      </p:cBhvr>
                                      <p:to>
                                        <p:strVal val="visible"/>
                                      </p:to>
                                    </p:set>
                                    <p:animEffect transition="in" filter="wipe(left)">
                                      <p:cBhvr>
                                        <p:cTn id="35" dur="2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35AEBC-784C-4FF0-8FAC-502CEEE4915E}"/>
              </a:ext>
            </a:extLst>
          </p:cNvPr>
          <p:cNvSpPr>
            <a:spLocks noGrp="1"/>
          </p:cNvSpPr>
          <p:nvPr>
            <p:ph type="title"/>
          </p:nvPr>
        </p:nvSpPr>
        <p:spPr>
          <a:xfrm>
            <a:off x="482178" y="257731"/>
            <a:ext cx="19122367" cy="1492587"/>
          </a:xfrm>
        </p:spPr>
        <p:txBody>
          <a:bodyPr>
            <a:noAutofit/>
          </a:bodyPr>
          <a:lstStyle/>
          <a:p>
            <a:r>
              <a:rPr lang="en-US" sz="7198" dirty="0">
                <a:effectLst>
                  <a:outerShdw blurRad="38100" dist="38100" dir="2700000" algn="tl">
                    <a:srgbClr val="000000">
                      <a:alpha val="43137"/>
                    </a:srgbClr>
                  </a:outerShdw>
                </a:effectLst>
                <a:latin typeface="Gilmer" panose="00000500000000000000" pitchFamily="50" charset="0"/>
              </a:rPr>
              <a:t>DevOps CI/CD Objectives and Disillusionments </a:t>
            </a:r>
          </a:p>
        </p:txBody>
      </p:sp>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50D0CD6F-E8FA-493A-ADE9-ED58B2728F7F}"/>
                  </a:ext>
                </a:extLst>
              </p14:cNvPr>
              <p14:cNvContentPartPr/>
              <p14:nvPr/>
            </p14:nvContentPartPr>
            <p14:xfrm rot="20424172">
              <a:off x="10738222" y="4506455"/>
              <a:ext cx="8583351" cy="3049435"/>
            </p14:xfrm>
          </p:contentPart>
        </mc:Choice>
        <mc:Fallback xmlns="">
          <p:pic>
            <p:nvPicPr>
              <p:cNvPr id="27" name="Ink 26">
                <a:extLst>
                  <a:ext uri="{FF2B5EF4-FFF2-40B4-BE49-F238E27FC236}">
                    <a16:creationId xmlns:a16="http://schemas.microsoft.com/office/drawing/2014/main" id="{50D0CD6F-E8FA-493A-ADE9-ED58B2728F7F}"/>
                  </a:ext>
                </a:extLst>
              </p:cNvPr>
              <p:cNvPicPr/>
              <p:nvPr/>
            </p:nvPicPr>
            <p:blipFill>
              <a:blip r:embed="rId4"/>
              <a:stretch>
                <a:fillRect/>
              </a:stretch>
            </p:blipFill>
            <p:spPr>
              <a:xfrm rot="20424172">
                <a:off x="10729222" y="4497454"/>
                <a:ext cx="8600991" cy="306707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 name="Ink 44">
                <a:extLst>
                  <a:ext uri="{FF2B5EF4-FFF2-40B4-BE49-F238E27FC236}">
                    <a16:creationId xmlns:a16="http://schemas.microsoft.com/office/drawing/2014/main" id="{76FE063A-D145-45D6-AA00-72EB9286DDFA}"/>
                  </a:ext>
                </a:extLst>
              </p14:cNvPr>
              <p14:cNvContentPartPr/>
              <p14:nvPr/>
            </p14:nvContentPartPr>
            <p14:xfrm rot="1091516">
              <a:off x="4262541" y="5115216"/>
              <a:ext cx="5372876" cy="1555200"/>
            </p14:xfrm>
          </p:contentPart>
        </mc:Choice>
        <mc:Fallback xmlns="">
          <p:pic>
            <p:nvPicPr>
              <p:cNvPr id="45" name="Ink 44">
                <a:extLst>
                  <a:ext uri="{FF2B5EF4-FFF2-40B4-BE49-F238E27FC236}">
                    <a16:creationId xmlns:a16="http://schemas.microsoft.com/office/drawing/2014/main" id="{76FE063A-D145-45D6-AA00-72EB9286DDFA}"/>
                  </a:ext>
                </a:extLst>
              </p:cNvPr>
              <p:cNvPicPr/>
              <p:nvPr/>
            </p:nvPicPr>
            <p:blipFill>
              <a:blip r:embed="rId6"/>
              <a:stretch>
                <a:fillRect/>
              </a:stretch>
            </p:blipFill>
            <p:spPr>
              <a:xfrm rot="1091516">
                <a:off x="4253541" y="5106216"/>
                <a:ext cx="5390516" cy="157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66039381-3FEB-4A79-8D75-24A507B05EA8}"/>
                  </a:ext>
                </a:extLst>
              </p14:cNvPr>
              <p14:cNvContentPartPr/>
              <p14:nvPr/>
            </p14:nvContentPartPr>
            <p14:xfrm rot="21061945">
              <a:off x="19388622" y="5661733"/>
              <a:ext cx="182160" cy="447480"/>
            </p14:xfrm>
          </p:contentPart>
        </mc:Choice>
        <mc:Fallback xmlns="">
          <p:pic>
            <p:nvPicPr>
              <p:cNvPr id="36" name="Ink 35">
                <a:extLst>
                  <a:ext uri="{FF2B5EF4-FFF2-40B4-BE49-F238E27FC236}">
                    <a16:creationId xmlns:a16="http://schemas.microsoft.com/office/drawing/2014/main" id="{66039381-3FEB-4A79-8D75-24A507B05EA8}"/>
                  </a:ext>
                </a:extLst>
              </p:cNvPr>
              <p:cNvPicPr/>
              <p:nvPr/>
            </p:nvPicPr>
            <p:blipFill>
              <a:blip r:embed="rId8"/>
              <a:stretch>
                <a:fillRect/>
              </a:stretch>
            </p:blipFill>
            <p:spPr>
              <a:xfrm rot="21061945">
                <a:off x="19379982" y="5652733"/>
                <a:ext cx="19980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6CEEC0E0-55CE-4E96-8F5E-5C4399DD1026}"/>
                  </a:ext>
                </a:extLst>
              </p14:cNvPr>
              <p14:cNvContentPartPr/>
              <p14:nvPr/>
            </p14:nvContentPartPr>
            <p14:xfrm rot="21061945">
              <a:off x="19181982" y="6101293"/>
              <a:ext cx="406440" cy="70560"/>
            </p14:xfrm>
          </p:contentPart>
        </mc:Choice>
        <mc:Fallback xmlns="">
          <p:pic>
            <p:nvPicPr>
              <p:cNvPr id="37" name="Ink 36">
                <a:extLst>
                  <a:ext uri="{FF2B5EF4-FFF2-40B4-BE49-F238E27FC236}">
                    <a16:creationId xmlns:a16="http://schemas.microsoft.com/office/drawing/2014/main" id="{6CEEC0E0-55CE-4E96-8F5E-5C4399DD1026}"/>
                  </a:ext>
                </a:extLst>
              </p:cNvPr>
              <p:cNvPicPr/>
              <p:nvPr/>
            </p:nvPicPr>
            <p:blipFill>
              <a:blip r:embed="rId10"/>
              <a:stretch>
                <a:fillRect/>
              </a:stretch>
            </p:blipFill>
            <p:spPr>
              <a:xfrm rot="21061945">
                <a:off x="19173334" y="6092293"/>
                <a:ext cx="424096"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 name="Ink 50">
                <a:extLst>
                  <a:ext uri="{FF2B5EF4-FFF2-40B4-BE49-F238E27FC236}">
                    <a16:creationId xmlns:a16="http://schemas.microsoft.com/office/drawing/2014/main" id="{658DC704-FA7B-4AA0-B2E8-F67B283FE6DE}"/>
                  </a:ext>
                </a:extLst>
              </p14:cNvPr>
              <p14:cNvContentPartPr/>
              <p14:nvPr/>
            </p14:nvContentPartPr>
            <p14:xfrm rot="4710015">
              <a:off x="9469395" y="5758771"/>
              <a:ext cx="211680" cy="307800"/>
            </p14:xfrm>
          </p:contentPart>
        </mc:Choice>
        <mc:Fallback xmlns="">
          <p:pic>
            <p:nvPicPr>
              <p:cNvPr id="51" name="Ink 50">
                <a:extLst>
                  <a:ext uri="{FF2B5EF4-FFF2-40B4-BE49-F238E27FC236}">
                    <a16:creationId xmlns:a16="http://schemas.microsoft.com/office/drawing/2014/main" id="{658DC704-FA7B-4AA0-B2E8-F67B283FE6DE}"/>
                  </a:ext>
                </a:extLst>
              </p:cNvPr>
              <p:cNvPicPr/>
              <p:nvPr/>
            </p:nvPicPr>
            <p:blipFill>
              <a:blip r:embed="rId12"/>
              <a:stretch>
                <a:fillRect/>
              </a:stretch>
            </p:blipFill>
            <p:spPr>
              <a:xfrm rot="4710015">
                <a:off x="9460395" y="5749771"/>
                <a:ext cx="2293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a16="http://schemas.microsoft.com/office/drawing/2014/main" id="{8A2D75C6-0EC5-4316-9D21-0B0FE7547643}"/>
                  </a:ext>
                </a:extLst>
              </p14:cNvPr>
              <p14:cNvContentPartPr/>
              <p14:nvPr/>
            </p14:nvContentPartPr>
            <p14:xfrm rot="18657922">
              <a:off x="9451755" y="6061891"/>
              <a:ext cx="280440" cy="76320"/>
            </p14:xfrm>
          </p:contentPart>
        </mc:Choice>
        <mc:Fallback xmlns="">
          <p:pic>
            <p:nvPicPr>
              <p:cNvPr id="52" name="Ink 51">
                <a:extLst>
                  <a:ext uri="{FF2B5EF4-FFF2-40B4-BE49-F238E27FC236}">
                    <a16:creationId xmlns:a16="http://schemas.microsoft.com/office/drawing/2014/main" id="{8A2D75C6-0EC5-4316-9D21-0B0FE7547643}"/>
                  </a:ext>
                </a:extLst>
              </p:cNvPr>
              <p:cNvPicPr/>
              <p:nvPr/>
            </p:nvPicPr>
            <p:blipFill>
              <a:blip r:embed="rId14"/>
              <a:stretch>
                <a:fillRect/>
              </a:stretch>
            </p:blipFill>
            <p:spPr>
              <a:xfrm rot="18657922">
                <a:off x="9442755" y="6052891"/>
                <a:ext cx="298080" cy="93960"/>
              </a:xfrm>
              <a:prstGeom prst="rect">
                <a:avLst/>
              </a:prstGeom>
            </p:spPr>
          </p:pic>
        </mc:Fallback>
      </mc:AlternateContent>
      <p:sp>
        <p:nvSpPr>
          <p:cNvPr id="309" name="Rectangle 308">
            <a:extLst>
              <a:ext uri="{FF2B5EF4-FFF2-40B4-BE49-F238E27FC236}">
                <a16:creationId xmlns:a16="http://schemas.microsoft.com/office/drawing/2014/main" id="{13896B7D-4F7F-2542-89B8-229788D09FF0}"/>
              </a:ext>
            </a:extLst>
          </p:cNvPr>
          <p:cNvSpPr/>
          <p:nvPr/>
        </p:nvSpPr>
        <p:spPr>
          <a:xfrm>
            <a:off x="1419375" y="4747506"/>
            <a:ext cx="2487334" cy="2396005"/>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310" name="Rectangle 309">
            <a:extLst>
              <a:ext uri="{FF2B5EF4-FFF2-40B4-BE49-F238E27FC236}">
                <a16:creationId xmlns:a16="http://schemas.microsoft.com/office/drawing/2014/main" id="{008B5502-F5B3-0046-A5E1-0719B7419749}"/>
              </a:ext>
            </a:extLst>
          </p:cNvPr>
          <p:cNvSpPr/>
          <p:nvPr/>
        </p:nvSpPr>
        <p:spPr>
          <a:xfrm>
            <a:off x="20470941" y="4747505"/>
            <a:ext cx="2487334" cy="2396005"/>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6" name="TextBox 5">
            <a:extLst>
              <a:ext uri="{FF2B5EF4-FFF2-40B4-BE49-F238E27FC236}">
                <a16:creationId xmlns:a16="http://schemas.microsoft.com/office/drawing/2014/main" id="{8A9804BD-520E-E048-AAFD-091C2225C222}"/>
              </a:ext>
            </a:extLst>
          </p:cNvPr>
          <p:cNvSpPr txBox="1"/>
          <p:nvPr/>
        </p:nvSpPr>
        <p:spPr>
          <a:xfrm>
            <a:off x="5514153" y="5128235"/>
            <a:ext cx="3143250" cy="1077218"/>
          </a:xfrm>
          <a:prstGeom prst="rect">
            <a:avLst/>
          </a:prstGeom>
          <a:noFill/>
        </p:spPr>
        <p:txBody>
          <a:bodyPr wrap="square" rtlCol="0">
            <a:spAutoFit/>
          </a:bodyPr>
          <a:lstStyle/>
          <a:p>
            <a:pPr algn="ctr"/>
            <a:r>
              <a:rPr lang="en-US" sz="3200" dirty="0">
                <a:solidFill>
                  <a:schemeClr val="tx1"/>
                </a:solidFill>
              </a:rPr>
              <a:t>Continuous Delivery</a:t>
            </a:r>
          </a:p>
        </p:txBody>
      </p:sp>
      <p:sp>
        <p:nvSpPr>
          <p:cNvPr id="7" name="TextBox 6">
            <a:extLst>
              <a:ext uri="{FF2B5EF4-FFF2-40B4-BE49-F238E27FC236}">
                <a16:creationId xmlns:a16="http://schemas.microsoft.com/office/drawing/2014/main" id="{C7395DF4-C4DD-854D-B4BF-AA0F0E4F07FB}"/>
              </a:ext>
            </a:extLst>
          </p:cNvPr>
          <p:cNvSpPr txBox="1"/>
          <p:nvPr/>
        </p:nvSpPr>
        <p:spPr>
          <a:xfrm>
            <a:off x="1646207" y="5945507"/>
            <a:ext cx="1928812" cy="830997"/>
          </a:xfrm>
          <a:prstGeom prst="rect">
            <a:avLst/>
          </a:prstGeom>
          <a:noFill/>
        </p:spPr>
        <p:txBody>
          <a:bodyPr wrap="square" rtlCol="0">
            <a:spAutoFit/>
          </a:bodyPr>
          <a:lstStyle/>
          <a:p>
            <a:pPr algn="ctr"/>
            <a:r>
              <a:rPr lang="en-US" sz="2400" dirty="0">
                <a:solidFill>
                  <a:schemeClr val="tx1"/>
                </a:solidFill>
              </a:rPr>
              <a:t>Service</a:t>
            </a:r>
          </a:p>
          <a:p>
            <a:pPr algn="ctr"/>
            <a:r>
              <a:rPr lang="en-US" sz="2400" dirty="0">
                <a:solidFill>
                  <a:schemeClr val="tx1"/>
                </a:solidFill>
              </a:rPr>
              <a:t>Creation</a:t>
            </a:r>
          </a:p>
        </p:txBody>
      </p:sp>
      <p:sp>
        <p:nvSpPr>
          <p:cNvPr id="311" name="TextBox 310">
            <a:extLst>
              <a:ext uri="{FF2B5EF4-FFF2-40B4-BE49-F238E27FC236}">
                <a16:creationId xmlns:a16="http://schemas.microsoft.com/office/drawing/2014/main" id="{506A0738-5C36-2F4B-B6BA-1C0252D8C5B5}"/>
              </a:ext>
            </a:extLst>
          </p:cNvPr>
          <p:cNvSpPr txBox="1"/>
          <p:nvPr/>
        </p:nvSpPr>
        <p:spPr>
          <a:xfrm>
            <a:off x="20688301" y="5815451"/>
            <a:ext cx="2157412" cy="830997"/>
          </a:xfrm>
          <a:prstGeom prst="rect">
            <a:avLst/>
          </a:prstGeom>
          <a:noFill/>
        </p:spPr>
        <p:txBody>
          <a:bodyPr wrap="square" rtlCol="0">
            <a:spAutoFit/>
          </a:bodyPr>
          <a:lstStyle/>
          <a:p>
            <a:pPr algn="ctr"/>
            <a:r>
              <a:rPr lang="en-US" sz="2400" dirty="0">
                <a:solidFill>
                  <a:schemeClr val="tx1"/>
                </a:solidFill>
              </a:rPr>
              <a:t>Service</a:t>
            </a:r>
          </a:p>
          <a:p>
            <a:pPr algn="ctr"/>
            <a:r>
              <a:rPr lang="en-US" sz="2400" dirty="0">
                <a:solidFill>
                  <a:schemeClr val="tx1"/>
                </a:solidFill>
              </a:rPr>
              <a:t>Consumption</a:t>
            </a:r>
          </a:p>
        </p:txBody>
      </p:sp>
      <p:sp>
        <p:nvSpPr>
          <p:cNvPr id="313" name="TextBox 312">
            <a:extLst>
              <a:ext uri="{FF2B5EF4-FFF2-40B4-BE49-F238E27FC236}">
                <a16:creationId xmlns:a16="http://schemas.microsoft.com/office/drawing/2014/main" id="{42557F8B-BE16-3547-AE2F-C5D2B93DC40B}"/>
              </a:ext>
            </a:extLst>
          </p:cNvPr>
          <p:cNvSpPr txBox="1"/>
          <p:nvPr/>
        </p:nvSpPr>
        <p:spPr>
          <a:xfrm>
            <a:off x="14810893" y="5333357"/>
            <a:ext cx="3143250" cy="1077218"/>
          </a:xfrm>
          <a:prstGeom prst="rect">
            <a:avLst/>
          </a:prstGeom>
          <a:noFill/>
        </p:spPr>
        <p:txBody>
          <a:bodyPr wrap="square" rtlCol="0">
            <a:spAutoFit/>
          </a:bodyPr>
          <a:lstStyle/>
          <a:p>
            <a:pPr algn="ctr"/>
            <a:r>
              <a:rPr lang="en-US" sz="3200" dirty="0">
                <a:solidFill>
                  <a:schemeClr val="tx1"/>
                </a:solidFill>
              </a:rPr>
              <a:t>Manual Deployment</a:t>
            </a:r>
          </a:p>
        </p:txBody>
      </p:sp>
      <p:sp>
        <p:nvSpPr>
          <p:cNvPr id="8" name="Rectangle 7">
            <a:extLst>
              <a:ext uri="{FF2B5EF4-FFF2-40B4-BE49-F238E27FC236}">
                <a16:creationId xmlns:a16="http://schemas.microsoft.com/office/drawing/2014/main" id="{CD2E5641-274D-C54E-ABF7-E60412ADF5E8}"/>
              </a:ext>
            </a:extLst>
          </p:cNvPr>
          <p:cNvSpPr/>
          <p:nvPr/>
        </p:nvSpPr>
        <p:spPr>
          <a:xfrm>
            <a:off x="11299545" y="5778273"/>
            <a:ext cx="335913" cy="5806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56F20CFD-DECA-BC46-8693-2DCF5322607B}"/>
              </a:ext>
            </a:extLst>
          </p:cNvPr>
          <p:cNvSpPr/>
          <p:nvPr/>
        </p:nvSpPr>
        <p:spPr>
          <a:xfrm>
            <a:off x="11946703" y="5740832"/>
            <a:ext cx="335913" cy="5806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1D6F6FB2-C849-9E44-AF9E-12D1F3BD2278}"/>
              </a:ext>
            </a:extLst>
          </p:cNvPr>
          <p:cNvSpPr/>
          <p:nvPr/>
        </p:nvSpPr>
        <p:spPr>
          <a:xfrm>
            <a:off x="10682244" y="5845198"/>
            <a:ext cx="335913" cy="5806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4" name="Rectangle 333">
            <a:extLst>
              <a:ext uri="{FF2B5EF4-FFF2-40B4-BE49-F238E27FC236}">
                <a16:creationId xmlns:a16="http://schemas.microsoft.com/office/drawing/2014/main" id="{AD795812-9EFA-4E46-86A0-488BD66DFEEC}"/>
              </a:ext>
            </a:extLst>
          </p:cNvPr>
          <p:cNvSpPr/>
          <p:nvPr/>
        </p:nvSpPr>
        <p:spPr>
          <a:xfrm>
            <a:off x="12552241" y="5803934"/>
            <a:ext cx="335913" cy="5806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CF9F5CA6-8E0C-6845-B9FB-B84B127659D6}"/>
              </a:ext>
            </a:extLst>
          </p:cNvPr>
          <p:cNvSpPr/>
          <p:nvPr/>
        </p:nvSpPr>
        <p:spPr>
          <a:xfrm>
            <a:off x="13294339" y="5622331"/>
            <a:ext cx="335913" cy="580679"/>
          </a:xfrm>
          <a:prstGeom prst="rect">
            <a:avLst/>
          </a:prstGeom>
          <a:solidFill>
            <a:srgbClr val="10131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30" name="Picture 6" descr="Developer - Free computer icons">
            <a:extLst>
              <a:ext uri="{FF2B5EF4-FFF2-40B4-BE49-F238E27FC236}">
                <a16:creationId xmlns:a16="http://schemas.microsoft.com/office/drawing/2014/main" id="{6096E7B7-5ADA-4641-8489-2A8EE70B6F4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9426" y="4762341"/>
            <a:ext cx="1279525" cy="12795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con User Male - Free image on Pixabay">
            <a:extLst>
              <a:ext uri="{FF2B5EF4-FFF2-40B4-BE49-F238E27FC236}">
                <a16:creationId xmlns:a16="http://schemas.microsoft.com/office/drawing/2014/main" id="{CDE4C20F-7F42-4D4C-854D-4B1B5B47115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18456" y="4781133"/>
            <a:ext cx="1166610" cy="11666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73B3821-56D6-F74B-B370-7C1904E54FE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77989" y="6194137"/>
            <a:ext cx="3628812" cy="29955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8">
            <p14:nvContentPartPr>
              <p14:cNvPr id="377" name="Ink 376">
                <a:extLst>
                  <a:ext uri="{FF2B5EF4-FFF2-40B4-BE49-F238E27FC236}">
                    <a16:creationId xmlns:a16="http://schemas.microsoft.com/office/drawing/2014/main" id="{5AA70E2E-FFFE-744C-8A9B-F67CFF7EB238}"/>
                  </a:ext>
                </a:extLst>
              </p14:cNvPr>
              <p14:cNvContentPartPr/>
              <p14:nvPr/>
            </p14:nvContentPartPr>
            <p14:xfrm>
              <a:off x="10509013" y="15257288"/>
              <a:ext cx="6317640" cy="336960"/>
            </p14:xfrm>
          </p:contentPart>
        </mc:Choice>
        <mc:Fallback xmlns="">
          <p:pic>
            <p:nvPicPr>
              <p:cNvPr id="377" name="Ink 376">
                <a:extLst>
                  <a:ext uri="{FF2B5EF4-FFF2-40B4-BE49-F238E27FC236}">
                    <a16:creationId xmlns:a16="http://schemas.microsoft.com/office/drawing/2014/main" id="{5AA70E2E-FFFE-744C-8A9B-F67CFF7EB238}"/>
                  </a:ext>
                </a:extLst>
              </p:cNvPr>
              <p:cNvPicPr/>
              <p:nvPr/>
            </p:nvPicPr>
            <p:blipFill>
              <a:blip r:embed="rId19"/>
              <a:stretch>
                <a:fillRect/>
              </a:stretch>
            </p:blipFill>
            <p:spPr>
              <a:xfrm>
                <a:off x="10500013" y="15248288"/>
                <a:ext cx="6335280" cy="354600"/>
              </a:xfrm>
              <a:prstGeom prst="rect">
                <a:avLst/>
              </a:prstGeom>
            </p:spPr>
          </p:pic>
        </mc:Fallback>
      </mc:AlternateContent>
      <p:grpSp>
        <p:nvGrpSpPr>
          <p:cNvPr id="378" name="Group 377">
            <a:extLst>
              <a:ext uri="{FF2B5EF4-FFF2-40B4-BE49-F238E27FC236}">
                <a16:creationId xmlns:a16="http://schemas.microsoft.com/office/drawing/2014/main" id="{7429B567-0439-D448-9F8E-EC7722BD6E61}"/>
              </a:ext>
            </a:extLst>
          </p:cNvPr>
          <p:cNvGrpSpPr/>
          <p:nvPr/>
        </p:nvGrpSpPr>
        <p:grpSpPr>
          <a:xfrm>
            <a:off x="10497445" y="15266517"/>
            <a:ext cx="280080" cy="243360"/>
            <a:chOff x="8152612" y="12369837"/>
            <a:chExt cx="280080" cy="243360"/>
          </a:xfrm>
        </p:grpSpPr>
        <mc:AlternateContent xmlns:mc="http://schemas.openxmlformats.org/markup-compatibility/2006" xmlns:p14="http://schemas.microsoft.com/office/powerpoint/2010/main">
          <mc:Choice Requires="p14">
            <p:contentPart p14:bwMode="auto" r:id="rId20">
              <p14:nvContentPartPr>
                <p14:cNvPr id="522" name="Ink 521">
                  <a:extLst>
                    <a:ext uri="{FF2B5EF4-FFF2-40B4-BE49-F238E27FC236}">
                      <a16:creationId xmlns:a16="http://schemas.microsoft.com/office/drawing/2014/main" id="{56ABE136-057C-7A4C-865A-47914BC01C44}"/>
                    </a:ext>
                  </a:extLst>
                </p14:cNvPr>
                <p14:cNvContentPartPr/>
                <p14:nvPr/>
              </p14:nvContentPartPr>
              <p14:xfrm>
                <a:off x="8154052" y="12369837"/>
                <a:ext cx="176400" cy="93600"/>
              </p14:xfrm>
            </p:contentPart>
          </mc:Choice>
          <mc:Fallback xmlns="">
            <p:pic>
              <p:nvPicPr>
                <p:cNvPr id="400" name="Ink 399">
                  <a:extLst>
                    <a:ext uri="{FF2B5EF4-FFF2-40B4-BE49-F238E27FC236}">
                      <a16:creationId xmlns:a16="http://schemas.microsoft.com/office/drawing/2014/main" id="{5082BB3E-38DE-4322-91AA-A0D31004BF7A}"/>
                    </a:ext>
                  </a:extLst>
                </p:cNvPr>
                <p:cNvPicPr/>
                <p:nvPr/>
              </p:nvPicPr>
              <p:blipFill>
                <a:blip r:embed="rId163"/>
                <a:stretch>
                  <a:fillRect/>
                </a:stretch>
              </p:blipFill>
              <p:spPr>
                <a:xfrm>
                  <a:off x="8145052" y="12360837"/>
                  <a:ext cx="194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23" name="Ink 522">
                  <a:extLst>
                    <a:ext uri="{FF2B5EF4-FFF2-40B4-BE49-F238E27FC236}">
                      <a16:creationId xmlns:a16="http://schemas.microsoft.com/office/drawing/2014/main" id="{C6A3A570-9115-9848-9506-09F7C26D7069}"/>
                    </a:ext>
                  </a:extLst>
                </p14:cNvPr>
                <p14:cNvContentPartPr/>
                <p14:nvPr/>
              </p14:nvContentPartPr>
              <p14:xfrm>
                <a:off x="8152612" y="12465237"/>
                <a:ext cx="280080" cy="147960"/>
              </p14:xfrm>
            </p:contentPart>
          </mc:Choice>
          <mc:Fallback xmlns="">
            <p:pic>
              <p:nvPicPr>
                <p:cNvPr id="401" name="Ink 400">
                  <a:extLst>
                    <a:ext uri="{FF2B5EF4-FFF2-40B4-BE49-F238E27FC236}">
                      <a16:creationId xmlns:a16="http://schemas.microsoft.com/office/drawing/2014/main" id="{C52CB6BA-24FD-44A9-8F2E-4C1173D4733E}"/>
                    </a:ext>
                  </a:extLst>
                </p:cNvPr>
                <p:cNvPicPr/>
                <p:nvPr/>
              </p:nvPicPr>
              <p:blipFill>
                <a:blip r:embed="rId165"/>
                <a:stretch>
                  <a:fillRect/>
                </a:stretch>
              </p:blipFill>
              <p:spPr>
                <a:xfrm>
                  <a:off x="8143612" y="12456237"/>
                  <a:ext cx="29772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6">
            <p14:nvContentPartPr>
              <p14:cNvPr id="381" name="Ink 380">
                <a:extLst>
                  <a:ext uri="{FF2B5EF4-FFF2-40B4-BE49-F238E27FC236}">
                    <a16:creationId xmlns:a16="http://schemas.microsoft.com/office/drawing/2014/main" id="{C1F986BC-A57E-D049-8068-F3F780778B60}"/>
                  </a:ext>
                </a:extLst>
              </p14:cNvPr>
              <p14:cNvContentPartPr/>
              <p14:nvPr/>
            </p14:nvContentPartPr>
            <p14:xfrm>
              <a:off x="16858388" y="14896979"/>
              <a:ext cx="130320" cy="258480"/>
            </p14:xfrm>
          </p:contentPart>
        </mc:Choice>
        <mc:Fallback xmlns="">
          <p:pic>
            <p:nvPicPr>
              <p:cNvPr id="381" name="Ink 380">
                <a:extLst>
                  <a:ext uri="{FF2B5EF4-FFF2-40B4-BE49-F238E27FC236}">
                    <a16:creationId xmlns:a16="http://schemas.microsoft.com/office/drawing/2014/main" id="{C1F986BC-A57E-D049-8068-F3F780778B60}"/>
                  </a:ext>
                </a:extLst>
              </p:cNvPr>
              <p:cNvPicPr/>
              <p:nvPr/>
            </p:nvPicPr>
            <p:blipFill>
              <a:blip r:embed="rId167"/>
              <a:stretch>
                <a:fillRect/>
              </a:stretch>
            </p:blipFill>
            <p:spPr>
              <a:xfrm>
                <a:off x="16849413" y="14887992"/>
                <a:ext cx="147911" cy="276095"/>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82" name="Ink 381">
                <a:extLst>
                  <a:ext uri="{FF2B5EF4-FFF2-40B4-BE49-F238E27FC236}">
                    <a16:creationId xmlns:a16="http://schemas.microsoft.com/office/drawing/2014/main" id="{9D7CEECF-8F47-3B4A-B9D5-24C65083A96B}"/>
                  </a:ext>
                </a:extLst>
              </p14:cNvPr>
              <p14:cNvContentPartPr/>
              <p14:nvPr/>
            </p14:nvContentPartPr>
            <p14:xfrm>
              <a:off x="16728788" y="15155819"/>
              <a:ext cx="253800" cy="150840"/>
            </p14:xfrm>
          </p:contentPart>
        </mc:Choice>
        <mc:Fallback xmlns="">
          <p:pic>
            <p:nvPicPr>
              <p:cNvPr id="382" name="Ink 381">
                <a:extLst>
                  <a:ext uri="{FF2B5EF4-FFF2-40B4-BE49-F238E27FC236}">
                    <a16:creationId xmlns:a16="http://schemas.microsoft.com/office/drawing/2014/main" id="{9D7CEECF-8F47-3B4A-B9D5-24C65083A96B}"/>
                  </a:ext>
                </a:extLst>
              </p:cNvPr>
              <p:cNvPicPr/>
              <p:nvPr/>
            </p:nvPicPr>
            <p:blipFill>
              <a:blip r:embed="rId169"/>
              <a:stretch>
                <a:fillRect/>
              </a:stretch>
            </p:blipFill>
            <p:spPr>
              <a:xfrm>
                <a:off x="16719788" y="15146840"/>
                <a:ext cx="271440" cy="168438"/>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83" name="Ink 382">
                <a:extLst>
                  <a:ext uri="{FF2B5EF4-FFF2-40B4-BE49-F238E27FC236}">
                    <a16:creationId xmlns:a16="http://schemas.microsoft.com/office/drawing/2014/main" id="{B5A4E2D9-8947-EC4C-9C70-455A6F00713E}"/>
                  </a:ext>
                </a:extLst>
              </p14:cNvPr>
              <p14:cNvContentPartPr/>
              <p14:nvPr/>
            </p14:nvContentPartPr>
            <p14:xfrm>
              <a:off x="16585508" y="15346979"/>
              <a:ext cx="246600" cy="253800"/>
            </p14:xfrm>
          </p:contentPart>
        </mc:Choice>
        <mc:Fallback xmlns="">
          <p:pic>
            <p:nvPicPr>
              <p:cNvPr id="383" name="Ink 382">
                <a:extLst>
                  <a:ext uri="{FF2B5EF4-FFF2-40B4-BE49-F238E27FC236}">
                    <a16:creationId xmlns:a16="http://schemas.microsoft.com/office/drawing/2014/main" id="{B5A4E2D9-8947-EC4C-9C70-455A6F00713E}"/>
                  </a:ext>
                </a:extLst>
              </p:cNvPr>
              <p:cNvPicPr/>
              <p:nvPr/>
            </p:nvPicPr>
            <p:blipFill>
              <a:blip r:embed="rId171"/>
              <a:stretch>
                <a:fillRect/>
              </a:stretch>
            </p:blipFill>
            <p:spPr>
              <a:xfrm>
                <a:off x="16576508" y="15337979"/>
                <a:ext cx="2642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6" name="Ink 385">
                <a:extLst>
                  <a:ext uri="{FF2B5EF4-FFF2-40B4-BE49-F238E27FC236}">
                    <a16:creationId xmlns:a16="http://schemas.microsoft.com/office/drawing/2014/main" id="{CBA3DD28-6778-354C-B5B2-F9250C72D879}"/>
                  </a:ext>
                </a:extLst>
              </p14:cNvPr>
              <p14:cNvContentPartPr/>
              <p14:nvPr/>
            </p14:nvContentPartPr>
            <p14:xfrm>
              <a:off x="16598468" y="15587819"/>
              <a:ext cx="233280" cy="173880"/>
            </p14:xfrm>
          </p:contentPart>
        </mc:Choice>
        <mc:Fallback xmlns="">
          <p:pic>
            <p:nvPicPr>
              <p:cNvPr id="386" name="Ink 385">
                <a:extLst>
                  <a:ext uri="{FF2B5EF4-FFF2-40B4-BE49-F238E27FC236}">
                    <a16:creationId xmlns:a16="http://schemas.microsoft.com/office/drawing/2014/main" id="{CBA3DD28-6778-354C-B5B2-F9250C72D879}"/>
                  </a:ext>
                </a:extLst>
              </p:cNvPr>
              <p:cNvPicPr/>
              <p:nvPr/>
            </p:nvPicPr>
            <p:blipFill>
              <a:blip r:embed="rId173"/>
              <a:stretch>
                <a:fillRect/>
              </a:stretch>
            </p:blipFill>
            <p:spPr>
              <a:xfrm>
                <a:off x="16589468" y="15578819"/>
                <a:ext cx="250920" cy="191520"/>
              </a:xfrm>
              <a:prstGeom prst="rect">
                <a:avLst/>
              </a:prstGeom>
            </p:spPr>
          </p:pic>
        </mc:Fallback>
      </mc:AlternateContent>
      <p:grpSp>
        <p:nvGrpSpPr>
          <p:cNvPr id="379" name="Group 378">
            <a:extLst>
              <a:ext uri="{FF2B5EF4-FFF2-40B4-BE49-F238E27FC236}">
                <a16:creationId xmlns:a16="http://schemas.microsoft.com/office/drawing/2014/main" id="{9690FCA0-BBB1-B647-9A87-BF81B3A694D9}"/>
              </a:ext>
            </a:extLst>
          </p:cNvPr>
          <p:cNvGrpSpPr/>
          <p:nvPr/>
        </p:nvGrpSpPr>
        <p:grpSpPr>
          <a:xfrm rot="5086413">
            <a:off x="15445063" y="7137840"/>
            <a:ext cx="2117139" cy="916691"/>
            <a:chOff x="8017972" y="11333037"/>
            <a:chExt cx="6621888" cy="916691"/>
          </a:xfrm>
        </p:grpSpPr>
        <mc:AlternateContent xmlns:mc="http://schemas.openxmlformats.org/markup-compatibility/2006" xmlns:p14="http://schemas.microsoft.com/office/powerpoint/2010/main">
          <mc:Choice Requires="p14">
            <p:contentPart p14:bwMode="auto" r:id="rId174">
              <p14:nvContentPartPr>
                <p14:cNvPr id="514" name="Ink 513">
                  <a:extLst>
                    <a:ext uri="{FF2B5EF4-FFF2-40B4-BE49-F238E27FC236}">
                      <a16:creationId xmlns:a16="http://schemas.microsoft.com/office/drawing/2014/main" id="{BF4C8AEA-7914-CC45-89E3-9E90AA325B14}"/>
                    </a:ext>
                  </a:extLst>
                </p14:cNvPr>
                <p14:cNvContentPartPr/>
                <p14:nvPr/>
              </p14:nvContentPartPr>
              <p14:xfrm>
                <a:off x="8037460" y="11441888"/>
                <a:ext cx="6181200" cy="245520"/>
              </p14:xfrm>
            </p:contentPart>
          </mc:Choice>
          <mc:Fallback xmlns="">
            <p:pic>
              <p:nvPicPr>
                <p:cNvPr id="2" name="Ink 1">
                  <a:extLst>
                    <a:ext uri="{FF2B5EF4-FFF2-40B4-BE49-F238E27FC236}">
                      <a16:creationId xmlns:a16="http://schemas.microsoft.com/office/drawing/2014/main" id="{6201CD94-109C-4B16-BA7A-5DC6A4981121}"/>
                    </a:ext>
                  </a:extLst>
                </p:cNvPr>
                <p:cNvPicPr/>
                <p:nvPr/>
              </p:nvPicPr>
              <p:blipFill>
                <a:blip r:embed="rId175"/>
                <a:stretch>
                  <a:fillRect/>
                </a:stretch>
              </p:blipFill>
              <p:spPr>
                <a:xfrm>
                  <a:off x="8028459" y="11432888"/>
                  <a:ext cx="6198841"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15" name="Ink 514">
                  <a:extLst>
                    <a:ext uri="{FF2B5EF4-FFF2-40B4-BE49-F238E27FC236}">
                      <a16:creationId xmlns:a16="http://schemas.microsoft.com/office/drawing/2014/main" id="{C21A05E8-1D3D-AF44-818C-E56E823CA813}"/>
                    </a:ext>
                  </a:extLst>
                </p14:cNvPr>
                <p14:cNvContentPartPr/>
                <p14:nvPr/>
              </p14:nvContentPartPr>
              <p14:xfrm>
                <a:off x="8030980" y="11853368"/>
                <a:ext cx="6608880" cy="396360"/>
              </p14:xfrm>
            </p:contentPart>
          </mc:Choice>
          <mc:Fallback xmlns="">
            <p:pic>
              <p:nvPicPr>
                <p:cNvPr id="384" name="Ink 383">
                  <a:extLst>
                    <a:ext uri="{FF2B5EF4-FFF2-40B4-BE49-F238E27FC236}">
                      <a16:creationId xmlns:a16="http://schemas.microsoft.com/office/drawing/2014/main" id="{AFAA8B41-4287-4FAF-BCB8-8A76C0747C99}"/>
                    </a:ext>
                  </a:extLst>
                </p:cNvPr>
                <p:cNvPicPr/>
                <p:nvPr/>
              </p:nvPicPr>
              <p:blipFill>
                <a:blip r:embed="rId177"/>
                <a:stretch>
                  <a:fillRect/>
                </a:stretch>
              </p:blipFill>
              <p:spPr>
                <a:xfrm>
                  <a:off x="8021980" y="11844360"/>
                  <a:ext cx="6626520" cy="41401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16" name="Ink 515">
                  <a:extLst>
                    <a:ext uri="{FF2B5EF4-FFF2-40B4-BE49-F238E27FC236}">
                      <a16:creationId xmlns:a16="http://schemas.microsoft.com/office/drawing/2014/main" id="{E299CFE4-9FE1-5144-9C08-12EED33B6392}"/>
                    </a:ext>
                  </a:extLst>
                </p14:cNvPr>
                <p14:cNvContentPartPr/>
                <p14:nvPr/>
              </p14:nvContentPartPr>
              <p14:xfrm>
                <a:off x="8024452" y="11333037"/>
                <a:ext cx="162720" cy="172080"/>
              </p14:xfrm>
            </p:contentPart>
          </mc:Choice>
          <mc:Fallback xmlns="">
            <p:pic>
              <p:nvPicPr>
                <p:cNvPr id="387" name="Ink 386">
                  <a:extLst>
                    <a:ext uri="{FF2B5EF4-FFF2-40B4-BE49-F238E27FC236}">
                      <a16:creationId xmlns:a16="http://schemas.microsoft.com/office/drawing/2014/main" id="{C276BFAB-C756-4244-8601-E1F849A50699}"/>
                    </a:ext>
                  </a:extLst>
                </p:cNvPr>
                <p:cNvPicPr/>
                <p:nvPr/>
              </p:nvPicPr>
              <p:blipFill>
                <a:blip r:embed="rId179"/>
                <a:stretch>
                  <a:fillRect/>
                </a:stretch>
              </p:blipFill>
              <p:spPr>
                <a:xfrm>
                  <a:off x="8015452" y="11324037"/>
                  <a:ext cx="18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17" name="Ink 516">
                  <a:extLst>
                    <a:ext uri="{FF2B5EF4-FFF2-40B4-BE49-F238E27FC236}">
                      <a16:creationId xmlns:a16="http://schemas.microsoft.com/office/drawing/2014/main" id="{CD3BFD4E-1A3B-4A4A-8731-3DADC204289D}"/>
                    </a:ext>
                  </a:extLst>
                </p14:cNvPr>
                <p14:cNvContentPartPr/>
                <p14:nvPr/>
              </p14:nvContentPartPr>
              <p14:xfrm>
                <a:off x="8035972" y="11487477"/>
                <a:ext cx="200160" cy="114120"/>
              </p14:xfrm>
            </p:contentPart>
          </mc:Choice>
          <mc:Fallback xmlns="">
            <p:pic>
              <p:nvPicPr>
                <p:cNvPr id="388" name="Ink 387">
                  <a:extLst>
                    <a:ext uri="{FF2B5EF4-FFF2-40B4-BE49-F238E27FC236}">
                      <a16:creationId xmlns:a16="http://schemas.microsoft.com/office/drawing/2014/main" id="{36338488-D9D2-4B6A-A7A7-67E224E72DAE}"/>
                    </a:ext>
                  </a:extLst>
                </p:cNvPr>
                <p:cNvPicPr/>
                <p:nvPr/>
              </p:nvPicPr>
              <p:blipFill>
                <a:blip r:embed="rId181"/>
                <a:stretch>
                  <a:fillRect/>
                </a:stretch>
              </p:blipFill>
              <p:spPr>
                <a:xfrm>
                  <a:off x="8026972" y="11478477"/>
                  <a:ext cx="2178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18" name="Ink 517">
                  <a:extLst>
                    <a:ext uri="{FF2B5EF4-FFF2-40B4-BE49-F238E27FC236}">
                      <a16:creationId xmlns:a16="http://schemas.microsoft.com/office/drawing/2014/main" id="{ADA0B5F9-FBAB-E648-B987-C21A7AAF46D4}"/>
                    </a:ext>
                  </a:extLst>
                </p14:cNvPr>
                <p14:cNvContentPartPr/>
                <p14:nvPr/>
              </p14:nvContentPartPr>
              <p14:xfrm>
                <a:off x="8021212" y="11843877"/>
                <a:ext cx="180360" cy="186480"/>
              </p14:xfrm>
            </p:contentPart>
          </mc:Choice>
          <mc:Fallback xmlns="">
            <p:pic>
              <p:nvPicPr>
                <p:cNvPr id="390" name="Ink 389">
                  <a:extLst>
                    <a:ext uri="{FF2B5EF4-FFF2-40B4-BE49-F238E27FC236}">
                      <a16:creationId xmlns:a16="http://schemas.microsoft.com/office/drawing/2014/main" id="{D9BD5A09-ADCF-4CE5-A096-FB2CAB83F68A}"/>
                    </a:ext>
                  </a:extLst>
                </p:cNvPr>
                <p:cNvPicPr/>
                <p:nvPr/>
              </p:nvPicPr>
              <p:blipFill>
                <a:blip r:embed="rId183"/>
                <a:stretch>
                  <a:fillRect/>
                </a:stretch>
              </p:blipFill>
              <p:spPr>
                <a:xfrm>
                  <a:off x="8012212" y="11834877"/>
                  <a:ext cx="1980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19" name="Ink 518">
                  <a:extLst>
                    <a:ext uri="{FF2B5EF4-FFF2-40B4-BE49-F238E27FC236}">
                      <a16:creationId xmlns:a16="http://schemas.microsoft.com/office/drawing/2014/main" id="{7D83DA70-EF6A-1D45-BF54-937101E5357B}"/>
                    </a:ext>
                  </a:extLst>
                </p14:cNvPr>
                <p14:cNvContentPartPr/>
                <p14:nvPr/>
              </p14:nvContentPartPr>
              <p14:xfrm>
                <a:off x="8017972" y="12029637"/>
                <a:ext cx="215280" cy="86040"/>
              </p14:xfrm>
            </p:contentPart>
          </mc:Choice>
          <mc:Fallback xmlns="">
            <p:pic>
              <p:nvPicPr>
                <p:cNvPr id="391" name="Ink 390">
                  <a:extLst>
                    <a:ext uri="{FF2B5EF4-FFF2-40B4-BE49-F238E27FC236}">
                      <a16:creationId xmlns:a16="http://schemas.microsoft.com/office/drawing/2014/main" id="{96F0E3CA-0DDC-4442-AF61-B35997AD3FB3}"/>
                    </a:ext>
                  </a:extLst>
                </p:cNvPr>
                <p:cNvPicPr/>
                <p:nvPr/>
              </p:nvPicPr>
              <p:blipFill>
                <a:blip r:embed="rId185"/>
                <a:stretch>
                  <a:fillRect/>
                </a:stretch>
              </p:blipFill>
              <p:spPr>
                <a:xfrm>
                  <a:off x="8008972" y="12020599"/>
                  <a:ext cx="232920" cy="103754"/>
                </a:xfrm>
                <a:prstGeom prst="rect">
                  <a:avLst/>
                </a:prstGeom>
              </p:spPr>
            </p:pic>
          </mc:Fallback>
        </mc:AlternateContent>
      </p:grpSp>
      <p:sp>
        <p:nvSpPr>
          <p:cNvPr id="524" name="TextBox 523">
            <a:extLst>
              <a:ext uri="{FF2B5EF4-FFF2-40B4-BE49-F238E27FC236}">
                <a16:creationId xmlns:a16="http://schemas.microsoft.com/office/drawing/2014/main" id="{45062656-F767-F54D-A916-F9239CC54E55}"/>
              </a:ext>
            </a:extLst>
          </p:cNvPr>
          <p:cNvSpPr txBox="1"/>
          <p:nvPr/>
        </p:nvSpPr>
        <p:spPr>
          <a:xfrm>
            <a:off x="14879584" y="8640890"/>
            <a:ext cx="3143250" cy="584775"/>
          </a:xfrm>
          <a:prstGeom prst="rect">
            <a:avLst/>
          </a:prstGeom>
          <a:noFill/>
        </p:spPr>
        <p:txBody>
          <a:bodyPr wrap="square" rtlCol="0">
            <a:spAutoFit/>
          </a:bodyPr>
          <a:lstStyle/>
          <a:p>
            <a:pPr algn="ctr"/>
            <a:r>
              <a:rPr lang="en-US" sz="3200" dirty="0">
                <a:solidFill>
                  <a:schemeClr val="tx1"/>
                </a:solidFill>
              </a:rPr>
              <a:t>CLI / GUI</a:t>
            </a:r>
          </a:p>
        </p:txBody>
      </p:sp>
      <p:sp>
        <p:nvSpPr>
          <p:cNvPr id="525" name="TextBox 524">
            <a:extLst>
              <a:ext uri="{FF2B5EF4-FFF2-40B4-BE49-F238E27FC236}">
                <a16:creationId xmlns:a16="http://schemas.microsoft.com/office/drawing/2014/main" id="{9E4156E7-B863-154A-8CFF-56FC98494279}"/>
              </a:ext>
            </a:extLst>
          </p:cNvPr>
          <p:cNvSpPr txBox="1"/>
          <p:nvPr/>
        </p:nvSpPr>
        <p:spPr>
          <a:xfrm>
            <a:off x="14945951" y="5320997"/>
            <a:ext cx="3143250" cy="1077218"/>
          </a:xfrm>
          <a:prstGeom prst="rect">
            <a:avLst/>
          </a:prstGeom>
          <a:noFill/>
        </p:spPr>
        <p:txBody>
          <a:bodyPr wrap="square" rtlCol="0">
            <a:spAutoFit/>
          </a:bodyPr>
          <a:lstStyle/>
          <a:p>
            <a:pPr algn="ctr"/>
            <a:r>
              <a:rPr lang="en-US" sz="3200" dirty="0">
                <a:solidFill>
                  <a:schemeClr val="tx1"/>
                </a:solidFill>
              </a:rPr>
              <a:t>Continuous</a:t>
            </a:r>
          </a:p>
          <a:p>
            <a:pPr algn="ctr"/>
            <a:r>
              <a:rPr lang="en-US" sz="3200" dirty="0">
                <a:solidFill>
                  <a:schemeClr val="tx1"/>
                </a:solidFill>
              </a:rPr>
              <a:t>Disappointment</a:t>
            </a:r>
          </a:p>
        </p:txBody>
      </p:sp>
      <p:sp>
        <p:nvSpPr>
          <p:cNvPr id="526" name="TextBox 525">
            <a:extLst>
              <a:ext uri="{FF2B5EF4-FFF2-40B4-BE49-F238E27FC236}">
                <a16:creationId xmlns:a16="http://schemas.microsoft.com/office/drawing/2014/main" id="{03F9C398-FD1D-164B-8C9C-F440CF74FBED}"/>
              </a:ext>
            </a:extLst>
          </p:cNvPr>
          <p:cNvSpPr txBox="1"/>
          <p:nvPr/>
        </p:nvSpPr>
        <p:spPr>
          <a:xfrm>
            <a:off x="14966708" y="8584544"/>
            <a:ext cx="3143250" cy="1569660"/>
          </a:xfrm>
          <a:prstGeom prst="rect">
            <a:avLst/>
          </a:prstGeom>
          <a:noFill/>
        </p:spPr>
        <p:txBody>
          <a:bodyPr wrap="square" rtlCol="0">
            <a:spAutoFit/>
          </a:bodyPr>
          <a:lstStyle/>
          <a:p>
            <a:pPr algn="ctr"/>
            <a:r>
              <a:rPr lang="en-US" sz="3200" dirty="0">
                <a:solidFill>
                  <a:schemeClr val="tx1"/>
                </a:solidFill>
              </a:rPr>
              <a:t>Network &amp; Security Automation</a:t>
            </a:r>
          </a:p>
        </p:txBody>
      </p:sp>
      <p:sp>
        <p:nvSpPr>
          <p:cNvPr id="527" name="TextBox 526">
            <a:extLst>
              <a:ext uri="{FF2B5EF4-FFF2-40B4-BE49-F238E27FC236}">
                <a16:creationId xmlns:a16="http://schemas.microsoft.com/office/drawing/2014/main" id="{AD90FBAE-AB7B-0140-84EA-64D2B5E052E7}"/>
              </a:ext>
            </a:extLst>
          </p:cNvPr>
          <p:cNvSpPr txBox="1"/>
          <p:nvPr/>
        </p:nvSpPr>
        <p:spPr>
          <a:xfrm>
            <a:off x="14757518" y="5323781"/>
            <a:ext cx="3143250" cy="1077218"/>
          </a:xfrm>
          <a:prstGeom prst="rect">
            <a:avLst/>
          </a:prstGeom>
          <a:noFill/>
        </p:spPr>
        <p:txBody>
          <a:bodyPr wrap="square" rtlCol="0">
            <a:spAutoFit/>
          </a:bodyPr>
          <a:lstStyle/>
          <a:p>
            <a:pPr algn="ctr"/>
            <a:r>
              <a:rPr lang="en-US" sz="3200" dirty="0">
                <a:solidFill>
                  <a:schemeClr val="tx1"/>
                </a:solidFill>
              </a:rPr>
              <a:t>Automated</a:t>
            </a:r>
          </a:p>
          <a:p>
            <a:pPr algn="ctr"/>
            <a:r>
              <a:rPr lang="en-US" sz="3200" dirty="0">
                <a:solidFill>
                  <a:schemeClr val="tx1"/>
                </a:solidFill>
              </a:rPr>
              <a:t>Deployment</a:t>
            </a:r>
          </a:p>
        </p:txBody>
      </p:sp>
      <p:grpSp>
        <p:nvGrpSpPr>
          <p:cNvPr id="528" name="Group 527">
            <a:extLst>
              <a:ext uri="{FF2B5EF4-FFF2-40B4-BE49-F238E27FC236}">
                <a16:creationId xmlns:a16="http://schemas.microsoft.com/office/drawing/2014/main" id="{B5813C67-60D6-0D4B-ABF4-CC679294084C}"/>
              </a:ext>
            </a:extLst>
          </p:cNvPr>
          <p:cNvGrpSpPr/>
          <p:nvPr/>
        </p:nvGrpSpPr>
        <p:grpSpPr>
          <a:xfrm rot="5086413">
            <a:off x="10813406" y="7273322"/>
            <a:ext cx="1757876" cy="916691"/>
            <a:chOff x="8017972" y="11333037"/>
            <a:chExt cx="6621888" cy="916691"/>
          </a:xfrm>
        </p:grpSpPr>
        <mc:AlternateContent xmlns:mc="http://schemas.openxmlformats.org/markup-compatibility/2006" xmlns:p14="http://schemas.microsoft.com/office/powerpoint/2010/main">
          <mc:Choice Requires="p14">
            <p:contentPart p14:bwMode="auto" r:id="rId186">
              <p14:nvContentPartPr>
                <p14:cNvPr id="529" name="Ink 528">
                  <a:extLst>
                    <a:ext uri="{FF2B5EF4-FFF2-40B4-BE49-F238E27FC236}">
                      <a16:creationId xmlns:a16="http://schemas.microsoft.com/office/drawing/2014/main" id="{1AB5882C-5D10-6440-961C-7AF09FD59908}"/>
                    </a:ext>
                  </a:extLst>
                </p14:cNvPr>
                <p14:cNvContentPartPr/>
                <p14:nvPr/>
              </p14:nvContentPartPr>
              <p14:xfrm>
                <a:off x="8037460" y="11441888"/>
                <a:ext cx="6181200" cy="245520"/>
              </p14:xfrm>
            </p:contentPart>
          </mc:Choice>
          <mc:Fallback xmlns="">
            <p:pic>
              <p:nvPicPr>
                <p:cNvPr id="2" name="Ink 1">
                  <a:extLst>
                    <a:ext uri="{FF2B5EF4-FFF2-40B4-BE49-F238E27FC236}">
                      <a16:creationId xmlns:a16="http://schemas.microsoft.com/office/drawing/2014/main" id="{6201CD94-109C-4B16-BA7A-5DC6A4981121}"/>
                    </a:ext>
                  </a:extLst>
                </p:cNvPr>
                <p:cNvPicPr/>
                <p:nvPr/>
              </p:nvPicPr>
              <p:blipFill>
                <a:blip r:embed="rId175"/>
                <a:stretch>
                  <a:fillRect/>
                </a:stretch>
              </p:blipFill>
              <p:spPr>
                <a:xfrm>
                  <a:off x="8028459" y="11432888"/>
                  <a:ext cx="6198841"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30" name="Ink 529">
                  <a:extLst>
                    <a:ext uri="{FF2B5EF4-FFF2-40B4-BE49-F238E27FC236}">
                      <a16:creationId xmlns:a16="http://schemas.microsoft.com/office/drawing/2014/main" id="{4EFE5412-CF11-264C-8DAE-0249FAE9BB22}"/>
                    </a:ext>
                  </a:extLst>
                </p14:cNvPr>
                <p14:cNvContentPartPr/>
                <p14:nvPr/>
              </p14:nvContentPartPr>
              <p14:xfrm>
                <a:off x="8030980" y="11853368"/>
                <a:ext cx="6608880" cy="396360"/>
              </p14:xfrm>
            </p:contentPart>
          </mc:Choice>
          <mc:Fallback xmlns="">
            <p:pic>
              <p:nvPicPr>
                <p:cNvPr id="384" name="Ink 383">
                  <a:extLst>
                    <a:ext uri="{FF2B5EF4-FFF2-40B4-BE49-F238E27FC236}">
                      <a16:creationId xmlns:a16="http://schemas.microsoft.com/office/drawing/2014/main" id="{AFAA8B41-4287-4FAF-BCB8-8A76C0747C99}"/>
                    </a:ext>
                  </a:extLst>
                </p:cNvPr>
                <p:cNvPicPr/>
                <p:nvPr/>
              </p:nvPicPr>
              <p:blipFill>
                <a:blip r:embed="rId177"/>
                <a:stretch>
                  <a:fillRect/>
                </a:stretch>
              </p:blipFill>
              <p:spPr>
                <a:xfrm>
                  <a:off x="8021980" y="11844360"/>
                  <a:ext cx="6626520" cy="414016"/>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31" name="Ink 530">
                  <a:extLst>
                    <a:ext uri="{FF2B5EF4-FFF2-40B4-BE49-F238E27FC236}">
                      <a16:creationId xmlns:a16="http://schemas.microsoft.com/office/drawing/2014/main" id="{8F66F4E8-4E60-D74F-A590-BE40C5469F85}"/>
                    </a:ext>
                  </a:extLst>
                </p14:cNvPr>
                <p14:cNvContentPartPr/>
                <p14:nvPr/>
              </p14:nvContentPartPr>
              <p14:xfrm>
                <a:off x="8024452" y="11333037"/>
                <a:ext cx="162720" cy="172080"/>
              </p14:xfrm>
            </p:contentPart>
          </mc:Choice>
          <mc:Fallback xmlns="">
            <p:pic>
              <p:nvPicPr>
                <p:cNvPr id="387" name="Ink 386">
                  <a:extLst>
                    <a:ext uri="{FF2B5EF4-FFF2-40B4-BE49-F238E27FC236}">
                      <a16:creationId xmlns:a16="http://schemas.microsoft.com/office/drawing/2014/main" id="{C276BFAB-C756-4244-8601-E1F849A50699}"/>
                    </a:ext>
                  </a:extLst>
                </p:cNvPr>
                <p:cNvPicPr/>
                <p:nvPr/>
              </p:nvPicPr>
              <p:blipFill>
                <a:blip r:embed="rId179"/>
                <a:stretch>
                  <a:fillRect/>
                </a:stretch>
              </p:blipFill>
              <p:spPr>
                <a:xfrm>
                  <a:off x="8015452" y="11324037"/>
                  <a:ext cx="18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32" name="Ink 531">
                  <a:extLst>
                    <a:ext uri="{FF2B5EF4-FFF2-40B4-BE49-F238E27FC236}">
                      <a16:creationId xmlns:a16="http://schemas.microsoft.com/office/drawing/2014/main" id="{034A9F23-2AF5-D74B-8C00-A7EF115D55BF}"/>
                    </a:ext>
                  </a:extLst>
                </p14:cNvPr>
                <p14:cNvContentPartPr/>
                <p14:nvPr/>
              </p14:nvContentPartPr>
              <p14:xfrm>
                <a:off x="8035972" y="11487477"/>
                <a:ext cx="200160" cy="114120"/>
              </p14:xfrm>
            </p:contentPart>
          </mc:Choice>
          <mc:Fallback xmlns="">
            <p:pic>
              <p:nvPicPr>
                <p:cNvPr id="388" name="Ink 387">
                  <a:extLst>
                    <a:ext uri="{FF2B5EF4-FFF2-40B4-BE49-F238E27FC236}">
                      <a16:creationId xmlns:a16="http://schemas.microsoft.com/office/drawing/2014/main" id="{36338488-D9D2-4B6A-A7A7-67E224E72DAE}"/>
                    </a:ext>
                  </a:extLst>
                </p:cNvPr>
                <p:cNvPicPr/>
                <p:nvPr/>
              </p:nvPicPr>
              <p:blipFill>
                <a:blip r:embed="rId181"/>
                <a:stretch>
                  <a:fillRect/>
                </a:stretch>
              </p:blipFill>
              <p:spPr>
                <a:xfrm>
                  <a:off x="8026972" y="11478477"/>
                  <a:ext cx="2178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33" name="Ink 532">
                  <a:extLst>
                    <a:ext uri="{FF2B5EF4-FFF2-40B4-BE49-F238E27FC236}">
                      <a16:creationId xmlns:a16="http://schemas.microsoft.com/office/drawing/2014/main" id="{88399AF6-267D-974C-AF5A-6A7DD37C65F0}"/>
                    </a:ext>
                  </a:extLst>
                </p14:cNvPr>
                <p14:cNvContentPartPr/>
                <p14:nvPr/>
              </p14:nvContentPartPr>
              <p14:xfrm>
                <a:off x="8021212" y="11843877"/>
                <a:ext cx="180360" cy="186480"/>
              </p14:xfrm>
            </p:contentPart>
          </mc:Choice>
          <mc:Fallback xmlns="">
            <p:pic>
              <p:nvPicPr>
                <p:cNvPr id="390" name="Ink 389">
                  <a:extLst>
                    <a:ext uri="{FF2B5EF4-FFF2-40B4-BE49-F238E27FC236}">
                      <a16:creationId xmlns:a16="http://schemas.microsoft.com/office/drawing/2014/main" id="{D9BD5A09-ADCF-4CE5-A096-FB2CAB83F68A}"/>
                    </a:ext>
                  </a:extLst>
                </p:cNvPr>
                <p:cNvPicPr/>
                <p:nvPr/>
              </p:nvPicPr>
              <p:blipFill>
                <a:blip r:embed="rId183"/>
                <a:stretch>
                  <a:fillRect/>
                </a:stretch>
              </p:blipFill>
              <p:spPr>
                <a:xfrm>
                  <a:off x="8012212" y="11834877"/>
                  <a:ext cx="1980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34" name="Ink 533">
                  <a:extLst>
                    <a:ext uri="{FF2B5EF4-FFF2-40B4-BE49-F238E27FC236}">
                      <a16:creationId xmlns:a16="http://schemas.microsoft.com/office/drawing/2014/main" id="{91319BB3-00F8-3C49-ACE6-C01A6B45E98F}"/>
                    </a:ext>
                  </a:extLst>
                </p14:cNvPr>
                <p14:cNvContentPartPr/>
                <p14:nvPr/>
              </p14:nvContentPartPr>
              <p14:xfrm>
                <a:off x="8017972" y="12029637"/>
                <a:ext cx="215280" cy="86040"/>
              </p14:xfrm>
            </p:contentPart>
          </mc:Choice>
          <mc:Fallback xmlns="">
            <p:pic>
              <p:nvPicPr>
                <p:cNvPr id="391" name="Ink 390">
                  <a:extLst>
                    <a:ext uri="{FF2B5EF4-FFF2-40B4-BE49-F238E27FC236}">
                      <a16:creationId xmlns:a16="http://schemas.microsoft.com/office/drawing/2014/main" id="{96F0E3CA-0DDC-4442-AF61-B35997AD3FB3}"/>
                    </a:ext>
                  </a:extLst>
                </p:cNvPr>
                <p:cNvPicPr/>
                <p:nvPr/>
              </p:nvPicPr>
              <p:blipFill>
                <a:blip r:embed="rId185"/>
                <a:stretch>
                  <a:fillRect/>
                </a:stretch>
              </p:blipFill>
              <p:spPr>
                <a:xfrm>
                  <a:off x="8008972" y="12020599"/>
                  <a:ext cx="232920" cy="103754"/>
                </a:xfrm>
                <a:prstGeom prst="rect">
                  <a:avLst/>
                </a:prstGeom>
              </p:spPr>
            </p:pic>
          </mc:Fallback>
        </mc:AlternateContent>
      </p:grpSp>
      <p:sp>
        <p:nvSpPr>
          <p:cNvPr id="542" name="TextBox 541">
            <a:extLst>
              <a:ext uri="{FF2B5EF4-FFF2-40B4-BE49-F238E27FC236}">
                <a16:creationId xmlns:a16="http://schemas.microsoft.com/office/drawing/2014/main" id="{F50482A4-D954-354A-AC24-7E9119881191}"/>
              </a:ext>
            </a:extLst>
          </p:cNvPr>
          <p:cNvSpPr txBox="1"/>
          <p:nvPr/>
        </p:nvSpPr>
        <p:spPr>
          <a:xfrm>
            <a:off x="10036367" y="5492562"/>
            <a:ext cx="3143250" cy="1077218"/>
          </a:xfrm>
          <a:prstGeom prst="rect">
            <a:avLst/>
          </a:prstGeom>
          <a:noFill/>
        </p:spPr>
        <p:txBody>
          <a:bodyPr wrap="square" rtlCol="0">
            <a:spAutoFit/>
          </a:bodyPr>
          <a:lstStyle/>
          <a:p>
            <a:pPr algn="ctr"/>
            <a:r>
              <a:rPr lang="en-US" sz="3200" dirty="0">
                <a:solidFill>
                  <a:schemeClr val="tx1"/>
                </a:solidFill>
              </a:rPr>
              <a:t>Manual</a:t>
            </a:r>
          </a:p>
          <a:p>
            <a:pPr algn="ctr"/>
            <a:r>
              <a:rPr lang="en-US" sz="3200" dirty="0">
                <a:solidFill>
                  <a:schemeClr val="tx1"/>
                </a:solidFill>
              </a:rPr>
              <a:t>Handoff</a:t>
            </a:r>
          </a:p>
        </p:txBody>
      </p:sp>
      <p:sp>
        <p:nvSpPr>
          <p:cNvPr id="543" name="TextBox 542">
            <a:extLst>
              <a:ext uri="{FF2B5EF4-FFF2-40B4-BE49-F238E27FC236}">
                <a16:creationId xmlns:a16="http://schemas.microsoft.com/office/drawing/2014/main" id="{8837CC34-84E3-A348-B520-C3E3A03B5202}"/>
              </a:ext>
            </a:extLst>
          </p:cNvPr>
          <p:cNvSpPr txBox="1"/>
          <p:nvPr/>
        </p:nvSpPr>
        <p:spPr>
          <a:xfrm>
            <a:off x="10103936" y="8693790"/>
            <a:ext cx="3143250" cy="1077218"/>
          </a:xfrm>
          <a:prstGeom prst="rect">
            <a:avLst/>
          </a:prstGeom>
          <a:noFill/>
        </p:spPr>
        <p:txBody>
          <a:bodyPr wrap="square" rtlCol="0">
            <a:spAutoFit/>
          </a:bodyPr>
          <a:lstStyle/>
          <a:p>
            <a:pPr algn="ctr"/>
            <a:r>
              <a:rPr lang="en-US" sz="3200" dirty="0">
                <a:solidFill>
                  <a:schemeClr val="tx1"/>
                </a:solidFill>
              </a:rPr>
              <a:t>Continuous Disappointment</a:t>
            </a:r>
          </a:p>
        </p:txBody>
      </p:sp>
      <p:sp>
        <p:nvSpPr>
          <p:cNvPr id="544" name="TextBox 543">
            <a:extLst>
              <a:ext uri="{FF2B5EF4-FFF2-40B4-BE49-F238E27FC236}">
                <a16:creationId xmlns:a16="http://schemas.microsoft.com/office/drawing/2014/main" id="{D8C65E21-399E-314B-8E06-0D9201A45AF0}"/>
              </a:ext>
            </a:extLst>
          </p:cNvPr>
          <p:cNvSpPr txBox="1"/>
          <p:nvPr/>
        </p:nvSpPr>
        <p:spPr>
          <a:xfrm>
            <a:off x="10230738" y="8671604"/>
            <a:ext cx="3143250" cy="830997"/>
          </a:xfrm>
          <a:prstGeom prst="rect">
            <a:avLst/>
          </a:prstGeom>
          <a:noFill/>
        </p:spPr>
        <p:txBody>
          <a:bodyPr wrap="square" rtlCol="0">
            <a:spAutoFit/>
          </a:bodyPr>
          <a:lstStyle/>
          <a:p>
            <a:pPr algn="ctr"/>
            <a:r>
              <a:rPr lang="en-US" sz="4800" dirty="0">
                <a:solidFill>
                  <a:schemeClr val="tx1"/>
                </a:solidFill>
              </a:rPr>
              <a:t>ITIL</a:t>
            </a:r>
          </a:p>
        </p:txBody>
      </p:sp>
      <p:pic>
        <p:nvPicPr>
          <p:cNvPr id="1040" name="Picture 16">
            <a:extLst>
              <a:ext uri="{FF2B5EF4-FFF2-40B4-BE49-F238E27FC236}">
                <a16:creationId xmlns:a16="http://schemas.microsoft.com/office/drawing/2014/main" id="{93A849FB-1721-B64F-AA28-65978DDF20A6}"/>
              </a:ext>
            </a:extLst>
          </p:cNvPr>
          <p:cNvPicPr>
            <a:picLocks noChangeAspect="1" noChangeArrowheads="1"/>
          </p:cNvPicPr>
          <p:nvPr/>
        </p:nvPicPr>
        <p:blipFill>
          <a:blip r:embed="rId192">
            <a:extLst>
              <a:ext uri="{28A0092B-C50C-407E-A947-70E740481C1C}">
                <a14:useLocalDpi xmlns:a14="http://schemas.microsoft.com/office/drawing/2010/main" val="0"/>
              </a:ext>
            </a:extLst>
          </a:blip>
          <a:srcRect/>
          <a:stretch>
            <a:fillRect/>
          </a:stretch>
        </p:blipFill>
        <p:spPr bwMode="auto">
          <a:xfrm>
            <a:off x="10918931" y="5177929"/>
            <a:ext cx="1413782" cy="1781365"/>
          </a:xfrm>
          <a:prstGeom prst="rect">
            <a:avLst/>
          </a:prstGeom>
          <a:noFill/>
          <a:extLst>
            <a:ext uri="{909E8E84-426E-40DD-AFC4-6F175D3DCCD1}">
              <a14:hiddenFill xmlns:a14="http://schemas.microsoft.com/office/drawing/2010/main">
                <a:solidFill>
                  <a:srgbClr val="FFFFFF"/>
                </a:solidFill>
              </a14:hiddenFill>
            </a:ext>
          </a:extLst>
        </p:spPr>
      </p:pic>
      <p:pic>
        <p:nvPicPr>
          <p:cNvPr id="545" name="Picture 544">
            <a:extLst>
              <a:ext uri="{FF2B5EF4-FFF2-40B4-BE49-F238E27FC236}">
                <a16:creationId xmlns:a16="http://schemas.microsoft.com/office/drawing/2014/main" id="{9EF65DA3-64CA-1243-B4F5-768FDFB35566}"/>
              </a:ext>
            </a:extLst>
          </p:cNvPr>
          <p:cNvPicPr>
            <a:picLocks noChangeAspect="1"/>
          </p:cNvPicPr>
          <p:nvPr/>
        </p:nvPicPr>
        <p:blipFill>
          <a:blip r:embed="rId193"/>
          <a:stretch>
            <a:fillRect/>
          </a:stretch>
        </p:blipFill>
        <p:spPr>
          <a:xfrm>
            <a:off x="10348620" y="4816549"/>
            <a:ext cx="2440727" cy="2410626"/>
          </a:xfrm>
          <a:prstGeom prst="rect">
            <a:avLst/>
          </a:prstGeom>
        </p:spPr>
      </p:pic>
      <p:grpSp>
        <p:nvGrpSpPr>
          <p:cNvPr id="553" name="Group 552">
            <a:extLst>
              <a:ext uri="{FF2B5EF4-FFF2-40B4-BE49-F238E27FC236}">
                <a16:creationId xmlns:a16="http://schemas.microsoft.com/office/drawing/2014/main" id="{A6B0C4E1-67DE-7247-A9C6-BBF7C5F6CBB9}"/>
              </a:ext>
            </a:extLst>
          </p:cNvPr>
          <p:cNvGrpSpPr/>
          <p:nvPr/>
        </p:nvGrpSpPr>
        <p:grpSpPr>
          <a:xfrm rot="5086413">
            <a:off x="15452744" y="7147428"/>
            <a:ext cx="2117139" cy="916691"/>
            <a:chOff x="8017972" y="11333037"/>
            <a:chExt cx="6621888" cy="916691"/>
          </a:xfrm>
        </p:grpSpPr>
        <mc:AlternateContent xmlns:mc="http://schemas.openxmlformats.org/markup-compatibility/2006" xmlns:p14="http://schemas.microsoft.com/office/powerpoint/2010/main">
          <mc:Choice Requires="p14">
            <p:contentPart p14:bwMode="auto" r:id="rId194">
              <p14:nvContentPartPr>
                <p14:cNvPr id="554" name="Ink 553">
                  <a:extLst>
                    <a:ext uri="{FF2B5EF4-FFF2-40B4-BE49-F238E27FC236}">
                      <a16:creationId xmlns:a16="http://schemas.microsoft.com/office/drawing/2014/main" id="{17E74991-A5B5-4C4F-AA6E-69C64A18D9AF}"/>
                    </a:ext>
                  </a:extLst>
                </p14:cNvPr>
                <p14:cNvContentPartPr/>
                <p14:nvPr/>
              </p14:nvContentPartPr>
              <p14:xfrm>
                <a:off x="8037460" y="11441888"/>
                <a:ext cx="6181200" cy="245520"/>
              </p14:xfrm>
            </p:contentPart>
          </mc:Choice>
          <mc:Fallback xmlns="">
            <p:pic>
              <p:nvPicPr>
                <p:cNvPr id="2" name="Ink 1">
                  <a:extLst>
                    <a:ext uri="{FF2B5EF4-FFF2-40B4-BE49-F238E27FC236}">
                      <a16:creationId xmlns:a16="http://schemas.microsoft.com/office/drawing/2014/main" id="{6201CD94-109C-4B16-BA7A-5DC6A4981121}"/>
                    </a:ext>
                  </a:extLst>
                </p:cNvPr>
                <p:cNvPicPr/>
                <p:nvPr/>
              </p:nvPicPr>
              <p:blipFill>
                <a:blip r:embed="rId175"/>
                <a:stretch>
                  <a:fillRect/>
                </a:stretch>
              </p:blipFill>
              <p:spPr>
                <a:xfrm>
                  <a:off x="8028459" y="11432888"/>
                  <a:ext cx="6198841"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55" name="Ink 554">
                  <a:extLst>
                    <a:ext uri="{FF2B5EF4-FFF2-40B4-BE49-F238E27FC236}">
                      <a16:creationId xmlns:a16="http://schemas.microsoft.com/office/drawing/2014/main" id="{92262B8A-035C-654C-8F9F-F39DCE7D2EC0}"/>
                    </a:ext>
                  </a:extLst>
                </p14:cNvPr>
                <p14:cNvContentPartPr/>
                <p14:nvPr/>
              </p14:nvContentPartPr>
              <p14:xfrm>
                <a:off x="8030980" y="11853368"/>
                <a:ext cx="6608880" cy="396360"/>
              </p14:xfrm>
            </p:contentPart>
          </mc:Choice>
          <mc:Fallback xmlns="">
            <p:pic>
              <p:nvPicPr>
                <p:cNvPr id="384" name="Ink 383">
                  <a:extLst>
                    <a:ext uri="{FF2B5EF4-FFF2-40B4-BE49-F238E27FC236}">
                      <a16:creationId xmlns:a16="http://schemas.microsoft.com/office/drawing/2014/main" id="{AFAA8B41-4287-4FAF-BCB8-8A76C0747C99}"/>
                    </a:ext>
                  </a:extLst>
                </p:cNvPr>
                <p:cNvPicPr/>
                <p:nvPr/>
              </p:nvPicPr>
              <p:blipFill>
                <a:blip r:embed="rId177"/>
                <a:stretch>
                  <a:fillRect/>
                </a:stretch>
              </p:blipFill>
              <p:spPr>
                <a:xfrm>
                  <a:off x="8021980" y="11844360"/>
                  <a:ext cx="6626520" cy="414016"/>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56" name="Ink 555">
                  <a:extLst>
                    <a:ext uri="{FF2B5EF4-FFF2-40B4-BE49-F238E27FC236}">
                      <a16:creationId xmlns:a16="http://schemas.microsoft.com/office/drawing/2014/main" id="{E586F5FC-1B45-1941-B829-172452742ED8}"/>
                    </a:ext>
                  </a:extLst>
                </p14:cNvPr>
                <p14:cNvContentPartPr/>
                <p14:nvPr/>
              </p14:nvContentPartPr>
              <p14:xfrm>
                <a:off x="8024452" y="11333037"/>
                <a:ext cx="162720" cy="172080"/>
              </p14:xfrm>
            </p:contentPart>
          </mc:Choice>
          <mc:Fallback xmlns="">
            <p:pic>
              <p:nvPicPr>
                <p:cNvPr id="387" name="Ink 386">
                  <a:extLst>
                    <a:ext uri="{FF2B5EF4-FFF2-40B4-BE49-F238E27FC236}">
                      <a16:creationId xmlns:a16="http://schemas.microsoft.com/office/drawing/2014/main" id="{C276BFAB-C756-4244-8601-E1F849A50699}"/>
                    </a:ext>
                  </a:extLst>
                </p:cNvPr>
                <p:cNvPicPr/>
                <p:nvPr/>
              </p:nvPicPr>
              <p:blipFill>
                <a:blip r:embed="rId179"/>
                <a:stretch>
                  <a:fillRect/>
                </a:stretch>
              </p:blipFill>
              <p:spPr>
                <a:xfrm>
                  <a:off x="8015452" y="11324037"/>
                  <a:ext cx="18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57" name="Ink 556">
                  <a:extLst>
                    <a:ext uri="{FF2B5EF4-FFF2-40B4-BE49-F238E27FC236}">
                      <a16:creationId xmlns:a16="http://schemas.microsoft.com/office/drawing/2014/main" id="{AF48DB73-C684-4944-93AF-892B999EBACC}"/>
                    </a:ext>
                  </a:extLst>
                </p14:cNvPr>
                <p14:cNvContentPartPr/>
                <p14:nvPr/>
              </p14:nvContentPartPr>
              <p14:xfrm>
                <a:off x="8035972" y="11487477"/>
                <a:ext cx="200160" cy="114120"/>
              </p14:xfrm>
            </p:contentPart>
          </mc:Choice>
          <mc:Fallback xmlns="">
            <p:pic>
              <p:nvPicPr>
                <p:cNvPr id="388" name="Ink 387">
                  <a:extLst>
                    <a:ext uri="{FF2B5EF4-FFF2-40B4-BE49-F238E27FC236}">
                      <a16:creationId xmlns:a16="http://schemas.microsoft.com/office/drawing/2014/main" id="{36338488-D9D2-4B6A-A7A7-67E224E72DAE}"/>
                    </a:ext>
                  </a:extLst>
                </p:cNvPr>
                <p:cNvPicPr/>
                <p:nvPr/>
              </p:nvPicPr>
              <p:blipFill>
                <a:blip r:embed="rId181"/>
                <a:stretch>
                  <a:fillRect/>
                </a:stretch>
              </p:blipFill>
              <p:spPr>
                <a:xfrm>
                  <a:off x="8026972" y="11478477"/>
                  <a:ext cx="2178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58" name="Ink 557">
                  <a:extLst>
                    <a:ext uri="{FF2B5EF4-FFF2-40B4-BE49-F238E27FC236}">
                      <a16:creationId xmlns:a16="http://schemas.microsoft.com/office/drawing/2014/main" id="{737FAEDF-8B58-EE41-A80E-166C3B1E571D}"/>
                    </a:ext>
                  </a:extLst>
                </p14:cNvPr>
                <p14:cNvContentPartPr/>
                <p14:nvPr/>
              </p14:nvContentPartPr>
              <p14:xfrm>
                <a:off x="8021212" y="11843877"/>
                <a:ext cx="180360" cy="186480"/>
              </p14:xfrm>
            </p:contentPart>
          </mc:Choice>
          <mc:Fallback xmlns="">
            <p:pic>
              <p:nvPicPr>
                <p:cNvPr id="390" name="Ink 389">
                  <a:extLst>
                    <a:ext uri="{FF2B5EF4-FFF2-40B4-BE49-F238E27FC236}">
                      <a16:creationId xmlns:a16="http://schemas.microsoft.com/office/drawing/2014/main" id="{D9BD5A09-ADCF-4CE5-A096-FB2CAB83F68A}"/>
                    </a:ext>
                  </a:extLst>
                </p:cNvPr>
                <p:cNvPicPr/>
                <p:nvPr/>
              </p:nvPicPr>
              <p:blipFill>
                <a:blip r:embed="rId183"/>
                <a:stretch>
                  <a:fillRect/>
                </a:stretch>
              </p:blipFill>
              <p:spPr>
                <a:xfrm>
                  <a:off x="8012212" y="11834877"/>
                  <a:ext cx="1980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59" name="Ink 558">
                  <a:extLst>
                    <a:ext uri="{FF2B5EF4-FFF2-40B4-BE49-F238E27FC236}">
                      <a16:creationId xmlns:a16="http://schemas.microsoft.com/office/drawing/2014/main" id="{F8B3374C-1241-C34A-9786-596D83B4A48D}"/>
                    </a:ext>
                  </a:extLst>
                </p14:cNvPr>
                <p14:cNvContentPartPr/>
                <p14:nvPr/>
              </p14:nvContentPartPr>
              <p14:xfrm>
                <a:off x="8017972" y="12029637"/>
                <a:ext cx="215280" cy="86040"/>
              </p14:xfrm>
            </p:contentPart>
          </mc:Choice>
          <mc:Fallback xmlns="">
            <p:pic>
              <p:nvPicPr>
                <p:cNvPr id="391" name="Ink 390">
                  <a:extLst>
                    <a:ext uri="{FF2B5EF4-FFF2-40B4-BE49-F238E27FC236}">
                      <a16:creationId xmlns:a16="http://schemas.microsoft.com/office/drawing/2014/main" id="{96F0E3CA-0DDC-4442-AF61-B35997AD3FB3}"/>
                    </a:ext>
                  </a:extLst>
                </p:cNvPr>
                <p:cNvPicPr/>
                <p:nvPr/>
              </p:nvPicPr>
              <p:blipFill>
                <a:blip r:embed="rId185"/>
                <a:stretch>
                  <a:fillRect/>
                </a:stretch>
              </p:blipFill>
              <p:spPr>
                <a:xfrm>
                  <a:off x="8008972" y="12020599"/>
                  <a:ext cx="232920" cy="103754"/>
                </a:xfrm>
                <a:prstGeom prst="rect">
                  <a:avLst/>
                </a:prstGeom>
              </p:spPr>
            </p:pic>
          </mc:Fallback>
        </mc:AlternateContent>
      </p:grpSp>
      <p:grpSp>
        <p:nvGrpSpPr>
          <p:cNvPr id="560" name="Group 559">
            <a:extLst>
              <a:ext uri="{FF2B5EF4-FFF2-40B4-BE49-F238E27FC236}">
                <a16:creationId xmlns:a16="http://schemas.microsoft.com/office/drawing/2014/main" id="{D959F4E8-CF05-5241-8D0C-D78D125D316E}"/>
              </a:ext>
            </a:extLst>
          </p:cNvPr>
          <p:cNvGrpSpPr/>
          <p:nvPr/>
        </p:nvGrpSpPr>
        <p:grpSpPr>
          <a:xfrm>
            <a:off x="13327205" y="3736516"/>
            <a:ext cx="5247875" cy="1422280"/>
            <a:chOff x="1706682" y="9956417"/>
            <a:chExt cx="5247875" cy="1422280"/>
          </a:xfrm>
        </p:grpSpPr>
        <p:grpSp>
          <p:nvGrpSpPr>
            <p:cNvPr id="561" name="Group 560">
              <a:extLst>
                <a:ext uri="{FF2B5EF4-FFF2-40B4-BE49-F238E27FC236}">
                  <a16:creationId xmlns:a16="http://schemas.microsoft.com/office/drawing/2014/main" id="{8318F048-FB20-754A-A9B7-E958EE8D3698}"/>
                </a:ext>
              </a:extLst>
            </p:cNvPr>
            <p:cNvGrpSpPr/>
            <p:nvPr/>
          </p:nvGrpSpPr>
          <p:grpSpPr>
            <a:xfrm>
              <a:off x="1706682" y="9956417"/>
              <a:ext cx="1370064" cy="1422280"/>
              <a:chOff x="10444345" y="7531531"/>
              <a:chExt cx="1755318" cy="1820702"/>
            </a:xfrm>
          </p:grpSpPr>
          <p:sp>
            <p:nvSpPr>
              <p:cNvPr id="563" name="Rectangle 562">
                <a:extLst>
                  <a:ext uri="{FF2B5EF4-FFF2-40B4-BE49-F238E27FC236}">
                    <a16:creationId xmlns:a16="http://schemas.microsoft.com/office/drawing/2014/main" id="{148AD0DC-7E83-9447-94FB-B2EC3B98BCAC}"/>
                  </a:ext>
                </a:extLst>
              </p:cNvPr>
              <p:cNvSpPr/>
              <p:nvPr/>
            </p:nvSpPr>
            <p:spPr>
              <a:xfrm>
                <a:off x="10444345" y="7531531"/>
                <a:ext cx="1755318" cy="1774679"/>
              </a:xfrm>
              <a:prstGeom prst="rect">
                <a:avLst/>
              </a:prstGeom>
              <a:solidFill>
                <a:schemeClr val="accent1">
                  <a:lumMod val="60000"/>
                  <a:lumOff val="40000"/>
                  <a:alpha val="5000"/>
                </a:schemeClr>
              </a:solidFill>
              <a:ln w="18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564" name="Picture 563">
                <a:extLst>
                  <a:ext uri="{FF2B5EF4-FFF2-40B4-BE49-F238E27FC236}">
                    <a16:creationId xmlns:a16="http://schemas.microsoft.com/office/drawing/2014/main" id="{28712F2F-FA88-7940-9255-4D0635086532}"/>
                  </a:ext>
                </a:extLst>
              </p:cNvPr>
              <p:cNvPicPr>
                <a:picLocks noChangeAspect="1"/>
              </p:cNvPicPr>
              <p:nvPr/>
            </p:nvPicPr>
            <p:blipFill>
              <a:blip r:embed="rId200"/>
              <a:stretch>
                <a:fillRect/>
              </a:stretch>
            </p:blipFill>
            <p:spPr>
              <a:xfrm>
                <a:off x="10510649" y="7834197"/>
                <a:ext cx="1377815" cy="1518036"/>
              </a:xfrm>
              <a:prstGeom prst="rect">
                <a:avLst/>
              </a:prstGeom>
            </p:spPr>
          </p:pic>
          <p:pic>
            <p:nvPicPr>
              <p:cNvPr id="565" name="Picture 564">
                <a:extLst>
                  <a:ext uri="{FF2B5EF4-FFF2-40B4-BE49-F238E27FC236}">
                    <a16:creationId xmlns:a16="http://schemas.microsoft.com/office/drawing/2014/main" id="{9777BB34-1C5C-C44A-9170-B2561CB418FF}"/>
                  </a:ext>
                </a:extLst>
              </p:cNvPr>
              <p:cNvPicPr>
                <a:picLocks noChangeAspect="1"/>
              </p:cNvPicPr>
              <p:nvPr/>
            </p:nvPicPr>
            <p:blipFill>
              <a:blip r:embed="rId201"/>
              <a:stretch>
                <a:fillRect/>
              </a:stretch>
            </p:blipFill>
            <p:spPr>
              <a:xfrm>
                <a:off x="11732245" y="7617626"/>
                <a:ext cx="445047" cy="445047"/>
              </a:xfrm>
              <a:prstGeom prst="rect">
                <a:avLst/>
              </a:prstGeom>
            </p:spPr>
          </p:pic>
        </p:grpSp>
        <p:sp>
          <p:nvSpPr>
            <p:cNvPr id="562" name="TextBox 561">
              <a:extLst>
                <a:ext uri="{FF2B5EF4-FFF2-40B4-BE49-F238E27FC236}">
                  <a16:creationId xmlns:a16="http://schemas.microsoft.com/office/drawing/2014/main" id="{0A57198D-1E4F-4B41-97CF-15B2E2AED15B}"/>
                </a:ext>
              </a:extLst>
            </p:cNvPr>
            <p:cNvSpPr txBox="1"/>
            <p:nvPr/>
          </p:nvSpPr>
          <p:spPr>
            <a:xfrm>
              <a:off x="3534784" y="9972438"/>
              <a:ext cx="3419773" cy="1200329"/>
            </a:xfrm>
            <a:prstGeom prst="rect">
              <a:avLst/>
            </a:prstGeom>
            <a:noFill/>
          </p:spPr>
          <p:txBody>
            <a:bodyPr wrap="square" rtlCol="0">
              <a:spAutoFit/>
            </a:bodyPr>
            <a:lstStyle/>
            <a:p>
              <a:r>
                <a:rPr lang="en-US" sz="3600" dirty="0">
                  <a:solidFill>
                    <a:schemeClr val="tx1"/>
                  </a:solidFill>
                </a:rPr>
                <a:t>Consul Terraform Sync</a:t>
              </a:r>
            </a:p>
          </p:txBody>
        </p:sp>
      </p:grpSp>
    </p:spTree>
    <p:extLst>
      <p:ext uri="{BB962C8B-B14F-4D97-AF65-F5344CB8AC3E}">
        <p14:creationId xmlns:p14="http://schemas.microsoft.com/office/powerpoint/2010/main" val="6620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2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52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7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2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4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4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5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4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4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528"/>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5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53"/>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553"/>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553"/>
                                        </p:tgtEl>
                                        <p:attrNameLst>
                                          <p:attrName>style.visibility</p:attrName>
                                        </p:attrNameLst>
                                      </p:cBhvr>
                                      <p:to>
                                        <p:strVal val="visible"/>
                                      </p:to>
                                    </p:set>
                                  </p:childTnLst>
                                </p:cTn>
                              </p:par>
                              <p:par>
                                <p:cTn id="63" presetID="1" presetClass="entr" presetSubtype="0" fill="hold" grpId="2" nodeType="withEffect">
                                  <p:stCondLst>
                                    <p:cond delay="0"/>
                                  </p:stCondLst>
                                  <p:childTnLst>
                                    <p:set>
                                      <p:cBhvr>
                                        <p:cTn id="64" dur="1" fill="hold">
                                          <p:stCondLst>
                                            <p:cond delay="0"/>
                                          </p:stCondLst>
                                        </p:cTn>
                                        <p:tgtEl>
                                          <p:spTgt spid="5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p:bldP spid="524" grpId="0"/>
      <p:bldP spid="524" grpId="1"/>
      <p:bldP spid="525" grpId="0"/>
      <p:bldP spid="525" grpId="1"/>
      <p:bldP spid="526" grpId="0"/>
      <p:bldP spid="526" grpId="1"/>
      <p:bldP spid="526" grpId="2"/>
      <p:bldP spid="527" grpId="0"/>
      <p:bldP spid="542" grpId="0"/>
      <p:bldP spid="542" grpId="1"/>
      <p:bldP spid="543" grpId="0"/>
      <p:bldP spid="543" grpId="1"/>
      <p:bldP spid="544" grpId="0"/>
      <p:bldP spid="54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2636239" cy="1273428"/>
          </a:xfrm>
        </p:spPr>
        <p:txBody>
          <a:bodyPr>
            <a:noAutofit/>
          </a:bodyPr>
          <a:lstStyle/>
          <a:p>
            <a:r>
              <a:rPr lang="en-US" sz="7198" dirty="0">
                <a:effectLst>
                  <a:outerShdw blurRad="38100" dist="38100" dir="2700000" algn="tl">
                    <a:srgbClr val="000000">
                      <a:alpha val="43137"/>
                    </a:srgbClr>
                  </a:outerShdw>
                </a:effectLst>
                <a:latin typeface="Gilmer" panose="00000500000000000000" pitchFamily="50" charset="0"/>
              </a:rPr>
              <a:t>What does HashiCorp Consul provide?</a:t>
            </a:r>
          </a:p>
        </p:txBody>
      </p:sp>
      <p:sp>
        <p:nvSpPr>
          <p:cNvPr id="16" name="Content Placeholder 2">
            <a:extLst>
              <a:ext uri="{FF2B5EF4-FFF2-40B4-BE49-F238E27FC236}">
                <a16:creationId xmlns:a16="http://schemas.microsoft.com/office/drawing/2014/main" id="{297322D4-7ACE-489E-B855-327ECF74198A}"/>
              </a:ext>
            </a:extLst>
          </p:cNvPr>
          <p:cNvSpPr txBox="1">
            <a:spLocks/>
          </p:cNvSpPr>
          <p:nvPr/>
        </p:nvSpPr>
        <p:spPr>
          <a:xfrm>
            <a:off x="928875" y="2076160"/>
            <a:ext cx="22353155" cy="11408273"/>
          </a:xfrm>
          <a:prstGeom prst="rect">
            <a:avLst/>
          </a:prstGeom>
        </p:spPr>
        <p:txBody>
          <a:bodyPr vert="horz" lIns="91440" tIns="45720" rIns="91440" bIns="45720" rtlCol="0">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buClrTx/>
            </a:pPr>
            <a:r>
              <a:rPr lang="en-US" sz="4400" dirty="0"/>
              <a:t>Establishes a single control point for all infrastructure</a:t>
            </a:r>
          </a:p>
          <a:p>
            <a:pPr>
              <a:buClrTx/>
            </a:pPr>
            <a:r>
              <a:rPr lang="en-US" sz="4400" dirty="0"/>
              <a:t>Reduces complexity from fragmentation</a:t>
            </a:r>
          </a:p>
          <a:p>
            <a:pPr>
              <a:buClrTx/>
            </a:pPr>
            <a:r>
              <a:rPr lang="en-US" sz="4400" dirty="0"/>
              <a:t>Removes development technical debt </a:t>
            </a:r>
          </a:p>
          <a:p>
            <a:pPr lvl="1">
              <a:buClrTx/>
            </a:pPr>
            <a:r>
              <a:rPr lang="en-US" sz="3600" dirty="0"/>
              <a:t>(encryption, deployment logic, authentication, authorization)</a:t>
            </a:r>
          </a:p>
          <a:p>
            <a:pPr>
              <a:buClrTx/>
            </a:pPr>
            <a:r>
              <a:rPr lang="en-US" sz="4400" dirty="0"/>
              <a:t>Enables end-to-end automation of network infrastructure </a:t>
            </a:r>
          </a:p>
          <a:p>
            <a:pPr marL="0" indent="0">
              <a:buClrTx/>
              <a:buFont typeface="Arial" panose="020B0604020202020204" pitchFamily="34" charset="0"/>
              <a:buNone/>
            </a:pPr>
            <a:endParaRPr lang="en-US" sz="4400" b="1" dirty="0"/>
          </a:p>
          <a:p>
            <a:pPr marL="0" indent="0">
              <a:buClrTx/>
              <a:buFont typeface="Arial" panose="020B0604020202020204" pitchFamily="34" charset="0"/>
              <a:buNone/>
            </a:pPr>
            <a:r>
              <a:rPr lang="en-US" sz="4400" b="1" dirty="0"/>
              <a:t>Agnostically Provides Service-Service communication that is:</a:t>
            </a:r>
            <a:endParaRPr lang="en-US" sz="3200" b="1" dirty="0"/>
          </a:p>
          <a:p>
            <a:pPr marL="0" indent="0">
              <a:buClrTx/>
              <a:buFont typeface="Arial" panose="020B0604020202020204" pitchFamily="34" charset="0"/>
              <a:buNone/>
            </a:pPr>
            <a:endParaRPr lang="en-US" sz="3200" dirty="0"/>
          </a:p>
          <a:p>
            <a:pPr lvl="1">
              <a:lnSpc>
                <a:spcPct val="100000"/>
              </a:lnSpc>
              <a:buClrTx/>
            </a:pPr>
            <a:r>
              <a:rPr lang="en-US" sz="4400" dirty="0"/>
              <a:t>Identity driven</a:t>
            </a:r>
          </a:p>
          <a:p>
            <a:pPr lvl="1">
              <a:lnSpc>
                <a:spcPct val="100000"/>
              </a:lnSpc>
              <a:buClrTx/>
            </a:pPr>
            <a:r>
              <a:rPr lang="en-US" sz="4400" dirty="0"/>
              <a:t>Mutually authenticated</a:t>
            </a:r>
          </a:p>
          <a:p>
            <a:pPr lvl="1">
              <a:lnSpc>
                <a:spcPct val="100000"/>
              </a:lnSpc>
              <a:buClrTx/>
            </a:pPr>
            <a:r>
              <a:rPr lang="en-US" sz="4400" dirty="0"/>
              <a:t>Authorized</a:t>
            </a:r>
          </a:p>
          <a:p>
            <a:pPr lvl="1">
              <a:lnSpc>
                <a:spcPct val="100000"/>
              </a:lnSpc>
              <a:buClrTx/>
            </a:pPr>
            <a:r>
              <a:rPr lang="en-US" sz="4400" dirty="0"/>
              <a:t>Time-bound</a:t>
            </a:r>
          </a:p>
          <a:p>
            <a:pPr lvl="1">
              <a:lnSpc>
                <a:spcPct val="100000"/>
              </a:lnSpc>
              <a:buClrTx/>
            </a:pPr>
            <a:r>
              <a:rPr lang="en-US" sz="4400" dirty="0"/>
              <a:t>Transit Encrypted</a:t>
            </a:r>
          </a:p>
          <a:p>
            <a:pPr lvl="1">
              <a:lnSpc>
                <a:spcPct val="100000"/>
              </a:lnSpc>
              <a:buClrTx/>
            </a:pPr>
            <a:r>
              <a:rPr lang="en-US" sz="4400" dirty="0"/>
              <a:t>Audited &amp; logged</a:t>
            </a:r>
          </a:p>
        </p:txBody>
      </p:sp>
    </p:spTree>
    <p:extLst>
      <p:ext uri="{BB962C8B-B14F-4D97-AF65-F5344CB8AC3E}">
        <p14:creationId xmlns:p14="http://schemas.microsoft.com/office/powerpoint/2010/main" val="62909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animEffect transition="in" filter="fade">
                                      <p:cBhvr>
                                        <p:cTn id="21" dur="500"/>
                                        <p:tgtEl>
                                          <p:spTgt spid="16">
                                            <p:txEl>
                                              <p:pRg st="3" end="3"/>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500"/>
                                        <p:tgtEl>
                                          <p:spTgt spid="1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fade">
                                      <p:cBhvr>
                                        <p:cTn id="30" dur="500"/>
                                        <p:tgtEl>
                                          <p:spTgt spid="1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fade">
                                      <p:cBhvr>
                                        <p:cTn id="35" dur="500"/>
                                        <p:tgtEl>
                                          <p:spTgt spid="1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xEl>
                                              <p:pRg st="9" end="9"/>
                                            </p:txEl>
                                          </p:spTgt>
                                        </p:tgtEl>
                                        <p:attrNameLst>
                                          <p:attrName>style.visibility</p:attrName>
                                        </p:attrNameLst>
                                      </p:cBhvr>
                                      <p:to>
                                        <p:strVal val="visible"/>
                                      </p:to>
                                    </p:set>
                                    <p:animEffect transition="in" filter="fade">
                                      <p:cBhvr>
                                        <p:cTn id="40" dur="500"/>
                                        <p:tgtEl>
                                          <p:spTgt spid="1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xEl>
                                              <p:pRg st="10" end="10"/>
                                            </p:txEl>
                                          </p:spTgt>
                                        </p:tgtEl>
                                        <p:attrNameLst>
                                          <p:attrName>style.visibility</p:attrName>
                                        </p:attrNameLst>
                                      </p:cBhvr>
                                      <p:to>
                                        <p:strVal val="visible"/>
                                      </p:to>
                                    </p:set>
                                    <p:animEffect transition="in" filter="fade">
                                      <p:cBhvr>
                                        <p:cTn id="45" dur="500"/>
                                        <p:tgtEl>
                                          <p:spTgt spid="1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xEl>
                                              <p:pRg st="11" end="11"/>
                                            </p:txEl>
                                          </p:spTgt>
                                        </p:tgtEl>
                                        <p:attrNameLst>
                                          <p:attrName>style.visibility</p:attrName>
                                        </p:attrNameLst>
                                      </p:cBhvr>
                                      <p:to>
                                        <p:strVal val="visible"/>
                                      </p:to>
                                    </p:set>
                                    <p:animEffect transition="in" filter="fade">
                                      <p:cBhvr>
                                        <p:cTn id="50" dur="500"/>
                                        <p:tgtEl>
                                          <p:spTgt spid="16">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
                                            <p:txEl>
                                              <p:pRg st="12" end="12"/>
                                            </p:txEl>
                                          </p:spTgt>
                                        </p:tgtEl>
                                        <p:attrNameLst>
                                          <p:attrName>style.visibility</p:attrName>
                                        </p:attrNameLst>
                                      </p:cBhvr>
                                      <p:to>
                                        <p:strVal val="visible"/>
                                      </p:to>
                                    </p:set>
                                    <p:animEffect transition="in" filter="fade">
                                      <p:cBhvr>
                                        <p:cTn id="55" dur="500"/>
                                        <p:tgtEl>
                                          <p:spTgt spid="16">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6">
                                            <p:txEl>
                                              <p:pRg st="13" end="13"/>
                                            </p:txEl>
                                          </p:spTgt>
                                        </p:tgtEl>
                                        <p:attrNameLst>
                                          <p:attrName>style.visibility</p:attrName>
                                        </p:attrNameLst>
                                      </p:cBhvr>
                                      <p:to>
                                        <p:strVal val="visible"/>
                                      </p:to>
                                    </p:set>
                                    <p:animEffect transition="in" filter="fade">
                                      <p:cBhvr>
                                        <p:cTn id="60" dur="500"/>
                                        <p:tgtEl>
                                          <p:spTgt spid="1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35AEBC-784C-4FF0-8FAC-502CEEE4915E}"/>
              </a:ext>
            </a:extLst>
          </p:cNvPr>
          <p:cNvSpPr>
            <a:spLocks noGrp="1"/>
          </p:cNvSpPr>
          <p:nvPr>
            <p:ph type="title"/>
          </p:nvPr>
        </p:nvSpPr>
        <p:spPr>
          <a:xfrm>
            <a:off x="770141" y="262828"/>
            <a:ext cx="20213063" cy="1584694"/>
          </a:xfrm>
        </p:spPr>
        <p:txBody>
          <a:bodyPr>
            <a:normAutofit/>
          </a:bodyPr>
          <a:lstStyle/>
          <a:p>
            <a:r>
              <a:rPr lang="en-US" sz="7200" dirty="0">
                <a:effectLst>
                  <a:outerShdw blurRad="38100" dist="38100" dir="2700000" algn="tl">
                    <a:srgbClr val="000000">
                      <a:alpha val="43137"/>
                    </a:srgbClr>
                  </a:outerShdw>
                </a:effectLst>
                <a:latin typeface="Gilmer" panose="00000500000000000000" pitchFamily="50" charset="0"/>
              </a:rPr>
              <a:t>3 Core Consul Use Cases</a:t>
            </a:r>
          </a:p>
        </p:txBody>
      </p:sp>
      <p:sp>
        <p:nvSpPr>
          <p:cNvPr id="78" name="Content Placeholder 2">
            <a:extLst>
              <a:ext uri="{FF2B5EF4-FFF2-40B4-BE49-F238E27FC236}">
                <a16:creationId xmlns:a16="http://schemas.microsoft.com/office/drawing/2014/main" id="{BFA9D7CA-0605-4490-86BD-0120577DCDA9}"/>
              </a:ext>
            </a:extLst>
          </p:cNvPr>
          <p:cNvSpPr txBox="1">
            <a:spLocks/>
          </p:cNvSpPr>
          <p:nvPr/>
        </p:nvSpPr>
        <p:spPr>
          <a:xfrm>
            <a:off x="1582615" y="3635641"/>
            <a:ext cx="21207202" cy="1584694"/>
          </a:xfrm>
          <a:prstGeom prst="rect">
            <a:avLst/>
          </a:prstGeom>
        </p:spPr>
        <p:txBody>
          <a:bodyPr vert="horz" lIns="91440" tIns="45720" rIns="91440" bIns="45720" rtlCol="0">
            <a:noAutofit/>
          </a:bodyPr>
          <a:lstStyle>
            <a:lvl1pPr marL="0" indent="0" algn="ctr" defTabSz="1828343" rtl="0" eaLnBrk="1" latinLnBrk="0" hangingPunct="1">
              <a:lnSpc>
                <a:spcPct val="90000"/>
              </a:lnSpc>
              <a:spcBef>
                <a:spcPts val="2000"/>
              </a:spcBef>
              <a:buFont typeface="Arial" panose="020B0604020202020204" pitchFamily="34" charset="0"/>
              <a:buNone/>
              <a:defRPr sz="4799" kern="1200">
                <a:solidFill>
                  <a:schemeClr val="tx1"/>
                </a:solidFill>
                <a:latin typeface="+mn-lt"/>
                <a:ea typeface="+mn-ea"/>
                <a:cs typeface="+mn-cs"/>
              </a:defRPr>
            </a:lvl1pPr>
            <a:lvl2pPr marL="914171" indent="0" algn="ctr"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2pPr>
            <a:lvl3pPr marL="1828343" indent="0" algn="ctr"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3pPr>
            <a:lvl4pPr marL="2742514"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4pPr>
            <a:lvl5pPr marL="3656686"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5pPr>
            <a:lvl6pPr marL="4570857"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6pPr>
            <a:lvl7pPr marL="5485028"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7pPr>
            <a:lvl8pPr marL="6399200"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8pPr>
            <a:lvl9pPr marL="7313371"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9pPr>
          </a:lstStyle>
          <a:p>
            <a:pPr>
              <a:buClrTx/>
            </a:pPr>
            <a:r>
              <a:rPr lang="en-US" sz="8800" dirty="0">
                <a:effectLst>
                  <a:outerShdw blurRad="38100" dist="38100" dir="2700000" algn="tl">
                    <a:srgbClr val="000000">
                      <a:alpha val="43137"/>
                    </a:srgbClr>
                  </a:outerShdw>
                </a:effectLst>
              </a:rPr>
              <a:t>Global Service Registry &amp; Discovery</a:t>
            </a:r>
          </a:p>
        </p:txBody>
      </p:sp>
      <p:sp>
        <p:nvSpPr>
          <p:cNvPr id="80" name="Content Placeholder 2">
            <a:extLst>
              <a:ext uri="{FF2B5EF4-FFF2-40B4-BE49-F238E27FC236}">
                <a16:creationId xmlns:a16="http://schemas.microsoft.com/office/drawing/2014/main" id="{3E8B2DA0-7FDF-411F-BE04-FE256C0F04CF}"/>
              </a:ext>
            </a:extLst>
          </p:cNvPr>
          <p:cNvSpPr txBox="1">
            <a:spLocks/>
          </p:cNvSpPr>
          <p:nvPr/>
        </p:nvSpPr>
        <p:spPr>
          <a:xfrm>
            <a:off x="7333130" y="6643219"/>
            <a:ext cx="16028278" cy="4443683"/>
          </a:xfrm>
          <a:prstGeom prst="rect">
            <a:avLst/>
          </a:prstGeom>
        </p:spPr>
        <p:txBody>
          <a:bodyPr vert="horz" lIns="91440" tIns="45720" rIns="91440" bIns="45720" rtlCol="0">
            <a:noAutofit/>
          </a:bodyPr>
          <a:lstStyle>
            <a:lvl1pPr marL="0" indent="0" algn="ctr" defTabSz="1828343" rtl="0" eaLnBrk="1" latinLnBrk="0" hangingPunct="1">
              <a:lnSpc>
                <a:spcPct val="90000"/>
              </a:lnSpc>
              <a:spcBef>
                <a:spcPts val="2000"/>
              </a:spcBef>
              <a:buFont typeface="Arial" panose="020B0604020202020204" pitchFamily="34" charset="0"/>
              <a:buNone/>
              <a:defRPr sz="4799" kern="1200">
                <a:solidFill>
                  <a:schemeClr val="tx1"/>
                </a:solidFill>
                <a:latin typeface="+mn-lt"/>
                <a:ea typeface="+mn-ea"/>
                <a:cs typeface="+mn-cs"/>
              </a:defRPr>
            </a:lvl1pPr>
            <a:lvl2pPr marL="914171" indent="0" algn="ctr"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2pPr>
            <a:lvl3pPr marL="1828343" indent="0" algn="ctr"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3pPr>
            <a:lvl4pPr marL="2742514"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4pPr>
            <a:lvl5pPr marL="3656686"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5pPr>
            <a:lvl6pPr marL="4570857"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6pPr>
            <a:lvl7pPr marL="5485028"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7pPr>
            <a:lvl8pPr marL="6399200"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8pPr>
            <a:lvl9pPr marL="7313371" indent="0" algn="ctr" defTabSz="1828343" rtl="0" eaLnBrk="1" latinLnBrk="0" hangingPunct="1">
              <a:lnSpc>
                <a:spcPct val="90000"/>
              </a:lnSpc>
              <a:spcBef>
                <a:spcPts val="1000"/>
              </a:spcBef>
              <a:buFont typeface="Arial" panose="020B0604020202020204" pitchFamily="34" charset="0"/>
              <a:buNone/>
              <a:defRPr sz="3199" kern="1200">
                <a:solidFill>
                  <a:schemeClr val="tx1"/>
                </a:solidFill>
                <a:latin typeface="+mn-lt"/>
                <a:ea typeface="+mn-ea"/>
                <a:cs typeface="+mn-cs"/>
              </a:defRPr>
            </a:lvl9pPr>
          </a:lstStyle>
          <a:p>
            <a:pPr algn="l">
              <a:buClrTx/>
            </a:pPr>
            <a:r>
              <a:rPr lang="en-US" sz="7200" dirty="0">
                <a:effectLst>
                  <a:outerShdw blurRad="38100" dist="38100" dir="2700000" algn="tl">
                    <a:srgbClr val="000000">
                      <a:alpha val="43137"/>
                    </a:srgbClr>
                  </a:outerShdw>
                </a:effectLst>
              </a:rPr>
              <a:t>Network Infrastructure Automation</a:t>
            </a:r>
          </a:p>
          <a:p>
            <a:pPr algn="l">
              <a:buClrTx/>
            </a:pPr>
            <a:endParaRPr lang="en-US" sz="7200" dirty="0">
              <a:effectLst>
                <a:outerShdw blurRad="38100" dist="38100" dir="2700000" algn="tl">
                  <a:srgbClr val="000000">
                    <a:alpha val="43137"/>
                  </a:srgbClr>
                </a:outerShdw>
              </a:effectLst>
            </a:endParaRPr>
          </a:p>
          <a:p>
            <a:pPr algn="l">
              <a:buClrTx/>
            </a:pPr>
            <a:r>
              <a:rPr lang="en-US" sz="7200" dirty="0">
                <a:effectLst>
                  <a:outerShdw blurRad="38100" dist="38100" dir="2700000" algn="tl">
                    <a:srgbClr val="000000">
                      <a:alpha val="43137"/>
                    </a:srgbClr>
                  </a:outerShdw>
                </a:effectLst>
              </a:rPr>
              <a:t>Service Communications (Mesh)</a:t>
            </a:r>
          </a:p>
          <a:p>
            <a:pPr algn="l">
              <a:buClrTx/>
            </a:pPr>
            <a:endParaRPr lang="en-US" sz="7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258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xEl>
                                              <p:pRg st="0" end="0"/>
                                            </p:txEl>
                                          </p:spTgt>
                                        </p:tgtEl>
                                        <p:attrNameLst>
                                          <p:attrName>style.visibility</p:attrName>
                                        </p:attrNameLst>
                                      </p:cBhvr>
                                      <p:to>
                                        <p:strVal val="visible"/>
                                      </p:to>
                                    </p:set>
                                    <p:animEffect transition="in" filter="fade">
                                      <p:cBhvr>
                                        <p:cTn id="12" dur="500"/>
                                        <p:tgtEl>
                                          <p:spTgt spid="8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
                                            <p:txEl>
                                              <p:pRg st="2" end="2"/>
                                            </p:txEl>
                                          </p:spTgt>
                                        </p:tgtEl>
                                        <p:attrNameLst>
                                          <p:attrName>style.visibility</p:attrName>
                                        </p:attrNameLst>
                                      </p:cBhvr>
                                      <p:to>
                                        <p:strVal val="visible"/>
                                      </p:to>
                                    </p:set>
                                    <p:animEffect transition="in" filter="fade">
                                      <p:cBhvr>
                                        <p:cTn id="17" dur="500"/>
                                        <p:tgtEl>
                                          <p:spTgt spid="8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3251882" y="1259935"/>
            <a:ext cx="22636239" cy="1273428"/>
          </a:xfrm>
        </p:spPr>
        <p:txBody>
          <a:bodyPr>
            <a:noAutofit/>
          </a:bodyPr>
          <a:lstStyle/>
          <a:p>
            <a:r>
              <a:rPr lang="en-US" sz="7198" dirty="0">
                <a:effectLst>
                  <a:outerShdw blurRad="38100" dist="38100" dir="2700000" algn="tl">
                    <a:srgbClr val="000000">
                      <a:alpha val="43137"/>
                    </a:srgbClr>
                  </a:outerShdw>
                </a:effectLst>
                <a:latin typeface="Gilmer" panose="00000500000000000000" pitchFamily="50" charset="0"/>
              </a:rPr>
              <a:t>Agenda</a:t>
            </a:r>
          </a:p>
        </p:txBody>
      </p:sp>
      <p:sp>
        <p:nvSpPr>
          <p:cNvPr id="22" name="Content Placeholder 2">
            <a:extLst>
              <a:ext uri="{FF2B5EF4-FFF2-40B4-BE49-F238E27FC236}">
                <a16:creationId xmlns:a16="http://schemas.microsoft.com/office/drawing/2014/main" id="{774F73AD-E489-4F45-8CEC-93EA9F5E3227}"/>
              </a:ext>
            </a:extLst>
          </p:cNvPr>
          <p:cNvSpPr txBox="1">
            <a:spLocks/>
          </p:cNvSpPr>
          <p:nvPr/>
        </p:nvSpPr>
        <p:spPr>
          <a:xfrm>
            <a:off x="3679483" y="3036947"/>
            <a:ext cx="10487092" cy="8631484"/>
          </a:xfrm>
          <a:prstGeom prst="rect">
            <a:avLst/>
          </a:prstGeom>
        </p:spPr>
        <p:txBody>
          <a:bodyPr vert="horz" lIns="91440" tIns="45720" rIns="91440" bIns="45720" rtlCol="0">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lvl="1">
              <a:lnSpc>
                <a:spcPct val="150000"/>
              </a:lnSpc>
              <a:buClrTx/>
            </a:pPr>
            <a:r>
              <a:rPr lang="en-US" sz="6000" dirty="0"/>
              <a:t>Zero Trust</a:t>
            </a:r>
          </a:p>
          <a:p>
            <a:pPr lvl="1">
              <a:lnSpc>
                <a:spcPct val="150000"/>
              </a:lnSpc>
              <a:buClrTx/>
            </a:pPr>
            <a:r>
              <a:rPr lang="en-US" sz="6000" dirty="0"/>
              <a:t>Security and Networking</a:t>
            </a:r>
          </a:p>
          <a:p>
            <a:pPr lvl="1">
              <a:lnSpc>
                <a:spcPct val="150000"/>
              </a:lnSpc>
              <a:buClrTx/>
            </a:pPr>
            <a:r>
              <a:rPr lang="en-US" sz="6000" dirty="0"/>
              <a:t>Platform Fragmentation</a:t>
            </a:r>
          </a:p>
          <a:p>
            <a:pPr lvl="1">
              <a:lnSpc>
                <a:spcPct val="150000"/>
              </a:lnSpc>
              <a:buClrTx/>
            </a:pPr>
            <a:r>
              <a:rPr lang="en-US" sz="6000" dirty="0"/>
              <a:t>DevOps challenges</a:t>
            </a:r>
          </a:p>
          <a:p>
            <a:pPr lvl="1">
              <a:lnSpc>
                <a:spcPct val="150000"/>
              </a:lnSpc>
              <a:buClrTx/>
            </a:pPr>
            <a:r>
              <a:rPr lang="en-US" sz="6000" dirty="0"/>
              <a:t>Consul Use Cases</a:t>
            </a:r>
          </a:p>
          <a:p>
            <a:pPr lvl="1">
              <a:lnSpc>
                <a:spcPct val="150000"/>
              </a:lnSpc>
              <a:buClrTx/>
            </a:pPr>
            <a:r>
              <a:rPr lang="en-US" sz="6000" dirty="0"/>
              <a:t>Consul Architecture</a:t>
            </a:r>
          </a:p>
          <a:p>
            <a:pPr marL="0" indent="0">
              <a:lnSpc>
                <a:spcPct val="100000"/>
              </a:lnSpc>
              <a:buClrTx/>
              <a:buNone/>
            </a:pPr>
            <a:endParaRPr lang="en-US" sz="4400" dirty="0"/>
          </a:p>
          <a:p>
            <a:pPr marL="0" indent="0">
              <a:lnSpc>
                <a:spcPct val="100000"/>
              </a:lnSpc>
              <a:buClrTx/>
              <a:buNone/>
            </a:pPr>
            <a:br>
              <a:rPr lang="en-US" sz="4400" dirty="0"/>
            </a:br>
            <a:endParaRPr lang="en-US" sz="4400" dirty="0"/>
          </a:p>
        </p:txBody>
      </p:sp>
    </p:spTree>
    <p:extLst>
      <p:ext uri="{BB962C8B-B14F-4D97-AF65-F5344CB8AC3E}">
        <p14:creationId xmlns:p14="http://schemas.microsoft.com/office/powerpoint/2010/main" val="30086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B31DA60-0014-4D5C-B4E5-290D683C0AF2}"/>
              </a:ext>
            </a:extLst>
          </p:cNvPr>
          <p:cNvSpPr/>
          <p:nvPr/>
        </p:nvSpPr>
        <p:spPr>
          <a:xfrm>
            <a:off x="15187268" y="8644590"/>
            <a:ext cx="2487334" cy="2396005"/>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107" name="Rectangle 106">
            <a:extLst>
              <a:ext uri="{FF2B5EF4-FFF2-40B4-BE49-F238E27FC236}">
                <a16:creationId xmlns:a16="http://schemas.microsoft.com/office/drawing/2014/main" id="{EB1986CE-97D3-42A2-8BD0-EF08F126DADE}"/>
              </a:ext>
            </a:extLst>
          </p:cNvPr>
          <p:cNvSpPr/>
          <p:nvPr/>
        </p:nvSpPr>
        <p:spPr>
          <a:xfrm>
            <a:off x="2905275" y="8386784"/>
            <a:ext cx="2487334" cy="2396005"/>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3" name="Title 2">
            <a:extLst>
              <a:ext uri="{FF2B5EF4-FFF2-40B4-BE49-F238E27FC236}">
                <a16:creationId xmlns:a16="http://schemas.microsoft.com/office/drawing/2014/main" id="{5B35AEBC-784C-4FF0-8FAC-502CEEE4915E}"/>
              </a:ext>
            </a:extLst>
          </p:cNvPr>
          <p:cNvSpPr>
            <a:spLocks noGrp="1"/>
          </p:cNvSpPr>
          <p:nvPr>
            <p:ph type="title"/>
          </p:nvPr>
        </p:nvSpPr>
        <p:spPr>
          <a:xfrm>
            <a:off x="770141" y="806757"/>
            <a:ext cx="20213063" cy="1608460"/>
          </a:xfrm>
        </p:spPr>
        <p:txBody>
          <a:bodyPr>
            <a:normAutofit/>
          </a:bodyPr>
          <a:lstStyle/>
          <a:p>
            <a:r>
              <a:rPr lang="en-US" sz="7200">
                <a:effectLst>
                  <a:outerShdw blurRad="38100" dist="38100" dir="2700000" algn="tl">
                    <a:srgbClr val="000000">
                      <a:alpha val="43137"/>
                    </a:srgbClr>
                  </a:outerShdw>
                </a:effectLst>
                <a:latin typeface="Gilmer" panose="00000500000000000000" pitchFamily="50" charset="0"/>
              </a:rPr>
              <a:t>Consul - Service Discovery</a:t>
            </a:r>
          </a:p>
        </p:txBody>
      </p:sp>
      <mc:AlternateContent xmlns:mc="http://schemas.openxmlformats.org/markup-compatibility/2006" xmlns:p14="http://schemas.microsoft.com/office/powerpoint/2010/main">
        <mc:Choice Requires="p14">
          <p:contentPart p14:bwMode="auto" r:id="rId3">
            <p14:nvContentPartPr>
              <p14:cNvPr id="83" name="Ink 82">
                <a:extLst>
                  <a:ext uri="{FF2B5EF4-FFF2-40B4-BE49-F238E27FC236}">
                    <a16:creationId xmlns:a16="http://schemas.microsoft.com/office/drawing/2014/main" id="{04A0E75C-732C-433B-9471-6BF6024ED412}"/>
                  </a:ext>
                </a:extLst>
              </p14:cNvPr>
              <p14:cNvContentPartPr/>
              <p14:nvPr/>
            </p14:nvContentPartPr>
            <p14:xfrm>
              <a:off x="9314146" y="7687498"/>
              <a:ext cx="1492171" cy="573691"/>
            </p14:xfrm>
          </p:contentPart>
        </mc:Choice>
        <mc:Fallback xmlns="">
          <p:pic>
            <p:nvPicPr>
              <p:cNvPr id="83" name="Ink 82">
                <a:extLst>
                  <a:ext uri="{FF2B5EF4-FFF2-40B4-BE49-F238E27FC236}">
                    <a16:creationId xmlns:a16="http://schemas.microsoft.com/office/drawing/2014/main" id="{04A0E75C-732C-433B-9471-6BF6024ED412}"/>
                  </a:ext>
                </a:extLst>
              </p:cNvPr>
              <p:cNvPicPr/>
              <p:nvPr/>
            </p:nvPicPr>
            <p:blipFill>
              <a:blip r:embed="rId4"/>
              <a:stretch>
                <a:fillRect/>
              </a:stretch>
            </p:blipFill>
            <p:spPr>
              <a:xfrm>
                <a:off x="9305144" y="7678495"/>
                <a:ext cx="1509815" cy="591337"/>
              </a:xfrm>
              <a:prstGeom prst="rect">
                <a:avLst/>
              </a:prstGeom>
            </p:spPr>
          </p:pic>
        </mc:Fallback>
      </mc:AlternateContent>
      <p:grpSp>
        <p:nvGrpSpPr>
          <p:cNvPr id="557" name="Group 556">
            <a:extLst>
              <a:ext uri="{FF2B5EF4-FFF2-40B4-BE49-F238E27FC236}">
                <a16:creationId xmlns:a16="http://schemas.microsoft.com/office/drawing/2014/main" id="{97A7A2BA-D930-490C-8DA9-6B6CA00A4BC0}"/>
              </a:ext>
            </a:extLst>
          </p:cNvPr>
          <p:cNvGrpSpPr/>
          <p:nvPr/>
        </p:nvGrpSpPr>
        <p:grpSpPr>
          <a:xfrm>
            <a:off x="10231832" y="9842592"/>
            <a:ext cx="1847252" cy="1838120"/>
            <a:chOff x="10734960" y="9842592"/>
            <a:chExt cx="1847252" cy="1838120"/>
          </a:xfrm>
        </p:grpSpPr>
        <p:sp>
          <p:nvSpPr>
            <p:cNvPr id="110" name="Rectangle 109">
              <a:extLst>
                <a:ext uri="{FF2B5EF4-FFF2-40B4-BE49-F238E27FC236}">
                  <a16:creationId xmlns:a16="http://schemas.microsoft.com/office/drawing/2014/main" id="{2C3B0FE5-DAC6-4C00-B455-5A27E9835F8B}"/>
                </a:ext>
              </a:extLst>
            </p:cNvPr>
            <p:cNvSpPr/>
            <p:nvPr/>
          </p:nvSpPr>
          <p:spPr>
            <a:xfrm>
              <a:off x="10734960" y="9842592"/>
              <a:ext cx="1847252" cy="183812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mc:AlternateContent xmlns:mc="http://schemas.openxmlformats.org/markup-compatibility/2006" xmlns:p14="http://schemas.microsoft.com/office/powerpoint/2010/main">
          <mc:Choice Requires="p14">
            <p:contentPart p14:bwMode="auto" r:id="rId5">
              <p14:nvContentPartPr>
                <p14:cNvPr id="115" name="Ink 114">
                  <a:extLst>
                    <a:ext uri="{FF2B5EF4-FFF2-40B4-BE49-F238E27FC236}">
                      <a16:creationId xmlns:a16="http://schemas.microsoft.com/office/drawing/2014/main" id="{D0478DEC-1301-49CF-9DE6-0BC6FD3E537B}"/>
                    </a:ext>
                  </a:extLst>
                </p14:cNvPr>
                <p14:cNvContentPartPr/>
                <p14:nvPr/>
              </p14:nvContentPartPr>
              <p14:xfrm>
                <a:off x="11218341" y="10031958"/>
                <a:ext cx="785520" cy="523440"/>
              </p14:xfrm>
            </p:contentPart>
          </mc:Choice>
          <mc:Fallback xmlns="">
            <p:pic>
              <p:nvPicPr>
                <p:cNvPr id="115" name="Ink 114">
                  <a:extLst>
                    <a:ext uri="{FF2B5EF4-FFF2-40B4-BE49-F238E27FC236}">
                      <a16:creationId xmlns:a16="http://schemas.microsoft.com/office/drawing/2014/main" id="{D0478DEC-1301-49CF-9DE6-0BC6FD3E537B}"/>
                    </a:ext>
                  </a:extLst>
                </p:cNvPr>
                <p:cNvPicPr/>
                <p:nvPr/>
              </p:nvPicPr>
              <p:blipFill>
                <a:blip r:embed="rId6"/>
                <a:stretch>
                  <a:fillRect/>
                </a:stretch>
              </p:blipFill>
              <p:spPr>
                <a:xfrm>
                  <a:off x="11209341" y="10022958"/>
                  <a:ext cx="803160" cy="54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6" name="Ink 115">
                <a:extLst>
                  <a:ext uri="{FF2B5EF4-FFF2-40B4-BE49-F238E27FC236}">
                    <a16:creationId xmlns:a16="http://schemas.microsoft.com/office/drawing/2014/main" id="{BD3DAEEF-D217-405C-868E-82382D1C7694}"/>
                  </a:ext>
                </a:extLst>
              </p14:cNvPr>
              <p14:cNvContentPartPr/>
              <p14:nvPr/>
            </p14:nvContentPartPr>
            <p14:xfrm>
              <a:off x="12599954" y="11197047"/>
              <a:ext cx="1655569" cy="828504"/>
            </p14:xfrm>
          </p:contentPart>
        </mc:Choice>
        <mc:Fallback xmlns="">
          <p:pic>
            <p:nvPicPr>
              <p:cNvPr id="116" name="Ink 115">
                <a:extLst>
                  <a:ext uri="{FF2B5EF4-FFF2-40B4-BE49-F238E27FC236}">
                    <a16:creationId xmlns:a16="http://schemas.microsoft.com/office/drawing/2014/main" id="{BD3DAEEF-D217-405C-868E-82382D1C7694}"/>
                  </a:ext>
                </a:extLst>
              </p:cNvPr>
              <p:cNvPicPr/>
              <p:nvPr/>
            </p:nvPicPr>
            <p:blipFill>
              <a:blip r:embed="rId8"/>
              <a:stretch>
                <a:fillRect/>
              </a:stretch>
            </p:blipFill>
            <p:spPr>
              <a:xfrm>
                <a:off x="12590952" y="11188042"/>
                <a:ext cx="1673212" cy="84615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7" name="Ink 126">
                <a:extLst>
                  <a:ext uri="{FF2B5EF4-FFF2-40B4-BE49-F238E27FC236}">
                    <a16:creationId xmlns:a16="http://schemas.microsoft.com/office/drawing/2014/main" id="{E78B7499-A821-45E5-9B31-F4EF6B5198FF}"/>
                  </a:ext>
                </a:extLst>
              </p14:cNvPr>
              <p14:cNvContentPartPr/>
              <p14:nvPr/>
            </p14:nvContentPartPr>
            <p14:xfrm>
              <a:off x="5529418" y="8992212"/>
              <a:ext cx="5650528" cy="700378"/>
            </p14:xfrm>
          </p:contentPart>
        </mc:Choice>
        <mc:Fallback xmlns="">
          <p:pic>
            <p:nvPicPr>
              <p:cNvPr id="127" name="Ink 126">
                <a:extLst>
                  <a:ext uri="{FF2B5EF4-FFF2-40B4-BE49-F238E27FC236}">
                    <a16:creationId xmlns:a16="http://schemas.microsoft.com/office/drawing/2014/main" id="{E78B7499-A821-45E5-9B31-F4EF6B5198FF}"/>
                  </a:ext>
                </a:extLst>
              </p:cNvPr>
              <p:cNvPicPr/>
              <p:nvPr/>
            </p:nvPicPr>
            <p:blipFill>
              <a:blip r:embed="rId10"/>
              <a:stretch>
                <a:fillRect/>
              </a:stretch>
            </p:blipFill>
            <p:spPr>
              <a:xfrm>
                <a:off x="5520416" y="8983214"/>
                <a:ext cx="5668171" cy="71801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0" name="Ink 159">
                <a:extLst>
                  <a:ext uri="{FF2B5EF4-FFF2-40B4-BE49-F238E27FC236}">
                    <a16:creationId xmlns:a16="http://schemas.microsoft.com/office/drawing/2014/main" id="{9E9E0B00-1EF0-49F1-8288-4961F6B1FBB1}"/>
                  </a:ext>
                </a:extLst>
              </p14:cNvPr>
              <p14:cNvContentPartPr/>
              <p14:nvPr/>
            </p14:nvContentPartPr>
            <p14:xfrm>
              <a:off x="12190562" y="10401297"/>
              <a:ext cx="2603562" cy="570811"/>
            </p14:xfrm>
          </p:contentPart>
        </mc:Choice>
        <mc:Fallback xmlns="">
          <p:pic>
            <p:nvPicPr>
              <p:cNvPr id="160" name="Ink 159">
                <a:extLst>
                  <a:ext uri="{FF2B5EF4-FFF2-40B4-BE49-F238E27FC236}">
                    <a16:creationId xmlns:a16="http://schemas.microsoft.com/office/drawing/2014/main" id="{9E9E0B00-1EF0-49F1-8288-4961F6B1FBB1}"/>
                  </a:ext>
                </a:extLst>
              </p:cNvPr>
              <p:cNvPicPr/>
              <p:nvPr/>
            </p:nvPicPr>
            <p:blipFill>
              <a:blip r:embed="rId12"/>
              <a:stretch>
                <a:fillRect/>
              </a:stretch>
            </p:blipFill>
            <p:spPr>
              <a:xfrm>
                <a:off x="12181561" y="10392294"/>
                <a:ext cx="2621205" cy="58845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7" name="Ink 186">
                <a:extLst>
                  <a:ext uri="{FF2B5EF4-FFF2-40B4-BE49-F238E27FC236}">
                    <a16:creationId xmlns:a16="http://schemas.microsoft.com/office/drawing/2014/main" id="{E5B30E56-9ED1-4D31-9420-A0D0F1CEAF03}"/>
                  </a:ext>
                </a:extLst>
              </p14:cNvPr>
              <p14:cNvContentPartPr/>
              <p14:nvPr/>
            </p14:nvContentPartPr>
            <p14:xfrm>
              <a:off x="15317778" y="10402468"/>
              <a:ext cx="698218" cy="546338"/>
            </p14:xfrm>
          </p:contentPart>
        </mc:Choice>
        <mc:Fallback xmlns="">
          <p:pic>
            <p:nvPicPr>
              <p:cNvPr id="187" name="Ink 186">
                <a:extLst>
                  <a:ext uri="{FF2B5EF4-FFF2-40B4-BE49-F238E27FC236}">
                    <a16:creationId xmlns:a16="http://schemas.microsoft.com/office/drawing/2014/main" id="{E5B30E56-9ED1-4D31-9420-A0D0F1CEAF03}"/>
                  </a:ext>
                </a:extLst>
              </p:cNvPr>
              <p:cNvPicPr/>
              <p:nvPr/>
            </p:nvPicPr>
            <p:blipFill>
              <a:blip r:embed="rId14"/>
              <a:stretch>
                <a:fillRect/>
              </a:stretch>
            </p:blipFill>
            <p:spPr>
              <a:xfrm>
                <a:off x="15308762" y="10393464"/>
                <a:ext cx="715890" cy="56398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6" name="Ink 415">
                <a:extLst>
                  <a:ext uri="{FF2B5EF4-FFF2-40B4-BE49-F238E27FC236}">
                    <a16:creationId xmlns:a16="http://schemas.microsoft.com/office/drawing/2014/main" id="{AC1946E4-E2F7-48B6-B254-4147E96A8010}"/>
                  </a:ext>
                </a:extLst>
              </p14:cNvPr>
              <p14:cNvContentPartPr/>
              <p14:nvPr/>
            </p14:nvContentPartPr>
            <p14:xfrm>
              <a:off x="5044870" y="3449803"/>
              <a:ext cx="3560836" cy="1533671"/>
            </p14:xfrm>
          </p:contentPart>
        </mc:Choice>
        <mc:Fallback xmlns="">
          <p:pic>
            <p:nvPicPr>
              <p:cNvPr id="416" name="Ink 415">
                <a:extLst>
                  <a:ext uri="{FF2B5EF4-FFF2-40B4-BE49-F238E27FC236}">
                    <a16:creationId xmlns:a16="http://schemas.microsoft.com/office/drawing/2014/main" id="{AC1946E4-E2F7-48B6-B254-4147E96A8010}"/>
                  </a:ext>
                </a:extLst>
              </p:cNvPr>
              <p:cNvPicPr/>
              <p:nvPr/>
            </p:nvPicPr>
            <p:blipFill>
              <a:blip r:embed="rId16"/>
              <a:stretch>
                <a:fillRect/>
              </a:stretch>
            </p:blipFill>
            <p:spPr>
              <a:xfrm>
                <a:off x="5035867" y="3440803"/>
                <a:ext cx="3578482" cy="155131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9" name="Ink 478">
                <a:extLst>
                  <a:ext uri="{FF2B5EF4-FFF2-40B4-BE49-F238E27FC236}">
                    <a16:creationId xmlns:a16="http://schemas.microsoft.com/office/drawing/2014/main" id="{7AD25C2E-3575-44A1-9D08-C5FB727C30A5}"/>
                  </a:ext>
                </a:extLst>
              </p14:cNvPr>
              <p14:cNvContentPartPr/>
              <p14:nvPr/>
            </p14:nvContentPartPr>
            <p14:xfrm>
              <a:off x="1422059" y="12256910"/>
              <a:ext cx="4542017" cy="508907"/>
            </p14:xfrm>
          </p:contentPart>
        </mc:Choice>
        <mc:Fallback xmlns="">
          <p:pic>
            <p:nvPicPr>
              <p:cNvPr id="479" name="Ink 478">
                <a:extLst>
                  <a:ext uri="{FF2B5EF4-FFF2-40B4-BE49-F238E27FC236}">
                    <a16:creationId xmlns:a16="http://schemas.microsoft.com/office/drawing/2014/main" id="{7AD25C2E-3575-44A1-9D08-C5FB727C30A5}"/>
                  </a:ext>
                </a:extLst>
              </p:cNvPr>
              <p:cNvPicPr/>
              <p:nvPr/>
            </p:nvPicPr>
            <p:blipFill>
              <a:blip r:embed="rId18"/>
              <a:stretch>
                <a:fillRect/>
              </a:stretch>
            </p:blipFill>
            <p:spPr>
              <a:xfrm>
                <a:off x="1413058" y="12247919"/>
                <a:ext cx="4559658" cy="52653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0" name="Ink 529">
                <a:extLst>
                  <a:ext uri="{FF2B5EF4-FFF2-40B4-BE49-F238E27FC236}">
                    <a16:creationId xmlns:a16="http://schemas.microsoft.com/office/drawing/2014/main" id="{DD8269DC-6A58-412D-8C09-260CC7468878}"/>
                  </a:ext>
                </a:extLst>
              </p14:cNvPr>
              <p14:cNvContentPartPr/>
              <p14:nvPr/>
            </p14:nvContentPartPr>
            <p14:xfrm>
              <a:off x="5615565" y="8816213"/>
              <a:ext cx="9323963" cy="1418624"/>
            </p14:xfrm>
          </p:contentPart>
        </mc:Choice>
        <mc:Fallback xmlns="">
          <p:pic>
            <p:nvPicPr>
              <p:cNvPr id="530" name="Ink 529">
                <a:extLst>
                  <a:ext uri="{FF2B5EF4-FFF2-40B4-BE49-F238E27FC236}">
                    <a16:creationId xmlns:a16="http://schemas.microsoft.com/office/drawing/2014/main" id="{DD8269DC-6A58-412D-8C09-260CC7468878}"/>
                  </a:ext>
                </a:extLst>
              </p:cNvPr>
              <p:cNvPicPr/>
              <p:nvPr/>
            </p:nvPicPr>
            <p:blipFill>
              <a:blip r:embed="rId20"/>
              <a:stretch>
                <a:fillRect/>
              </a:stretch>
            </p:blipFill>
            <p:spPr>
              <a:xfrm>
                <a:off x="5606565" y="8807212"/>
                <a:ext cx="9341603" cy="143626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92" name="Ink 591">
                <a:extLst>
                  <a:ext uri="{FF2B5EF4-FFF2-40B4-BE49-F238E27FC236}">
                    <a16:creationId xmlns:a16="http://schemas.microsoft.com/office/drawing/2014/main" id="{110DD6BB-D1ED-4EEB-AC21-1946F9B6BCD4}"/>
                  </a:ext>
                </a:extLst>
              </p14:cNvPr>
              <p14:cNvContentPartPr/>
              <p14:nvPr/>
            </p14:nvContentPartPr>
            <p14:xfrm>
              <a:off x="6253033" y="11950375"/>
              <a:ext cx="1948532" cy="769480"/>
            </p14:xfrm>
          </p:contentPart>
        </mc:Choice>
        <mc:Fallback xmlns="">
          <p:pic>
            <p:nvPicPr>
              <p:cNvPr id="592" name="Ink 591">
                <a:extLst>
                  <a:ext uri="{FF2B5EF4-FFF2-40B4-BE49-F238E27FC236}">
                    <a16:creationId xmlns:a16="http://schemas.microsoft.com/office/drawing/2014/main" id="{110DD6BB-D1ED-4EEB-AC21-1946F9B6BCD4}"/>
                  </a:ext>
                </a:extLst>
              </p:cNvPr>
              <p:cNvPicPr/>
              <p:nvPr/>
            </p:nvPicPr>
            <p:blipFill>
              <a:blip r:embed="rId22"/>
              <a:stretch>
                <a:fillRect/>
              </a:stretch>
            </p:blipFill>
            <p:spPr>
              <a:xfrm>
                <a:off x="6244035" y="11941377"/>
                <a:ext cx="1966167" cy="78711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99" name="Ink 698">
                <a:extLst>
                  <a:ext uri="{FF2B5EF4-FFF2-40B4-BE49-F238E27FC236}">
                    <a16:creationId xmlns:a16="http://schemas.microsoft.com/office/drawing/2014/main" id="{3CC9FD90-63B7-43E8-AFE3-AEE4E98BC77B}"/>
                  </a:ext>
                </a:extLst>
              </p14:cNvPr>
              <p14:cNvContentPartPr/>
              <p14:nvPr/>
            </p14:nvContentPartPr>
            <p14:xfrm>
              <a:off x="8268604" y="11924964"/>
              <a:ext cx="2299801" cy="909843"/>
            </p14:xfrm>
          </p:contentPart>
        </mc:Choice>
        <mc:Fallback xmlns="">
          <p:pic>
            <p:nvPicPr>
              <p:cNvPr id="699" name="Ink 698">
                <a:extLst>
                  <a:ext uri="{FF2B5EF4-FFF2-40B4-BE49-F238E27FC236}">
                    <a16:creationId xmlns:a16="http://schemas.microsoft.com/office/drawing/2014/main" id="{3CC9FD90-63B7-43E8-AFE3-AEE4E98BC77B}"/>
                  </a:ext>
                </a:extLst>
              </p:cNvPr>
              <p:cNvPicPr/>
              <p:nvPr/>
            </p:nvPicPr>
            <p:blipFill>
              <a:blip r:embed="rId24"/>
              <a:stretch>
                <a:fillRect/>
              </a:stretch>
            </p:blipFill>
            <p:spPr>
              <a:xfrm>
                <a:off x="8259602" y="11915966"/>
                <a:ext cx="2317445" cy="9274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702" name="Ink 701">
                <a:extLst>
                  <a:ext uri="{FF2B5EF4-FFF2-40B4-BE49-F238E27FC236}">
                    <a16:creationId xmlns:a16="http://schemas.microsoft.com/office/drawing/2014/main" id="{C08ECDAC-3D07-4C02-B6BE-D9E563720BF7}"/>
                  </a:ext>
                </a:extLst>
              </p14:cNvPr>
              <p14:cNvContentPartPr/>
              <p14:nvPr/>
            </p14:nvContentPartPr>
            <p14:xfrm>
              <a:off x="7250162" y="11630861"/>
              <a:ext cx="906964" cy="1446823"/>
            </p14:xfrm>
          </p:contentPart>
        </mc:Choice>
        <mc:Fallback xmlns="">
          <p:pic>
            <p:nvPicPr>
              <p:cNvPr id="702" name="Ink 701">
                <a:extLst>
                  <a:ext uri="{FF2B5EF4-FFF2-40B4-BE49-F238E27FC236}">
                    <a16:creationId xmlns:a16="http://schemas.microsoft.com/office/drawing/2014/main" id="{C08ECDAC-3D07-4C02-B6BE-D9E563720BF7}"/>
                  </a:ext>
                </a:extLst>
              </p:cNvPr>
              <p:cNvPicPr/>
              <p:nvPr/>
            </p:nvPicPr>
            <p:blipFill>
              <a:blip r:embed="rId26"/>
              <a:stretch>
                <a:fillRect/>
              </a:stretch>
            </p:blipFill>
            <p:spPr>
              <a:xfrm>
                <a:off x="7218825" y="11599518"/>
                <a:ext cx="969637" cy="1509509"/>
              </a:xfrm>
              <a:prstGeom prst="rect">
                <a:avLst/>
              </a:prstGeom>
            </p:spPr>
          </p:pic>
        </mc:Fallback>
      </mc:AlternateContent>
      <p:grpSp>
        <p:nvGrpSpPr>
          <p:cNvPr id="85" name="Group 84">
            <a:extLst>
              <a:ext uri="{FF2B5EF4-FFF2-40B4-BE49-F238E27FC236}">
                <a16:creationId xmlns:a16="http://schemas.microsoft.com/office/drawing/2014/main" id="{A7B10849-C5EC-4535-A6E1-FA3F2A6B3C0A}"/>
              </a:ext>
            </a:extLst>
          </p:cNvPr>
          <p:cNvGrpSpPr/>
          <p:nvPr/>
        </p:nvGrpSpPr>
        <p:grpSpPr>
          <a:xfrm>
            <a:off x="3474223" y="8486658"/>
            <a:ext cx="1802291" cy="380498"/>
            <a:chOff x="3474223" y="8486658"/>
            <a:chExt cx="1802291" cy="380498"/>
          </a:xfrm>
        </p:grpSpPr>
        <mc:AlternateContent xmlns:mc="http://schemas.openxmlformats.org/markup-compatibility/2006" xmlns:p14="http://schemas.microsoft.com/office/powerpoint/2010/main">
          <mc:Choice Requires="p14">
            <p:contentPart p14:bwMode="auto" r:id="rId27">
              <p14:nvContentPartPr>
                <p14:cNvPr id="347" name="Ink 346">
                  <a:extLst>
                    <a:ext uri="{FF2B5EF4-FFF2-40B4-BE49-F238E27FC236}">
                      <a16:creationId xmlns:a16="http://schemas.microsoft.com/office/drawing/2014/main" id="{D9A65385-6FB9-4EB0-8313-6338F58EA1A3}"/>
                    </a:ext>
                  </a:extLst>
                </p14:cNvPr>
                <p14:cNvContentPartPr/>
                <p14:nvPr/>
              </p14:nvContentPartPr>
              <p14:xfrm>
                <a:off x="3484100" y="8545507"/>
                <a:ext cx="12025" cy="238778"/>
              </p14:xfrm>
            </p:contentPart>
          </mc:Choice>
          <mc:Fallback xmlns="">
            <p:pic>
              <p:nvPicPr>
                <p:cNvPr id="347" name="Ink 346">
                  <a:extLst>
                    <a:ext uri="{FF2B5EF4-FFF2-40B4-BE49-F238E27FC236}">
                      <a16:creationId xmlns:a16="http://schemas.microsoft.com/office/drawing/2014/main" id="{D9A65385-6FB9-4EB0-8313-6338F58EA1A3}"/>
                    </a:ext>
                  </a:extLst>
                </p:cNvPr>
                <p:cNvPicPr/>
                <p:nvPr/>
              </p:nvPicPr>
              <p:blipFill>
                <a:blip r:embed="rId28"/>
                <a:stretch>
                  <a:fillRect/>
                </a:stretch>
              </p:blipFill>
              <p:spPr>
                <a:xfrm>
                  <a:off x="3474990" y="8536503"/>
                  <a:ext cx="29880" cy="256425"/>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8" name="Ink 347">
                  <a:extLst>
                    <a:ext uri="{FF2B5EF4-FFF2-40B4-BE49-F238E27FC236}">
                      <a16:creationId xmlns:a16="http://schemas.microsoft.com/office/drawing/2014/main" id="{FFA22908-7636-43FC-AFCF-435C4C942ABB}"/>
                    </a:ext>
                  </a:extLst>
                </p14:cNvPr>
                <p14:cNvContentPartPr/>
                <p14:nvPr/>
              </p14:nvContentPartPr>
              <p14:xfrm>
                <a:off x="3474223" y="8505997"/>
                <a:ext cx="190249" cy="266692"/>
              </p14:xfrm>
            </p:contentPart>
          </mc:Choice>
          <mc:Fallback xmlns="">
            <p:pic>
              <p:nvPicPr>
                <p:cNvPr id="348" name="Ink 347">
                  <a:extLst>
                    <a:ext uri="{FF2B5EF4-FFF2-40B4-BE49-F238E27FC236}">
                      <a16:creationId xmlns:a16="http://schemas.microsoft.com/office/drawing/2014/main" id="{FFA22908-7636-43FC-AFCF-435C4C942ABB}"/>
                    </a:ext>
                  </a:extLst>
                </p:cNvPr>
                <p:cNvPicPr/>
                <p:nvPr/>
              </p:nvPicPr>
              <p:blipFill>
                <a:blip r:embed="rId30"/>
                <a:stretch>
                  <a:fillRect/>
                </a:stretch>
              </p:blipFill>
              <p:spPr>
                <a:xfrm>
                  <a:off x="3465215" y="8496987"/>
                  <a:ext cx="207905" cy="284351"/>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9" name="Ink 348">
                  <a:extLst>
                    <a:ext uri="{FF2B5EF4-FFF2-40B4-BE49-F238E27FC236}">
                      <a16:creationId xmlns:a16="http://schemas.microsoft.com/office/drawing/2014/main" id="{963D0E95-D6AD-4D09-AE07-08EA73896CD4}"/>
                    </a:ext>
                  </a:extLst>
                </p14:cNvPr>
                <p14:cNvContentPartPr/>
                <p14:nvPr/>
              </p14:nvContentPartPr>
              <p14:xfrm>
                <a:off x="3717725" y="8722442"/>
                <a:ext cx="15031" cy="15031"/>
              </p14:xfrm>
            </p:contentPart>
          </mc:Choice>
          <mc:Fallback xmlns="">
            <p:pic>
              <p:nvPicPr>
                <p:cNvPr id="349" name="Ink 348">
                  <a:extLst>
                    <a:ext uri="{FF2B5EF4-FFF2-40B4-BE49-F238E27FC236}">
                      <a16:creationId xmlns:a16="http://schemas.microsoft.com/office/drawing/2014/main" id="{963D0E95-D6AD-4D09-AE07-08EA73896CD4}"/>
                    </a:ext>
                  </a:extLst>
                </p:cNvPr>
                <p:cNvPicPr/>
                <p:nvPr/>
              </p:nvPicPr>
              <p:blipFill>
                <a:blip r:embed="rId32"/>
                <a:stretch>
                  <a:fillRect/>
                </a:stretch>
              </p:blipFill>
              <p:spPr>
                <a:xfrm>
                  <a:off x="3708560" y="8713277"/>
                  <a:ext cx="32995" cy="3299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0" name="Ink 349">
                  <a:extLst>
                    <a:ext uri="{FF2B5EF4-FFF2-40B4-BE49-F238E27FC236}">
                      <a16:creationId xmlns:a16="http://schemas.microsoft.com/office/drawing/2014/main" id="{9358735F-2B30-4777-89D6-C7103E96D8C5}"/>
                    </a:ext>
                  </a:extLst>
                </p14:cNvPr>
                <p14:cNvContentPartPr/>
                <p14:nvPr/>
              </p14:nvContentPartPr>
              <p14:xfrm>
                <a:off x="3829677" y="8553224"/>
                <a:ext cx="118530" cy="187243"/>
              </p14:xfrm>
            </p:contentPart>
          </mc:Choice>
          <mc:Fallback xmlns="">
            <p:pic>
              <p:nvPicPr>
                <p:cNvPr id="350" name="Ink 349">
                  <a:extLst>
                    <a:ext uri="{FF2B5EF4-FFF2-40B4-BE49-F238E27FC236}">
                      <a16:creationId xmlns:a16="http://schemas.microsoft.com/office/drawing/2014/main" id="{9358735F-2B30-4777-89D6-C7103E96D8C5}"/>
                    </a:ext>
                  </a:extLst>
                </p:cNvPr>
                <p:cNvPicPr/>
                <p:nvPr/>
              </p:nvPicPr>
              <p:blipFill>
                <a:blip r:embed="rId34"/>
                <a:stretch>
                  <a:fillRect/>
                </a:stretch>
              </p:blipFill>
              <p:spPr>
                <a:xfrm>
                  <a:off x="3820697" y="8544222"/>
                  <a:ext cx="136130" cy="20488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1" name="Ink 350">
                  <a:extLst>
                    <a:ext uri="{FF2B5EF4-FFF2-40B4-BE49-F238E27FC236}">
                      <a16:creationId xmlns:a16="http://schemas.microsoft.com/office/drawing/2014/main" id="{52D402B4-CDC7-4BD4-B2FB-289CE9E04B2E}"/>
                    </a:ext>
                  </a:extLst>
                </p14:cNvPr>
                <p14:cNvContentPartPr/>
                <p14:nvPr/>
              </p14:nvContentPartPr>
              <p14:xfrm>
                <a:off x="4011766" y="8580709"/>
                <a:ext cx="117241" cy="143438"/>
              </p14:xfrm>
            </p:contentPart>
          </mc:Choice>
          <mc:Fallback xmlns="">
            <p:pic>
              <p:nvPicPr>
                <p:cNvPr id="351" name="Ink 350">
                  <a:extLst>
                    <a:ext uri="{FF2B5EF4-FFF2-40B4-BE49-F238E27FC236}">
                      <a16:creationId xmlns:a16="http://schemas.microsoft.com/office/drawing/2014/main" id="{52D402B4-CDC7-4BD4-B2FB-289CE9E04B2E}"/>
                    </a:ext>
                  </a:extLst>
                </p:cNvPr>
                <p:cNvPicPr/>
                <p:nvPr/>
              </p:nvPicPr>
              <p:blipFill>
                <a:blip r:embed="rId36"/>
                <a:stretch>
                  <a:fillRect/>
                </a:stretch>
              </p:blipFill>
              <p:spPr>
                <a:xfrm>
                  <a:off x="4002775" y="8571699"/>
                  <a:ext cx="134863" cy="16109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2" name="Ink 351">
                  <a:extLst>
                    <a:ext uri="{FF2B5EF4-FFF2-40B4-BE49-F238E27FC236}">
                      <a16:creationId xmlns:a16="http://schemas.microsoft.com/office/drawing/2014/main" id="{28433903-D007-4C62-82A4-3B8558DFAC12}"/>
                    </a:ext>
                  </a:extLst>
                </p14:cNvPr>
                <p14:cNvContentPartPr/>
                <p14:nvPr/>
              </p14:nvContentPartPr>
              <p14:xfrm>
                <a:off x="4185266" y="8600034"/>
                <a:ext cx="82026" cy="114665"/>
              </p14:xfrm>
            </p:contentPart>
          </mc:Choice>
          <mc:Fallback xmlns="">
            <p:pic>
              <p:nvPicPr>
                <p:cNvPr id="352" name="Ink 351">
                  <a:extLst>
                    <a:ext uri="{FF2B5EF4-FFF2-40B4-BE49-F238E27FC236}">
                      <a16:creationId xmlns:a16="http://schemas.microsoft.com/office/drawing/2014/main" id="{28433903-D007-4C62-82A4-3B8558DFAC12}"/>
                    </a:ext>
                  </a:extLst>
                </p:cNvPr>
                <p:cNvPicPr/>
                <p:nvPr/>
              </p:nvPicPr>
              <p:blipFill>
                <a:blip r:embed="rId38"/>
                <a:stretch>
                  <a:fillRect/>
                </a:stretch>
              </p:blipFill>
              <p:spPr>
                <a:xfrm>
                  <a:off x="4176272" y="8591048"/>
                  <a:ext cx="99654" cy="13227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3" name="Ink 352">
                  <a:extLst>
                    <a:ext uri="{FF2B5EF4-FFF2-40B4-BE49-F238E27FC236}">
                      <a16:creationId xmlns:a16="http://schemas.microsoft.com/office/drawing/2014/main" id="{104B6072-DCF7-4B9C-8E34-D203D357C706}"/>
                    </a:ext>
                  </a:extLst>
                </p14:cNvPr>
                <p14:cNvContentPartPr/>
                <p14:nvPr/>
              </p14:nvContentPartPr>
              <p14:xfrm>
                <a:off x="4336435" y="8610341"/>
                <a:ext cx="8160" cy="256815"/>
              </p14:xfrm>
            </p:contentPart>
          </mc:Choice>
          <mc:Fallback xmlns="">
            <p:pic>
              <p:nvPicPr>
                <p:cNvPr id="353" name="Ink 352">
                  <a:extLst>
                    <a:ext uri="{FF2B5EF4-FFF2-40B4-BE49-F238E27FC236}">
                      <a16:creationId xmlns:a16="http://schemas.microsoft.com/office/drawing/2014/main" id="{104B6072-DCF7-4B9C-8E34-D203D357C706}"/>
                    </a:ext>
                  </a:extLst>
                </p:cNvPr>
                <p:cNvPicPr/>
                <p:nvPr/>
              </p:nvPicPr>
              <p:blipFill>
                <a:blip r:embed="rId40"/>
                <a:stretch>
                  <a:fillRect/>
                </a:stretch>
              </p:blipFill>
              <p:spPr>
                <a:xfrm>
                  <a:off x="4327162" y="8601336"/>
                  <a:ext cx="26335" cy="274464"/>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4" name="Ink 353">
                  <a:extLst>
                    <a:ext uri="{FF2B5EF4-FFF2-40B4-BE49-F238E27FC236}">
                      <a16:creationId xmlns:a16="http://schemas.microsoft.com/office/drawing/2014/main" id="{75150707-ABDA-4FC1-9C88-BCB91A410B7F}"/>
                    </a:ext>
                  </a:extLst>
                </p14:cNvPr>
                <p14:cNvContentPartPr/>
                <p14:nvPr/>
              </p14:nvContentPartPr>
              <p14:xfrm>
                <a:off x="4346742" y="8569114"/>
                <a:ext cx="119389" cy="111659"/>
              </p14:xfrm>
            </p:contentPart>
          </mc:Choice>
          <mc:Fallback xmlns="">
            <p:pic>
              <p:nvPicPr>
                <p:cNvPr id="354" name="Ink 353">
                  <a:extLst>
                    <a:ext uri="{FF2B5EF4-FFF2-40B4-BE49-F238E27FC236}">
                      <a16:creationId xmlns:a16="http://schemas.microsoft.com/office/drawing/2014/main" id="{75150707-ABDA-4FC1-9C88-BCB91A410B7F}"/>
                    </a:ext>
                  </a:extLst>
                </p:cNvPr>
                <p:cNvPicPr/>
                <p:nvPr/>
              </p:nvPicPr>
              <p:blipFill>
                <a:blip r:embed="rId42"/>
                <a:stretch>
                  <a:fillRect/>
                </a:stretch>
              </p:blipFill>
              <p:spPr>
                <a:xfrm>
                  <a:off x="4337697" y="8560109"/>
                  <a:ext cx="137116" cy="129308"/>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5" name="Ink 354">
                  <a:extLst>
                    <a:ext uri="{FF2B5EF4-FFF2-40B4-BE49-F238E27FC236}">
                      <a16:creationId xmlns:a16="http://schemas.microsoft.com/office/drawing/2014/main" id="{BA13D00A-CAAD-4410-87D2-3F0769F6F1EE}"/>
                    </a:ext>
                  </a:extLst>
                </p14:cNvPr>
                <p14:cNvContentPartPr/>
                <p14:nvPr/>
              </p14:nvContentPartPr>
              <p14:xfrm>
                <a:off x="4547298" y="8679913"/>
                <a:ext cx="14602" cy="1718"/>
              </p14:xfrm>
            </p:contentPart>
          </mc:Choice>
          <mc:Fallback xmlns="">
            <p:pic>
              <p:nvPicPr>
                <p:cNvPr id="355" name="Ink 354">
                  <a:extLst>
                    <a:ext uri="{FF2B5EF4-FFF2-40B4-BE49-F238E27FC236}">
                      <a16:creationId xmlns:a16="http://schemas.microsoft.com/office/drawing/2014/main" id="{BA13D00A-CAAD-4410-87D2-3F0769F6F1EE}"/>
                    </a:ext>
                  </a:extLst>
                </p:cNvPr>
                <p:cNvPicPr/>
                <p:nvPr/>
              </p:nvPicPr>
              <p:blipFill>
                <a:blip r:embed="rId44"/>
                <a:stretch>
                  <a:fillRect/>
                </a:stretch>
              </p:blipFill>
              <p:spPr>
                <a:xfrm>
                  <a:off x="4538394" y="8671323"/>
                  <a:ext cx="32053" cy="1855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6" name="Ink 355">
                  <a:extLst>
                    <a:ext uri="{FF2B5EF4-FFF2-40B4-BE49-F238E27FC236}">
                      <a16:creationId xmlns:a16="http://schemas.microsoft.com/office/drawing/2014/main" id="{678A63AF-1B61-402A-94E1-49BEF522A4FD}"/>
                    </a:ext>
                  </a:extLst>
                </p14:cNvPr>
                <p14:cNvContentPartPr/>
                <p14:nvPr/>
              </p14:nvContentPartPr>
              <p14:xfrm>
                <a:off x="4683006" y="8495247"/>
                <a:ext cx="6871" cy="194544"/>
              </p14:xfrm>
            </p:contentPart>
          </mc:Choice>
          <mc:Fallback xmlns="">
            <p:pic>
              <p:nvPicPr>
                <p:cNvPr id="356" name="Ink 355">
                  <a:extLst>
                    <a:ext uri="{FF2B5EF4-FFF2-40B4-BE49-F238E27FC236}">
                      <a16:creationId xmlns:a16="http://schemas.microsoft.com/office/drawing/2014/main" id="{678A63AF-1B61-402A-94E1-49BEF522A4FD}"/>
                    </a:ext>
                  </a:extLst>
                </p:cNvPr>
                <p:cNvPicPr/>
                <p:nvPr/>
              </p:nvPicPr>
              <p:blipFill>
                <a:blip r:embed="rId46"/>
                <a:stretch>
                  <a:fillRect/>
                </a:stretch>
              </p:blipFill>
              <p:spPr>
                <a:xfrm>
                  <a:off x="4673965" y="8486240"/>
                  <a:ext cx="24591" cy="212197"/>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7" name="Ink 356">
                  <a:extLst>
                    <a:ext uri="{FF2B5EF4-FFF2-40B4-BE49-F238E27FC236}">
                      <a16:creationId xmlns:a16="http://schemas.microsoft.com/office/drawing/2014/main" id="{34ACC5B7-2147-4ED6-B2DF-2BB6185D2CCE}"/>
                    </a:ext>
                  </a:extLst>
                </p14:cNvPr>
                <p14:cNvContentPartPr/>
                <p14:nvPr/>
              </p14:nvContentPartPr>
              <p14:xfrm>
                <a:off x="4782210" y="8572979"/>
                <a:ext cx="111659" cy="105646"/>
              </p14:xfrm>
            </p:contentPart>
          </mc:Choice>
          <mc:Fallback xmlns="">
            <p:pic>
              <p:nvPicPr>
                <p:cNvPr id="357" name="Ink 356">
                  <a:extLst>
                    <a:ext uri="{FF2B5EF4-FFF2-40B4-BE49-F238E27FC236}">
                      <a16:creationId xmlns:a16="http://schemas.microsoft.com/office/drawing/2014/main" id="{34ACC5B7-2147-4ED6-B2DF-2BB6185D2CCE}"/>
                    </a:ext>
                  </a:extLst>
                </p:cNvPr>
                <p:cNvPicPr/>
                <p:nvPr/>
              </p:nvPicPr>
              <p:blipFill>
                <a:blip r:embed="rId48"/>
                <a:stretch>
                  <a:fillRect/>
                </a:stretch>
              </p:blipFill>
              <p:spPr>
                <a:xfrm>
                  <a:off x="4773205" y="8563965"/>
                  <a:ext cx="129308" cy="123314"/>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8" name="Ink 357">
                  <a:extLst>
                    <a:ext uri="{FF2B5EF4-FFF2-40B4-BE49-F238E27FC236}">
                      <a16:creationId xmlns:a16="http://schemas.microsoft.com/office/drawing/2014/main" id="{429D7BFC-FEFF-4B37-B2AE-2CA0778EBD92}"/>
                    </a:ext>
                  </a:extLst>
                </p14:cNvPr>
                <p14:cNvContentPartPr/>
                <p14:nvPr/>
              </p14:nvContentPartPr>
              <p14:xfrm>
                <a:off x="4928655" y="8560524"/>
                <a:ext cx="97057" cy="126690"/>
              </p14:xfrm>
            </p:contentPart>
          </mc:Choice>
          <mc:Fallback xmlns="">
            <p:pic>
              <p:nvPicPr>
                <p:cNvPr id="358" name="Ink 357">
                  <a:extLst>
                    <a:ext uri="{FF2B5EF4-FFF2-40B4-BE49-F238E27FC236}">
                      <a16:creationId xmlns:a16="http://schemas.microsoft.com/office/drawing/2014/main" id="{429D7BFC-FEFF-4B37-B2AE-2CA0778EBD92}"/>
                    </a:ext>
                  </a:extLst>
                </p:cNvPr>
                <p:cNvPicPr/>
                <p:nvPr/>
              </p:nvPicPr>
              <p:blipFill>
                <a:blip r:embed="rId50"/>
                <a:stretch>
                  <a:fillRect/>
                </a:stretch>
              </p:blipFill>
              <p:spPr>
                <a:xfrm>
                  <a:off x="4919668" y="8551526"/>
                  <a:ext cx="114671" cy="14432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9" name="Ink 358">
                  <a:extLst>
                    <a:ext uri="{FF2B5EF4-FFF2-40B4-BE49-F238E27FC236}">
                      <a16:creationId xmlns:a16="http://schemas.microsoft.com/office/drawing/2014/main" id="{4DFC5B7C-E6E6-4095-B36F-6F74F9023CA9}"/>
                    </a:ext>
                  </a:extLst>
                </p14:cNvPr>
                <p14:cNvContentPartPr/>
                <p14:nvPr/>
              </p14:nvContentPartPr>
              <p14:xfrm>
                <a:off x="5078105" y="8566107"/>
                <a:ext cx="121966" cy="113376"/>
              </p14:xfrm>
            </p:contentPart>
          </mc:Choice>
          <mc:Fallback xmlns="">
            <p:pic>
              <p:nvPicPr>
                <p:cNvPr id="359" name="Ink 358">
                  <a:extLst>
                    <a:ext uri="{FF2B5EF4-FFF2-40B4-BE49-F238E27FC236}">
                      <a16:creationId xmlns:a16="http://schemas.microsoft.com/office/drawing/2014/main" id="{4DFC5B7C-E6E6-4095-B36F-6F74F9023CA9}"/>
                    </a:ext>
                  </a:extLst>
                </p:cNvPr>
                <p:cNvPicPr/>
                <p:nvPr/>
              </p:nvPicPr>
              <p:blipFill>
                <a:blip r:embed="rId52"/>
                <a:stretch>
                  <a:fillRect/>
                </a:stretch>
              </p:blipFill>
              <p:spPr>
                <a:xfrm>
                  <a:off x="5069084" y="8557109"/>
                  <a:ext cx="139647" cy="131012"/>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0" name="Ink 359">
                  <a:extLst>
                    <a:ext uri="{FF2B5EF4-FFF2-40B4-BE49-F238E27FC236}">
                      <a16:creationId xmlns:a16="http://schemas.microsoft.com/office/drawing/2014/main" id="{607447B3-DF50-4379-BF65-6B218885416C}"/>
                    </a:ext>
                  </a:extLst>
                </p14:cNvPr>
                <p14:cNvContentPartPr/>
                <p14:nvPr/>
              </p14:nvContentPartPr>
              <p14:xfrm>
                <a:off x="5263630" y="8486658"/>
                <a:ext cx="12884" cy="229759"/>
              </p14:xfrm>
            </p:contentPart>
          </mc:Choice>
          <mc:Fallback xmlns="">
            <p:pic>
              <p:nvPicPr>
                <p:cNvPr id="360" name="Ink 359">
                  <a:extLst>
                    <a:ext uri="{FF2B5EF4-FFF2-40B4-BE49-F238E27FC236}">
                      <a16:creationId xmlns:a16="http://schemas.microsoft.com/office/drawing/2014/main" id="{607447B3-DF50-4379-BF65-6B218885416C}"/>
                    </a:ext>
                  </a:extLst>
                </p:cNvPr>
                <p:cNvPicPr/>
                <p:nvPr/>
              </p:nvPicPr>
              <p:blipFill>
                <a:blip r:embed="rId54"/>
                <a:stretch>
                  <a:fillRect/>
                </a:stretch>
              </p:blipFill>
              <p:spPr>
                <a:xfrm>
                  <a:off x="5254427" y="8477655"/>
                  <a:ext cx="30922" cy="247405"/>
                </a:xfrm>
                <a:prstGeom prst="rect">
                  <a:avLst/>
                </a:prstGeom>
              </p:spPr>
            </p:pic>
          </mc:Fallback>
        </mc:AlternateContent>
      </p:grpSp>
      <p:grpSp>
        <p:nvGrpSpPr>
          <p:cNvPr id="15" name="Group 14">
            <a:extLst>
              <a:ext uri="{FF2B5EF4-FFF2-40B4-BE49-F238E27FC236}">
                <a16:creationId xmlns:a16="http://schemas.microsoft.com/office/drawing/2014/main" id="{AC07BAB7-EBC7-43BD-A7DE-0AE2DFD8F635}"/>
              </a:ext>
            </a:extLst>
          </p:cNvPr>
          <p:cNvGrpSpPr/>
          <p:nvPr/>
        </p:nvGrpSpPr>
        <p:grpSpPr>
          <a:xfrm>
            <a:off x="8932807" y="2415217"/>
            <a:ext cx="5054797" cy="4343590"/>
            <a:chOff x="8932807" y="2415217"/>
            <a:chExt cx="5054797" cy="4343590"/>
          </a:xfrm>
        </p:grpSpPr>
        <p:sp>
          <p:nvSpPr>
            <p:cNvPr id="74" name="Rectangle 73">
              <a:extLst>
                <a:ext uri="{FF2B5EF4-FFF2-40B4-BE49-F238E27FC236}">
                  <a16:creationId xmlns:a16="http://schemas.microsoft.com/office/drawing/2014/main" id="{DC26A0F6-9CF9-4954-B4EF-8230F14DAEF7}"/>
                </a:ext>
              </a:extLst>
            </p:cNvPr>
            <p:cNvSpPr/>
            <p:nvPr/>
          </p:nvSpPr>
          <p:spPr>
            <a:xfrm>
              <a:off x="8932807" y="2415217"/>
              <a:ext cx="5054797" cy="4343590"/>
            </a:xfrm>
            <a:prstGeom prst="rect">
              <a:avLst/>
            </a:prstGeom>
            <a:solidFill>
              <a:srgbClr val="FFFFFF">
                <a:alpha val="5000"/>
              </a:srgb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nvGrpSpPr>
            <p:cNvPr id="5" name="Group 4">
              <a:extLst>
                <a:ext uri="{FF2B5EF4-FFF2-40B4-BE49-F238E27FC236}">
                  <a16:creationId xmlns:a16="http://schemas.microsoft.com/office/drawing/2014/main" id="{0222F5B3-E938-460E-999F-2A49BBBF514A}"/>
                </a:ext>
              </a:extLst>
            </p:cNvPr>
            <p:cNvGrpSpPr/>
            <p:nvPr/>
          </p:nvGrpSpPr>
          <p:grpSpPr>
            <a:xfrm>
              <a:off x="11903654" y="5334221"/>
              <a:ext cx="1690200" cy="1164488"/>
              <a:chOff x="9583780" y="3700707"/>
              <a:chExt cx="1690200" cy="1164488"/>
            </a:xfrm>
          </p:grpSpPr>
          <mc:AlternateContent xmlns:mc="http://schemas.openxmlformats.org/markup-compatibility/2006" xmlns:p14="http://schemas.microsoft.com/office/powerpoint/2010/main">
            <mc:Choice Requires="p14">
              <p:contentPart p14:bwMode="auto" r:id="rId55">
                <p14:nvContentPartPr>
                  <p14:cNvPr id="14" name="Ink 13">
                    <a:extLst>
                      <a:ext uri="{FF2B5EF4-FFF2-40B4-BE49-F238E27FC236}">
                        <a16:creationId xmlns:a16="http://schemas.microsoft.com/office/drawing/2014/main" id="{2DAB0538-19D6-4E84-838F-6AF1A85C191B}"/>
                      </a:ext>
                    </a:extLst>
                  </p14:cNvPr>
                  <p14:cNvContentPartPr/>
                  <p14:nvPr/>
                </p14:nvContentPartPr>
                <p14:xfrm>
                  <a:off x="9646388" y="3700707"/>
                  <a:ext cx="219600" cy="395640"/>
                </p14:xfrm>
              </p:contentPart>
            </mc:Choice>
            <mc:Fallback xmlns="">
              <p:pic>
                <p:nvPicPr>
                  <p:cNvPr id="14" name="Ink 13">
                    <a:extLst>
                      <a:ext uri="{FF2B5EF4-FFF2-40B4-BE49-F238E27FC236}">
                        <a16:creationId xmlns:a16="http://schemas.microsoft.com/office/drawing/2014/main" id="{2DAB0538-19D6-4E84-838F-6AF1A85C191B}"/>
                      </a:ext>
                    </a:extLst>
                  </p:cNvPr>
                  <p:cNvPicPr/>
                  <p:nvPr/>
                </p:nvPicPr>
                <p:blipFill>
                  <a:blip r:embed="rId56"/>
                  <a:stretch>
                    <a:fillRect/>
                  </a:stretch>
                </p:blipFill>
                <p:spPr>
                  <a:xfrm>
                    <a:off x="9637388" y="3691699"/>
                    <a:ext cx="237240" cy="413296"/>
                  </a:xfrm>
                  <a:prstGeom prst="rect">
                    <a:avLst/>
                  </a:prstGeom>
                </p:spPr>
              </p:pic>
            </mc:Fallback>
          </mc:AlternateContent>
          <p:grpSp>
            <p:nvGrpSpPr>
              <p:cNvPr id="26" name="Group 25">
                <a:extLst>
                  <a:ext uri="{FF2B5EF4-FFF2-40B4-BE49-F238E27FC236}">
                    <a16:creationId xmlns:a16="http://schemas.microsoft.com/office/drawing/2014/main" id="{41DFE1A1-B888-4526-98D5-563386A3074B}"/>
                  </a:ext>
                </a:extLst>
              </p:cNvPr>
              <p:cNvGrpSpPr/>
              <p:nvPr/>
            </p:nvGrpSpPr>
            <p:grpSpPr>
              <a:xfrm>
                <a:off x="9950948" y="3769107"/>
                <a:ext cx="1293840" cy="331920"/>
                <a:chOff x="9950948" y="3769107"/>
                <a:chExt cx="1293840" cy="331920"/>
              </a:xfrm>
            </p:grpSpPr>
            <mc:AlternateContent xmlns:mc="http://schemas.openxmlformats.org/markup-compatibility/2006" xmlns:p14="http://schemas.microsoft.com/office/powerpoint/2010/main">
              <mc:Choice Requires="p14">
                <p:contentPart p14:bwMode="auto" r:id="rId57">
                  <p14:nvContentPartPr>
                    <p14:cNvPr id="19" name="Ink 18">
                      <a:extLst>
                        <a:ext uri="{FF2B5EF4-FFF2-40B4-BE49-F238E27FC236}">
                          <a16:creationId xmlns:a16="http://schemas.microsoft.com/office/drawing/2014/main" id="{4BA6092C-2095-4543-B180-BE889E3D4507}"/>
                        </a:ext>
                      </a:extLst>
                    </p14:cNvPr>
                    <p14:cNvContentPartPr/>
                    <p14:nvPr/>
                  </p14:nvContentPartPr>
                  <p14:xfrm>
                    <a:off x="9950948" y="3883227"/>
                    <a:ext cx="166680" cy="197640"/>
                  </p14:xfrm>
                </p:contentPart>
              </mc:Choice>
              <mc:Fallback xmlns="">
                <p:pic>
                  <p:nvPicPr>
                    <p:cNvPr id="19" name="Ink 18">
                      <a:extLst>
                        <a:ext uri="{FF2B5EF4-FFF2-40B4-BE49-F238E27FC236}">
                          <a16:creationId xmlns:a16="http://schemas.microsoft.com/office/drawing/2014/main" id="{4BA6092C-2095-4543-B180-BE889E3D4507}"/>
                        </a:ext>
                      </a:extLst>
                    </p:cNvPr>
                    <p:cNvPicPr/>
                    <p:nvPr/>
                  </p:nvPicPr>
                  <p:blipFill>
                    <a:blip r:embed="rId58"/>
                    <a:stretch>
                      <a:fillRect/>
                    </a:stretch>
                  </p:blipFill>
                  <p:spPr>
                    <a:xfrm>
                      <a:off x="9941948" y="3874211"/>
                      <a:ext cx="184320" cy="215312"/>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Ink 19">
                      <a:extLst>
                        <a:ext uri="{FF2B5EF4-FFF2-40B4-BE49-F238E27FC236}">
                          <a16:creationId xmlns:a16="http://schemas.microsoft.com/office/drawing/2014/main" id="{9A90F9B9-716D-4CB9-8ACD-BA81F3776F94}"/>
                        </a:ext>
                      </a:extLst>
                    </p14:cNvPr>
                    <p14:cNvContentPartPr/>
                    <p14:nvPr/>
                  </p14:nvContentPartPr>
                  <p14:xfrm>
                    <a:off x="10208348" y="3897267"/>
                    <a:ext cx="135720" cy="166680"/>
                  </p14:xfrm>
                </p:contentPart>
              </mc:Choice>
              <mc:Fallback xmlns="">
                <p:pic>
                  <p:nvPicPr>
                    <p:cNvPr id="20" name="Ink 19">
                      <a:extLst>
                        <a:ext uri="{FF2B5EF4-FFF2-40B4-BE49-F238E27FC236}">
                          <a16:creationId xmlns:a16="http://schemas.microsoft.com/office/drawing/2014/main" id="{9A90F9B9-716D-4CB9-8ACD-BA81F3776F94}"/>
                        </a:ext>
                      </a:extLst>
                    </p:cNvPr>
                    <p:cNvPicPr/>
                    <p:nvPr/>
                  </p:nvPicPr>
                  <p:blipFill>
                    <a:blip r:embed="rId60"/>
                    <a:stretch>
                      <a:fillRect/>
                    </a:stretch>
                  </p:blipFill>
                  <p:spPr>
                    <a:xfrm>
                      <a:off x="10199348" y="3888267"/>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Ink 20">
                      <a:extLst>
                        <a:ext uri="{FF2B5EF4-FFF2-40B4-BE49-F238E27FC236}">
                          <a16:creationId xmlns:a16="http://schemas.microsoft.com/office/drawing/2014/main" id="{20DFB781-0B16-417B-8E5E-48F53487AB12}"/>
                        </a:ext>
                      </a:extLst>
                    </p14:cNvPr>
                    <p14:cNvContentPartPr/>
                    <p14:nvPr/>
                  </p14:nvContentPartPr>
                  <p14:xfrm>
                    <a:off x="10438748" y="3892227"/>
                    <a:ext cx="163800" cy="204120"/>
                  </p14:xfrm>
                </p:contentPart>
              </mc:Choice>
              <mc:Fallback xmlns="">
                <p:pic>
                  <p:nvPicPr>
                    <p:cNvPr id="21" name="Ink 20">
                      <a:extLst>
                        <a:ext uri="{FF2B5EF4-FFF2-40B4-BE49-F238E27FC236}">
                          <a16:creationId xmlns:a16="http://schemas.microsoft.com/office/drawing/2014/main" id="{20DFB781-0B16-417B-8E5E-48F53487AB12}"/>
                        </a:ext>
                      </a:extLst>
                    </p:cNvPr>
                    <p:cNvPicPr/>
                    <p:nvPr/>
                  </p:nvPicPr>
                  <p:blipFill>
                    <a:blip r:embed="rId62"/>
                    <a:stretch>
                      <a:fillRect/>
                    </a:stretch>
                  </p:blipFill>
                  <p:spPr>
                    <a:xfrm>
                      <a:off x="10429768" y="3883243"/>
                      <a:ext cx="181401" cy="221729"/>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Ink 21">
                      <a:extLst>
                        <a:ext uri="{FF2B5EF4-FFF2-40B4-BE49-F238E27FC236}">
                          <a16:creationId xmlns:a16="http://schemas.microsoft.com/office/drawing/2014/main" id="{5F77D4A3-F3FF-461D-BA87-664B8CD40047}"/>
                        </a:ext>
                      </a:extLst>
                    </p14:cNvPr>
                    <p14:cNvContentPartPr/>
                    <p14:nvPr/>
                  </p14:nvContentPartPr>
                  <p14:xfrm>
                    <a:off x="10709468" y="3903027"/>
                    <a:ext cx="11160" cy="198000"/>
                  </p14:xfrm>
                </p:contentPart>
              </mc:Choice>
              <mc:Fallback xmlns="">
                <p:pic>
                  <p:nvPicPr>
                    <p:cNvPr id="22" name="Ink 21">
                      <a:extLst>
                        <a:ext uri="{FF2B5EF4-FFF2-40B4-BE49-F238E27FC236}">
                          <a16:creationId xmlns:a16="http://schemas.microsoft.com/office/drawing/2014/main" id="{5F77D4A3-F3FF-461D-BA87-664B8CD40047}"/>
                        </a:ext>
                      </a:extLst>
                    </p:cNvPr>
                    <p:cNvPicPr/>
                    <p:nvPr/>
                  </p:nvPicPr>
                  <p:blipFill>
                    <a:blip r:embed="rId64"/>
                    <a:stretch>
                      <a:fillRect/>
                    </a:stretch>
                  </p:blipFill>
                  <p:spPr>
                    <a:xfrm>
                      <a:off x="10700468" y="3894011"/>
                      <a:ext cx="28800" cy="21567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Ink 22">
                      <a:extLst>
                        <a:ext uri="{FF2B5EF4-FFF2-40B4-BE49-F238E27FC236}">
                          <a16:creationId xmlns:a16="http://schemas.microsoft.com/office/drawing/2014/main" id="{392190C3-E6EE-45B2-A2EE-B5BA24FDEF3B}"/>
                        </a:ext>
                      </a:extLst>
                    </p14:cNvPr>
                    <p14:cNvContentPartPr/>
                    <p14:nvPr/>
                  </p14:nvContentPartPr>
                  <p14:xfrm>
                    <a:off x="10709828" y="3769107"/>
                    <a:ext cx="7920" cy="6120"/>
                  </p14:xfrm>
                </p:contentPart>
              </mc:Choice>
              <mc:Fallback xmlns="">
                <p:pic>
                  <p:nvPicPr>
                    <p:cNvPr id="23" name="Ink 22">
                      <a:extLst>
                        <a:ext uri="{FF2B5EF4-FFF2-40B4-BE49-F238E27FC236}">
                          <a16:creationId xmlns:a16="http://schemas.microsoft.com/office/drawing/2014/main" id="{392190C3-E6EE-45B2-A2EE-B5BA24FDEF3B}"/>
                        </a:ext>
                      </a:extLst>
                    </p:cNvPr>
                    <p:cNvPicPr/>
                    <p:nvPr/>
                  </p:nvPicPr>
                  <p:blipFill>
                    <a:blip r:embed="rId66"/>
                    <a:stretch>
                      <a:fillRect/>
                    </a:stretch>
                  </p:blipFill>
                  <p:spPr>
                    <a:xfrm>
                      <a:off x="10700828" y="3760107"/>
                      <a:ext cx="255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Ink 23">
                      <a:extLst>
                        <a:ext uri="{FF2B5EF4-FFF2-40B4-BE49-F238E27FC236}">
                          <a16:creationId xmlns:a16="http://schemas.microsoft.com/office/drawing/2014/main" id="{3CE3D1F9-B38F-4517-9192-0076EFE9C1D6}"/>
                        </a:ext>
                      </a:extLst>
                    </p14:cNvPr>
                    <p14:cNvContentPartPr/>
                    <p14:nvPr/>
                  </p14:nvContentPartPr>
                  <p14:xfrm>
                    <a:off x="10839068" y="3854067"/>
                    <a:ext cx="177840" cy="233640"/>
                  </p14:xfrm>
                </p:contentPart>
              </mc:Choice>
              <mc:Fallback xmlns="">
                <p:pic>
                  <p:nvPicPr>
                    <p:cNvPr id="24" name="Ink 23">
                      <a:extLst>
                        <a:ext uri="{FF2B5EF4-FFF2-40B4-BE49-F238E27FC236}">
                          <a16:creationId xmlns:a16="http://schemas.microsoft.com/office/drawing/2014/main" id="{3CE3D1F9-B38F-4517-9192-0076EFE9C1D6}"/>
                        </a:ext>
                      </a:extLst>
                    </p:cNvPr>
                    <p:cNvPicPr/>
                    <p:nvPr/>
                  </p:nvPicPr>
                  <p:blipFill>
                    <a:blip r:embed="rId68"/>
                    <a:stretch>
                      <a:fillRect/>
                    </a:stretch>
                  </p:blipFill>
                  <p:spPr>
                    <a:xfrm>
                      <a:off x="10830086" y="3845081"/>
                      <a:ext cx="195444" cy="25125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Ink 24">
                      <a:extLst>
                        <a:ext uri="{FF2B5EF4-FFF2-40B4-BE49-F238E27FC236}">
                          <a16:creationId xmlns:a16="http://schemas.microsoft.com/office/drawing/2014/main" id="{FB0550D0-B411-4CE5-883F-59A738A6F5EF}"/>
                        </a:ext>
                      </a:extLst>
                    </p14:cNvPr>
                    <p14:cNvContentPartPr/>
                    <p14:nvPr/>
                  </p14:nvContentPartPr>
                  <p14:xfrm>
                    <a:off x="11080988" y="3849027"/>
                    <a:ext cx="163800" cy="219240"/>
                  </p14:xfrm>
                </p:contentPart>
              </mc:Choice>
              <mc:Fallback xmlns="">
                <p:pic>
                  <p:nvPicPr>
                    <p:cNvPr id="25" name="Ink 24">
                      <a:extLst>
                        <a:ext uri="{FF2B5EF4-FFF2-40B4-BE49-F238E27FC236}">
                          <a16:creationId xmlns:a16="http://schemas.microsoft.com/office/drawing/2014/main" id="{FB0550D0-B411-4CE5-883F-59A738A6F5EF}"/>
                        </a:ext>
                      </a:extLst>
                    </p:cNvPr>
                    <p:cNvPicPr/>
                    <p:nvPr/>
                  </p:nvPicPr>
                  <p:blipFill>
                    <a:blip r:embed="rId70"/>
                    <a:stretch>
                      <a:fillRect/>
                    </a:stretch>
                  </p:blipFill>
                  <p:spPr>
                    <a:xfrm>
                      <a:off x="11071988" y="3840027"/>
                      <a:ext cx="181440" cy="236880"/>
                    </a:xfrm>
                    <a:prstGeom prst="rect">
                      <a:avLst/>
                    </a:prstGeom>
                  </p:spPr>
                </p:pic>
              </mc:Fallback>
            </mc:AlternateContent>
          </p:grpSp>
          <p:grpSp>
            <p:nvGrpSpPr>
              <p:cNvPr id="29" name="Group 28">
                <a:extLst>
                  <a:ext uri="{FF2B5EF4-FFF2-40B4-BE49-F238E27FC236}">
                    <a16:creationId xmlns:a16="http://schemas.microsoft.com/office/drawing/2014/main" id="{C1D7348B-71C0-44DB-8AF8-6F4E83AC3611}"/>
                  </a:ext>
                </a:extLst>
              </p:cNvPr>
              <p:cNvGrpSpPr/>
              <p:nvPr/>
            </p:nvGrpSpPr>
            <p:grpSpPr>
              <a:xfrm>
                <a:off x="9583780" y="4318355"/>
                <a:ext cx="243000" cy="371880"/>
                <a:chOff x="9583780" y="4318355"/>
                <a:chExt cx="243000" cy="371880"/>
              </a:xfrm>
            </p:grpSpPr>
            <mc:AlternateContent xmlns:mc="http://schemas.openxmlformats.org/markup-compatibility/2006" xmlns:p14="http://schemas.microsoft.com/office/powerpoint/2010/main">
              <mc:Choice Requires="p14">
                <p:contentPart p14:bwMode="auto" r:id="rId71">
                  <p14:nvContentPartPr>
                    <p14:cNvPr id="27" name="Ink 26">
                      <a:extLst>
                        <a:ext uri="{FF2B5EF4-FFF2-40B4-BE49-F238E27FC236}">
                          <a16:creationId xmlns:a16="http://schemas.microsoft.com/office/drawing/2014/main" id="{773E7A62-266F-41AE-8433-16315F0FAD02}"/>
                        </a:ext>
                      </a:extLst>
                    </p14:cNvPr>
                    <p14:cNvContentPartPr/>
                    <p14:nvPr/>
                  </p14:nvContentPartPr>
                  <p14:xfrm>
                    <a:off x="9583780" y="4333835"/>
                    <a:ext cx="10800" cy="355320"/>
                  </p14:xfrm>
                </p:contentPart>
              </mc:Choice>
              <mc:Fallback xmlns="">
                <p:pic>
                  <p:nvPicPr>
                    <p:cNvPr id="27" name="Ink 26">
                      <a:extLst>
                        <a:ext uri="{FF2B5EF4-FFF2-40B4-BE49-F238E27FC236}">
                          <a16:creationId xmlns:a16="http://schemas.microsoft.com/office/drawing/2014/main" id="{773E7A62-266F-41AE-8433-16315F0FAD02}"/>
                        </a:ext>
                      </a:extLst>
                    </p:cNvPr>
                    <p:cNvPicPr/>
                    <p:nvPr/>
                  </p:nvPicPr>
                  <p:blipFill>
                    <a:blip r:embed="rId72"/>
                    <a:stretch>
                      <a:fillRect/>
                    </a:stretch>
                  </p:blipFill>
                  <p:spPr>
                    <a:xfrm>
                      <a:off x="9574780" y="4324835"/>
                      <a:ext cx="284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Ink 27">
                      <a:extLst>
                        <a:ext uri="{FF2B5EF4-FFF2-40B4-BE49-F238E27FC236}">
                          <a16:creationId xmlns:a16="http://schemas.microsoft.com/office/drawing/2014/main" id="{ED93AD4B-DEB7-435F-AE45-4D306395EC34}"/>
                        </a:ext>
                      </a:extLst>
                    </p14:cNvPr>
                    <p14:cNvContentPartPr/>
                    <p14:nvPr/>
                  </p14:nvContentPartPr>
                  <p14:xfrm>
                    <a:off x="9592420" y="4318355"/>
                    <a:ext cx="234360" cy="371880"/>
                  </p14:xfrm>
                </p:contentPart>
              </mc:Choice>
              <mc:Fallback xmlns="">
                <p:pic>
                  <p:nvPicPr>
                    <p:cNvPr id="28" name="Ink 27">
                      <a:extLst>
                        <a:ext uri="{FF2B5EF4-FFF2-40B4-BE49-F238E27FC236}">
                          <a16:creationId xmlns:a16="http://schemas.microsoft.com/office/drawing/2014/main" id="{ED93AD4B-DEB7-435F-AE45-4D306395EC34}"/>
                        </a:ext>
                      </a:extLst>
                    </p:cNvPr>
                    <p:cNvPicPr/>
                    <p:nvPr/>
                  </p:nvPicPr>
                  <p:blipFill>
                    <a:blip r:embed="rId74"/>
                    <a:stretch>
                      <a:fillRect/>
                    </a:stretch>
                  </p:blipFill>
                  <p:spPr>
                    <a:xfrm>
                      <a:off x="9583420" y="4309355"/>
                      <a:ext cx="252000" cy="38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32" name="Ink 31">
                    <a:extLst>
                      <a:ext uri="{FF2B5EF4-FFF2-40B4-BE49-F238E27FC236}">
                        <a16:creationId xmlns:a16="http://schemas.microsoft.com/office/drawing/2014/main" id="{76B219DA-A3B7-451C-9F33-22152528820E}"/>
                      </a:ext>
                    </a:extLst>
                  </p14:cNvPr>
                  <p14:cNvContentPartPr/>
                  <p14:nvPr/>
                </p14:nvContentPartPr>
                <p14:xfrm>
                  <a:off x="9844060" y="4454795"/>
                  <a:ext cx="155160" cy="207360"/>
                </p14:xfrm>
              </p:contentPart>
            </mc:Choice>
            <mc:Fallback xmlns="">
              <p:pic>
                <p:nvPicPr>
                  <p:cNvPr id="32" name="Ink 31">
                    <a:extLst>
                      <a:ext uri="{FF2B5EF4-FFF2-40B4-BE49-F238E27FC236}">
                        <a16:creationId xmlns:a16="http://schemas.microsoft.com/office/drawing/2014/main" id="{76B219DA-A3B7-451C-9F33-22152528820E}"/>
                      </a:ext>
                    </a:extLst>
                  </p:cNvPr>
                  <p:cNvPicPr/>
                  <p:nvPr/>
                </p:nvPicPr>
                <p:blipFill>
                  <a:blip r:embed="rId76"/>
                  <a:stretch>
                    <a:fillRect/>
                  </a:stretch>
                </p:blipFill>
                <p:spPr>
                  <a:xfrm>
                    <a:off x="9835060" y="4445795"/>
                    <a:ext cx="172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Ink 32">
                    <a:extLst>
                      <a:ext uri="{FF2B5EF4-FFF2-40B4-BE49-F238E27FC236}">
                        <a16:creationId xmlns:a16="http://schemas.microsoft.com/office/drawing/2014/main" id="{29D93F6E-E07C-46D3-8897-FDF99B7CDFBC}"/>
                      </a:ext>
                    </a:extLst>
                  </p14:cNvPr>
                  <p14:cNvContentPartPr/>
                  <p14:nvPr/>
                </p14:nvContentPartPr>
                <p14:xfrm>
                  <a:off x="10000300" y="4481075"/>
                  <a:ext cx="219960" cy="384120"/>
                </p14:xfrm>
              </p:contentPart>
            </mc:Choice>
            <mc:Fallback xmlns="">
              <p:pic>
                <p:nvPicPr>
                  <p:cNvPr id="33" name="Ink 32">
                    <a:extLst>
                      <a:ext uri="{FF2B5EF4-FFF2-40B4-BE49-F238E27FC236}">
                        <a16:creationId xmlns:a16="http://schemas.microsoft.com/office/drawing/2014/main" id="{29D93F6E-E07C-46D3-8897-FDF99B7CDFBC}"/>
                      </a:ext>
                    </a:extLst>
                  </p:cNvPr>
                  <p:cNvPicPr/>
                  <p:nvPr/>
                </p:nvPicPr>
                <p:blipFill>
                  <a:blip r:embed="rId78"/>
                  <a:stretch>
                    <a:fillRect/>
                  </a:stretch>
                </p:blipFill>
                <p:spPr>
                  <a:xfrm>
                    <a:off x="9991300" y="4472075"/>
                    <a:ext cx="237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4" name="Ink 33">
                    <a:extLst>
                      <a:ext uri="{FF2B5EF4-FFF2-40B4-BE49-F238E27FC236}">
                        <a16:creationId xmlns:a16="http://schemas.microsoft.com/office/drawing/2014/main" id="{25F1DD3A-436D-4FC6-8934-F074F145DF9D}"/>
                      </a:ext>
                    </a:extLst>
                  </p14:cNvPr>
                  <p14:cNvContentPartPr/>
                  <p14:nvPr/>
                </p14:nvContentPartPr>
                <p14:xfrm>
                  <a:off x="10340500" y="4473875"/>
                  <a:ext cx="4680" cy="134280"/>
                </p14:xfrm>
              </p:contentPart>
            </mc:Choice>
            <mc:Fallback xmlns="">
              <p:pic>
                <p:nvPicPr>
                  <p:cNvPr id="34" name="Ink 33">
                    <a:extLst>
                      <a:ext uri="{FF2B5EF4-FFF2-40B4-BE49-F238E27FC236}">
                        <a16:creationId xmlns:a16="http://schemas.microsoft.com/office/drawing/2014/main" id="{25F1DD3A-436D-4FC6-8934-F074F145DF9D}"/>
                      </a:ext>
                    </a:extLst>
                  </p:cNvPr>
                  <p:cNvPicPr/>
                  <p:nvPr/>
                </p:nvPicPr>
                <p:blipFill>
                  <a:blip r:embed="rId80"/>
                  <a:stretch>
                    <a:fillRect/>
                  </a:stretch>
                </p:blipFill>
                <p:spPr>
                  <a:xfrm>
                    <a:off x="10331500" y="4464875"/>
                    <a:ext cx="223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5" name="Ink 34">
                    <a:extLst>
                      <a:ext uri="{FF2B5EF4-FFF2-40B4-BE49-F238E27FC236}">
                        <a16:creationId xmlns:a16="http://schemas.microsoft.com/office/drawing/2014/main" id="{59ACA770-535C-4133-AEE7-78DF3EB4DEEB}"/>
                      </a:ext>
                    </a:extLst>
                  </p14:cNvPr>
                  <p14:cNvContentPartPr/>
                  <p14:nvPr/>
                </p14:nvContentPartPr>
                <p14:xfrm>
                  <a:off x="10322140" y="4370195"/>
                  <a:ext cx="13320" cy="21960"/>
                </p14:xfrm>
              </p:contentPart>
            </mc:Choice>
            <mc:Fallback xmlns="">
              <p:pic>
                <p:nvPicPr>
                  <p:cNvPr id="35" name="Ink 34">
                    <a:extLst>
                      <a:ext uri="{FF2B5EF4-FFF2-40B4-BE49-F238E27FC236}">
                        <a16:creationId xmlns:a16="http://schemas.microsoft.com/office/drawing/2014/main" id="{59ACA770-535C-4133-AEE7-78DF3EB4DEEB}"/>
                      </a:ext>
                    </a:extLst>
                  </p:cNvPr>
                  <p:cNvPicPr/>
                  <p:nvPr/>
                </p:nvPicPr>
                <p:blipFill>
                  <a:blip r:embed="rId82"/>
                  <a:stretch>
                    <a:fillRect/>
                  </a:stretch>
                </p:blipFill>
                <p:spPr>
                  <a:xfrm>
                    <a:off x="10313140" y="4361195"/>
                    <a:ext cx="30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6" name="Ink 35">
                    <a:extLst>
                      <a:ext uri="{FF2B5EF4-FFF2-40B4-BE49-F238E27FC236}">
                        <a16:creationId xmlns:a16="http://schemas.microsoft.com/office/drawing/2014/main" id="{6762B2C5-F072-4195-A2D9-3DF566899CFA}"/>
                      </a:ext>
                    </a:extLst>
                  </p14:cNvPr>
                  <p14:cNvContentPartPr/>
                  <p14:nvPr/>
                </p14:nvContentPartPr>
                <p14:xfrm>
                  <a:off x="10456060" y="4456595"/>
                  <a:ext cx="139680" cy="173520"/>
                </p14:xfrm>
              </p:contentPart>
            </mc:Choice>
            <mc:Fallback xmlns="">
              <p:pic>
                <p:nvPicPr>
                  <p:cNvPr id="36" name="Ink 35">
                    <a:extLst>
                      <a:ext uri="{FF2B5EF4-FFF2-40B4-BE49-F238E27FC236}">
                        <a16:creationId xmlns:a16="http://schemas.microsoft.com/office/drawing/2014/main" id="{6762B2C5-F072-4195-A2D9-3DF566899CFA}"/>
                      </a:ext>
                    </a:extLst>
                  </p:cNvPr>
                  <p:cNvPicPr/>
                  <p:nvPr/>
                </p:nvPicPr>
                <p:blipFill>
                  <a:blip r:embed="rId84"/>
                  <a:stretch>
                    <a:fillRect/>
                  </a:stretch>
                </p:blipFill>
                <p:spPr>
                  <a:xfrm>
                    <a:off x="10447037" y="4447595"/>
                    <a:ext cx="157366"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7" name="Ink 36">
                    <a:extLst>
                      <a:ext uri="{FF2B5EF4-FFF2-40B4-BE49-F238E27FC236}">
                        <a16:creationId xmlns:a16="http://schemas.microsoft.com/office/drawing/2014/main" id="{EBC22E39-F796-4AEA-9C42-67415FA521F4}"/>
                      </a:ext>
                    </a:extLst>
                  </p14:cNvPr>
                  <p14:cNvContentPartPr/>
                  <p14:nvPr/>
                </p14:nvContentPartPr>
                <p14:xfrm>
                  <a:off x="10701220" y="4354355"/>
                  <a:ext cx="7560" cy="250920"/>
                </p14:xfrm>
              </p:contentPart>
            </mc:Choice>
            <mc:Fallback xmlns="">
              <p:pic>
                <p:nvPicPr>
                  <p:cNvPr id="37" name="Ink 36">
                    <a:extLst>
                      <a:ext uri="{FF2B5EF4-FFF2-40B4-BE49-F238E27FC236}">
                        <a16:creationId xmlns:a16="http://schemas.microsoft.com/office/drawing/2014/main" id="{EBC22E39-F796-4AEA-9C42-67415FA521F4}"/>
                      </a:ext>
                    </a:extLst>
                  </p:cNvPr>
                  <p:cNvPicPr/>
                  <p:nvPr/>
                </p:nvPicPr>
                <p:blipFill>
                  <a:blip r:embed="rId86"/>
                  <a:stretch>
                    <a:fillRect/>
                  </a:stretch>
                </p:blipFill>
                <p:spPr>
                  <a:xfrm>
                    <a:off x="10692220" y="4345355"/>
                    <a:ext cx="25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8" name="Ink 37">
                    <a:extLst>
                      <a:ext uri="{FF2B5EF4-FFF2-40B4-BE49-F238E27FC236}">
                        <a16:creationId xmlns:a16="http://schemas.microsoft.com/office/drawing/2014/main" id="{5F405DFF-4B7B-4C0E-909B-77E36F770994}"/>
                      </a:ext>
                    </a:extLst>
                  </p14:cNvPr>
                  <p14:cNvContentPartPr/>
                  <p14:nvPr/>
                </p14:nvContentPartPr>
                <p14:xfrm>
                  <a:off x="10651180" y="4420955"/>
                  <a:ext cx="137880" cy="25200"/>
                </p14:xfrm>
              </p:contentPart>
            </mc:Choice>
            <mc:Fallback xmlns="">
              <p:pic>
                <p:nvPicPr>
                  <p:cNvPr id="38" name="Ink 37">
                    <a:extLst>
                      <a:ext uri="{FF2B5EF4-FFF2-40B4-BE49-F238E27FC236}">
                        <a16:creationId xmlns:a16="http://schemas.microsoft.com/office/drawing/2014/main" id="{5F405DFF-4B7B-4C0E-909B-77E36F770994}"/>
                      </a:ext>
                    </a:extLst>
                  </p:cNvPr>
                  <p:cNvPicPr/>
                  <p:nvPr/>
                </p:nvPicPr>
                <p:blipFill>
                  <a:blip r:embed="rId88"/>
                  <a:stretch>
                    <a:fillRect/>
                  </a:stretch>
                </p:blipFill>
                <p:spPr>
                  <a:xfrm>
                    <a:off x="10642180" y="4411955"/>
                    <a:ext cx="15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49" name="Ink 448">
                    <a:extLst>
                      <a:ext uri="{FF2B5EF4-FFF2-40B4-BE49-F238E27FC236}">
                        <a16:creationId xmlns:a16="http://schemas.microsoft.com/office/drawing/2014/main" id="{6744D4CF-8BCD-4437-92ED-F6E5BA9BA327}"/>
                      </a:ext>
                    </a:extLst>
                  </p14:cNvPr>
                  <p14:cNvContentPartPr/>
                  <p14:nvPr/>
                </p14:nvContentPartPr>
                <p14:xfrm>
                  <a:off x="10867900" y="4415915"/>
                  <a:ext cx="137520" cy="196920"/>
                </p14:xfrm>
              </p:contentPart>
            </mc:Choice>
            <mc:Fallback xmlns="">
              <p:pic>
                <p:nvPicPr>
                  <p:cNvPr id="449" name="Ink 448">
                    <a:extLst>
                      <a:ext uri="{FF2B5EF4-FFF2-40B4-BE49-F238E27FC236}">
                        <a16:creationId xmlns:a16="http://schemas.microsoft.com/office/drawing/2014/main" id="{6744D4CF-8BCD-4437-92ED-F6E5BA9BA327}"/>
                      </a:ext>
                    </a:extLst>
                  </p:cNvPr>
                  <p:cNvPicPr/>
                  <p:nvPr/>
                </p:nvPicPr>
                <p:blipFill>
                  <a:blip r:embed="rId90"/>
                  <a:stretch>
                    <a:fillRect/>
                  </a:stretch>
                </p:blipFill>
                <p:spPr>
                  <a:xfrm>
                    <a:off x="10858923" y="4406915"/>
                    <a:ext cx="155114"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53" name="Ink 452">
                    <a:extLst>
                      <a:ext uri="{FF2B5EF4-FFF2-40B4-BE49-F238E27FC236}">
                        <a16:creationId xmlns:a16="http://schemas.microsoft.com/office/drawing/2014/main" id="{5EDDCA51-E9AF-4857-9E66-AB127B7C5D5D}"/>
                      </a:ext>
                    </a:extLst>
                  </p14:cNvPr>
                  <p14:cNvContentPartPr/>
                  <p14:nvPr/>
                </p14:nvContentPartPr>
                <p14:xfrm>
                  <a:off x="10995340" y="4426715"/>
                  <a:ext cx="278640" cy="412200"/>
                </p14:xfrm>
              </p:contentPart>
            </mc:Choice>
            <mc:Fallback xmlns="">
              <p:pic>
                <p:nvPicPr>
                  <p:cNvPr id="453" name="Ink 452">
                    <a:extLst>
                      <a:ext uri="{FF2B5EF4-FFF2-40B4-BE49-F238E27FC236}">
                        <a16:creationId xmlns:a16="http://schemas.microsoft.com/office/drawing/2014/main" id="{5EDDCA51-E9AF-4857-9E66-AB127B7C5D5D}"/>
                      </a:ext>
                    </a:extLst>
                  </p:cNvPr>
                  <p:cNvPicPr/>
                  <p:nvPr/>
                </p:nvPicPr>
                <p:blipFill>
                  <a:blip r:embed="rId92"/>
                  <a:stretch>
                    <a:fillRect/>
                  </a:stretch>
                </p:blipFill>
                <p:spPr>
                  <a:xfrm>
                    <a:off x="10986340" y="4417707"/>
                    <a:ext cx="296280" cy="429855"/>
                  </a:xfrm>
                  <a:prstGeom prst="rect">
                    <a:avLst/>
                  </a:prstGeom>
                </p:spPr>
              </p:pic>
            </mc:Fallback>
          </mc:AlternateContent>
        </p:grpSp>
        <p:pic>
          <p:nvPicPr>
            <p:cNvPr id="4" name="Picture 3">
              <a:extLst>
                <a:ext uri="{FF2B5EF4-FFF2-40B4-BE49-F238E27FC236}">
                  <a16:creationId xmlns:a16="http://schemas.microsoft.com/office/drawing/2014/main" id="{21E4D796-FA0B-488D-99D1-57FC4764DC8C}"/>
                </a:ext>
              </a:extLst>
            </p:cNvPr>
            <p:cNvPicPr>
              <a:picLocks noChangeAspect="1"/>
            </p:cNvPicPr>
            <p:nvPr/>
          </p:nvPicPr>
          <p:blipFill>
            <a:blip r:embed="rId93"/>
            <a:stretch>
              <a:fillRect/>
            </a:stretch>
          </p:blipFill>
          <p:spPr>
            <a:xfrm>
              <a:off x="10739482" y="2451274"/>
              <a:ext cx="1335140" cy="1652159"/>
            </a:xfrm>
            <a:prstGeom prst="rect">
              <a:avLst/>
            </a:prstGeom>
          </p:spPr>
        </p:pic>
        <p:pic>
          <p:nvPicPr>
            <p:cNvPr id="6" name="Picture 5">
              <a:extLst>
                <a:ext uri="{FF2B5EF4-FFF2-40B4-BE49-F238E27FC236}">
                  <a16:creationId xmlns:a16="http://schemas.microsoft.com/office/drawing/2014/main" id="{0A948AB1-5390-4D64-B888-066922D7D3B3}"/>
                </a:ext>
              </a:extLst>
            </p:cNvPr>
            <p:cNvPicPr>
              <a:picLocks noChangeAspect="1"/>
            </p:cNvPicPr>
            <p:nvPr/>
          </p:nvPicPr>
          <p:blipFill>
            <a:blip r:embed="rId94"/>
            <a:stretch>
              <a:fillRect/>
            </a:stretch>
          </p:blipFill>
          <p:spPr>
            <a:xfrm>
              <a:off x="9292453" y="2963010"/>
              <a:ext cx="1176630" cy="1121761"/>
            </a:xfrm>
            <a:prstGeom prst="rect">
              <a:avLst/>
            </a:prstGeom>
          </p:spPr>
        </p:pic>
        <p:pic>
          <p:nvPicPr>
            <p:cNvPr id="230" name="Picture 229">
              <a:extLst>
                <a:ext uri="{FF2B5EF4-FFF2-40B4-BE49-F238E27FC236}">
                  <a16:creationId xmlns:a16="http://schemas.microsoft.com/office/drawing/2014/main" id="{2BE23E51-BAEB-4C17-907D-E8A758136BA9}"/>
                </a:ext>
              </a:extLst>
            </p:cNvPr>
            <p:cNvPicPr>
              <a:picLocks noChangeAspect="1"/>
            </p:cNvPicPr>
            <p:nvPr/>
          </p:nvPicPr>
          <p:blipFill>
            <a:blip r:embed="rId94"/>
            <a:stretch>
              <a:fillRect/>
            </a:stretch>
          </p:blipFill>
          <p:spPr>
            <a:xfrm>
              <a:off x="12449307" y="3002483"/>
              <a:ext cx="1176630" cy="1121761"/>
            </a:xfrm>
            <a:prstGeom prst="rect">
              <a:avLst/>
            </a:prstGeom>
          </p:spPr>
        </p:pic>
      </p:grpSp>
      <p:pic>
        <p:nvPicPr>
          <p:cNvPr id="16" name="Picture 15">
            <a:extLst>
              <a:ext uri="{FF2B5EF4-FFF2-40B4-BE49-F238E27FC236}">
                <a16:creationId xmlns:a16="http://schemas.microsoft.com/office/drawing/2014/main" id="{AA7BF54F-F92C-4CFA-BA89-85F869BAD8B8}"/>
              </a:ext>
            </a:extLst>
          </p:cNvPr>
          <p:cNvPicPr>
            <a:picLocks noChangeAspect="1"/>
          </p:cNvPicPr>
          <p:nvPr/>
        </p:nvPicPr>
        <p:blipFill>
          <a:blip r:embed="rId95"/>
          <a:stretch>
            <a:fillRect/>
          </a:stretch>
        </p:blipFill>
        <p:spPr>
          <a:xfrm>
            <a:off x="2991076" y="10261914"/>
            <a:ext cx="445047" cy="445047"/>
          </a:xfrm>
          <a:prstGeom prst="rect">
            <a:avLst/>
          </a:prstGeom>
        </p:spPr>
      </p:pic>
      <p:pic>
        <p:nvPicPr>
          <p:cNvPr id="233" name="Picture 232">
            <a:extLst>
              <a:ext uri="{FF2B5EF4-FFF2-40B4-BE49-F238E27FC236}">
                <a16:creationId xmlns:a16="http://schemas.microsoft.com/office/drawing/2014/main" id="{7B06C65B-ECE4-4100-80CC-DFE559097BD1}"/>
              </a:ext>
            </a:extLst>
          </p:cNvPr>
          <p:cNvPicPr>
            <a:picLocks noChangeAspect="1"/>
          </p:cNvPicPr>
          <p:nvPr/>
        </p:nvPicPr>
        <p:blipFill>
          <a:blip r:embed="rId95"/>
          <a:stretch>
            <a:fillRect/>
          </a:stretch>
        </p:blipFill>
        <p:spPr>
          <a:xfrm>
            <a:off x="17189460" y="8703944"/>
            <a:ext cx="445047" cy="445047"/>
          </a:xfrm>
          <a:prstGeom prst="rect">
            <a:avLst/>
          </a:prstGeom>
        </p:spPr>
      </p:pic>
      <p:grpSp>
        <p:nvGrpSpPr>
          <p:cNvPr id="30" name="Group 29">
            <a:extLst>
              <a:ext uri="{FF2B5EF4-FFF2-40B4-BE49-F238E27FC236}">
                <a16:creationId xmlns:a16="http://schemas.microsoft.com/office/drawing/2014/main" id="{71F834C6-6160-417D-BBB6-E91BBED882DC}"/>
              </a:ext>
            </a:extLst>
          </p:cNvPr>
          <p:cNvGrpSpPr/>
          <p:nvPr/>
        </p:nvGrpSpPr>
        <p:grpSpPr>
          <a:xfrm>
            <a:off x="15492639" y="9282393"/>
            <a:ext cx="3436502" cy="3170925"/>
            <a:chOff x="15492639" y="9282393"/>
            <a:chExt cx="3436502" cy="3170925"/>
          </a:xfrm>
        </p:grpSpPr>
        <p:grpSp>
          <p:nvGrpSpPr>
            <p:cNvPr id="89" name="Group 88">
              <a:extLst>
                <a:ext uri="{FF2B5EF4-FFF2-40B4-BE49-F238E27FC236}">
                  <a16:creationId xmlns:a16="http://schemas.microsoft.com/office/drawing/2014/main" id="{309F30D6-C7B5-4DA4-B590-73D614A14F21}"/>
                </a:ext>
              </a:extLst>
            </p:cNvPr>
            <p:cNvGrpSpPr/>
            <p:nvPr/>
          </p:nvGrpSpPr>
          <p:grpSpPr>
            <a:xfrm>
              <a:off x="15492639" y="9282393"/>
              <a:ext cx="3436502" cy="3170925"/>
              <a:chOff x="15492639" y="9282393"/>
              <a:chExt cx="3436502" cy="3170925"/>
            </a:xfrm>
          </p:grpSpPr>
          <p:grpSp>
            <p:nvGrpSpPr>
              <p:cNvPr id="111" name="Group 110">
                <a:extLst>
                  <a:ext uri="{FF2B5EF4-FFF2-40B4-BE49-F238E27FC236}">
                    <a16:creationId xmlns:a16="http://schemas.microsoft.com/office/drawing/2014/main" id="{9228AB5A-91A0-4936-A24B-49AA3B1ECE77}"/>
                  </a:ext>
                </a:extLst>
              </p:cNvPr>
              <p:cNvGrpSpPr/>
              <p:nvPr/>
            </p:nvGrpSpPr>
            <p:grpSpPr>
              <a:xfrm>
                <a:off x="15492639" y="9282393"/>
                <a:ext cx="3436502" cy="3170925"/>
                <a:chOff x="2969357" y="10047884"/>
                <a:chExt cx="1581202" cy="1559791"/>
              </a:xfrm>
            </p:grpSpPr>
            <p:grpSp>
              <p:nvGrpSpPr>
                <p:cNvPr id="112" name="Group 111">
                  <a:extLst>
                    <a:ext uri="{FF2B5EF4-FFF2-40B4-BE49-F238E27FC236}">
                      <a16:creationId xmlns:a16="http://schemas.microsoft.com/office/drawing/2014/main" id="{F55C2D64-4E41-44E6-B297-CE9AD90EA9AC}"/>
                    </a:ext>
                  </a:extLst>
                </p:cNvPr>
                <p:cNvGrpSpPr/>
                <p:nvPr/>
              </p:nvGrpSpPr>
              <p:grpSpPr>
                <a:xfrm>
                  <a:off x="2969357" y="10047884"/>
                  <a:ext cx="1298291" cy="1221765"/>
                  <a:chOff x="2969357" y="10047884"/>
                  <a:chExt cx="1298291" cy="1221765"/>
                </a:xfrm>
              </p:grpSpPr>
              <mc:AlternateContent xmlns:mc="http://schemas.openxmlformats.org/markup-compatibility/2006" xmlns:p14="http://schemas.microsoft.com/office/powerpoint/2010/main">
                <mc:Choice Requires="p14">
                  <p:contentPart p14:bwMode="auto" r:id="rId96">
                    <p14:nvContentPartPr>
                      <p14:cNvPr id="123" name="Ink 122">
                        <a:extLst>
                          <a:ext uri="{FF2B5EF4-FFF2-40B4-BE49-F238E27FC236}">
                            <a16:creationId xmlns:a16="http://schemas.microsoft.com/office/drawing/2014/main" id="{BA0F389A-D4A7-4073-91DC-C7F27F7620C4}"/>
                          </a:ext>
                        </a:extLst>
                      </p14:cNvPr>
                      <p14:cNvContentPartPr/>
                      <p14:nvPr/>
                    </p14:nvContentPartPr>
                    <p14:xfrm>
                      <a:off x="3982528" y="10047884"/>
                      <a:ext cx="285120" cy="1195560"/>
                    </p14:xfrm>
                  </p:contentPart>
                </mc:Choice>
                <mc:Fallback xmlns="">
                  <p:pic>
                    <p:nvPicPr>
                      <p:cNvPr id="123" name="Ink 122">
                        <a:extLst>
                          <a:ext uri="{FF2B5EF4-FFF2-40B4-BE49-F238E27FC236}">
                            <a16:creationId xmlns:a16="http://schemas.microsoft.com/office/drawing/2014/main" id="{BA0F389A-D4A7-4073-91DC-C7F27F7620C4}"/>
                          </a:ext>
                        </a:extLst>
                      </p:cNvPr>
                      <p:cNvPicPr/>
                      <p:nvPr/>
                    </p:nvPicPr>
                    <p:blipFill>
                      <a:blip r:embed="rId97"/>
                      <a:stretch>
                        <a:fillRect/>
                      </a:stretch>
                    </p:blipFill>
                    <p:spPr>
                      <a:xfrm>
                        <a:off x="3978384" y="10043456"/>
                        <a:ext cx="293243" cy="1204239"/>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4" name="Ink 123">
                        <a:extLst>
                          <a:ext uri="{FF2B5EF4-FFF2-40B4-BE49-F238E27FC236}">
                            <a16:creationId xmlns:a16="http://schemas.microsoft.com/office/drawing/2014/main" id="{2181B0BD-7B19-4DF5-91EC-919BD9477101}"/>
                          </a:ext>
                        </a:extLst>
                      </p14:cNvPr>
                      <p14:cNvContentPartPr/>
                      <p14:nvPr/>
                    </p14:nvContentPartPr>
                    <p14:xfrm>
                      <a:off x="2969357" y="11221049"/>
                      <a:ext cx="1277640" cy="48600"/>
                    </p14:xfrm>
                  </p:contentPart>
                </mc:Choice>
                <mc:Fallback xmlns="">
                  <p:pic>
                    <p:nvPicPr>
                      <p:cNvPr id="124" name="Ink 123">
                        <a:extLst>
                          <a:ext uri="{FF2B5EF4-FFF2-40B4-BE49-F238E27FC236}">
                            <a16:creationId xmlns:a16="http://schemas.microsoft.com/office/drawing/2014/main" id="{2181B0BD-7B19-4DF5-91EC-919BD9477101}"/>
                          </a:ext>
                        </a:extLst>
                      </p:cNvPr>
                      <p:cNvPicPr/>
                      <p:nvPr/>
                    </p:nvPicPr>
                    <p:blipFill>
                      <a:blip r:embed="rId99"/>
                      <a:stretch>
                        <a:fillRect/>
                      </a:stretch>
                    </p:blipFill>
                    <p:spPr>
                      <a:xfrm>
                        <a:off x="2965215" y="11216598"/>
                        <a:ext cx="1285758" cy="5732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5" name="Ink 124">
                        <a:extLst>
                          <a:ext uri="{FF2B5EF4-FFF2-40B4-BE49-F238E27FC236}">
                            <a16:creationId xmlns:a16="http://schemas.microsoft.com/office/drawing/2014/main" id="{1F651732-BD6B-477E-B7A3-FC998C0AB7F6}"/>
                          </a:ext>
                        </a:extLst>
                      </p14:cNvPr>
                      <p14:cNvContentPartPr/>
                      <p14:nvPr/>
                    </p14:nvContentPartPr>
                    <p14:xfrm>
                      <a:off x="2969357" y="10917929"/>
                      <a:ext cx="7200" cy="351720"/>
                    </p14:xfrm>
                  </p:contentPart>
                </mc:Choice>
                <mc:Fallback xmlns="">
                  <p:pic>
                    <p:nvPicPr>
                      <p:cNvPr id="125" name="Ink 124">
                        <a:extLst>
                          <a:ext uri="{FF2B5EF4-FFF2-40B4-BE49-F238E27FC236}">
                            <a16:creationId xmlns:a16="http://schemas.microsoft.com/office/drawing/2014/main" id="{1F651732-BD6B-477E-B7A3-FC998C0AB7F6}"/>
                          </a:ext>
                        </a:extLst>
                      </p:cNvPr>
                      <p:cNvPicPr/>
                      <p:nvPr/>
                    </p:nvPicPr>
                    <p:blipFill>
                      <a:blip r:embed="rId101"/>
                      <a:stretch>
                        <a:fillRect/>
                      </a:stretch>
                    </p:blipFill>
                    <p:spPr>
                      <a:xfrm>
                        <a:off x="2965071" y="10913499"/>
                        <a:ext cx="15600" cy="360402"/>
                      </a:xfrm>
                      <a:prstGeom prst="rect">
                        <a:avLst/>
                      </a:prstGeom>
                    </p:spPr>
                  </p:pic>
                </mc:Fallback>
              </mc:AlternateContent>
            </p:grpSp>
            <p:grpSp>
              <p:nvGrpSpPr>
                <p:cNvPr id="113" name="Group 112">
                  <a:extLst>
                    <a:ext uri="{FF2B5EF4-FFF2-40B4-BE49-F238E27FC236}">
                      <a16:creationId xmlns:a16="http://schemas.microsoft.com/office/drawing/2014/main" id="{F44E37C2-E628-4912-8EB3-E76EFB266094}"/>
                    </a:ext>
                  </a:extLst>
                </p:cNvPr>
                <p:cNvGrpSpPr/>
                <p:nvPr/>
              </p:nvGrpSpPr>
              <p:grpSpPr>
                <a:xfrm>
                  <a:off x="3252268" y="10385910"/>
                  <a:ext cx="1298291" cy="1221765"/>
                  <a:chOff x="2969357" y="10047884"/>
                  <a:chExt cx="1298291" cy="1221765"/>
                </a:xfrm>
              </p:grpSpPr>
              <mc:AlternateContent xmlns:mc="http://schemas.openxmlformats.org/markup-compatibility/2006" xmlns:p14="http://schemas.microsoft.com/office/powerpoint/2010/main">
                <mc:Choice Requires="p14">
                  <p:contentPart p14:bwMode="auto" r:id="rId102">
                    <p14:nvContentPartPr>
                      <p14:cNvPr id="120" name="Ink 119">
                        <a:extLst>
                          <a:ext uri="{FF2B5EF4-FFF2-40B4-BE49-F238E27FC236}">
                            <a16:creationId xmlns:a16="http://schemas.microsoft.com/office/drawing/2014/main" id="{7C71BFFB-EE7E-4C57-A0E4-2E7CFBFF20F1}"/>
                          </a:ext>
                        </a:extLst>
                      </p14:cNvPr>
                      <p14:cNvContentPartPr/>
                      <p14:nvPr/>
                    </p14:nvContentPartPr>
                    <p14:xfrm>
                      <a:off x="3982528" y="10047884"/>
                      <a:ext cx="285120" cy="1195560"/>
                    </p14:xfrm>
                  </p:contentPart>
                </mc:Choice>
                <mc:Fallback xmlns="">
                  <p:pic>
                    <p:nvPicPr>
                      <p:cNvPr id="120" name="Ink 119">
                        <a:extLst>
                          <a:ext uri="{FF2B5EF4-FFF2-40B4-BE49-F238E27FC236}">
                            <a16:creationId xmlns:a16="http://schemas.microsoft.com/office/drawing/2014/main" id="{7C71BFFB-EE7E-4C57-A0E4-2E7CFBFF20F1}"/>
                          </a:ext>
                        </a:extLst>
                      </p:cNvPr>
                      <p:cNvPicPr/>
                      <p:nvPr/>
                    </p:nvPicPr>
                    <p:blipFill>
                      <a:blip r:embed="rId97"/>
                      <a:stretch>
                        <a:fillRect/>
                      </a:stretch>
                    </p:blipFill>
                    <p:spPr>
                      <a:xfrm>
                        <a:off x="3978384" y="10043456"/>
                        <a:ext cx="293243" cy="1204239"/>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1" name="Ink 120">
                        <a:extLst>
                          <a:ext uri="{FF2B5EF4-FFF2-40B4-BE49-F238E27FC236}">
                            <a16:creationId xmlns:a16="http://schemas.microsoft.com/office/drawing/2014/main" id="{61CDB053-BB37-42C4-B8F0-203F071027B7}"/>
                          </a:ext>
                        </a:extLst>
                      </p14:cNvPr>
                      <p14:cNvContentPartPr/>
                      <p14:nvPr/>
                    </p14:nvContentPartPr>
                    <p14:xfrm>
                      <a:off x="2969357" y="11221049"/>
                      <a:ext cx="1277640" cy="48600"/>
                    </p14:xfrm>
                  </p:contentPart>
                </mc:Choice>
                <mc:Fallback xmlns="">
                  <p:pic>
                    <p:nvPicPr>
                      <p:cNvPr id="121" name="Ink 120">
                        <a:extLst>
                          <a:ext uri="{FF2B5EF4-FFF2-40B4-BE49-F238E27FC236}">
                            <a16:creationId xmlns:a16="http://schemas.microsoft.com/office/drawing/2014/main" id="{61CDB053-BB37-42C4-B8F0-203F071027B7}"/>
                          </a:ext>
                        </a:extLst>
                      </p:cNvPr>
                      <p:cNvPicPr/>
                      <p:nvPr/>
                    </p:nvPicPr>
                    <p:blipFill>
                      <a:blip r:embed="rId99"/>
                      <a:stretch>
                        <a:fillRect/>
                      </a:stretch>
                    </p:blipFill>
                    <p:spPr>
                      <a:xfrm>
                        <a:off x="2965215" y="11216598"/>
                        <a:ext cx="1285758" cy="5732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2" name="Ink 121">
                        <a:extLst>
                          <a:ext uri="{FF2B5EF4-FFF2-40B4-BE49-F238E27FC236}">
                            <a16:creationId xmlns:a16="http://schemas.microsoft.com/office/drawing/2014/main" id="{6B50F25C-F345-4C79-BE0E-BEF7ED52EECA}"/>
                          </a:ext>
                        </a:extLst>
                      </p14:cNvPr>
                      <p14:cNvContentPartPr/>
                      <p14:nvPr/>
                    </p14:nvContentPartPr>
                    <p14:xfrm>
                      <a:off x="2969357" y="10917929"/>
                      <a:ext cx="7200" cy="351720"/>
                    </p14:xfrm>
                  </p:contentPart>
                </mc:Choice>
                <mc:Fallback xmlns="">
                  <p:pic>
                    <p:nvPicPr>
                      <p:cNvPr id="122" name="Ink 121">
                        <a:extLst>
                          <a:ext uri="{FF2B5EF4-FFF2-40B4-BE49-F238E27FC236}">
                            <a16:creationId xmlns:a16="http://schemas.microsoft.com/office/drawing/2014/main" id="{6B50F25C-F345-4C79-BE0E-BEF7ED52EECA}"/>
                          </a:ext>
                        </a:extLst>
                      </p:cNvPr>
                      <p:cNvPicPr/>
                      <p:nvPr/>
                    </p:nvPicPr>
                    <p:blipFill>
                      <a:blip r:embed="rId101"/>
                      <a:stretch>
                        <a:fillRect/>
                      </a:stretch>
                    </p:blipFill>
                    <p:spPr>
                      <a:xfrm>
                        <a:off x="2965071" y="10913499"/>
                        <a:ext cx="15600" cy="360402"/>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05">
                <p14:nvContentPartPr>
                  <p14:cNvPr id="642" name="Ink 641">
                    <a:extLst>
                      <a:ext uri="{FF2B5EF4-FFF2-40B4-BE49-F238E27FC236}">
                        <a16:creationId xmlns:a16="http://schemas.microsoft.com/office/drawing/2014/main" id="{BC77C4F3-D20F-4871-B172-056559378DBF}"/>
                      </a:ext>
                    </a:extLst>
                  </p14:cNvPr>
                  <p14:cNvContentPartPr/>
                  <p14:nvPr/>
                </p14:nvContentPartPr>
                <p14:xfrm>
                  <a:off x="15666887" y="11137113"/>
                  <a:ext cx="1449720" cy="1217160"/>
                </p14:xfrm>
              </p:contentPart>
            </mc:Choice>
            <mc:Fallback xmlns="">
              <p:pic>
                <p:nvPicPr>
                  <p:cNvPr id="642" name="Ink 641">
                    <a:extLst>
                      <a:ext uri="{FF2B5EF4-FFF2-40B4-BE49-F238E27FC236}">
                        <a16:creationId xmlns:a16="http://schemas.microsoft.com/office/drawing/2014/main" id="{BC77C4F3-D20F-4871-B172-056559378DBF}"/>
                      </a:ext>
                    </a:extLst>
                  </p:cNvPr>
                  <p:cNvPicPr/>
                  <p:nvPr/>
                </p:nvPicPr>
                <p:blipFill>
                  <a:blip r:embed="rId106"/>
                  <a:stretch>
                    <a:fillRect/>
                  </a:stretch>
                </p:blipFill>
                <p:spPr>
                  <a:xfrm>
                    <a:off x="15657887" y="11128116"/>
                    <a:ext cx="1467360" cy="1234795"/>
                  </a:xfrm>
                  <a:prstGeom prst="rect">
                    <a:avLst/>
                  </a:prstGeom>
                </p:spPr>
              </p:pic>
            </mc:Fallback>
          </mc:AlternateContent>
        </p:grpSp>
        <p:pic>
          <p:nvPicPr>
            <p:cNvPr id="239" name="Picture 238">
              <a:extLst>
                <a:ext uri="{FF2B5EF4-FFF2-40B4-BE49-F238E27FC236}">
                  <a16:creationId xmlns:a16="http://schemas.microsoft.com/office/drawing/2014/main" id="{4421FEB2-E6B5-4E64-9517-EF3B9D6C1508}"/>
                </a:ext>
              </a:extLst>
            </p:cNvPr>
            <p:cNvPicPr>
              <a:picLocks noChangeAspect="1"/>
            </p:cNvPicPr>
            <p:nvPr/>
          </p:nvPicPr>
          <p:blipFill>
            <a:blip r:embed="rId95"/>
            <a:stretch>
              <a:fillRect/>
            </a:stretch>
          </p:blipFill>
          <p:spPr>
            <a:xfrm>
              <a:off x="17801994" y="9418644"/>
              <a:ext cx="445047" cy="445047"/>
            </a:xfrm>
            <a:prstGeom prst="rect">
              <a:avLst/>
            </a:prstGeom>
          </p:spPr>
        </p:pic>
        <p:pic>
          <p:nvPicPr>
            <p:cNvPr id="240" name="Picture 239">
              <a:extLst>
                <a:ext uri="{FF2B5EF4-FFF2-40B4-BE49-F238E27FC236}">
                  <a16:creationId xmlns:a16="http://schemas.microsoft.com/office/drawing/2014/main" id="{7CCE4906-0E77-4D1C-AECC-F5AFF472826C}"/>
                </a:ext>
              </a:extLst>
            </p:cNvPr>
            <p:cNvPicPr>
              <a:picLocks noChangeAspect="1"/>
            </p:cNvPicPr>
            <p:nvPr/>
          </p:nvPicPr>
          <p:blipFill>
            <a:blip r:embed="rId95"/>
            <a:stretch>
              <a:fillRect/>
            </a:stretch>
          </p:blipFill>
          <p:spPr>
            <a:xfrm>
              <a:off x="18422424" y="10031958"/>
              <a:ext cx="445047" cy="445047"/>
            </a:xfrm>
            <a:prstGeom prst="rect">
              <a:avLst/>
            </a:prstGeom>
          </p:spPr>
        </p:pic>
      </p:grpSp>
      <p:pic>
        <p:nvPicPr>
          <p:cNvPr id="448" name="Picture 447" descr="Icon&#10;&#10;Description automatically generated">
            <a:extLst>
              <a:ext uri="{FF2B5EF4-FFF2-40B4-BE49-F238E27FC236}">
                <a16:creationId xmlns:a16="http://schemas.microsoft.com/office/drawing/2014/main" id="{3BB91A84-E28A-41C2-9C8B-C9A4A1BF62A9}"/>
              </a:ext>
            </a:extLst>
          </p:cNvPr>
          <p:cNvPicPr>
            <a:picLocks noChangeAspect="1"/>
          </p:cNvPicPr>
          <p:nvPr/>
        </p:nvPicPr>
        <p:blipFill>
          <a:blip r:embed="rId107"/>
          <a:stretch>
            <a:fillRect/>
          </a:stretch>
        </p:blipFill>
        <p:spPr>
          <a:xfrm>
            <a:off x="3290075" y="8823723"/>
            <a:ext cx="1711631" cy="1711631"/>
          </a:xfrm>
          <a:prstGeom prst="rect">
            <a:avLst/>
          </a:prstGeom>
        </p:spPr>
      </p:pic>
      <p:pic>
        <p:nvPicPr>
          <p:cNvPr id="246" name="Picture 245" descr="Icon&#10;&#10;Description automatically generated">
            <a:extLst>
              <a:ext uri="{FF2B5EF4-FFF2-40B4-BE49-F238E27FC236}">
                <a16:creationId xmlns:a16="http://schemas.microsoft.com/office/drawing/2014/main" id="{0B02CACE-F6DB-4226-A5A4-C7216AF7967C}"/>
              </a:ext>
            </a:extLst>
          </p:cNvPr>
          <p:cNvPicPr>
            <a:picLocks noChangeAspect="1"/>
          </p:cNvPicPr>
          <p:nvPr/>
        </p:nvPicPr>
        <p:blipFill>
          <a:blip r:embed="rId108"/>
          <a:stretch>
            <a:fillRect/>
          </a:stretch>
        </p:blipFill>
        <p:spPr>
          <a:xfrm>
            <a:off x="15468684" y="8743887"/>
            <a:ext cx="1747629" cy="1747629"/>
          </a:xfrm>
          <a:prstGeom prst="rect">
            <a:avLst/>
          </a:prstGeom>
        </p:spPr>
      </p:pic>
      <p:pic>
        <p:nvPicPr>
          <p:cNvPr id="247" name="Picture 246" descr="Icon&#10;&#10;Description automatically generated">
            <a:extLst>
              <a:ext uri="{FF2B5EF4-FFF2-40B4-BE49-F238E27FC236}">
                <a16:creationId xmlns:a16="http://schemas.microsoft.com/office/drawing/2014/main" id="{4336B1E4-556F-41DA-BF76-07FD6CDEDC13}"/>
              </a:ext>
            </a:extLst>
          </p:cNvPr>
          <p:cNvPicPr>
            <a:picLocks noChangeAspect="1"/>
          </p:cNvPicPr>
          <p:nvPr/>
        </p:nvPicPr>
        <p:blipFill>
          <a:blip r:embed="rId107"/>
          <a:stretch>
            <a:fillRect/>
          </a:stretch>
        </p:blipFill>
        <p:spPr>
          <a:xfrm>
            <a:off x="9095800" y="5388435"/>
            <a:ext cx="630614" cy="630614"/>
          </a:xfrm>
          <a:prstGeom prst="rect">
            <a:avLst/>
          </a:prstGeom>
        </p:spPr>
      </p:pic>
      <p:pic>
        <p:nvPicPr>
          <p:cNvPr id="248" name="Picture 247" descr="Icon&#10;&#10;Description automatically generated">
            <a:extLst>
              <a:ext uri="{FF2B5EF4-FFF2-40B4-BE49-F238E27FC236}">
                <a16:creationId xmlns:a16="http://schemas.microsoft.com/office/drawing/2014/main" id="{A0DDA12E-0EDA-40D2-96EC-A07B318DA703}"/>
              </a:ext>
            </a:extLst>
          </p:cNvPr>
          <p:cNvPicPr>
            <a:picLocks noChangeAspect="1"/>
          </p:cNvPicPr>
          <p:nvPr/>
        </p:nvPicPr>
        <p:blipFill>
          <a:blip r:embed="rId108"/>
          <a:stretch>
            <a:fillRect/>
          </a:stretch>
        </p:blipFill>
        <p:spPr>
          <a:xfrm>
            <a:off x="9080862" y="5994968"/>
            <a:ext cx="638025" cy="638025"/>
          </a:xfrm>
          <a:prstGeom prst="rect">
            <a:avLst/>
          </a:prstGeom>
        </p:spPr>
      </p:pic>
      <p:pic>
        <p:nvPicPr>
          <p:cNvPr id="249" name="Picture 248" descr="Icon&#10;&#10;Description automatically generated">
            <a:extLst>
              <a:ext uri="{FF2B5EF4-FFF2-40B4-BE49-F238E27FC236}">
                <a16:creationId xmlns:a16="http://schemas.microsoft.com/office/drawing/2014/main" id="{4DEB57AF-E50E-4116-9469-CB151F217146}"/>
              </a:ext>
            </a:extLst>
          </p:cNvPr>
          <p:cNvPicPr>
            <a:picLocks noChangeAspect="1"/>
          </p:cNvPicPr>
          <p:nvPr/>
        </p:nvPicPr>
        <p:blipFill>
          <a:blip r:embed="rId108"/>
          <a:stretch>
            <a:fillRect/>
          </a:stretch>
        </p:blipFill>
        <p:spPr>
          <a:xfrm>
            <a:off x="9785980" y="5994968"/>
            <a:ext cx="638025" cy="638025"/>
          </a:xfrm>
          <a:prstGeom prst="rect">
            <a:avLst/>
          </a:prstGeom>
        </p:spPr>
      </p:pic>
      <p:pic>
        <p:nvPicPr>
          <p:cNvPr id="250" name="Picture 249" descr="Icon&#10;&#10;Description automatically generated">
            <a:extLst>
              <a:ext uri="{FF2B5EF4-FFF2-40B4-BE49-F238E27FC236}">
                <a16:creationId xmlns:a16="http://schemas.microsoft.com/office/drawing/2014/main" id="{24A113C7-845A-443C-8C2B-9731655D5A67}"/>
              </a:ext>
            </a:extLst>
          </p:cNvPr>
          <p:cNvPicPr>
            <a:picLocks noChangeAspect="1"/>
          </p:cNvPicPr>
          <p:nvPr/>
        </p:nvPicPr>
        <p:blipFill>
          <a:blip r:embed="rId108"/>
          <a:stretch>
            <a:fillRect/>
          </a:stretch>
        </p:blipFill>
        <p:spPr>
          <a:xfrm>
            <a:off x="10491098" y="5994968"/>
            <a:ext cx="638025" cy="638025"/>
          </a:xfrm>
          <a:prstGeom prst="rect">
            <a:avLst/>
          </a:prstGeom>
        </p:spPr>
      </p:pic>
      <mc:AlternateContent xmlns:mc="http://schemas.openxmlformats.org/markup-compatibility/2006" xmlns:p14="http://schemas.microsoft.com/office/powerpoint/2010/main">
        <mc:Choice Requires="p14">
          <p:contentPart p14:bwMode="auto" r:id="rId109">
            <p14:nvContentPartPr>
              <p14:cNvPr id="13" name="Ink 12">
                <a:extLst>
                  <a:ext uri="{FF2B5EF4-FFF2-40B4-BE49-F238E27FC236}">
                    <a16:creationId xmlns:a16="http://schemas.microsoft.com/office/drawing/2014/main" id="{FAFC1FEF-3005-4CD4-9FF9-5D4F498FC1D9}"/>
                  </a:ext>
                </a:extLst>
              </p14:cNvPr>
              <p14:cNvContentPartPr/>
              <p14:nvPr/>
            </p14:nvContentPartPr>
            <p14:xfrm>
              <a:off x="2535452" y="8586138"/>
              <a:ext cx="3302640" cy="211680"/>
            </p14:xfrm>
          </p:contentPart>
        </mc:Choice>
        <mc:Fallback xmlns="">
          <p:pic>
            <p:nvPicPr>
              <p:cNvPr id="13" name="Ink 12">
                <a:extLst>
                  <a:ext uri="{FF2B5EF4-FFF2-40B4-BE49-F238E27FC236}">
                    <a16:creationId xmlns:a16="http://schemas.microsoft.com/office/drawing/2014/main" id="{FAFC1FEF-3005-4CD4-9FF9-5D4F498FC1D9}"/>
                  </a:ext>
                </a:extLst>
              </p:cNvPr>
              <p:cNvPicPr/>
              <p:nvPr/>
            </p:nvPicPr>
            <p:blipFill>
              <a:blip r:embed="rId110"/>
              <a:stretch>
                <a:fillRect/>
              </a:stretch>
            </p:blipFill>
            <p:spPr>
              <a:xfrm>
                <a:off x="2472452" y="8523138"/>
                <a:ext cx="3428280" cy="337320"/>
              </a:xfrm>
              <a:prstGeom prst="rect">
                <a:avLst/>
              </a:prstGeom>
            </p:spPr>
          </p:pic>
        </mc:Fallback>
      </mc:AlternateContent>
      <p:grpSp>
        <p:nvGrpSpPr>
          <p:cNvPr id="31" name="Group 30">
            <a:extLst>
              <a:ext uri="{FF2B5EF4-FFF2-40B4-BE49-F238E27FC236}">
                <a16:creationId xmlns:a16="http://schemas.microsoft.com/office/drawing/2014/main" id="{628CA6F4-3CC2-4D4B-8BE5-4055E5C89447}"/>
              </a:ext>
            </a:extLst>
          </p:cNvPr>
          <p:cNvGrpSpPr/>
          <p:nvPr/>
        </p:nvGrpSpPr>
        <p:grpSpPr>
          <a:xfrm>
            <a:off x="14833528" y="8377538"/>
            <a:ext cx="3135600" cy="2957760"/>
            <a:chOff x="14802493" y="8277407"/>
            <a:chExt cx="3135600" cy="2957760"/>
          </a:xfrm>
        </p:grpSpPr>
        <mc:AlternateContent xmlns:mc="http://schemas.openxmlformats.org/markup-compatibility/2006" xmlns:p14="http://schemas.microsoft.com/office/powerpoint/2010/main">
          <mc:Choice Requires="p14">
            <p:contentPart p14:bwMode="auto" r:id="rId111">
              <p14:nvContentPartPr>
                <p14:cNvPr id="17" name="Ink 16">
                  <a:extLst>
                    <a:ext uri="{FF2B5EF4-FFF2-40B4-BE49-F238E27FC236}">
                      <a16:creationId xmlns:a16="http://schemas.microsoft.com/office/drawing/2014/main" id="{4951813E-7545-4906-BCD4-BB54B8A71878}"/>
                    </a:ext>
                  </a:extLst>
                </p14:cNvPr>
                <p14:cNvContentPartPr/>
                <p14:nvPr/>
              </p14:nvContentPartPr>
              <p14:xfrm>
                <a:off x="14964133" y="8277407"/>
                <a:ext cx="2973960" cy="2957760"/>
              </p14:xfrm>
            </p:contentPart>
          </mc:Choice>
          <mc:Fallback xmlns="">
            <p:pic>
              <p:nvPicPr>
                <p:cNvPr id="17" name="Ink 16">
                  <a:extLst>
                    <a:ext uri="{FF2B5EF4-FFF2-40B4-BE49-F238E27FC236}">
                      <a16:creationId xmlns:a16="http://schemas.microsoft.com/office/drawing/2014/main" id="{4951813E-7545-4906-BCD4-BB54B8A71878}"/>
                    </a:ext>
                  </a:extLst>
                </p:cNvPr>
                <p:cNvPicPr/>
                <p:nvPr/>
              </p:nvPicPr>
              <p:blipFill>
                <a:blip r:embed="rId112"/>
                <a:stretch>
                  <a:fillRect/>
                </a:stretch>
              </p:blipFill>
              <p:spPr>
                <a:xfrm>
                  <a:off x="14901133" y="8214407"/>
                  <a:ext cx="3099600" cy="3083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 name="Ink 17">
                  <a:extLst>
                    <a:ext uri="{FF2B5EF4-FFF2-40B4-BE49-F238E27FC236}">
                      <a16:creationId xmlns:a16="http://schemas.microsoft.com/office/drawing/2014/main" id="{8ECC61FB-C845-4248-9B43-9269E2DE7251}"/>
                    </a:ext>
                  </a:extLst>
                </p14:cNvPr>
                <p14:cNvContentPartPr/>
                <p14:nvPr/>
              </p14:nvContentPartPr>
              <p14:xfrm>
                <a:off x="14802493" y="8281007"/>
                <a:ext cx="3133080" cy="2536200"/>
              </p14:xfrm>
            </p:contentPart>
          </mc:Choice>
          <mc:Fallback xmlns="">
            <p:pic>
              <p:nvPicPr>
                <p:cNvPr id="18" name="Ink 17">
                  <a:extLst>
                    <a:ext uri="{FF2B5EF4-FFF2-40B4-BE49-F238E27FC236}">
                      <a16:creationId xmlns:a16="http://schemas.microsoft.com/office/drawing/2014/main" id="{8ECC61FB-C845-4248-9B43-9269E2DE7251}"/>
                    </a:ext>
                  </a:extLst>
                </p:cNvPr>
                <p:cNvPicPr/>
                <p:nvPr/>
              </p:nvPicPr>
              <p:blipFill>
                <a:blip r:embed="rId114"/>
                <a:stretch>
                  <a:fillRect/>
                </a:stretch>
              </p:blipFill>
              <p:spPr>
                <a:xfrm>
                  <a:off x="14739493" y="8218007"/>
                  <a:ext cx="3258720" cy="2661840"/>
                </a:xfrm>
                <a:prstGeom prst="rect">
                  <a:avLst/>
                </a:prstGeom>
              </p:spPr>
            </p:pic>
          </mc:Fallback>
        </mc:AlternateContent>
      </p:grpSp>
      <p:pic>
        <p:nvPicPr>
          <p:cNvPr id="90" name="Picture 89">
            <a:extLst>
              <a:ext uri="{FF2B5EF4-FFF2-40B4-BE49-F238E27FC236}">
                <a16:creationId xmlns:a16="http://schemas.microsoft.com/office/drawing/2014/main" id="{BC31FA20-F94E-42AC-885A-25197CD5434B}"/>
              </a:ext>
            </a:extLst>
          </p:cNvPr>
          <p:cNvPicPr>
            <a:picLocks noChangeAspect="1"/>
          </p:cNvPicPr>
          <p:nvPr/>
        </p:nvPicPr>
        <p:blipFill>
          <a:blip r:embed="rId115"/>
          <a:stretch>
            <a:fillRect/>
          </a:stretch>
        </p:blipFill>
        <p:spPr>
          <a:xfrm>
            <a:off x="6616358" y="7661412"/>
            <a:ext cx="2628129" cy="2245745"/>
          </a:xfrm>
          <a:prstGeom prst="rect">
            <a:avLst/>
          </a:prstGeom>
        </p:spPr>
      </p:pic>
    </p:spTree>
    <p:extLst>
      <p:ext uri="{BB962C8B-B14F-4D97-AF65-F5344CB8AC3E}">
        <p14:creationId xmlns:p14="http://schemas.microsoft.com/office/powerpoint/2010/main" val="199002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animEffect transition="in" filter="fade">
                                      <p:cBhvr>
                                        <p:cTn id="7" dur="500"/>
                                        <p:tgtEl>
                                          <p:spTgt spid="557"/>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fade">
                                      <p:cBhvr>
                                        <p:cTn id="20" dur="5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animEffect transition="in" filter="wipe(left)">
                                      <p:cBhvr>
                                        <p:cTn id="25" dur="500"/>
                                        <p:tgtEl>
                                          <p:spTgt spid="127"/>
                                        </p:tgtEl>
                                      </p:cBhvr>
                                    </p:animEffect>
                                  </p:childTnLst>
                                </p:cTn>
                              </p:par>
                              <p:par>
                                <p:cTn id="26" presetID="10" presetClass="entr" presetSubtype="0" fill="hold" nodeType="withEffect">
                                  <p:stCondLst>
                                    <p:cond delay="60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22" presetClass="entr" presetSubtype="8" fill="hold" nodeType="withEffect">
                                  <p:stCondLst>
                                    <p:cond delay="500"/>
                                  </p:stCondLst>
                                  <p:childTnLst>
                                    <p:set>
                                      <p:cBhvr>
                                        <p:cTn id="30" dur="1" fill="hold">
                                          <p:stCondLst>
                                            <p:cond delay="0"/>
                                          </p:stCondLst>
                                        </p:cTn>
                                        <p:tgtEl>
                                          <p:spTgt spid="160"/>
                                        </p:tgtEl>
                                        <p:attrNameLst>
                                          <p:attrName>style.visibility</p:attrName>
                                        </p:attrNameLst>
                                      </p:cBhvr>
                                      <p:to>
                                        <p:strVal val="visible"/>
                                      </p:to>
                                    </p:set>
                                    <p:animEffect transition="in" filter="wipe(left)">
                                      <p:cBhvr>
                                        <p:cTn id="31" dur="500"/>
                                        <p:tgtEl>
                                          <p:spTgt spid="160"/>
                                        </p:tgtEl>
                                      </p:cBhvr>
                                    </p:animEffect>
                                  </p:childTnLst>
                                </p:cTn>
                              </p:par>
                              <p:par>
                                <p:cTn id="32" presetID="10" presetClass="entr" presetSubtype="0" fill="hold" nodeType="withEffect">
                                  <p:stCondLst>
                                    <p:cond delay="110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5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par>
                                <p:cTn id="45" presetID="10" presetClass="entr" presetSubtype="0" fill="hold" nodeType="withEffect">
                                  <p:stCondLst>
                                    <p:cond delay="300"/>
                                  </p:stCondLst>
                                  <p:childTnLst>
                                    <p:set>
                                      <p:cBhvr>
                                        <p:cTn id="46" dur="1" fill="hold">
                                          <p:stCondLst>
                                            <p:cond delay="0"/>
                                          </p:stCondLst>
                                        </p:cTn>
                                        <p:tgtEl>
                                          <p:spTgt spid="247"/>
                                        </p:tgtEl>
                                        <p:attrNameLst>
                                          <p:attrName>style.visibility</p:attrName>
                                        </p:attrNameLst>
                                      </p:cBhvr>
                                      <p:to>
                                        <p:strVal val="visible"/>
                                      </p:to>
                                    </p:set>
                                    <p:animEffect transition="in" filter="fade">
                                      <p:cBhvr>
                                        <p:cTn id="47" dur="500"/>
                                        <p:tgtEl>
                                          <p:spTgt spid="247"/>
                                        </p:tgtEl>
                                      </p:cBhvr>
                                    </p:animEffect>
                                  </p:childTnLst>
                                </p:cTn>
                              </p:par>
                              <p:par>
                                <p:cTn id="48" presetID="10" presetClass="entr" presetSubtype="0" fill="hold" nodeType="withEffect">
                                  <p:stCondLst>
                                    <p:cond delay="600"/>
                                  </p:stCondLst>
                                  <p:childTnLst>
                                    <p:set>
                                      <p:cBhvr>
                                        <p:cTn id="49" dur="1" fill="hold">
                                          <p:stCondLst>
                                            <p:cond delay="0"/>
                                          </p:stCondLst>
                                        </p:cTn>
                                        <p:tgtEl>
                                          <p:spTgt spid="248"/>
                                        </p:tgtEl>
                                        <p:attrNameLst>
                                          <p:attrName>style.visibility</p:attrName>
                                        </p:attrNameLst>
                                      </p:cBhvr>
                                      <p:to>
                                        <p:strVal val="visible"/>
                                      </p:to>
                                    </p:set>
                                    <p:animEffect transition="in" filter="fade">
                                      <p:cBhvr>
                                        <p:cTn id="50" dur="500"/>
                                        <p:tgtEl>
                                          <p:spTgt spid="248"/>
                                        </p:tgtEl>
                                      </p:cBhvr>
                                    </p:animEffect>
                                  </p:childTnLst>
                                </p:cTn>
                              </p:par>
                              <p:par>
                                <p:cTn id="51" presetID="10" presetClass="entr" presetSubtype="0" fill="hold" nodeType="withEffect">
                                  <p:stCondLst>
                                    <p:cond delay="70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16"/>
                                        </p:tgtEl>
                                        <p:attrNameLst>
                                          <p:attrName>style.visibility</p:attrName>
                                        </p:attrNameLst>
                                      </p:cBhvr>
                                      <p:to>
                                        <p:strVal val="visible"/>
                                      </p:to>
                                    </p:set>
                                    <p:animEffect transition="in" filter="fade">
                                      <p:cBhvr>
                                        <p:cTn id="58" dur="500"/>
                                        <p:tgtEl>
                                          <p:spTgt spid="4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nodeType="withEffect">
                                  <p:stCondLst>
                                    <p:cond delay="500"/>
                                  </p:stCondLst>
                                  <p:childTnLst>
                                    <p:set>
                                      <p:cBhvr>
                                        <p:cTn id="65" dur="1" fill="hold">
                                          <p:stCondLst>
                                            <p:cond delay="0"/>
                                          </p:stCondLst>
                                        </p:cTn>
                                        <p:tgtEl>
                                          <p:spTgt spid="479"/>
                                        </p:tgtEl>
                                        <p:attrNameLst>
                                          <p:attrName>style.visibility</p:attrName>
                                        </p:attrNameLst>
                                      </p:cBhvr>
                                      <p:to>
                                        <p:strVal val="visible"/>
                                      </p:to>
                                    </p:set>
                                    <p:animEffect transition="in" filter="fade">
                                      <p:cBhvr>
                                        <p:cTn id="66" dur="500"/>
                                        <p:tgtEl>
                                          <p:spTgt spid="479"/>
                                        </p:tgtEl>
                                      </p:cBhvr>
                                    </p:animEffect>
                                  </p:childTnLst>
                                </p:cTn>
                              </p:par>
                              <p:par>
                                <p:cTn id="67" presetID="10" presetClass="entr" presetSubtype="0" fill="hold" nodeType="withEffect">
                                  <p:stCondLst>
                                    <p:cond delay="1000"/>
                                  </p:stCondLst>
                                  <p:childTnLst>
                                    <p:set>
                                      <p:cBhvr>
                                        <p:cTn id="68" dur="1" fill="hold">
                                          <p:stCondLst>
                                            <p:cond delay="0"/>
                                          </p:stCondLst>
                                        </p:cTn>
                                        <p:tgtEl>
                                          <p:spTgt spid="592"/>
                                        </p:tgtEl>
                                        <p:attrNameLst>
                                          <p:attrName>style.visibility</p:attrName>
                                        </p:attrNameLst>
                                      </p:cBhvr>
                                      <p:to>
                                        <p:strVal val="visible"/>
                                      </p:to>
                                    </p:set>
                                    <p:animEffect transition="in" filter="fade">
                                      <p:cBhvr>
                                        <p:cTn id="69" dur="500"/>
                                        <p:tgtEl>
                                          <p:spTgt spid="59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nodeType="withEffect">
                                  <p:stCondLst>
                                    <p:cond delay="500"/>
                                  </p:stCondLst>
                                  <p:childTnLst>
                                    <p:set>
                                      <p:cBhvr>
                                        <p:cTn id="76" dur="1" fill="hold">
                                          <p:stCondLst>
                                            <p:cond delay="0"/>
                                          </p:stCondLst>
                                        </p:cTn>
                                        <p:tgtEl>
                                          <p:spTgt spid="249"/>
                                        </p:tgtEl>
                                        <p:attrNameLst>
                                          <p:attrName>style.visibility</p:attrName>
                                        </p:attrNameLst>
                                      </p:cBhvr>
                                      <p:to>
                                        <p:strVal val="visible"/>
                                      </p:to>
                                    </p:set>
                                    <p:animEffect transition="in" filter="fade">
                                      <p:cBhvr>
                                        <p:cTn id="77" dur="500"/>
                                        <p:tgtEl>
                                          <p:spTgt spid="249"/>
                                        </p:tgtEl>
                                      </p:cBhvr>
                                    </p:animEffect>
                                  </p:childTnLst>
                                </p:cTn>
                              </p:par>
                              <p:par>
                                <p:cTn id="78" presetID="10" presetClass="entr" presetSubtype="0" fill="hold" nodeType="withEffect">
                                  <p:stCondLst>
                                    <p:cond delay="900"/>
                                  </p:stCondLst>
                                  <p:childTnLst>
                                    <p:set>
                                      <p:cBhvr>
                                        <p:cTn id="79" dur="1" fill="hold">
                                          <p:stCondLst>
                                            <p:cond delay="0"/>
                                          </p:stCondLst>
                                        </p:cTn>
                                        <p:tgtEl>
                                          <p:spTgt spid="250"/>
                                        </p:tgtEl>
                                        <p:attrNameLst>
                                          <p:attrName>style.visibility</p:attrName>
                                        </p:attrNameLst>
                                      </p:cBhvr>
                                      <p:to>
                                        <p:strVal val="visible"/>
                                      </p:to>
                                    </p:set>
                                    <p:animEffect transition="in" filter="fade">
                                      <p:cBhvr>
                                        <p:cTn id="80" dur="500"/>
                                        <p:tgtEl>
                                          <p:spTgt spid="250"/>
                                        </p:tgtEl>
                                      </p:cBhvr>
                                    </p:animEffect>
                                  </p:childTnLst>
                                </p:cTn>
                              </p:par>
                              <p:par>
                                <p:cTn id="81" presetID="10" presetClass="entr" presetSubtype="0" fill="hold" nodeType="withEffect">
                                  <p:stCondLst>
                                    <p:cond delay="1400"/>
                                  </p:stCondLst>
                                  <p:childTnLst>
                                    <p:set>
                                      <p:cBhvr>
                                        <p:cTn id="82" dur="1" fill="hold">
                                          <p:stCondLst>
                                            <p:cond delay="0"/>
                                          </p:stCondLst>
                                        </p:cTn>
                                        <p:tgtEl>
                                          <p:spTgt spid="699"/>
                                        </p:tgtEl>
                                        <p:attrNameLst>
                                          <p:attrName>style.visibility</p:attrName>
                                        </p:attrNameLst>
                                      </p:cBhvr>
                                      <p:to>
                                        <p:strVal val="visible"/>
                                      </p:to>
                                    </p:set>
                                    <p:animEffect transition="in" filter="fade">
                                      <p:cBhvr>
                                        <p:cTn id="83" dur="500"/>
                                        <p:tgtEl>
                                          <p:spTgt spid="699"/>
                                        </p:tgtEl>
                                      </p:cBhvr>
                                    </p:animEffect>
                                  </p:childTnLst>
                                </p:cTn>
                              </p:par>
                              <p:par>
                                <p:cTn id="84" presetID="10" presetClass="exit" presetSubtype="0" fill="hold" nodeType="withEffect">
                                  <p:stCondLst>
                                    <p:cond delay="500"/>
                                  </p:stCondLst>
                                  <p:childTnLst>
                                    <p:animEffect transition="out" filter="fade">
                                      <p:cBhvr>
                                        <p:cTn id="85" dur="500"/>
                                        <p:tgtEl>
                                          <p:spTgt spid="85"/>
                                        </p:tgtEl>
                                      </p:cBhvr>
                                    </p:animEffect>
                                    <p:set>
                                      <p:cBhvr>
                                        <p:cTn id="86" dur="1" fill="hold">
                                          <p:stCondLst>
                                            <p:cond delay="499"/>
                                          </p:stCondLst>
                                        </p:cTn>
                                        <p:tgtEl>
                                          <p:spTgt spid="85"/>
                                        </p:tgtEl>
                                        <p:attrNameLst>
                                          <p:attrName>style.visibility</p:attrName>
                                        </p:attrNameLst>
                                      </p:cBhvr>
                                      <p:to>
                                        <p:strVal val="hidden"/>
                                      </p:to>
                                    </p:set>
                                  </p:childTnLst>
                                </p:cTn>
                              </p:par>
                              <p:par>
                                <p:cTn id="87" presetID="10" presetClass="exit" presetSubtype="0" fill="hold" nodeType="withEffect">
                                  <p:stCondLst>
                                    <p:cond delay="500"/>
                                  </p:stCondLst>
                                  <p:childTnLst>
                                    <p:animEffect transition="out" filter="fade">
                                      <p:cBhvr>
                                        <p:cTn id="88" dur="500"/>
                                        <p:tgtEl>
                                          <p:spTgt spid="13"/>
                                        </p:tgtEl>
                                      </p:cBhvr>
                                    </p:animEffect>
                                    <p:set>
                                      <p:cBhvr>
                                        <p:cTn id="89" dur="1" fill="hold">
                                          <p:stCondLst>
                                            <p:cond delay="499"/>
                                          </p:stCondLst>
                                        </p:cTn>
                                        <p:tgtEl>
                                          <p:spTgt spid="1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nodeType="withEffect">
                                  <p:stCondLst>
                                    <p:cond delay="500"/>
                                  </p:stCondLst>
                                  <p:childTnLst>
                                    <p:set>
                                      <p:cBhvr>
                                        <p:cTn id="96" dur="1" fill="hold">
                                          <p:stCondLst>
                                            <p:cond delay="0"/>
                                          </p:stCondLst>
                                        </p:cTn>
                                        <p:tgtEl>
                                          <p:spTgt spid="702"/>
                                        </p:tgtEl>
                                        <p:attrNameLst>
                                          <p:attrName>style.visibility</p:attrName>
                                        </p:attrNameLst>
                                      </p:cBhvr>
                                      <p:to>
                                        <p:strVal val="visible"/>
                                      </p:to>
                                    </p:set>
                                    <p:animEffect transition="in" filter="fade">
                                      <p:cBhvr>
                                        <p:cTn id="97" dur="500"/>
                                        <p:tgtEl>
                                          <p:spTgt spid="702"/>
                                        </p:tgtEl>
                                      </p:cBhvr>
                                    </p:animEffect>
                                  </p:childTnLst>
                                </p:cTn>
                              </p:par>
                              <p:par>
                                <p:cTn id="98" presetID="10" presetClass="exit" presetSubtype="0" fill="hold" nodeType="withEffect">
                                  <p:stCondLst>
                                    <p:cond delay="500"/>
                                  </p:stCondLst>
                                  <p:childTnLst>
                                    <p:animEffect transition="out" filter="fade">
                                      <p:cBhvr>
                                        <p:cTn id="99" dur="500"/>
                                        <p:tgtEl>
                                          <p:spTgt spid="248"/>
                                        </p:tgtEl>
                                      </p:cBhvr>
                                    </p:animEffect>
                                    <p:set>
                                      <p:cBhvr>
                                        <p:cTn id="100" dur="1" fill="hold">
                                          <p:stCondLst>
                                            <p:cond delay="499"/>
                                          </p:stCondLst>
                                        </p:cTn>
                                        <p:tgtEl>
                                          <p:spTgt spid="24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nodeType="clickEffect">
                                  <p:stCondLst>
                                    <p:cond delay="0"/>
                                  </p:stCondLst>
                                  <p:childTnLst>
                                    <p:animEffect transition="out" filter="fade">
                                      <p:cBhvr>
                                        <p:cTn id="104" dur="500"/>
                                        <p:tgtEl>
                                          <p:spTgt spid="127"/>
                                        </p:tgtEl>
                                      </p:cBhvr>
                                    </p:animEffect>
                                    <p:set>
                                      <p:cBhvr>
                                        <p:cTn id="105" dur="1" fill="hold">
                                          <p:stCondLst>
                                            <p:cond delay="499"/>
                                          </p:stCondLst>
                                        </p:cTn>
                                        <p:tgtEl>
                                          <p:spTgt spid="127"/>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160"/>
                                        </p:tgtEl>
                                      </p:cBhvr>
                                    </p:animEffect>
                                    <p:set>
                                      <p:cBhvr>
                                        <p:cTn id="108" dur="1" fill="hold">
                                          <p:stCondLst>
                                            <p:cond delay="499"/>
                                          </p:stCondLst>
                                        </p:cTn>
                                        <p:tgtEl>
                                          <p:spTgt spid="160"/>
                                        </p:tgtEl>
                                        <p:attrNameLst>
                                          <p:attrName>style.visibility</p:attrName>
                                        </p:attrNameLst>
                                      </p:cBhvr>
                                      <p:to>
                                        <p:strVal val="hidden"/>
                                      </p:to>
                                    </p:set>
                                  </p:childTnLst>
                                </p:cTn>
                              </p:par>
                              <p:par>
                                <p:cTn id="109" presetID="64" presetClass="path" presetSubtype="0" accel="50000" decel="50000" fill="hold" nodeType="withEffect">
                                  <p:stCondLst>
                                    <p:cond delay="0"/>
                                  </p:stCondLst>
                                  <p:childTnLst>
                                    <p:animMotion origin="layout" path="M -4.47773E-6 2.22222E-6 L 0.06571 -0.37465 " pathEditMode="relative" rAng="0" ptsTypes="AA">
                                      <p:cBhvr>
                                        <p:cTn id="110" dur="900" fill="hold"/>
                                        <p:tgtEl>
                                          <p:spTgt spid="116"/>
                                        </p:tgtEl>
                                        <p:attrNameLst>
                                          <p:attrName>ppt_x</p:attrName>
                                          <p:attrName>ppt_y</p:attrName>
                                        </p:attrNameLst>
                                      </p:cBhvr>
                                      <p:rCtr x="3282" y="-18738"/>
                                    </p:animMotion>
                                  </p:childTnLst>
                                </p:cTn>
                              </p:par>
                              <p:par>
                                <p:cTn id="111" presetID="22" presetClass="entr" presetSubtype="8" fill="hold" nodeType="withEffect">
                                  <p:stCondLst>
                                    <p:cond delay="1100"/>
                                  </p:stCondLst>
                                  <p:childTnLst>
                                    <p:set>
                                      <p:cBhvr>
                                        <p:cTn id="112" dur="1" fill="hold">
                                          <p:stCondLst>
                                            <p:cond delay="0"/>
                                          </p:stCondLst>
                                        </p:cTn>
                                        <p:tgtEl>
                                          <p:spTgt spid="530"/>
                                        </p:tgtEl>
                                        <p:attrNameLst>
                                          <p:attrName>style.visibility</p:attrName>
                                        </p:attrNameLst>
                                      </p:cBhvr>
                                      <p:to>
                                        <p:strVal val="visible"/>
                                      </p:to>
                                    </p:set>
                                    <p:animEffect transition="in" filter="wipe(left)">
                                      <p:cBhvr>
                                        <p:cTn id="113" dur="5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35AEBC-784C-4FF0-8FAC-502CEEE4915E}"/>
              </a:ext>
            </a:extLst>
          </p:cNvPr>
          <p:cNvSpPr>
            <a:spLocks noGrp="1"/>
          </p:cNvSpPr>
          <p:nvPr>
            <p:ph type="title"/>
          </p:nvPr>
        </p:nvSpPr>
        <p:spPr>
          <a:xfrm>
            <a:off x="776809" y="661595"/>
            <a:ext cx="22152921" cy="1898784"/>
          </a:xfrm>
        </p:spPr>
        <p:txBody>
          <a:bodyPr>
            <a:normAutofit/>
          </a:bodyPr>
          <a:lstStyle/>
          <a:p>
            <a:r>
              <a:rPr lang="en-US" sz="7200">
                <a:effectLst>
                  <a:outerShdw blurRad="38100" dist="38100" dir="2700000" algn="tl">
                    <a:srgbClr val="000000">
                      <a:alpha val="43137"/>
                    </a:srgbClr>
                  </a:outerShdw>
                </a:effectLst>
                <a:latin typeface="Gilmer" panose="00000500000000000000" pitchFamily="50" charset="0"/>
              </a:rPr>
              <a:t>Consul - Network Infrastructure Automation</a:t>
            </a:r>
          </a:p>
        </p:txBody>
      </p:sp>
      <p:sp>
        <p:nvSpPr>
          <p:cNvPr id="240" name="Rectangle 239">
            <a:extLst>
              <a:ext uri="{FF2B5EF4-FFF2-40B4-BE49-F238E27FC236}">
                <a16:creationId xmlns:a16="http://schemas.microsoft.com/office/drawing/2014/main" id="{B6D533EA-BE9C-4B06-83E3-8A0E4D56A45D}"/>
              </a:ext>
            </a:extLst>
          </p:cNvPr>
          <p:cNvSpPr/>
          <p:nvPr/>
        </p:nvSpPr>
        <p:spPr>
          <a:xfrm>
            <a:off x="2905275" y="8386784"/>
            <a:ext cx="2487334" cy="2396005"/>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245" name="Rectangle 244">
            <a:extLst>
              <a:ext uri="{FF2B5EF4-FFF2-40B4-BE49-F238E27FC236}">
                <a16:creationId xmlns:a16="http://schemas.microsoft.com/office/drawing/2014/main" id="{D61352C5-3D5B-4DD9-A1E1-98AB068F9F44}"/>
              </a:ext>
            </a:extLst>
          </p:cNvPr>
          <p:cNvSpPr/>
          <p:nvPr/>
        </p:nvSpPr>
        <p:spPr>
          <a:xfrm>
            <a:off x="6610350" y="10676758"/>
            <a:ext cx="3480201" cy="2212270"/>
          </a:xfrm>
          <a:prstGeom prst="rect">
            <a:avLst/>
          </a:prstGeom>
          <a:solidFill>
            <a:srgbClr val="C000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248" name="Rectangle 247">
            <a:extLst>
              <a:ext uri="{FF2B5EF4-FFF2-40B4-BE49-F238E27FC236}">
                <a16:creationId xmlns:a16="http://schemas.microsoft.com/office/drawing/2014/main" id="{8D64DC2F-7925-4DE3-AD07-15BC190247F8}"/>
              </a:ext>
            </a:extLst>
          </p:cNvPr>
          <p:cNvSpPr/>
          <p:nvPr/>
        </p:nvSpPr>
        <p:spPr>
          <a:xfrm>
            <a:off x="12699805" y="10654372"/>
            <a:ext cx="2410676" cy="221227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mc:AlternateContent xmlns:mc="http://schemas.openxmlformats.org/markup-compatibility/2006" xmlns:p14="http://schemas.microsoft.com/office/powerpoint/2010/main">
        <mc:Choice Requires="p14">
          <p:contentPart p14:bwMode="auto" r:id="rId3">
            <p14:nvContentPartPr>
              <p14:cNvPr id="249" name="Ink 248">
                <a:extLst>
                  <a:ext uri="{FF2B5EF4-FFF2-40B4-BE49-F238E27FC236}">
                    <a16:creationId xmlns:a16="http://schemas.microsoft.com/office/drawing/2014/main" id="{810FAB8F-BAE9-4366-9310-CA205B5FB063}"/>
                  </a:ext>
                </a:extLst>
              </p14:cNvPr>
              <p14:cNvContentPartPr/>
              <p14:nvPr/>
            </p14:nvContentPartPr>
            <p14:xfrm>
              <a:off x="13257903" y="10896651"/>
              <a:ext cx="785520" cy="523440"/>
            </p14:xfrm>
          </p:contentPart>
        </mc:Choice>
        <mc:Fallback xmlns="">
          <p:pic>
            <p:nvPicPr>
              <p:cNvPr id="249" name="Ink 248">
                <a:extLst>
                  <a:ext uri="{FF2B5EF4-FFF2-40B4-BE49-F238E27FC236}">
                    <a16:creationId xmlns:a16="http://schemas.microsoft.com/office/drawing/2014/main" id="{810FAB8F-BAE9-4366-9310-CA205B5FB063}"/>
                  </a:ext>
                </a:extLst>
              </p:cNvPr>
              <p:cNvPicPr/>
              <p:nvPr/>
            </p:nvPicPr>
            <p:blipFill>
              <a:blip r:embed="rId4"/>
              <a:stretch>
                <a:fillRect/>
              </a:stretch>
            </p:blipFill>
            <p:spPr>
              <a:xfrm>
                <a:off x="13248903" y="10887651"/>
                <a:ext cx="803160" cy="541080"/>
              </a:xfrm>
              <a:prstGeom prst="rect">
                <a:avLst/>
              </a:prstGeom>
            </p:spPr>
          </p:pic>
        </mc:Fallback>
      </mc:AlternateContent>
      <p:grpSp>
        <p:nvGrpSpPr>
          <p:cNvPr id="236" name="Group 235">
            <a:extLst>
              <a:ext uri="{FF2B5EF4-FFF2-40B4-BE49-F238E27FC236}">
                <a16:creationId xmlns:a16="http://schemas.microsoft.com/office/drawing/2014/main" id="{5275F713-4414-4F49-AA59-D6E06C4C9891}"/>
              </a:ext>
            </a:extLst>
          </p:cNvPr>
          <p:cNvGrpSpPr/>
          <p:nvPr/>
        </p:nvGrpSpPr>
        <p:grpSpPr>
          <a:xfrm>
            <a:off x="8932807" y="2415217"/>
            <a:ext cx="5054797" cy="4343590"/>
            <a:chOff x="8932807" y="2415217"/>
            <a:chExt cx="5054797" cy="4343590"/>
          </a:xfrm>
        </p:grpSpPr>
        <p:sp>
          <p:nvSpPr>
            <p:cNvPr id="237" name="Rectangle 236">
              <a:extLst>
                <a:ext uri="{FF2B5EF4-FFF2-40B4-BE49-F238E27FC236}">
                  <a16:creationId xmlns:a16="http://schemas.microsoft.com/office/drawing/2014/main" id="{D539CA1D-0C71-4880-9BF0-08DFACD1D95F}"/>
                </a:ext>
              </a:extLst>
            </p:cNvPr>
            <p:cNvSpPr/>
            <p:nvPr/>
          </p:nvSpPr>
          <p:spPr>
            <a:xfrm>
              <a:off x="8932807" y="2415217"/>
              <a:ext cx="5054797" cy="4343590"/>
            </a:xfrm>
            <a:prstGeom prst="rect">
              <a:avLst/>
            </a:prstGeom>
            <a:solidFill>
              <a:srgbClr val="FFFFFF">
                <a:alpha val="5000"/>
              </a:srgb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nvGrpSpPr>
            <p:cNvPr id="238" name="Group 237">
              <a:extLst>
                <a:ext uri="{FF2B5EF4-FFF2-40B4-BE49-F238E27FC236}">
                  <a16:creationId xmlns:a16="http://schemas.microsoft.com/office/drawing/2014/main" id="{FEE6D091-D625-4207-B83D-9367FCC33F9A}"/>
                </a:ext>
              </a:extLst>
            </p:cNvPr>
            <p:cNvGrpSpPr/>
            <p:nvPr/>
          </p:nvGrpSpPr>
          <p:grpSpPr>
            <a:xfrm>
              <a:off x="11903654" y="5334221"/>
              <a:ext cx="1690200" cy="1164488"/>
              <a:chOff x="9583780" y="3700707"/>
              <a:chExt cx="1690200" cy="1164488"/>
            </a:xfrm>
          </p:grpSpPr>
          <mc:AlternateContent xmlns:mc="http://schemas.openxmlformats.org/markup-compatibility/2006" xmlns:p14="http://schemas.microsoft.com/office/powerpoint/2010/main">
            <mc:Choice Requires="p14">
              <p:contentPart p14:bwMode="auto" r:id="rId5">
                <p14:nvContentPartPr>
                  <p14:cNvPr id="251" name="Ink 250">
                    <a:extLst>
                      <a:ext uri="{FF2B5EF4-FFF2-40B4-BE49-F238E27FC236}">
                        <a16:creationId xmlns:a16="http://schemas.microsoft.com/office/drawing/2014/main" id="{822CDE31-1670-4B05-A05E-8DC8F04A49CD}"/>
                      </a:ext>
                    </a:extLst>
                  </p14:cNvPr>
                  <p14:cNvContentPartPr/>
                  <p14:nvPr/>
                </p14:nvContentPartPr>
                <p14:xfrm>
                  <a:off x="9646388" y="3700707"/>
                  <a:ext cx="219600" cy="395640"/>
                </p14:xfrm>
              </p:contentPart>
            </mc:Choice>
            <mc:Fallback xmlns="">
              <p:pic>
                <p:nvPicPr>
                  <p:cNvPr id="251" name="Ink 250">
                    <a:extLst>
                      <a:ext uri="{FF2B5EF4-FFF2-40B4-BE49-F238E27FC236}">
                        <a16:creationId xmlns:a16="http://schemas.microsoft.com/office/drawing/2014/main" id="{822CDE31-1670-4B05-A05E-8DC8F04A49CD}"/>
                      </a:ext>
                    </a:extLst>
                  </p:cNvPr>
                  <p:cNvPicPr/>
                  <p:nvPr/>
                </p:nvPicPr>
                <p:blipFill>
                  <a:blip r:embed="rId6"/>
                  <a:stretch>
                    <a:fillRect/>
                  </a:stretch>
                </p:blipFill>
                <p:spPr>
                  <a:xfrm>
                    <a:off x="9637388" y="3691699"/>
                    <a:ext cx="237240" cy="413296"/>
                  </a:xfrm>
                  <a:prstGeom prst="rect">
                    <a:avLst/>
                  </a:prstGeom>
                </p:spPr>
              </p:pic>
            </mc:Fallback>
          </mc:AlternateContent>
          <p:grpSp>
            <p:nvGrpSpPr>
              <p:cNvPr id="253" name="Group 252">
                <a:extLst>
                  <a:ext uri="{FF2B5EF4-FFF2-40B4-BE49-F238E27FC236}">
                    <a16:creationId xmlns:a16="http://schemas.microsoft.com/office/drawing/2014/main" id="{DB732E71-954C-447C-A979-0597964BBA9F}"/>
                  </a:ext>
                </a:extLst>
              </p:cNvPr>
              <p:cNvGrpSpPr/>
              <p:nvPr/>
            </p:nvGrpSpPr>
            <p:grpSpPr>
              <a:xfrm>
                <a:off x="9950948" y="3769107"/>
                <a:ext cx="1293840" cy="331920"/>
                <a:chOff x="9950948" y="3769107"/>
                <a:chExt cx="1293840" cy="331920"/>
              </a:xfrm>
            </p:grpSpPr>
            <mc:AlternateContent xmlns:mc="http://schemas.openxmlformats.org/markup-compatibility/2006" xmlns:p14="http://schemas.microsoft.com/office/powerpoint/2010/main">
              <mc:Choice Requires="p14">
                <p:contentPart p14:bwMode="auto" r:id="rId7">
                  <p14:nvContentPartPr>
                    <p14:cNvPr id="333" name="Ink 332">
                      <a:extLst>
                        <a:ext uri="{FF2B5EF4-FFF2-40B4-BE49-F238E27FC236}">
                          <a16:creationId xmlns:a16="http://schemas.microsoft.com/office/drawing/2014/main" id="{2775709F-CEA9-41E4-8270-8AE7B873D44B}"/>
                        </a:ext>
                      </a:extLst>
                    </p14:cNvPr>
                    <p14:cNvContentPartPr/>
                    <p14:nvPr/>
                  </p14:nvContentPartPr>
                  <p14:xfrm>
                    <a:off x="9950948" y="3883227"/>
                    <a:ext cx="166680" cy="197640"/>
                  </p14:xfrm>
                </p:contentPart>
              </mc:Choice>
              <mc:Fallback xmlns="">
                <p:pic>
                  <p:nvPicPr>
                    <p:cNvPr id="333" name="Ink 332">
                      <a:extLst>
                        <a:ext uri="{FF2B5EF4-FFF2-40B4-BE49-F238E27FC236}">
                          <a16:creationId xmlns:a16="http://schemas.microsoft.com/office/drawing/2014/main" id="{2775709F-CEA9-41E4-8270-8AE7B873D44B}"/>
                        </a:ext>
                      </a:extLst>
                    </p:cNvPr>
                    <p:cNvPicPr/>
                    <p:nvPr/>
                  </p:nvPicPr>
                  <p:blipFill>
                    <a:blip r:embed="rId8"/>
                    <a:stretch>
                      <a:fillRect/>
                    </a:stretch>
                  </p:blipFill>
                  <p:spPr>
                    <a:xfrm>
                      <a:off x="9941948" y="3874211"/>
                      <a:ext cx="184320" cy="21531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4" name="Ink 333">
                      <a:extLst>
                        <a:ext uri="{FF2B5EF4-FFF2-40B4-BE49-F238E27FC236}">
                          <a16:creationId xmlns:a16="http://schemas.microsoft.com/office/drawing/2014/main" id="{93650B48-EB1A-4A4E-AAD2-F9712BA7D983}"/>
                        </a:ext>
                      </a:extLst>
                    </p14:cNvPr>
                    <p14:cNvContentPartPr/>
                    <p14:nvPr/>
                  </p14:nvContentPartPr>
                  <p14:xfrm>
                    <a:off x="10208348" y="3897267"/>
                    <a:ext cx="135720" cy="166680"/>
                  </p14:xfrm>
                </p:contentPart>
              </mc:Choice>
              <mc:Fallback xmlns="">
                <p:pic>
                  <p:nvPicPr>
                    <p:cNvPr id="334" name="Ink 333">
                      <a:extLst>
                        <a:ext uri="{FF2B5EF4-FFF2-40B4-BE49-F238E27FC236}">
                          <a16:creationId xmlns:a16="http://schemas.microsoft.com/office/drawing/2014/main" id="{93650B48-EB1A-4A4E-AAD2-F9712BA7D983}"/>
                        </a:ext>
                      </a:extLst>
                    </p:cNvPr>
                    <p:cNvPicPr/>
                    <p:nvPr/>
                  </p:nvPicPr>
                  <p:blipFill>
                    <a:blip r:embed="rId10"/>
                    <a:stretch>
                      <a:fillRect/>
                    </a:stretch>
                  </p:blipFill>
                  <p:spPr>
                    <a:xfrm>
                      <a:off x="10199348" y="3888267"/>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5" name="Ink 334">
                      <a:extLst>
                        <a:ext uri="{FF2B5EF4-FFF2-40B4-BE49-F238E27FC236}">
                          <a16:creationId xmlns:a16="http://schemas.microsoft.com/office/drawing/2014/main" id="{006C3475-0B30-44DF-BB32-266463467BE2}"/>
                        </a:ext>
                      </a:extLst>
                    </p14:cNvPr>
                    <p14:cNvContentPartPr/>
                    <p14:nvPr/>
                  </p14:nvContentPartPr>
                  <p14:xfrm>
                    <a:off x="10438748" y="3892227"/>
                    <a:ext cx="163800" cy="204120"/>
                  </p14:xfrm>
                </p:contentPart>
              </mc:Choice>
              <mc:Fallback xmlns="">
                <p:pic>
                  <p:nvPicPr>
                    <p:cNvPr id="335" name="Ink 334">
                      <a:extLst>
                        <a:ext uri="{FF2B5EF4-FFF2-40B4-BE49-F238E27FC236}">
                          <a16:creationId xmlns:a16="http://schemas.microsoft.com/office/drawing/2014/main" id="{006C3475-0B30-44DF-BB32-266463467BE2}"/>
                        </a:ext>
                      </a:extLst>
                    </p:cNvPr>
                    <p:cNvPicPr/>
                    <p:nvPr/>
                  </p:nvPicPr>
                  <p:blipFill>
                    <a:blip r:embed="rId12"/>
                    <a:stretch>
                      <a:fillRect/>
                    </a:stretch>
                  </p:blipFill>
                  <p:spPr>
                    <a:xfrm>
                      <a:off x="10429768" y="3883243"/>
                      <a:ext cx="181401" cy="22172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6" name="Ink 335">
                      <a:extLst>
                        <a:ext uri="{FF2B5EF4-FFF2-40B4-BE49-F238E27FC236}">
                          <a16:creationId xmlns:a16="http://schemas.microsoft.com/office/drawing/2014/main" id="{C09DA60B-0652-433C-8B05-C60B9EF71CA1}"/>
                        </a:ext>
                      </a:extLst>
                    </p14:cNvPr>
                    <p14:cNvContentPartPr/>
                    <p14:nvPr/>
                  </p14:nvContentPartPr>
                  <p14:xfrm>
                    <a:off x="10709468" y="3903027"/>
                    <a:ext cx="11160" cy="198000"/>
                  </p14:xfrm>
                </p:contentPart>
              </mc:Choice>
              <mc:Fallback xmlns="">
                <p:pic>
                  <p:nvPicPr>
                    <p:cNvPr id="336" name="Ink 335">
                      <a:extLst>
                        <a:ext uri="{FF2B5EF4-FFF2-40B4-BE49-F238E27FC236}">
                          <a16:creationId xmlns:a16="http://schemas.microsoft.com/office/drawing/2014/main" id="{C09DA60B-0652-433C-8B05-C60B9EF71CA1}"/>
                        </a:ext>
                      </a:extLst>
                    </p:cNvPr>
                    <p:cNvPicPr/>
                    <p:nvPr/>
                  </p:nvPicPr>
                  <p:blipFill>
                    <a:blip r:embed="rId14"/>
                    <a:stretch>
                      <a:fillRect/>
                    </a:stretch>
                  </p:blipFill>
                  <p:spPr>
                    <a:xfrm>
                      <a:off x="10700468" y="3894011"/>
                      <a:ext cx="28800" cy="21567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7" name="Ink 336">
                      <a:extLst>
                        <a:ext uri="{FF2B5EF4-FFF2-40B4-BE49-F238E27FC236}">
                          <a16:creationId xmlns:a16="http://schemas.microsoft.com/office/drawing/2014/main" id="{D000B22D-AD21-4E4A-95AA-90851BA4C929}"/>
                        </a:ext>
                      </a:extLst>
                    </p14:cNvPr>
                    <p14:cNvContentPartPr/>
                    <p14:nvPr/>
                  </p14:nvContentPartPr>
                  <p14:xfrm>
                    <a:off x="10709828" y="3769107"/>
                    <a:ext cx="7920" cy="6120"/>
                  </p14:xfrm>
                </p:contentPart>
              </mc:Choice>
              <mc:Fallback xmlns="">
                <p:pic>
                  <p:nvPicPr>
                    <p:cNvPr id="337" name="Ink 336">
                      <a:extLst>
                        <a:ext uri="{FF2B5EF4-FFF2-40B4-BE49-F238E27FC236}">
                          <a16:creationId xmlns:a16="http://schemas.microsoft.com/office/drawing/2014/main" id="{D000B22D-AD21-4E4A-95AA-90851BA4C929}"/>
                        </a:ext>
                      </a:extLst>
                    </p:cNvPr>
                    <p:cNvPicPr/>
                    <p:nvPr/>
                  </p:nvPicPr>
                  <p:blipFill>
                    <a:blip r:embed="rId16"/>
                    <a:stretch>
                      <a:fillRect/>
                    </a:stretch>
                  </p:blipFill>
                  <p:spPr>
                    <a:xfrm>
                      <a:off x="10700828" y="3760107"/>
                      <a:ext cx="255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8" name="Ink 337">
                      <a:extLst>
                        <a:ext uri="{FF2B5EF4-FFF2-40B4-BE49-F238E27FC236}">
                          <a16:creationId xmlns:a16="http://schemas.microsoft.com/office/drawing/2014/main" id="{110DE51C-2DF1-481B-9233-458A7EEED45D}"/>
                        </a:ext>
                      </a:extLst>
                    </p14:cNvPr>
                    <p14:cNvContentPartPr/>
                    <p14:nvPr/>
                  </p14:nvContentPartPr>
                  <p14:xfrm>
                    <a:off x="10839068" y="3854067"/>
                    <a:ext cx="177840" cy="233640"/>
                  </p14:xfrm>
                </p:contentPart>
              </mc:Choice>
              <mc:Fallback xmlns="">
                <p:pic>
                  <p:nvPicPr>
                    <p:cNvPr id="338" name="Ink 337">
                      <a:extLst>
                        <a:ext uri="{FF2B5EF4-FFF2-40B4-BE49-F238E27FC236}">
                          <a16:creationId xmlns:a16="http://schemas.microsoft.com/office/drawing/2014/main" id="{110DE51C-2DF1-481B-9233-458A7EEED45D}"/>
                        </a:ext>
                      </a:extLst>
                    </p:cNvPr>
                    <p:cNvPicPr/>
                    <p:nvPr/>
                  </p:nvPicPr>
                  <p:blipFill>
                    <a:blip r:embed="rId18"/>
                    <a:stretch>
                      <a:fillRect/>
                    </a:stretch>
                  </p:blipFill>
                  <p:spPr>
                    <a:xfrm>
                      <a:off x="10830086" y="3845081"/>
                      <a:ext cx="195444" cy="25125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9" name="Ink 338">
                      <a:extLst>
                        <a:ext uri="{FF2B5EF4-FFF2-40B4-BE49-F238E27FC236}">
                          <a16:creationId xmlns:a16="http://schemas.microsoft.com/office/drawing/2014/main" id="{B4B09913-72C3-41DF-9652-7522E6331716}"/>
                        </a:ext>
                      </a:extLst>
                    </p14:cNvPr>
                    <p14:cNvContentPartPr/>
                    <p14:nvPr/>
                  </p14:nvContentPartPr>
                  <p14:xfrm>
                    <a:off x="11080988" y="3849027"/>
                    <a:ext cx="163800" cy="219240"/>
                  </p14:xfrm>
                </p:contentPart>
              </mc:Choice>
              <mc:Fallback xmlns="">
                <p:pic>
                  <p:nvPicPr>
                    <p:cNvPr id="339" name="Ink 338">
                      <a:extLst>
                        <a:ext uri="{FF2B5EF4-FFF2-40B4-BE49-F238E27FC236}">
                          <a16:creationId xmlns:a16="http://schemas.microsoft.com/office/drawing/2014/main" id="{B4B09913-72C3-41DF-9652-7522E6331716}"/>
                        </a:ext>
                      </a:extLst>
                    </p:cNvPr>
                    <p:cNvPicPr/>
                    <p:nvPr/>
                  </p:nvPicPr>
                  <p:blipFill>
                    <a:blip r:embed="rId20"/>
                    <a:stretch>
                      <a:fillRect/>
                    </a:stretch>
                  </p:blipFill>
                  <p:spPr>
                    <a:xfrm>
                      <a:off x="11071988" y="3840027"/>
                      <a:ext cx="181440" cy="236880"/>
                    </a:xfrm>
                    <a:prstGeom prst="rect">
                      <a:avLst/>
                    </a:prstGeom>
                  </p:spPr>
                </p:pic>
              </mc:Fallback>
            </mc:AlternateContent>
          </p:grpSp>
          <p:grpSp>
            <p:nvGrpSpPr>
              <p:cNvPr id="302" name="Group 301">
                <a:extLst>
                  <a:ext uri="{FF2B5EF4-FFF2-40B4-BE49-F238E27FC236}">
                    <a16:creationId xmlns:a16="http://schemas.microsoft.com/office/drawing/2014/main" id="{890B2C31-5636-46C3-BCEA-1CBCE4246079}"/>
                  </a:ext>
                </a:extLst>
              </p:cNvPr>
              <p:cNvGrpSpPr/>
              <p:nvPr/>
            </p:nvGrpSpPr>
            <p:grpSpPr>
              <a:xfrm>
                <a:off x="9583780" y="4318355"/>
                <a:ext cx="243000" cy="371880"/>
                <a:chOff x="9583780" y="4318355"/>
                <a:chExt cx="243000" cy="371880"/>
              </a:xfrm>
            </p:grpSpPr>
            <mc:AlternateContent xmlns:mc="http://schemas.openxmlformats.org/markup-compatibility/2006" xmlns:p14="http://schemas.microsoft.com/office/powerpoint/2010/main">
              <mc:Choice Requires="p14">
                <p:contentPart p14:bwMode="auto" r:id="rId21">
                  <p14:nvContentPartPr>
                    <p14:cNvPr id="331" name="Ink 330">
                      <a:extLst>
                        <a:ext uri="{FF2B5EF4-FFF2-40B4-BE49-F238E27FC236}">
                          <a16:creationId xmlns:a16="http://schemas.microsoft.com/office/drawing/2014/main" id="{778E0985-A2B6-49E3-B2E0-07F07727888F}"/>
                        </a:ext>
                      </a:extLst>
                    </p14:cNvPr>
                    <p14:cNvContentPartPr/>
                    <p14:nvPr/>
                  </p14:nvContentPartPr>
                  <p14:xfrm>
                    <a:off x="9583780" y="4333835"/>
                    <a:ext cx="10800" cy="355320"/>
                  </p14:xfrm>
                </p:contentPart>
              </mc:Choice>
              <mc:Fallback xmlns="">
                <p:pic>
                  <p:nvPicPr>
                    <p:cNvPr id="331" name="Ink 330">
                      <a:extLst>
                        <a:ext uri="{FF2B5EF4-FFF2-40B4-BE49-F238E27FC236}">
                          <a16:creationId xmlns:a16="http://schemas.microsoft.com/office/drawing/2014/main" id="{778E0985-A2B6-49E3-B2E0-07F07727888F}"/>
                        </a:ext>
                      </a:extLst>
                    </p:cNvPr>
                    <p:cNvPicPr/>
                    <p:nvPr/>
                  </p:nvPicPr>
                  <p:blipFill>
                    <a:blip r:embed="rId22"/>
                    <a:stretch>
                      <a:fillRect/>
                    </a:stretch>
                  </p:blipFill>
                  <p:spPr>
                    <a:xfrm>
                      <a:off x="9574780" y="4324835"/>
                      <a:ext cx="284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2" name="Ink 331">
                      <a:extLst>
                        <a:ext uri="{FF2B5EF4-FFF2-40B4-BE49-F238E27FC236}">
                          <a16:creationId xmlns:a16="http://schemas.microsoft.com/office/drawing/2014/main" id="{44858200-E7CB-452C-84E5-2D98E44658F4}"/>
                        </a:ext>
                      </a:extLst>
                    </p14:cNvPr>
                    <p14:cNvContentPartPr/>
                    <p14:nvPr/>
                  </p14:nvContentPartPr>
                  <p14:xfrm>
                    <a:off x="9592420" y="4318355"/>
                    <a:ext cx="234360" cy="371880"/>
                  </p14:xfrm>
                </p:contentPart>
              </mc:Choice>
              <mc:Fallback xmlns="">
                <p:pic>
                  <p:nvPicPr>
                    <p:cNvPr id="332" name="Ink 331">
                      <a:extLst>
                        <a:ext uri="{FF2B5EF4-FFF2-40B4-BE49-F238E27FC236}">
                          <a16:creationId xmlns:a16="http://schemas.microsoft.com/office/drawing/2014/main" id="{44858200-E7CB-452C-84E5-2D98E44658F4}"/>
                        </a:ext>
                      </a:extLst>
                    </p:cNvPr>
                    <p:cNvPicPr/>
                    <p:nvPr/>
                  </p:nvPicPr>
                  <p:blipFill>
                    <a:blip r:embed="rId24"/>
                    <a:stretch>
                      <a:fillRect/>
                    </a:stretch>
                  </p:blipFill>
                  <p:spPr>
                    <a:xfrm>
                      <a:off x="9583420" y="4309355"/>
                      <a:ext cx="252000" cy="38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18" name="Ink 317">
                    <a:extLst>
                      <a:ext uri="{FF2B5EF4-FFF2-40B4-BE49-F238E27FC236}">
                        <a16:creationId xmlns:a16="http://schemas.microsoft.com/office/drawing/2014/main" id="{5D674B8E-D2E2-4186-A8A1-3C7C0B94683E}"/>
                      </a:ext>
                    </a:extLst>
                  </p14:cNvPr>
                  <p14:cNvContentPartPr/>
                  <p14:nvPr/>
                </p14:nvContentPartPr>
                <p14:xfrm>
                  <a:off x="9844060" y="4454795"/>
                  <a:ext cx="155160" cy="207360"/>
                </p14:xfrm>
              </p:contentPart>
            </mc:Choice>
            <mc:Fallback xmlns="">
              <p:pic>
                <p:nvPicPr>
                  <p:cNvPr id="318" name="Ink 317">
                    <a:extLst>
                      <a:ext uri="{FF2B5EF4-FFF2-40B4-BE49-F238E27FC236}">
                        <a16:creationId xmlns:a16="http://schemas.microsoft.com/office/drawing/2014/main" id="{5D674B8E-D2E2-4186-A8A1-3C7C0B94683E}"/>
                      </a:ext>
                    </a:extLst>
                  </p:cNvPr>
                  <p:cNvPicPr/>
                  <p:nvPr/>
                </p:nvPicPr>
                <p:blipFill>
                  <a:blip r:embed="rId26"/>
                  <a:stretch>
                    <a:fillRect/>
                  </a:stretch>
                </p:blipFill>
                <p:spPr>
                  <a:xfrm>
                    <a:off x="9835060" y="4445795"/>
                    <a:ext cx="172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3" name="Ink 322">
                    <a:extLst>
                      <a:ext uri="{FF2B5EF4-FFF2-40B4-BE49-F238E27FC236}">
                        <a16:creationId xmlns:a16="http://schemas.microsoft.com/office/drawing/2014/main" id="{9A3DD8B9-1877-4C38-98B5-35406120B26F}"/>
                      </a:ext>
                    </a:extLst>
                  </p14:cNvPr>
                  <p14:cNvContentPartPr/>
                  <p14:nvPr/>
                </p14:nvContentPartPr>
                <p14:xfrm>
                  <a:off x="10000300" y="4481075"/>
                  <a:ext cx="219960" cy="384120"/>
                </p14:xfrm>
              </p:contentPart>
            </mc:Choice>
            <mc:Fallback xmlns="">
              <p:pic>
                <p:nvPicPr>
                  <p:cNvPr id="323" name="Ink 322">
                    <a:extLst>
                      <a:ext uri="{FF2B5EF4-FFF2-40B4-BE49-F238E27FC236}">
                        <a16:creationId xmlns:a16="http://schemas.microsoft.com/office/drawing/2014/main" id="{9A3DD8B9-1877-4C38-98B5-35406120B26F}"/>
                      </a:ext>
                    </a:extLst>
                  </p:cNvPr>
                  <p:cNvPicPr/>
                  <p:nvPr/>
                </p:nvPicPr>
                <p:blipFill>
                  <a:blip r:embed="rId28"/>
                  <a:stretch>
                    <a:fillRect/>
                  </a:stretch>
                </p:blipFill>
                <p:spPr>
                  <a:xfrm>
                    <a:off x="9991300" y="4472075"/>
                    <a:ext cx="237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4" name="Ink 323">
                    <a:extLst>
                      <a:ext uri="{FF2B5EF4-FFF2-40B4-BE49-F238E27FC236}">
                        <a16:creationId xmlns:a16="http://schemas.microsoft.com/office/drawing/2014/main" id="{FB59A4AE-6561-4AFB-BC51-23FDAA8044A6}"/>
                      </a:ext>
                    </a:extLst>
                  </p14:cNvPr>
                  <p14:cNvContentPartPr/>
                  <p14:nvPr/>
                </p14:nvContentPartPr>
                <p14:xfrm>
                  <a:off x="10340500" y="4473875"/>
                  <a:ext cx="4680" cy="134280"/>
                </p14:xfrm>
              </p:contentPart>
            </mc:Choice>
            <mc:Fallback xmlns="">
              <p:pic>
                <p:nvPicPr>
                  <p:cNvPr id="324" name="Ink 323">
                    <a:extLst>
                      <a:ext uri="{FF2B5EF4-FFF2-40B4-BE49-F238E27FC236}">
                        <a16:creationId xmlns:a16="http://schemas.microsoft.com/office/drawing/2014/main" id="{FB59A4AE-6561-4AFB-BC51-23FDAA8044A6}"/>
                      </a:ext>
                    </a:extLst>
                  </p:cNvPr>
                  <p:cNvPicPr/>
                  <p:nvPr/>
                </p:nvPicPr>
                <p:blipFill>
                  <a:blip r:embed="rId30"/>
                  <a:stretch>
                    <a:fillRect/>
                  </a:stretch>
                </p:blipFill>
                <p:spPr>
                  <a:xfrm>
                    <a:off x="10331500" y="4464875"/>
                    <a:ext cx="223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5" name="Ink 324">
                    <a:extLst>
                      <a:ext uri="{FF2B5EF4-FFF2-40B4-BE49-F238E27FC236}">
                        <a16:creationId xmlns:a16="http://schemas.microsoft.com/office/drawing/2014/main" id="{29FABC49-F665-44A5-A1C8-0BF7903D9DC0}"/>
                      </a:ext>
                    </a:extLst>
                  </p14:cNvPr>
                  <p14:cNvContentPartPr/>
                  <p14:nvPr/>
                </p14:nvContentPartPr>
                <p14:xfrm>
                  <a:off x="10322140" y="4370195"/>
                  <a:ext cx="13320" cy="21960"/>
                </p14:xfrm>
              </p:contentPart>
            </mc:Choice>
            <mc:Fallback xmlns="">
              <p:pic>
                <p:nvPicPr>
                  <p:cNvPr id="325" name="Ink 324">
                    <a:extLst>
                      <a:ext uri="{FF2B5EF4-FFF2-40B4-BE49-F238E27FC236}">
                        <a16:creationId xmlns:a16="http://schemas.microsoft.com/office/drawing/2014/main" id="{29FABC49-F665-44A5-A1C8-0BF7903D9DC0}"/>
                      </a:ext>
                    </a:extLst>
                  </p:cNvPr>
                  <p:cNvPicPr/>
                  <p:nvPr/>
                </p:nvPicPr>
                <p:blipFill>
                  <a:blip r:embed="rId32"/>
                  <a:stretch>
                    <a:fillRect/>
                  </a:stretch>
                </p:blipFill>
                <p:spPr>
                  <a:xfrm>
                    <a:off x="10313140" y="4361195"/>
                    <a:ext cx="30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6" name="Ink 325">
                    <a:extLst>
                      <a:ext uri="{FF2B5EF4-FFF2-40B4-BE49-F238E27FC236}">
                        <a16:creationId xmlns:a16="http://schemas.microsoft.com/office/drawing/2014/main" id="{40855631-C326-465A-9C9A-54B96BE6BD35}"/>
                      </a:ext>
                    </a:extLst>
                  </p14:cNvPr>
                  <p14:cNvContentPartPr/>
                  <p14:nvPr/>
                </p14:nvContentPartPr>
                <p14:xfrm>
                  <a:off x="10456060" y="4456595"/>
                  <a:ext cx="139680" cy="173520"/>
                </p14:xfrm>
              </p:contentPart>
            </mc:Choice>
            <mc:Fallback xmlns="">
              <p:pic>
                <p:nvPicPr>
                  <p:cNvPr id="326" name="Ink 325">
                    <a:extLst>
                      <a:ext uri="{FF2B5EF4-FFF2-40B4-BE49-F238E27FC236}">
                        <a16:creationId xmlns:a16="http://schemas.microsoft.com/office/drawing/2014/main" id="{40855631-C326-465A-9C9A-54B96BE6BD35}"/>
                      </a:ext>
                    </a:extLst>
                  </p:cNvPr>
                  <p:cNvPicPr/>
                  <p:nvPr/>
                </p:nvPicPr>
                <p:blipFill>
                  <a:blip r:embed="rId34"/>
                  <a:stretch>
                    <a:fillRect/>
                  </a:stretch>
                </p:blipFill>
                <p:spPr>
                  <a:xfrm>
                    <a:off x="10447037" y="4447595"/>
                    <a:ext cx="157366"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7" name="Ink 326">
                    <a:extLst>
                      <a:ext uri="{FF2B5EF4-FFF2-40B4-BE49-F238E27FC236}">
                        <a16:creationId xmlns:a16="http://schemas.microsoft.com/office/drawing/2014/main" id="{52A1CD0D-8663-4D9F-94C7-6E5CE9496B75}"/>
                      </a:ext>
                    </a:extLst>
                  </p14:cNvPr>
                  <p14:cNvContentPartPr/>
                  <p14:nvPr/>
                </p14:nvContentPartPr>
                <p14:xfrm>
                  <a:off x="10701220" y="4354355"/>
                  <a:ext cx="7560" cy="250920"/>
                </p14:xfrm>
              </p:contentPart>
            </mc:Choice>
            <mc:Fallback xmlns="">
              <p:pic>
                <p:nvPicPr>
                  <p:cNvPr id="327" name="Ink 326">
                    <a:extLst>
                      <a:ext uri="{FF2B5EF4-FFF2-40B4-BE49-F238E27FC236}">
                        <a16:creationId xmlns:a16="http://schemas.microsoft.com/office/drawing/2014/main" id="{52A1CD0D-8663-4D9F-94C7-6E5CE9496B75}"/>
                      </a:ext>
                    </a:extLst>
                  </p:cNvPr>
                  <p:cNvPicPr/>
                  <p:nvPr/>
                </p:nvPicPr>
                <p:blipFill>
                  <a:blip r:embed="rId36"/>
                  <a:stretch>
                    <a:fillRect/>
                  </a:stretch>
                </p:blipFill>
                <p:spPr>
                  <a:xfrm>
                    <a:off x="10692220" y="4345355"/>
                    <a:ext cx="25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8" name="Ink 327">
                    <a:extLst>
                      <a:ext uri="{FF2B5EF4-FFF2-40B4-BE49-F238E27FC236}">
                        <a16:creationId xmlns:a16="http://schemas.microsoft.com/office/drawing/2014/main" id="{3E53AC80-3823-4F2B-8B3C-8132A1DD1403}"/>
                      </a:ext>
                    </a:extLst>
                  </p14:cNvPr>
                  <p14:cNvContentPartPr/>
                  <p14:nvPr/>
                </p14:nvContentPartPr>
                <p14:xfrm>
                  <a:off x="10651180" y="4420955"/>
                  <a:ext cx="137880" cy="25200"/>
                </p14:xfrm>
              </p:contentPart>
            </mc:Choice>
            <mc:Fallback xmlns="">
              <p:pic>
                <p:nvPicPr>
                  <p:cNvPr id="328" name="Ink 327">
                    <a:extLst>
                      <a:ext uri="{FF2B5EF4-FFF2-40B4-BE49-F238E27FC236}">
                        <a16:creationId xmlns:a16="http://schemas.microsoft.com/office/drawing/2014/main" id="{3E53AC80-3823-4F2B-8B3C-8132A1DD1403}"/>
                      </a:ext>
                    </a:extLst>
                  </p:cNvPr>
                  <p:cNvPicPr/>
                  <p:nvPr/>
                </p:nvPicPr>
                <p:blipFill>
                  <a:blip r:embed="rId38"/>
                  <a:stretch>
                    <a:fillRect/>
                  </a:stretch>
                </p:blipFill>
                <p:spPr>
                  <a:xfrm>
                    <a:off x="10642180" y="4411955"/>
                    <a:ext cx="15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9" name="Ink 328">
                    <a:extLst>
                      <a:ext uri="{FF2B5EF4-FFF2-40B4-BE49-F238E27FC236}">
                        <a16:creationId xmlns:a16="http://schemas.microsoft.com/office/drawing/2014/main" id="{F6201F98-788B-4DFB-B6AB-48B17EA29AF5}"/>
                      </a:ext>
                    </a:extLst>
                  </p14:cNvPr>
                  <p14:cNvContentPartPr/>
                  <p14:nvPr/>
                </p14:nvContentPartPr>
                <p14:xfrm>
                  <a:off x="10867900" y="4415915"/>
                  <a:ext cx="137520" cy="196920"/>
                </p14:xfrm>
              </p:contentPart>
            </mc:Choice>
            <mc:Fallback xmlns="">
              <p:pic>
                <p:nvPicPr>
                  <p:cNvPr id="329" name="Ink 328">
                    <a:extLst>
                      <a:ext uri="{FF2B5EF4-FFF2-40B4-BE49-F238E27FC236}">
                        <a16:creationId xmlns:a16="http://schemas.microsoft.com/office/drawing/2014/main" id="{F6201F98-788B-4DFB-B6AB-48B17EA29AF5}"/>
                      </a:ext>
                    </a:extLst>
                  </p:cNvPr>
                  <p:cNvPicPr/>
                  <p:nvPr/>
                </p:nvPicPr>
                <p:blipFill>
                  <a:blip r:embed="rId40"/>
                  <a:stretch>
                    <a:fillRect/>
                  </a:stretch>
                </p:blipFill>
                <p:spPr>
                  <a:xfrm>
                    <a:off x="10858923" y="4406915"/>
                    <a:ext cx="155114"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0" name="Ink 329">
                    <a:extLst>
                      <a:ext uri="{FF2B5EF4-FFF2-40B4-BE49-F238E27FC236}">
                        <a16:creationId xmlns:a16="http://schemas.microsoft.com/office/drawing/2014/main" id="{8E3F74E3-071C-447C-8DD4-4BFB0E10EF13}"/>
                      </a:ext>
                    </a:extLst>
                  </p14:cNvPr>
                  <p14:cNvContentPartPr/>
                  <p14:nvPr/>
                </p14:nvContentPartPr>
                <p14:xfrm>
                  <a:off x="10995340" y="4426715"/>
                  <a:ext cx="278640" cy="412200"/>
                </p14:xfrm>
              </p:contentPart>
            </mc:Choice>
            <mc:Fallback xmlns="">
              <p:pic>
                <p:nvPicPr>
                  <p:cNvPr id="330" name="Ink 329">
                    <a:extLst>
                      <a:ext uri="{FF2B5EF4-FFF2-40B4-BE49-F238E27FC236}">
                        <a16:creationId xmlns:a16="http://schemas.microsoft.com/office/drawing/2014/main" id="{8E3F74E3-071C-447C-8DD4-4BFB0E10EF13}"/>
                      </a:ext>
                    </a:extLst>
                  </p:cNvPr>
                  <p:cNvPicPr/>
                  <p:nvPr/>
                </p:nvPicPr>
                <p:blipFill>
                  <a:blip r:embed="rId42"/>
                  <a:stretch>
                    <a:fillRect/>
                  </a:stretch>
                </p:blipFill>
                <p:spPr>
                  <a:xfrm>
                    <a:off x="10986340" y="4417707"/>
                    <a:ext cx="296280" cy="429855"/>
                  </a:xfrm>
                  <a:prstGeom prst="rect">
                    <a:avLst/>
                  </a:prstGeom>
                </p:spPr>
              </p:pic>
            </mc:Fallback>
          </mc:AlternateContent>
        </p:grpSp>
        <p:pic>
          <p:nvPicPr>
            <p:cNvPr id="239" name="Picture 238">
              <a:extLst>
                <a:ext uri="{FF2B5EF4-FFF2-40B4-BE49-F238E27FC236}">
                  <a16:creationId xmlns:a16="http://schemas.microsoft.com/office/drawing/2014/main" id="{5E917843-2BF7-4226-A75D-2B63AFE6808A}"/>
                </a:ext>
              </a:extLst>
            </p:cNvPr>
            <p:cNvPicPr>
              <a:picLocks noChangeAspect="1"/>
            </p:cNvPicPr>
            <p:nvPr/>
          </p:nvPicPr>
          <p:blipFill>
            <a:blip r:embed="rId43"/>
            <a:stretch>
              <a:fillRect/>
            </a:stretch>
          </p:blipFill>
          <p:spPr>
            <a:xfrm>
              <a:off x="10739482" y="2451274"/>
              <a:ext cx="1335140" cy="1652159"/>
            </a:xfrm>
            <a:prstGeom prst="rect">
              <a:avLst/>
            </a:prstGeom>
          </p:spPr>
        </p:pic>
        <p:pic>
          <p:nvPicPr>
            <p:cNvPr id="241" name="Picture 240">
              <a:extLst>
                <a:ext uri="{FF2B5EF4-FFF2-40B4-BE49-F238E27FC236}">
                  <a16:creationId xmlns:a16="http://schemas.microsoft.com/office/drawing/2014/main" id="{EB7CF784-58E6-499F-9864-F1B8E733A290}"/>
                </a:ext>
              </a:extLst>
            </p:cNvPr>
            <p:cNvPicPr>
              <a:picLocks noChangeAspect="1"/>
            </p:cNvPicPr>
            <p:nvPr/>
          </p:nvPicPr>
          <p:blipFill>
            <a:blip r:embed="rId44"/>
            <a:stretch>
              <a:fillRect/>
            </a:stretch>
          </p:blipFill>
          <p:spPr>
            <a:xfrm>
              <a:off x="9292453" y="2963010"/>
              <a:ext cx="1176630" cy="1121761"/>
            </a:xfrm>
            <a:prstGeom prst="rect">
              <a:avLst/>
            </a:prstGeom>
          </p:spPr>
        </p:pic>
        <p:pic>
          <p:nvPicPr>
            <p:cNvPr id="246" name="Picture 245">
              <a:extLst>
                <a:ext uri="{FF2B5EF4-FFF2-40B4-BE49-F238E27FC236}">
                  <a16:creationId xmlns:a16="http://schemas.microsoft.com/office/drawing/2014/main" id="{EEA211A5-C4AB-4B5D-9485-98E69A06B6DF}"/>
                </a:ext>
              </a:extLst>
            </p:cNvPr>
            <p:cNvPicPr>
              <a:picLocks noChangeAspect="1"/>
            </p:cNvPicPr>
            <p:nvPr/>
          </p:nvPicPr>
          <p:blipFill>
            <a:blip r:embed="rId44"/>
            <a:stretch>
              <a:fillRect/>
            </a:stretch>
          </p:blipFill>
          <p:spPr>
            <a:xfrm>
              <a:off x="12449307" y="3002483"/>
              <a:ext cx="1176630" cy="1121761"/>
            </a:xfrm>
            <a:prstGeom prst="rect">
              <a:avLst/>
            </a:prstGeom>
          </p:spPr>
        </p:pic>
      </p:grpSp>
      <p:pic>
        <p:nvPicPr>
          <p:cNvPr id="340" name="Picture 339" descr="Icon&#10;&#10;Description automatically generated">
            <a:extLst>
              <a:ext uri="{FF2B5EF4-FFF2-40B4-BE49-F238E27FC236}">
                <a16:creationId xmlns:a16="http://schemas.microsoft.com/office/drawing/2014/main" id="{E74E1D31-852B-4AA2-95F8-A00CA529496B}"/>
              </a:ext>
            </a:extLst>
          </p:cNvPr>
          <p:cNvPicPr>
            <a:picLocks noChangeAspect="1"/>
          </p:cNvPicPr>
          <p:nvPr/>
        </p:nvPicPr>
        <p:blipFill>
          <a:blip r:embed="rId45"/>
          <a:stretch>
            <a:fillRect/>
          </a:stretch>
        </p:blipFill>
        <p:spPr>
          <a:xfrm>
            <a:off x="9105326" y="5388435"/>
            <a:ext cx="630614" cy="630614"/>
          </a:xfrm>
          <a:prstGeom prst="rect">
            <a:avLst/>
          </a:prstGeom>
        </p:spPr>
      </p:pic>
      <p:grpSp>
        <p:nvGrpSpPr>
          <p:cNvPr id="2" name="Group 1">
            <a:extLst>
              <a:ext uri="{FF2B5EF4-FFF2-40B4-BE49-F238E27FC236}">
                <a16:creationId xmlns:a16="http://schemas.microsoft.com/office/drawing/2014/main" id="{7FE920BD-BA5B-4641-888E-929B99499B74}"/>
              </a:ext>
            </a:extLst>
          </p:cNvPr>
          <p:cNvGrpSpPr/>
          <p:nvPr/>
        </p:nvGrpSpPr>
        <p:grpSpPr>
          <a:xfrm>
            <a:off x="16341035" y="8480092"/>
            <a:ext cx="3741873" cy="3808728"/>
            <a:chOff x="16341035" y="8480092"/>
            <a:chExt cx="3741873" cy="3808728"/>
          </a:xfrm>
        </p:grpSpPr>
        <p:sp>
          <p:nvSpPr>
            <p:cNvPr id="363" name="Rectangle 362">
              <a:extLst>
                <a:ext uri="{FF2B5EF4-FFF2-40B4-BE49-F238E27FC236}">
                  <a16:creationId xmlns:a16="http://schemas.microsoft.com/office/drawing/2014/main" id="{A4011951-2915-488F-9FE5-F86576F71460}"/>
                </a:ext>
              </a:extLst>
            </p:cNvPr>
            <p:cNvSpPr/>
            <p:nvPr/>
          </p:nvSpPr>
          <p:spPr>
            <a:xfrm>
              <a:off x="16341035" y="8480092"/>
              <a:ext cx="2487334" cy="2396005"/>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365" name="Picture 364">
              <a:extLst>
                <a:ext uri="{FF2B5EF4-FFF2-40B4-BE49-F238E27FC236}">
                  <a16:creationId xmlns:a16="http://schemas.microsoft.com/office/drawing/2014/main" id="{0023FACB-1587-40FF-9129-F0074D0695C2}"/>
                </a:ext>
              </a:extLst>
            </p:cNvPr>
            <p:cNvPicPr>
              <a:picLocks noChangeAspect="1"/>
            </p:cNvPicPr>
            <p:nvPr/>
          </p:nvPicPr>
          <p:blipFill>
            <a:blip r:embed="rId46"/>
            <a:stretch>
              <a:fillRect/>
            </a:stretch>
          </p:blipFill>
          <p:spPr>
            <a:xfrm>
              <a:off x="18343227" y="8539446"/>
              <a:ext cx="445047" cy="445047"/>
            </a:xfrm>
            <a:prstGeom prst="rect">
              <a:avLst/>
            </a:prstGeom>
          </p:spPr>
        </p:pic>
        <p:grpSp>
          <p:nvGrpSpPr>
            <p:cNvPr id="366" name="Group 365">
              <a:extLst>
                <a:ext uri="{FF2B5EF4-FFF2-40B4-BE49-F238E27FC236}">
                  <a16:creationId xmlns:a16="http://schemas.microsoft.com/office/drawing/2014/main" id="{F0700201-4105-46D2-9CE7-4CCD86F8117A}"/>
                </a:ext>
              </a:extLst>
            </p:cNvPr>
            <p:cNvGrpSpPr/>
            <p:nvPr/>
          </p:nvGrpSpPr>
          <p:grpSpPr>
            <a:xfrm>
              <a:off x="16646406" y="9117895"/>
              <a:ext cx="3436502" cy="3170925"/>
              <a:chOff x="15492639" y="9282393"/>
              <a:chExt cx="3436502" cy="3170925"/>
            </a:xfrm>
          </p:grpSpPr>
          <p:grpSp>
            <p:nvGrpSpPr>
              <p:cNvPr id="370" name="Group 369">
                <a:extLst>
                  <a:ext uri="{FF2B5EF4-FFF2-40B4-BE49-F238E27FC236}">
                    <a16:creationId xmlns:a16="http://schemas.microsoft.com/office/drawing/2014/main" id="{199E84A7-0BDB-44B1-B2A9-1A0C3D571FB3}"/>
                  </a:ext>
                </a:extLst>
              </p:cNvPr>
              <p:cNvGrpSpPr/>
              <p:nvPr/>
            </p:nvGrpSpPr>
            <p:grpSpPr>
              <a:xfrm>
                <a:off x="15492639" y="9282393"/>
                <a:ext cx="3436502" cy="3170925"/>
                <a:chOff x="2969357" y="10047884"/>
                <a:chExt cx="1581202" cy="1559791"/>
              </a:xfrm>
            </p:grpSpPr>
            <p:grpSp>
              <p:nvGrpSpPr>
                <p:cNvPr id="372" name="Group 371">
                  <a:extLst>
                    <a:ext uri="{FF2B5EF4-FFF2-40B4-BE49-F238E27FC236}">
                      <a16:creationId xmlns:a16="http://schemas.microsoft.com/office/drawing/2014/main" id="{69A258E2-E4EF-4BFD-897D-B715BF2F2A23}"/>
                    </a:ext>
                  </a:extLst>
                </p:cNvPr>
                <p:cNvGrpSpPr/>
                <p:nvPr/>
              </p:nvGrpSpPr>
              <p:grpSpPr>
                <a:xfrm>
                  <a:off x="2969357" y="10047884"/>
                  <a:ext cx="1298291" cy="1221765"/>
                  <a:chOff x="2969357" y="10047884"/>
                  <a:chExt cx="1298291" cy="1221765"/>
                </a:xfrm>
              </p:grpSpPr>
              <mc:AlternateContent xmlns:mc="http://schemas.openxmlformats.org/markup-compatibility/2006" xmlns:p14="http://schemas.microsoft.com/office/powerpoint/2010/main">
                <mc:Choice Requires="p14">
                  <p:contentPart p14:bwMode="auto" r:id="rId47">
                    <p14:nvContentPartPr>
                      <p14:cNvPr id="377" name="Ink 376">
                        <a:extLst>
                          <a:ext uri="{FF2B5EF4-FFF2-40B4-BE49-F238E27FC236}">
                            <a16:creationId xmlns:a16="http://schemas.microsoft.com/office/drawing/2014/main" id="{90B3762E-9731-4D8B-9902-EFF73B51F5F0}"/>
                          </a:ext>
                        </a:extLst>
                      </p14:cNvPr>
                      <p14:cNvContentPartPr/>
                      <p14:nvPr/>
                    </p14:nvContentPartPr>
                    <p14:xfrm>
                      <a:off x="3982528" y="10047884"/>
                      <a:ext cx="285120" cy="1195560"/>
                    </p14:xfrm>
                  </p:contentPart>
                </mc:Choice>
                <mc:Fallback xmlns="">
                  <p:pic>
                    <p:nvPicPr>
                      <p:cNvPr id="377" name="Ink 376">
                        <a:extLst>
                          <a:ext uri="{FF2B5EF4-FFF2-40B4-BE49-F238E27FC236}">
                            <a16:creationId xmlns:a16="http://schemas.microsoft.com/office/drawing/2014/main" id="{90B3762E-9731-4D8B-9902-EFF73B51F5F0}"/>
                          </a:ext>
                        </a:extLst>
                      </p:cNvPr>
                      <p:cNvPicPr/>
                      <p:nvPr/>
                    </p:nvPicPr>
                    <p:blipFill>
                      <a:blip r:embed="rId48"/>
                      <a:stretch>
                        <a:fillRect/>
                      </a:stretch>
                    </p:blipFill>
                    <p:spPr>
                      <a:xfrm>
                        <a:off x="3978384" y="10043456"/>
                        <a:ext cx="293243" cy="1204239"/>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0" name="Ink 379">
                        <a:extLst>
                          <a:ext uri="{FF2B5EF4-FFF2-40B4-BE49-F238E27FC236}">
                            <a16:creationId xmlns:a16="http://schemas.microsoft.com/office/drawing/2014/main" id="{F225C192-E062-4372-9648-B740D46BCC36}"/>
                          </a:ext>
                        </a:extLst>
                      </p14:cNvPr>
                      <p14:cNvContentPartPr/>
                      <p14:nvPr/>
                    </p14:nvContentPartPr>
                    <p14:xfrm>
                      <a:off x="2969357" y="11221049"/>
                      <a:ext cx="1277640" cy="48600"/>
                    </p14:xfrm>
                  </p:contentPart>
                </mc:Choice>
                <mc:Fallback xmlns="">
                  <p:pic>
                    <p:nvPicPr>
                      <p:cNvPr id="380" name="Ink 379">
                        <a:extLst>
                          <a:ext uri="{FF2B5EF4-FFF2-40B4-BE49-F238E27FC236}">
                            <a16:creationId xmlns:a16="http://schemas.microsoft.com/office/drawing/2014/main" id="{F225C192-E062-4372-9648-B740D46BCC36}"/>
                          </a:ext>
                        </a:extLst>
                      </p:cNvPr>
                      <p:cNvPicPr/>
                      <p:nvPr/>
                    </p:nvPicPr>
                    <p:blipFill>
                      <a:blip r:embed="rId50"/>
                      <a:stretch>
                        <a:fillRect/>
                      </a:stretch>
                    </p:blipFill>
                    <p:spPr>
                      <a:xfrm>
                        <a:off x="2965215" y="11216598"/>
                        <a:ext cx="1285758" cy="57323"/>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1" name="Ink 380">
                        <a:extLst>
                          <a:ext uri="{FF2B5EF4-FFF2-40B4-BE49-F238E27FC236}">
                            <a16:creationId xmlns:a16="http://schemas.microsoft.com/office/drawing/2014/main" id="{6BD485F8-B462-4DFC-AB9A-888F9C05374C}"/>
                          </a:ext>
                        </a:extLst>
                      </p14:cNvPr>
                      <p14:cNvContentPartPr/>
                      <p14:nvPr/>
                    </p14:nvContentPartPr>
                    <p14:xfrm>
                      <a:off x="2969357" y="10917929"/>
                      <a:ext cx="7200" cy="351720"/>
                    </p14:xfrm>
                  </p:contentPart>
                </mc:Choice>
                <mc:Fallback xmlns="">
                  <p:pic>
                    <p:nvPicPr>
                      <p:cNvPr id="381" name="Ink 380">
                        <a:extLst>
                          <a:ext uri="{FF2B5EF4-FFF2-40B4-BE49-F238E27FC236}">
                            <a16:creationId xmlns:a16="http://schemas.microsoft.com/office/drawing/2014/main" id="{6BD485F8-B462-4DFC-AB9A-888F9C05374C}"/>
                          </a:ext>
                        </a:extLst>
                      </p:cNvPr>
                      <p:cNvPicPr/>
                      <p:nvPr/>
                    </p:nvPicPr>
                    <p:blipFill>
                      <a:blip r:embed="rId52"/>
                      <a:stretch>
                        <a:fillRect/>
                      </a:stretch>
                    </p:blipFill>
                    <p:spPr>
                      <a:xfrm>
                        <a:off x="2965071" y="10913499"/>
                        <a:ext cx="15600" cy="360402"/>
                      </a:xfrm>
                      <a:prstGeom prst="rect">
                        <a:avLst/>
                      </a:prstGeom>
                    </p:spPr>
                  </p:pic>
                </mc:Fallback>
              </mc:AlternateContent>
            </p:grpSp>
            <p:grpSp>
              <p:nvGrpSpPr>
                <p:cNvPr id="373" name="Group 372">
                  <a:extLst>
                    <a:ext uri="{FF2B5EF4-FFF2-40B4-BE49-F238E27FC236}">
                      <a16:creationId xmlns:a16="http://schemas.microsoft.com/office/drawing/2014/main" id="{FAD0D7E5-C055-40D1-BB07-6E29F71501D8}"/>
                    </a:ext>
                  </a:extLst>
                </p:cNvPr>
                <p:cNvGrpSpPr/>
                <p:nvPr/>
              </p:nvGrpSpPr>
              <p:grpSpPr>
                <a:xfrm>
                  <a:off x="3252268" y="10385910"/>
                  <a:ext cx="1298291" cy="1221765"/>
                  <a:chOff x="2969357" y="10047884"/>
                  <a:chExt cx="1298291" cy="1221765"/>
                </a:xfrm>
              </p:grpSpPr>
              <mc:AlternateContent xmlns:mc="http://schemas.openxmlformats.org/markup-compatibility/2006" xmlns:p14="http://schemas.microsoft.com/office/powerpoint/2010/main">
                <mc:Choice Requires="p14">
                  <p:contentPart p14:bwMode="auto" r:id="rId53">
                    <p14:nvContentPartPr>
                      <p14:cNvPr id="374" name="Ink 373">
                        <a:extLst>
                          <a:ext uri="{FF2B5EF4-FFF2-40B4-BE49-F238E27FC236}">
                            <a16:creationId xmlns:a16="http://schemas.microsoft.com/office/drawing/2014/main" id="{6F46B792-358D-4A82-B4F5-FA27C9BAF148}"/>
                          </a:ext>
                        </a:extLst>
                      </p14:cNvPr>
                      <p14:cNvContentPartPr/>
                      <p14:nvPr/>
                    </p14:nvContentPartPr>
                    <p14:xfrm>
                      <a:off x="3982528" y="10047884"/>
                      <a:ext cx="285120" cy="1195560"/>
                    </p14:xfrm>
                  </p:contentPart>
                </mc:Choice>
                <mc:Fallback xmlns="">
                  <p:pic>
                    <p:nvPicPr>
                      <p:cNvPr id="374" name="Ink 373">
                        <a:extLst>
                          <a:ext uri="{FF2B5EF4-FFF2-40B4-BE49-F238E27FC236}">
                            <a16:creationId xmlns:a16="http://schemas.microsoft.com/office/drawing/2014/main" id="{6F46B792-358D-4A82-B4F5-FA27C9BAF148}"/>
                          </a:ext>
                        </a:extLst>
                      </p:cNvPr>
                      <p:cNvPicPr/>
                      <p:nvPr/>
                    </p:nvPicPr>
                    <p:blipFill>
                      <a:blip r:embed="rId48"/>
                      <a:stretch>
                        <a:fillRect/>
                      </a:stretch>
                    </p:blipFill>
                    <p:spPr>
                      <a:xfrm>
                        <a:off x="3978384" y="10043456"/>
                        <a:ext cx="293243" cy="120423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5" name="Ink 374">
                        <a:extLst>
                          <a:ext uri="{FF2B5EF4-FFF2-40B4-BE49-F238E27FC236}">
                            <a16:creationId xmlns:a16="http://schemas.microsoft.com/office/drawing/2014/main" id="{E83ECFE1-D7DC-4B99-B208-BB3D927D3D0C}"/>
                          </a:ext>
                        </a:extLst>
                      </p14:cNvPr>
                      <p14:cNvContentPartPr/>
                      <p14:nvPr/>
                    </p14:nvContentPartPr>
                    <p14:xfrm>
                      <a:off x="2969357" y="11221049"/>
                      <a:ext cx="1277640" cy="48600"/>
                    </p14:xfrm>
                  </p:contentPart>
                </mc:Choice>
                <mc:Fallback xmlns="">
                  <p:pic>
                    <p:nvPicPr>
                      <p:cNvPr id="375" name="Ink 374">
                        <a:extLst>
                          <a:ext uri="{FF2B5EF4-FFF2-40B4-BE49-F238E27FC236}">
                            <a16:creationId xmlns:a16="http://schemas.microsoft.com/office/drawing/2014/main" id="{E83ECFE1-D7DC-4B99-B208-BB3D927D3D0C}"/>
                          </a:ext>
                        </a:extLst>
                      </p:cNvPr>
                      <p:cNvPicPr/>
                      <p:nvPr/>
                    </p:nvPicPr>
                    <p:blipFill>
                      <a:blip r:embed="rId50"/>
                      <a:stretch>
                        <a:fillRect/>
                      </a:stretch>
                    </p:blipFill>
                    <p:spPr>
                      <a:xfrm>
                        <a:off x="2965215" y="11216598"/>
                        <a:ext cx="1285758" cy="5732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6" name="Ink 375">
                        <a:extLst>
                          <a:ext uri="{FF2B5EF4-FFF2-40B4-BE49-F238E27FC236}">
                            <a16:creationId xmlns:a16="http://schemas.microsoft.com/office/drawing/2014/main" id="{C5BC61A5-F9A9-4AED-A9EA-B9F94936F8D8}"/>
                          </a:ext>
                        </a:extLst>
                      </p14:cNvPr>
                      <p14:cNvContentPartPr/>
                      <p14:nvPr/>
                    </p14:nvContentPartPr>
                    <p14:xfrm>
                      <a:off x="2969357" y="10917929"/>
                      <a:ext cx="7200" cy="351720"/>
                    </p14:xfrm>
                  </p:contentPart>
                </mc:Choice>
                <mc:Fallback xmlns="">
                  <p:pic>
                    <p:nvPicPr>
                      <p:cNvPr id="376" name="Ink 375">
                        <a:extLst>
                          <a:ext uri="{FF2B5EF4-FFF2-40B4-BE49-F238E27FC236}">
                            <a16:creationId xmlns:a16="http://schemas.microsoft.com/office/drawing/2014/main" id="{C5BC61A5-F9A9-4AED-A9EA-B9F94936F8D8}"/>
                          </a:ext>
                        </a:extLst>
                      </p:cNvPr>
                      <p:cNvPicPr/>
                      <p:nvPr/>
                    </p:nvPicPr>
                    <p:blipFill>
                      <a:blip r:embed="rId52"/>
                      <a:stretch>
                        <a:fillRect/>
                      </a:stretch>
                    </p:blipFill>
                    <p:spPr>
                      <a:xfrm>
                        <a:off x="2965071" y="10913499"/>
                        <a:ext cx="15600" cy="360402"/>
                      </a:xfrm>
                      <a:prstGeom prst="rect">
                        <a:avLst/>
                      </a:prstGeom>
                    </p:spPr>
                  </p:pic>
                </mc:Fallback>
              </mc:AlternateContent>
            </p:grpSp>
          </p:grpSp>
          <p:pic>
            <p:nvPicPr>
              <p:cNvPr id="368" name="Picture 367">
                <a:extLst>
                  <a:ext uri="{FF2B5EF4-FFF2-40B4-BE49-F238E27FC236}">
                    <a16:creationId xmlns:a16="http://schemas.microsoft.com/office/drawing/2014/main" id="{780EB9DE-8B5A-468B-BD45-C185F7B6287E}"/>
                  </a:ext>
                </a:extLst>
              </p:cNvPr>
              <p:cNvPicPr>
                <a:picLocks noChangeAspect="1"/>
              </p:cNvPicPr>
              <p:nvPr/>
            </p:nvPicPr>
            <p:blipFill>
              <a:blip r:embed="rId46"/>
              <a:stretch>
                <a:fillRect/>
              </a:stretch>
            </p:blipFill>
            <p:spPr>
              <a:xfrm>
                <a:off x="17801994" y="9418644"/>
                <a:ext cx="445047" cy="445047"/>
              </a:xfrm>
              <a:prstGeom prst="rect">
                <a:avLst/>
              </a:prstGeom>
            </p:spPr>
          </p:pic>
          <p:pic>
            <p:nvPicPr>
              <p:cNvPr id="369" name="Picture 368">
                <a:extLst>
                  <a:ext uri="{FF2B5EF4-FFF2-40B4-BE49-F238E27FC236}">
                    <a16:creationId xmlns:a16="http://schemas.microsoft.com/office/drawing/2014/main" id="{FF6B59D6-F975-48E5-BB1C-B2C9130AADF8}"/>
                  </a:ext>
                </a:extLst>
              </p:cNvPr>
              <p:cNvPicPr>
                <a:picLocks noChangeAspect="1"/>
              </p:cNvPicPr>
              <p:nvPr/>
            </p:nvPicPr>
            <p:blipFill>
              <a:blip r:embed="rId46"/>
              <a:stretch>
                <a:fillRect/>
              </a:stretch>
            </p:blipFill>
            <p:spPr>
              <a:xfrm>
                <a:off x="18422424" y="10031958"/>
                <a:ext cx="445047" cy="445047"/>
              </a:xfrm>
              <a:prstGeom prst="rect">
                <a:avLst/>
              </a:prstGeom>
            </p:spPr>
          </p:pic>
        </p:grpSp>
        <p:pic>
          <p:nvPicPr>
            <p:cNvPr id="382" name="Picture 381" descr="Icon&#10;&#10;Description automatically generated">
              <a:extLst>
                <a:ext uri="{FF2B5EF4-FFF2-40B4-BE49-F238E27FC236}">
                  <a16:creationId xmlns:a16="http://schemas.microsoft.com/office/drawing/2014/main" id="{C4DD35D6-29CB-454A-97F1-FF477F707DC5}"/>
                </a:ext>
              </a:extLst>
            </p:cNvPr>
            <p:cNvPicPr>
              <a:picLocks noChangeAspect="1"/>
            </p:cNvPicPr>
            <p:nvPr/>
          </p:nvPicPr>
          <p:blipFill>
            <a:blip r:embed="rId56"/>
            <a:stretch>
              <a:fillRect/>
            </a:stretch>
          </p:blipFill>
          <p:spPr>
            <a:xfrm>
              <a:off x="16706581" y="8790412"/>
              <a:ext cx="1747629" cy="1747629"/>
            </a:xfrm>
            <a:prstGeom prst="rect">
              <a:avLst/>
            </a:prstGeom>
          </p:spPr>
        </p:pic>
      </p:grpSp>
      <p:pic>
        <p:nvPicPr>
          <p:cNvPr id="386" name="Picture 385" descr="Icon&#10;&#10;Description automatically generated">
            <a:extLst>
              <a:ext uri="{FF2B5EF4-FFF2-40B4-BE49-F238E27FC236}">
                <a16:creationId xmlns:a16="http://schemas.microsoft.com/office/drawing/2014/main" id="{A4FD8899-E3AC-4480-B56F-D001968364B3}"/>
              </a:ext>
            </a:extLst>
          </p:cNvPr>
          <p:cNvPicPr>
            <a:picLocks noChangeAspect="1"/>
          </p:cNvPicPr>
          <p:nvPr/>
        </p:nvPicPr>
        <p:blipFill>
          <a:blip r:embed="rId56"/>
          <a:stretch>
            <a:fillRect/>
          </a:stretch>
        </p:blipFill>
        <p:spPr>
          <a:xfrm>
            <a:off x="12890504" y="12159158"/>
            <a:ext cx="638025" cy="638025"/>
          </a:xfrm>
          <a:prstGeom prst="rect">
            <a:avLst/>
          </a:prstGeom>
        </p:spPr>
      </p:pic>
      <p:pic>
        <p:nvPicPr>
          <p:cNvPr id="387" name="Picture 386" descr="Icon&#10;&#10;Description automatically generated">
            <a:extLst>
              <a:ext uri="{FF2B5EF4-FFF2-40B4-BE49-F238E27FC236}">
                <a16:creationId xmlns:a16="http://schemas.microsoft.com/office/drawing/2014/main" id="{0ACA1487-AC3E-4A3B-BAA8-9389BBDA58AF}"/>
              </a:ext>
            </a:extLst>
          </p:cNvPr>
          <p:cNvPicPr>
            <a:picLocks noChangeAspect="1"/>
          </p:cNvPicPr>
          <p:nvPr/>
        </p:nvPicPr>
        <p:blipFill>
          <a:blip r:embed="rId56"/>
          <a:stretch>
            <a:fillRect/>
          </a:stretch>
        </p:blipFill>
        <p:spPr>
          <a:xfrm>
            <a:off x="13595622" y="12159158"/>
            <a:ext cx="638025" cy="638025"/>
          </a:xfrm>
          <a:prstGeom prst="rect">
            <a:avLst/>
          </a:prstGeom>
        </p:spPr>
      </p:pic>
      <p:pic>
        <p:nvPicPr>
          <p:cNvPr id="388" name="Picture 387" descr="Icon&#10;&#10;Description automatically generated">
            <a:extLst>
              <a:ext uri="{FF2B5EF4-FFF2-40B4-BE49-F238E27FC236}">
                <a16:creationId xmlns:a16="http://schemas.microsoft.com/office/drawing/2014/main" id="{D5BA00D1-F0E6-4F04-B28B-7B0F86066CCA}"/>
              </a:ext>
            </a:extLst>
          </p:cNvPr>
          <p:cNvPicPr>
            <a:picLocks noChangeAspect="1"/>
          </p:cNvPicPr>
          <p:nvPr/>
        </p:nvPicPr>
        <p:blipFill>
          <a:blip r:embed="rId56"/>
          <a:stretch>
            <a:fillRect/>
          </a:stretch>
        </p:blipFill>
        <p:spPr>
          <a:xfrm>
            <a:off x="14300740" y="12159158"/>
            <a:ext cx="638025" cy="638025"/>
          </a:xfrm>
          <a:prstGeom prst="rect">
            <a:avLst/>
          </a:prstGeom>
        </p:spPr>
      </p:pic>
      <p:pic>
        <p:nvPicPr>
          <p:cNvPr id="392" name="Picture 391" descr="Icon&#10;&#10;Description automatically generated">
            <a:extLst>
              <a:ext uri="{FF2B5EF4-FFF2-40B4-BE49-F238E27FC236}">
                <a16:creationId xmlns:a16="http://schemas.microsoft.com/office/drawing/2014/main" id="{3ED843A6-5912-4086-A063-90E34A4706E0}"/>
              </a:ext>
            </a:extLst>
          </p:cNvPr>
          <p:cNvPicPr>
            <a:picLocks noChangeAspect="1"/>
          </p:cNvPicPr>
          <p:nvPr/>
        </p:nvPicPr>
        <p:blipFill>
          <a:blip r:embed="rId56"/>
          <a:stretch>
            <a:fillRect/>
          </a:stretch>
        </p:blipFill>
        <p:spPr>
          <a:xfrm>
            <a:off x="9079355" y="6033091"/>
            <a:ext cx="638025" cy="638025"/>
          </a:xfrm>
          <a:prstGeom prst="rect">
            <a:avLst/>
          </a:prstGeom>
        </p:spPr>
      </p:pic>
      <p:pic>
        <p:nvPicPr>
          <p:cNvPr id="396" name="Picture 395" descr="Icon&#10;&#10;Description automatically generated">
            <a:extLst>
              <a:ext uri="{FF2B5EF4-FFF2-40B4-BE49-F238E27FC236}">
                <a16:creationId xmlns:a16="http://schemas.microsoft.com/office/drawing/2014/main" id="{1F96B142-1097-43DA-93EC-F9294051FBE6}"/>
              </a:ext>
            </a:extLst>
          </p:cNvPr>
          <p:cNvPicPr>
            <a:picLocks noChangeAspect="1"/>
          </p:cNvPicPr>
          <p:nvPr/>
        </p:nvPicPr>
        <p:blipFill>
          <a:blip r:embed="rId56"/>
          <a:stretch>
            <a:fillRect/>
          </a:stretch>
        </p:blipFill>
        <p:spPr>
          <a:xfrm>
            <a:off x="9784473" y="6033091"/>
            <a:ext cx="638025" cy="638025"/>
          </a:xfrm>
          <a:prstGeom prst="rect">
            <a:avLst/>
          </a:prstGeom>
        </p:spPr>
      </p:pic>
      <p:pic>
        <p:nvPicPr>
          <p:cNvPr id="397" name="Picture 396" descr="Icon&#10;&#10;Description automatically generated">
            <a:extLst>
              <a:ext uri="{FF2B5EF4-FFF2-40B4-BE49-F238E27FC236}">
                <a16:creationId xmlns:a16="http://schemas.microsoft.com/office/drawing/2014/main" id="{5F405630-913E-41BE-936F-19FACD5CCF41}"/>
              </a:ext>
            </a:extLst>
          </p:cNvPr>
          <p:cNvPicPr>
            <a:picLocks noChangeAspect="1"/>
          </p:cNvPicPr>
          <p:nvPr/>
        </p:nvPicPr>
        <p:blipFill>
          <a:blip r:embed="rId56"/>
          <a:stretch>
            <a:fillRect/>
          </a:stretch>
        </p:blipFill>
        <p:spPr>
          <a:xfrm>
            <a:off x="10489591" y="6033091"/>
            <a:ext cx="638025" cy="638025"/>
          </a:xfrm>
          <a:prstGeom prst="rect">
            <a:avLst/>
          </a:prstGeom>
        </p:spPr>
      </p:pic>
      <p:grpSp>
        <p:nvGrpSpPr>
          <p:cNvPr id="6" name="Group 5">
            <a:extLst>
              <a:ext uri="{FF2B5EF4-FFF2-40B4-BE49-F238E27FC236}">
                <a16:creationId xmlns:a16="http://schemas.microsoft.com/office/drawing/2014/main" id="{B9FB17F6-2B93-47BD-9B9C-C51068DA1F09}"/>
              </a:ext>
            </a:extLst>
          </p:cNvPr>
          <p:cNvGrpSpPr/>
          <p:nvPr/>
        </p:nvGrpSpPr>
        <p:grpSpPr>
          <a:xfrm>
            <a:off x="10227883" y="7712926"/>
            <a:ext cx="2102505" cy="2098085"/>
            <a:chOff x="10355465" y="7410183"/>
            <a:chExt cx="2102505" cy="2098085"/>
          </a:xfrm>
        </p:grpSpPr>
        <p:sp>
          <p:nvSpPr>
            <p:cNvPr id="399" name="Rectangle 398">
              <a:extLst>
                <a:ext uri="{FF2B5EF4-FFF2-40B4-BE49-F238E27FC236}">
                  <a16:creationId xmlns:a16="http://schemas.microsoft.com/office/drawing/2014/main" id="{C3CFF9CA-F1E6-4B2C-ACE5-277AA6E3CD14}"/>
                </a:ext>
              </a:extLst>
            </p:cNvPr>
            <p:cNvSpPr/>
            <p:nvPr/>
          </p:nvSpPr>
          <p:spPr>
            <a:xfrm>
              <a:off x="10355465" y="7410183"/>
              <a:ext cx="2102505" cy="2098085"/>
            </a:xfrm>
            <a:prstGeom prst="rect">
              <a:avLst/>
            </a:prstGeom>
            <a:solidFill>
              <a:schemeClr val="accent1">
                <a:lumMod val="60000"/>
                <a:lumOff val="40000"/>
                <a:alpha val="5000"/>
              </a:schemeClr>
            </a:solidFill>
            <a:ln w="18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4" name="Picture 3">
              <a:extLst>
                <a:ext uri="{FF2B5EF4-FFF2-40B4-BE49-F238E27FC236}">
                  <a16:creationId xmlns:a16="http://schemas.microsoft.com/office/drawing/2014/main" id="{1964B1EC-0A2B-4FEB-9C25-793C87ADB8B7}"/>
                </a:ext>
              </a:extLst>
            </p:cNvPr>
            <p:cNvPicPr>
              <a:picLocks noChangeAspect="1"/>
            </p:cNvPicPr>
            <p:nvPr/>
          </p:nvPicPr>
          <p:blipFill>
            <a:blip r:embed="rId57"/>
            <a:stretch>
              <a:fillRect/>
            </a:stretch>
          </p:blipFill>
          <p:spPr>
            <a:xfrm>
              <a:off x="10510649" y="7834197"/>
              <a:ext cx="1377815" cy="1518036"/>
            </a:xfrm>
            <a:prstGeom prst="rect">
              <a:avLst/>
            </a:prstGeom>
          </p:spPr>
        </p:pic>
        <p:pic>
          <p:nvPicPr>
            <p:cNvPr id="5" name="Picture 4">
              <a:extLst>
                <a:ext uri="{FF2B5EF4-FFF2-40B4-BE49-F238E27FC236}">
                  <a16:creationId xmlns:a16="http://schemas.microsoft.com/office/drawing/2014/main" id="{B083448E-53BB-40BB-84A5-919646EB2DD2}"/>
                </a:ext>
              </a:extLst>
            </p:cNvPr>
            <p:cNvPicPr>
              <a:picLocks noChangeAspect="1"/>
            </p:cNvPicPr>
            <p:nvPr/>
          </p:nvPicPr>
          <p:blipFill>
            <a:blip r:embed="rId46"/>
            <a:stretch>
              <a:fillRect/>
            </a:stretch>
          </p:blipFill>
          <p:spPr>
            <a:xfrm>
              <a:off x="11935919" y="7544548"/>
              <a:ext cx="445047" cy="445047"/>
            </a:xfrm>
            <a:prstGeom prst="rect">
              <a:avLst/>
            </a:prstGeom>
          </p:spPr>
        </p:pic>
      </p:grpSp>
      <p:pic>
        <p:nvPicPr>
          <p:cNvPr id="400" name="Picture 399" descr="Icon&#10;&#10;Description automatically generated">
            <a:extLst>
              <a:ext uri="{FF2B5EF4-FFF2-40B4-BE49-F238E27FC236}">
                <a16:creationId xmlns:a16="http://schemas.microsoft.com/office/drawing/2014/main" id="{5D644E89-3566-49AF-965A-EE98175B115A}"/>
              </a:ext>
            </a:extLst>
          </p:cNvPr>
          <p:cNvPicPr>
            <a:picLocks noChangeAspect="1"/>
          </p:cNvPicPr>
          <p:nvPr/>
        </p:nvPicPr>
        <p:blipFill>
          <a:blip r:embed="rId45"/>
          <a:stretch>
            <a:fillRect/>
          </a:stretch>
        </p:blipFill>
        <p:spPr>
          <a:xfrm>
            <a:off x="6749815" y="12166569"/>
            <a:ext cx="630614" cy="630614"/>
          </a:xfrm>
          <a:prstGeom prst="rect">
            <a:avLst/>
          </a:prstGeom>
        </p:spPr>
      </p:pic>
      <p:pic>
        <p:nvPicPr>
          <p:cNvPr id="401" name="Picture 400" descr="Icon&#10;&#10;Description automatically generated">
            <a:extLst>
              <a:ext uri="{FF2B5EF4-FFF2-40B4-BE49-F238E27FC236}">
                <a16:creationId xmlns:a16="http://schemas.microsoft.com/office/drawing/2014/main" id="{2AA92376-BCCD-494E-970F-D24F2A0DD60D}"/>
              </a:ext>
            </a:extLst>
          </p:cNvPr>
          <p:cNvPicPr>
            <a:picLocks noChangeAspect="1"/>
          </p:cNvPicPr>
          <p:nvPr/>
        </p:nvPicPr>
        <p:blipFill>
          <a:blip r:embed="rId56"/>
          <a:stretch>
            <a:fillRect/>
          </a:stretch>
        </p:blipFill>
        <p:spPr>
          <a:xfrm>
            <a:off x="7925425" y="12159158"/>
            <a:ext cx="638025" cy="638025"/>
          </a:xfrm>
          <a:prstGeom prst="rect">
            <a:avLst/>
          </a:prstGeom>
        </p:spPr>
      </p:pic>
      <p:pic>
        <p:nvPicPr>
          <p:cNvPr id="402" name="Picture 401" descr="Icon&#10;&#10;Description automatically generated">
            <a:extLst>
              <a:ext uri="{FF2B5EF4-FFF2-40B4-BE49-F238E27FC236}">
                <a16:creationId xmlns:a16="http://schemas.microsoft.com/office/drawing/2014/main" id="{94FFD637-A831-4E01-A5CE-FC2CE66C44A3}"/>
              </a:ext>
            </a:extLst>
          </p:cNvPr>
          <p:cNvPicPr>
            <a:picLocks noChangeAspect="1"/>
          </p:cNvPicPr>
          <p:nvPr/>
        </p:nvPicPr>
        <p:blipFill>
          <a:blip r:embed="rId56"/>
          <a:stretch>
            <a:fillRect/>
          </a:stretch>
        </p:blipFill>
        <p:spPr>
          <a:xfrm>
            <a:off x="8630543" y="12159158"/>
            <a:ext cx="638025" cy="638025"/>
          </a:xfrm>
          <a:prstGeom prst="rect">
            <a:avLst/>
          </a:prstGeom>
        </p:spPr>
      </p:pic>
      <p:pic>
        <p:nvPicPr>
          <p:cNvPr id="403" name="Picture 402" descr="Icon&#10;&#10;Description automatically generated">
            <a:extLst>
              <a:ext uri="{FF2B5EF4-FFF2-40B4-BE49-F238E27FC236}">
                <a16:creationId xmlns:a16="http://schemas.microsoft.com/office/drawing/2014/main" id="{F522AF78-CF4A-454A-9F87-D7F332A0EDC7}"/>
              </a:ext>
            </a:extLst>
          </p:cNvPr>
          <p:cNvPicPr>
            <a:picLocks noChangeAspect="1"/>
          </p:cNvPicPr>
          <p:nvPr/>
        </p:nvPicPr>
        <p:blipFill>
          <a:blip r:embed="rId56"/>
          <a:stretch>
            <a:fillRect/>
          </a:stretch>
        </p:blipFill>
        <p:spPr>
          <a:xfrm>
            <a:off x="9335661" y="12159158"/>
            <a:ext cx="638025" cy="638025"/>
          </a:xfrm>
          <a:prstGeom prst="rect">
            <a:avLst/>
          </a:prstGeom>
        </p:spPr>
      </p:pic>
      <p:pic>
        <p:nvPicPr>
          <p:cNvPr id="11" name="Picture 10">
            <a:extLst>
              <a:ext uri="{FF2B5EF4-FFF2-40B4-BE49-F238E27FC236}">
                <a16:creationId xmlns:a16="http://schemas.microsoft.com/office/drawing/2014/main" id="{676FEE86-ECF7-459D-B6CA-BEC27E29E0E0}"/>
              </a:ext>
            </a:extLst>
          </p:cNvPr>
          <p:cNvPicPr>
            <a:picLocks noChangeAspect="1"/>
          </p:cNvPicPr>
          <p:nvPr/>
        </p:nvPicPr>
        <p:blipFill>
          <a:blip r:embed="rId58"/>
          <a:stretch>
            <a:fillRect/>
          </a:stretch>
        </p:blipFill>
        <p:spPr>
          <a:xfrm>
            <a:off x="8207278" y="11735576"/>
            <a:ext cx="663473" cy="663473"/>
          </a:xfrm>
          <a:prstGeom prst="rect">
            <a:avLst/>
          </a:prstGeom>
        </p:spPr>
      </p:pic>
      <p:pic>
        <p:nvPicPr>
          <p:cNvPr id="72" name="Picture 71" descr="Icon&#10;&#10;Description automatically generated">
            <a:extLst>
              <a:ext uri="{FF2B5EF4-FFF2-40B4-BE49-F238E27FC236}">
                <a16:creationId xmlns:a16="http://schemas.microsoft.com/office/drawing/2014/main" id="{2A749DCC-0F13-4CC2-9BCE-2CED0A982326}"/>
              </a:ext>
            </a:extLst>
          </p:cNvPr>
          <p:cNvPicPr>
            <a:picLocks noChangeAspect="1"/>
          </p:cNvPicPr>
          <p:nvPr/>
        </p:nvPicPr>
        <p:blipFill>
          <a:blip r:embed="rId45"/>
          <a:stretch>
            <a:fillRect/>
          </a:stretch>
        </p:blipFill>
        <p:spPr>
          <a:xfrm>
            <a:off x="3290075" y="8823723"/>
            <a:ext cx="1711631" cy="1711631"/>
          </a:xfrm>
          <a:prstGeom prst="rect">
            <a:avLst/>
          </a:prstGeom>
        </p:spPr>
      </p:pic>
      <p:grpSp>
        <p:nvGrpSpPr>
          <p:cNvPr id="13" name="Group 12">
            <a:extLst>
              <a:ext uri="{FF2B5EF4-FFF2-40B4-BE49-F238E27FC236}">
                <a16:creationId xmlns:a16="http://schemas.microsoft.com/office/drawing/2014/main" id="{03E8186C-2F82-4B5D-8385-0DA1B737365A}"/>
              </a:ext>
            </a:extLst>
          </p:cNvPr>
          <p:cNvGrpSpPr/>
          <p:nvPr/>
        </p:nvGrpSpPr>
        <p:grpSpPr>
          <a:xfrm>
            <a:off x="14214327" y="5418624"/>
            <a:ext cx="5615605" cy="4236355"/>
            <a:chOff x="14214327" y="5418624"/>
            <a:chExt cx="5615605" cy="4236355"/>
          </a:xfrm>
        </p:grpSpPr>
        <p:cxnSp>
          <p:nvCxnSpPr>
            <p:cNvPr id="19" name="Connector: Curved 18">
              <a:extLst>
                <a:ext uri="{FF2B5EF4-FFF2-40B4-BE49-F238E27FC236}">
                  <a16:creationId xmlns:a16="http://schemas.microsoft.com/office/drawing/2014/main" id="{3E6522B0-331B-4E57-A924-DFCAFF7F9EC0}"/>
                </a:ext>
              </a:extLst>
            </p:cNvPr>
            <p:cNvCxnSpPr>
              <a:cxnSpLocks/>
            </p:cNvCxnSpPr>
            <p:nvPr/>
          </p:nvCxnSpPr>
          <p:spPr>
            <a:xfrm rot="10800000">
              <a:off x="14259765" y="5729862"/>
              <a:ext cx="5570167" cy="3925117"/>
            </a:xfrm>
            <a:prstGeom prst="curvedConnector3">
              <a:avLst>
                <a:gd name="adj1" fmla="val 495"/>
              </a:avLst>
            </a:prstGeom>
            <a:ln w="28575">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id="{B01B2413-C660-48ED-AE9E-71A9D9C1FDED}"/>
                </a:ext>
              </a:extLst>
            </p:cNvPr>
            <p:cNvCxnSpPr>
              <a:cxnSpLocks/>
            </p:cNvCxnSpPr>
            <p:nvPr/>
          </p:nvCxnSpPr>
          <p:spPr>
            <a:xfrm rot="10800000">
              <a:off x="14223404" y="5721222"/>
              <a:ext cx="4953182" cy="3328549"/>
            </a:xfrm>
            <a:prstGeom prst="curvedConnector3">
              <a:avLst>
                <a:gd name="adj1" fmla="val 2219"/>
              </a:avLst>
            </a:prstGeom>
            <a:ln w="28575">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C3948F37-3F0C-49D9-BD6C-7065B1AF77E2}"/>
                </a:ext>
              </a:extLst>
            </p:cNvPr>
            <p:cNvCxnSpPr>
              <a:cxnSpLocks/>
            </p:cNvCxnSpPr>
            <p:nvPr/>
          </p:nvCxnSpPr>
          <p:spPr>
            <a:xfrm rot="10800000">
              <a:off x="14259765" y="5721222"/>
              <a:ext cx="4226733" cy="2649865"/>
            </a:xfrm>
            <a:prstGeom prst="curvedConnector3">
              <a:avLst>
                <a:gd name="adj1" fmla="val 423"/>
              </a:avLst>
            </a:prstGeom>
            <a:ln w="28575">
              <a:solidFill>
                <a:srgbClr val="CC006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9">
              <p14:nvContentPartPr>
                <p14:cNvPr id="8" name="Ink 7">
                  <a:extLst>
                    <a:ext uri="{FF2B5EF4-FFF2-40B4-BE49-F238E27FC236}">
                      <a16:creationId xmlns:a16="http://schemas.microsoft.com/office/drawing/2014/main" id="{05B5E6AA-9311-42A3-A2D7-E3F7FCE7F45A}"/>
                    </a:ext>
                  </a:extLst>
                </p14:cNvPr>
                <p14:cNvContentPartPr/>
                <p14:nvPr/>
              </p14:nvContentPartPr>
              <p14:xfrm>
                <a:off x="14219007" y="5418624"/>
                <a:ext cx="341640" cy="310680"/>
              </p14:xfrm>
            </p:contentPart>
          </mc:Choice>
          <mc:Fallback xmlns="">
            <p:pic>
              <p:nvPicPr>
                <p:cNvPr id="8" name="Ink 7">
                  <a:extLst>
                    <a:ext uri="{FF2B5EF4-FFF2-40B4-BE49-F238E27FC236}">
                      <a16:creationId xmlns:a16="http://schemas.microsoft.com/office/drawing/2014/main" id="{05B5E6AA-9311-42A3-A2D7-E3F7FCE7F45A}"/>
                    </a:ext>
                  </a:extLst>
                </p:cNvPr>
                <p:cNvPicPr/>
                <p:nvPr/>
              </p:nvPicPr>
              <p:blipFill>
                <a:blip r:embed="rId60"/>
                <a:stretch>
                  <a:fillRect/>
                </a:stretch>
              </p:blipFill>
              <p:spPr>
                <a:xfrm>
                  <a:off x="14210007" y="5409624"/>
                  <a:ext cx="359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 name="Ink 11">
                  <a:extLst>
                    <a:ext uri="{FF2B5EF4-FFF2-40B4-BE49-F238E27FC236}">
                      <a16:creationId xmlns:a16="http://schemas.microsoft.com/office/drawing/2014/main" id="{0FF8A519-0AD9-473D-B1AC-DFFB260CBBF0}"/>
                    </a:ext>
                  </a:extLst>
                </p14:cNvPr>
                <p14:cNvContentPartPr/>
                <p14:nvPr/>
              </p14:nvContentPartPr>
              <p14:xfrm>
                <a:off x="14214327" y="5722104"/>
                <a:ext cx="423000" cy="326880"/>
              </p14:xfrm>
            </p:contentPart>
          </mc:Choice>
          <mc:Fallback xmlns="">
            <p:pic>
              <p:nvPicPr>
                <p:cNvPr id="12" name="Ink 11">
                  <a:extLst>
                    <a:ext uri="{FF2B5EF4-FFF2-40B4-BE49-F238E27FC236}">
                      <a16:creationId xmlns:a16="http://schemas.microsoft.com/office/drawing/2014/main" id="{0FF8A519-0AD9-473D-B1AC-DFFB260CBBF0}"/>
                    </a:ext>
                  </a:extLst>
                </p:cNvPr>
                <p:cNvPicPr/>
                <p:nvPr/>
              </p:nvPicPr>
              <p:blipFill>
                <a:blip r:embed="rId62"/>
                <a:stretch>
                  <a:fillRect/>
                </a:stretch>
              </p:blipFill>
              <p:spPr>
                <a:xfrm>
                  <a:off x="14205327" y="5713104"/>
                  <a:ext cx="440640" cy="344520"/>
                </a:xfrm>
                <a:prstGeom prst="rect">
                  <a:avLst/>
                </a:prstGeom>
              </p:spPr>
            </p:pic>
          </mc:Fallback>
        </mc:AlternateContent>
      </p:grpSp>
      <p:grpSp>
        <p:nvGrpSpPr>
          <p:cNvPr id="25" name="Group 24">
            <a:extLst>
              <a:ext uri="{FF2B5EF4-FFF2-40B4-BE49-F238E27FC236}">
                <a16:creationId xmlns:a16="http://schemas.microsoft.com/office/drawing/2014/main" id="{569F007A-72BF-4836-8EF4-CEE8FF1189AF}"/>
              </a:ext>
            </a:extLst>
          </p:cNvPr>
          <p:cNvGrpSpPr/>
          <p:nvPr/>
        </p:nvGrpSpPr>
        <p:grpSpPr>
          <a:xfrm>
            <a:off x="11248766" y="6872327"/>
            <a:ext cx="273960" cy="705600"/>
            <a:chOff x="11248766" y="6872327"/>
            <a:chExt cx="273960" cy="705600"/>
          </a:xfrm>
        </p:grpSpPr>
        <mc:AlternateContent xmlns:mc="http://schemas.openxmlformats.org/markup-compatibility/2006" xmlns:p14="http://schemas.microsoft.com/office/powerpoint/2010/main">
          <mc:Choice Requires="p14">
            <p:contentPart p14:bwMode="auto" r:id="rId63">
              <p14:nvContentPartPr>
                <p14:cNvPr id="21" name="Ink 20">
                  <a:extLst>
                    <a:ext uri="{FF2B5EF4-FFF2-40B4-BE49-F238E27FC236}">
                      <a16:creationId xmlns:a16="http://schemas.microsoft.com/office/drawing/2014/main" id="{202881A9-CE61-44D7-86A4-44B52701F6DA}"/>
                    </a:ext>
                  </a:extLst>
                </p14:cNvPr>
                <p14:cNvContentPartPr/>
                <p14:nvPr/>
              </p14:nvContentPartPr>
              <p14:xfrm>
                <a:off x="11372606" y="6872327"/>
                <a:ext cx="9720" cy="684000"/>
              </p14:xfrm>
            </p:contentPart>
          </mc:Choice>
          <mc:Fallback xmlns="">
            <p:pic>
              <p:nvPicPr>
                <p:cNvPr id="21" name="Ink 20">
                  <a:extLst>
                    <a:ext uri="{FF2B5EF4-FFF2-40B4-BE49-F238E27FC236}">
                      <a16:creationId xmlns:a16="http://schemas.microsoft.com/office/drawing/2014/main" id="{202881A9-CE61-44D7-86A4-44B52701F6DA}"/>
                    </a:ext>
                  </a:extLst>
                </p:cNvPr>
                <p:cNvPicPr/>
                <p:nvPr/>
              </p:nvPicPr>
              <p:blipFill>
                <a:blip r:embed="rId64"/>
                <a:stretch>
                  <a:fillRect/>
                </a:stretch>
              </p:blipFill>
              <p:spPr>
                <a:xfrm>
                  <a:off x="11363606" y="6863327"/>
                  <a:ext cx="2736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2" name="Ink 21">
                  <a:extLst>
                    <a:ext uri="{FF2B5EF4-FFF2-40B4-BE49-F238E27FC236}">
                      <a16:creationId xmlns:a16="http://schemas.microsoft.com/office/drawing/2014/main" id="{BFC98B79-6152-4EAB-BF8A-2B44C0DC12CB}"/>
                    </a:ext>
                  </a:extLst>
                </p14:cNvPr>
                <p14:cNvContentPartPr/>
                <p14:nvPr/>
              </p14:nvContentPartPr>
              <p14:xfrm>
                <a:off x="11248766" y="7276967"/>
                <a:ext cx="140760" cy="300240"/>
              </p14:xfrm>
            </p:contentPart>
          </mc:Choice>
          <mc:Fallback xmlns="">
            <p:pic>
              <p:nvPicPr>
                <p:cNvPr id="22" name="Ink 21">
                  <a:extLst>
                    <a:ext uri="{FF2B5EF4-FFF2-40B4-BE49-F238E27FC236}">
                      <a16:creationId xmlns:a16="http://schemas.microsoft.com/office/drawing/2014/main" id="{BFC98B79-6152-4EAB-BF8A-2B44C0DC12CB}"/>
                    </a:ext>
                  </a:extLst>
                </p:cNvPr>
                <p:cNvPicPr/>
                <p:nvPr/>
              </p:nvPicPr>
              <p:blipFill>
                <a:blip r:embed="rId66"/>
                <a:stretch>
                  <a:fillRect/>
                </a:stretch>
              </p:blipFill>
              <p:spPr>
                <a:xfrm>
                  <a:off x="11239766" y="7267978"/>
                  <a:ext cx="158400" cy="31785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Ink 23">
                  <a:extLst>
                    <a:ext uri="{FF2B5EF4-FFF2-40B4-BE49-F238E27FC236}">
                      <a16:creationId xmlns:a16="http://schemas.microsoft.com/office/drawing/2014/main" id="{7182B138-EED6-446D-881A-02E7DEDF7D83}"/>
                    </a:ext>
                  </a:extLst>
                </p14:cNvPr>
                <p14:cNvContentPartPr/>
                <p14:nvPr/>
              </p14:nvContentPartPr>
              <p14:xfrm>
                <a:off x="11372606" y="7379567"/>
                <a:ext cx="150120" cy="198360"/>
              </p14:xfrm>
            </p:contentPart>
          </mc:Choice>
          <mc:Fallback xmlns="">
            <p:pic>
              <p:nvPicPr>
                <p:cNvPr id="24" name="Ink 23">
                  <a:extLst>
                    <a:ext uri="{FF2B5EF4-FFF2-40B4-BE49-F238E27FC236}">
                      <a16:creationId xmlns:a16="http://schemas.microsoft.com/office/drawing/2014/main" id="{7182B138-EED6-446D-881A-02E7DEDF7D83}"/>
                    </a:ext>
                  </a:extLst>
                </p:cNvPr>
                <p:cNvPicPr/>
                <p:nvPr/>
              </p:nvPicPr>
              <p:blipFill>
                <a:blip r:embed="rId68"/>
                <a:stretch>
                  <a:fillRect/>
                </a:stretch>
              </p:blipFill>
              <p:spPr>
                <a:xfrm>
                  <a:off x="11363606" y="7370567"/>
                  <a:ext cx="167760" cy="216000"/>
                </a:xfrm>
                <a:prstGeom prst="rect">
                  <a:avLst/>
                </a:prstGeom>
              </p:spPr>
            </p:pic>
          </mc:Fallback>
        </mc:AlternateContent>
      </p:grpSp>
      <p:grpSp>
        <p:nvGrpSpPr>
          <p:cNvPr id="7" name="Group 6">
            <a:extLst>
              <a:ext uri="{FF2B5EF4-FFF2-40B4-BE49-F238E27FC236}">
                <a16:creationId xmlns:a16="http://schemas.microsoft.com/office/drawing/2014/main" id="{52ACD5BE-EF0C-4861-8AF0-CAA8BDFAAA1A}"/>
              </a:ext>
            </a:extLst>
          </p:cNvPr>
          <p:cNvGrpSpPr/>
          <p:nvPr/>
        </p:nvGrpSpPr>
        <p:grpSpPr>
          <a:xfrm>
            <a:off x="9443748" y="9867784"/>
            <a:ext cx="685646" cy="636249"/>
            <a:chOff x="9443748" y="9867784"/>
            <a:chExt cx="685646" cy="636249"/>
          </a:xfrm>
        </p:grpSpPr>
        <mc:AlternateContent xmlns:mc="http://schemas.openxmlformats.org/markup-compatibility/2006" xmlns:p14="http://schemas.microsoft.com/office/powerpoint/2010/main">
          <mc:Choice Requires="p14">
            <p:contentPart p14:bwMode="auto" r:id="rId69">
              <p14:nvContentPartPr>
                <p14:cNvPr id="84" name="Ink 83">
                  <a:extLst>
                    <a:ext uri="{FF2B5EF4-FFF2-40B4-BE49-F238E27FC236}">
                      <a16:creationId xmlns:a16="http://schemas.microsoft.com/office/drawing/2014/main" id="{DAD68A5E-FBF3-4799-8CE4-61C49EEFD19F}"/>
                    </a:ext>
                  </a:extLst>
                </p14:cNvPr>
                <p14:cNvContentPartPr/>
                <p14:nvPr/>
              </p14:nvContentPartPr>
              <p14:xfrm>
                <a:off x="9478514" y="9867784"/>
                <a:ext cx="650880" cy="620640"/>
              </p14:xfrm>
            </p:contentPart>
          </mc:Choice>
          <mc:Fallback xmlns="">
            <p:pic>
              <p:nvPicPr>
                <p:cNvPr id="84" name="Ink 83">
                  <a:extLst>
                    <a:ext uri="{FF2B5EF4-FFF2-40B4-BE49-F238E27FC236}">
                      <a16:creationId xmlns:a16="http://schemas.microsoft.com/office/drawing/2014/main" id="{DAD68A5E-FBF3-4799-8CE4-61C49EEFD19F}"/>
                    </a:ext>
                  </a:extLst>
                </p:cNvPr>
                <p:cNvPicPr/>
                <p:nvPr/>
              </p:nvPicPr>
              <p:blipFill>
                <a:blip r:embed="rId70"/>
                <a:stretch>
                  <a:fillRect/>
                </a:stretch>
              </p:blipFill>
              <p:spPr>
                <a:xfrm>
                  <a:off x="9469514" y="9858784"/>
                  <a:ext cx="668520" cy="638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5" name="Ink 84">
                  <a:extLst>
                    <a:ext uri="{FF2B5EF4-FFF2-40B4-BE49-F238E27FC236}">
                      <a16:creationId xmlns:a16="http://schemas.microsoft.com/office/drawing/2014/main" id="{08BF3A74-BD65-4C23-AAF7-818CBF727876}"/>
                    </a:ext>
                  </a:extLst>
                </p14:cNvPr>
                <p14:cNvContentPartPr/>
                <p14:nvPr/>
              </p14:nvContentPartPr>
              <p14:xfrm>
                <a:off x="9453695" y="10084569"/>
                <a:ext cx="195480" cy="416520"/>
              </p14:xfrm>
            </p:contentPart>
          </mc:Choice>
          <mc:Fallback xmlns="">
            <p:pic>
              <p:nvPicPr>
                <p:cNvPr id="85" name="Ink 84">
                  <a:extLst>
                    <a:ext uri="{FF2B5EF4-FFF2-40B4-BE49-F238E27FC236}">
                      <a16:creationId xmlns:a16="http://schemas.microsoft.com/office/drawing/2014/main" id="{08BF3A74-BD65-4C23-AAF7-818CBF727876}"/>
                    </a:ext>
                  </a:extLst>
                </p:cNvPr>
                <p:cNvPicPr/>
                <p:nvPr/>
              </p:nvPicPr>
              <p:blipFill>
                <a:blip r:embed="rId72"/>
                <a:stretch>
                  <a:fillRect/>
                </a:stretch>
              </p:blipFill>
              <p:spPr>
                <a:xfrm>
                  <a:off x="9444678" y="10075569"/>
                  <a:ext cx="213153"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7" name="Ink 86">
                  <a:extLst>
                    <a:ext uri="{FF2B5EF4-FFF2-40B4-BE49-F238E27FC236}">
                      <a16:creationId xmlns:a16="http://schemas.microsoft.com/office/drawing/2014/main" id="{903F583F-1C68-4FF9-9F62-EA961893AB29}"/>
                    </a:ext>
                  </a:extLst>
                </p14:cNvPr>
                <p14:cNvContentPartPr/>
                <p14:nvPr/>
              </p14:nvContentPartPr>
              <p14:xfrm>
                <a:off x="9443748" y="10371913"/>
                <a:ext cx="462240" cy="132120"/>
              </p14:xfrm>
            </p:contentPart>
          </mc:Choice>
          <mc:Fallback xmlns="">
            <p:pic>
              <p:nvPicPr>
                <p:cNvPr id="87" name="Ink 86">
                  <a:extLst>
                    <a:ext uri="{FF2B5EF4-FFF2-40B4-BE49-F238E27FC236}">
                      <a16:creationId xmlns:a16="http://schemas.microsoft.com/office/drawing/2014/main" id="{903F583F-1C68-4FF9-9F62-EA961893AB29}"/>
                    </a:ext>
                  </a:extLst>
                </p:cNvPr>
                <p:cNvPicPr/>
                <p:nvPr/>
              </p:nvPicPr>
              <p:blipFill>
                <a:blip r:embed="rId74"/>
                <a:stretch>
                  <a:fillRect/>
                </a:stretch>
              </p:blipFill>
              <p:spPr>
                <a:xfrm>
                  <a:off x="9434748" y="10362913"/>
                  <a:ext cx="479880" cy="149760"/>
                </a:xfrm>
                <a:prstGeom prst="rect">
                  <a:avLst/>
                </a:prstGeom>
              </p:spPr>
            </p:pic>
          </mc:Fallback>
        </mc:AlternateContent>
      </p:grpSp>
      <p:grpSp>
        <p:nvGrpSpPr>
          <p:cNvPr id="9" name="Group 8">
            <a:extLst>
              <a:ext uri="{FF2B5EF4-FFF2-40B4-BE49-F238E27FC236}">
                <a16:creationId xmlns:a16="http://schemas.microsoft.com/office/drawing/2014/main" id="{1C07CBD9-7CB0-46A4-AC12-C9A78CDF2080}"/>
              </a:ext>
            </a:extLst>
          </p:cNvPr>
          <p:cNvGrpSpPr/>
          <p:nvPr/>
        </p:nvGrpSpPr>
        <p:grpSpPr>
          <a:xfrm>
            <a:off x="12437660" y="9919540"/>
            <a:ext cx="349006" cy="567593"/>
            <a:chOff x="12437660" y="9919540"/>
            <a:chExt cx="349006" cy="567593"/>
          </a:xfrm>
        </p:grpSpPr>
        <mc:AlternateContent xmlns:mc="http://schemas.openxmlformats.org/markup-compatibility/2006" xmlns:p14="http://schemas.microsoft.com/office/powerpoint/2010/main">
          <mc:Choice Requires="p14">
            <p:contentPart p14:bwMode="auto" r:id="rId75">
              <p14:nvContentPartPr>
                <p14:cNvPr id="88" name="Ink 87">
                  <a:extLst>
                    <a:ext uri="{FF2B5EF4-FFF2-40B4-BE49-F238E27FC236}">
                      <a16:creationId xmlns:a16="http://schemas.microsoft.com/office/drawing/2014/main" id="{C162BCFF-A6DD-4423-97AA-414A1D7B58CB}"/>
                    </a:ext>
                  </a:extLst>
                </p14:cNvPr>
                <p14:cNvContentPartPr/>
                <p14:nvPr/>
              </p14:nvContentPartPr>
              <p14:xfrm>
                <a:off x="12437660" y="9919540"/>
                <a:ext cx="308520" cy="561240"/>
              </p14:xfrm>
            </p:contentPart>
          </mc:Choice>
          <mc:Fallback xmlns="">
            <p:pic>
              <p:nvPicPr>
                <p:cNvPr id="88" name="Ink 87">
                  <a:extLst>
                    <a:ext uri="{FF2B5EF4-FFF2-40B4-BE49-F238E27FC236}">
                      <a16:creationId xmlns:a16="http://schemas.microsoft.com/office/drawing/2014/main" id="{C162BCFF-A6DD-4423-97AA-414A1D7B58CB}"/>
                    </a:ext>
                  </a:extLst>
                </p:cNvPr>
                <p:cNvPicPr/>
                <p:nvPr/>
              </p:nvPicPr>
              <p:blipFill>
                <a:blip r:embed="rId76"/>
                <a:stretch>
                  <a:fillRect/>
                </a:stretch>
              </p:blipFill>
              <p:spPr>
                <a:xfrm>
                  <a:off x="12428660" y="9910540"/>
                  <a:ext cx="32616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9" name="Ink 88">
                  <a:extLst>
                    <a:ext uri="{FF2B5EF4-FFF2-40B4-BE49-F238E27FC236}">
                      <a16:creationId xmlns:a16="http://schemas.microsoft.com/office/drawing/2014/main" id="{A053EBD8-7BE8-4663-B258-CEC3B74C9C1D}"/>
                    </a:ext>
                  </a:extLst>
                </p14:cNvPr>
                <p14:cNvContentPartPr/>
                <p14:nvPr/>
              </p14:nvContentPartPr>
              <p14:xfrm>
                <a:off x="12438546" y="10333053"/>
                <a:ext cx="311400" cy="151920"/>
              </p14:xfrm>
            </p:contentPart>
          </mc:Choice>
          <mc:Fallback xmlns="">
            <p:pic>
              <p:nvPicPr>
                <p:cNvPr id="89" name="Ink 88">
                  <a:extLst>
                    <a:ext uri="{FF2B5EF4-FFF2-40B4-BE49-F238E27FC236}">
                      <a16:creationId xmlns:a16="http://schemas.microsoft.com/office/drawing/2014/main" id="{A053EBD8-7BE8-4663-B258-CEC3B74C9C1D}"/>
                    </a:ext>
                  </a:extLst>
                </p:cNvPr>
                <p:cNvPicPr/>
                <p:nvPr/>
              </p:nvPicPr>
              <p:blipFill>
                <a:blip r:embed="rId78"/>
                <a:stretch>
                  <a:fillRect/>
                </a:stretch>
              </p:blipFill>
              <p:spPr>
                <a:xfrm>
                  <a:off x="12429536" y="10324053"/>
                  <a:ext cx="3290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0" name="Ink 89">
                  <a:extLst>
                    <a:ext uri="{FF2B5EF4-FFF2-40B4-BE49-F238E27FC236}">
                      <a16:creationId xmlns:a16="http://schemas.microsoft.com/office/drawing/2014/main" id="{C11CF299-61C1-4334-9591-518F9D622EFA}"/>
                    </a:ext>
                  </a:extLst>
                </p14:cNvPr>
                <p14:cNvContentPartPr/>
                <p14:nvPr/>
              </p14:nvContentPartPr>
              <p14:xfrm>
                <a:off x="12746706" y="10061973"/>
                <a:ext cx="39960" cy="425160"/>
              </p14:xfrm>
            </p:contentPart>
          </mc:Choice>
          <mc:Fallback xmlns="">
            <p:pic>
              <p:nvPicPr>
                <p:cNvPr id="90" name="Ink 89">
                  <a:extLst>
                    <a:ext uri="{FF2B5EF4-FFF2-40B4-BE49-F238E27FC236}">
                      <a16:creationId xmlns:a16="http://schemas.microsoft.com/office/drawing/2014/main" id="{C11CF299-61C1-4334-9591-518F9D622EFA}"/>
                    </a:ext>
                  </a:extLst>
                </p:cNvPr>
                <p:cNvPicPr/>
                <p:nvPr/>
              </p:nvPicPr>
              <p:blipFill>
                <a:blip r:embed="rId80"/>
                <a:stretch>
                  <a:fillRect/>
                </a:stretch>
              </p:blipFill>
              <p:spPr>
                <a:xfrm>
                  <a:off x="12737624" y="10052973"/>
                  <a:ext cx="57760" cy="442800"/>
                </a:xfrm>
                <a:prstGeom prst="rect">
                  <a:avLst/>
                </a:prstGeom>
              </p:spPr>
            </p:pic>
          </mc:Fallback>
        </mc:AlternateContent>
      </p:grpSp>
      <p:pic>
        <p:nvPicPr>
          <p:cNvPr id="93" name="Picture 92">
            <a:extLst>
              <a:ext uri="{FF2B5EF4-FFF2-40B4-BE49-F238E27FC236}">
                <a16:creationId xmlns:a16="http://schemas.microsoft.com/office/drawing/2014/main" id="{07A42CF0-68E4-4C0B-AE4D-ABCD2FA82388}"/>
              </a:ext>
            </a:extLst>
          </p:cNvPr>
          <p:cNvPicPr>
            <a:picLocks noChangeAspect="1"/>
          </p:cNvPicPr>
          <p:nvPr/>
        </p:nvPicPr>
        <p:blipFill>
          <a:blip r:embed="rId46"/>
          <a:stretch>
            <a:fillRect/>
          </a:stretch>
        </p:blipFill>
        <p:spPr>
          <a:xfrm>
            <a:off x="2991076" y="10261914"/>
            <a:ext cx="445047" cy="445047"/>
          </a:xfrm>
          <a:prstGeom prst="rect">
            <a:avLst/>
          </a:prstGeom>
        </p:spPr>
      </p:pic>
      <p:pic>
        <p:nvPicPr>
          <p:cNvPr id="91" name="Picture 90">
            <a:extLst>
              <a:ext uri="{FF2B5EF4-FFF2-40B4-BE49-F238E27FC236}">
                <a16:creationId xmlns:a16="http://schemas.microsoft.com/office/drawing/2014/main" id="{05B0A7D0-E0A0-475B-BA86-2B5C673ACC40}"/>
              </a:ext>
            </a:extLst>
          </p:cNvPr>
          <p:cNvPicPr>
            <a:picLocks noChangeAspect="1"/>
          </p:cNvPicPr>
          <p:nvPr/>
        </p:nvPicPr>
        <p:blipFill>
          <a:blip r:embed="rId81"/>
          <a:stretch>
            <a:fillRect/>
          </a:stretch>
        </p:blipFill>
        <p:spPr>
          <a:xfrm>
            <a:off x="6441608" y="9148551"/>
            <a:ext cx="2821562" cy="2411034"/>
          </a:xfrm>
          <a:prstGeom prst="rect">
            <a:avLst/>
          </a:prstGeom>
        </p:spPr>
      </p:pic>
    </p:spTree>
    <p:extLst>
      <p:ext uri="{BB962C8B-B14F-4D97-AF65-F5344CB8AC3E}">
        <p14:creationId xmlns:p14="http://schemas.microsoft.com/office/powerpoint/2010/main" val="67670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nodeType="withEffect">
                                  <p:stCondLst>
                                    <p:cond delay="40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par>
                                <p:cTn id="11" presetID="10" presetClass="entr" presetSubtype="0" fill="hold" nodeType="withEffect">
                                  <p:stCondLst>
                                    <p:cond delay="1000"/>
                                  </p:stCondLst>
                                  <p:childTnLst>
                                    <p:set>
                                      <p:cBhvr>
                                        <p:cTn id="12" dur="1" fill="hold">
                                          <p:stCondLst>
                                            <p:cond delay="0"/>
                                          </p:stCondLst>
                                        </p:cTn>
                                        <p:tgtEl>
                                          <p:spTgt spid="392"/>
                                        </p:tgtEl>
                                        <p:attrNameLst>
                                          <p:attrName>style.visibility</p:attrName>
                                        </p:attrNameLst>
                                      </p:cBhvr>
                                      <p:to>
                                        <p:strVal val="visible"/>
                                      </p:to>
                                    </p:set>
                                    <p:animEffect transition="in" filter="fade">
                                      <p:cBhvr>
                                        <p:cTn id="13" dur="500"/>
                                        <p:tgtEl>
                                          <p:spTgt spid="392"/>
                                        </p:tgtEl>
                                      </p:cBhvr>
                                    </p:animEffect>
                                  </p:childTnLst>
                                </p:cTn>
                              </p:par>
                              <p:par>
                                <p:cTn id="14" presetID="10" presetClass="entr" presetSubtype="0" fill="hold" nodeType="withEffect">
                                  <p:stCondLst>
                                    <p:cond delay="1300"/>
                                  </p:stCondLst>
                                  <p:childTnLst>
                                    <p:set>
                                      <p:cBhvr>
                                        <p:cTn id="15" dur="1" fill="hold">
                                          <p:stCondLst>
                                            <p:cond delay="0"/>
                                          </p:stCondLst>
                                        </p:cTn>
                                        <p:tgtEl>
                                          <p:spTgt spid="396"/>
                                        </p:tgtEl>
                                        <p:attrNameLst>
                                          <p:attrName>style.visibility</p:attrName>
                                        </p:attrNameLst>
                                      </p:cBhvr>
                                      <p:to>
                                        <p:strVal val="visible"/>
                                      </p:to>
                                    </p:set>
                                    <p:animEffect transition="in" filter="fade">
                                      <p:cBhvr>
                                        <p:cTn id="16" dur="500"/>
                                        <p:tgtEl>
                                          <p:spTgt spid="396"/>
                                        </p:tgtEl>
                                      </p:cBhvr>
                                    </p:animEffect>
                                  </p:childTnLst>
                                </p:cTn>
                              </p:par>
                              <p:par>
                                <p:cTn id="17" presetID="10" presetClass="entr" presetSubtype="0" fill="hold" nodeType="withEffect">
                                  <p:stCondLst>
                                    <p:cond delay="1600"/>
                                  </p:stCondLst>
                                  <p:childTnLst>
                                    <p:set>
                                      <p:cBhvr>
                                        <p:cTn id="18" dur="1" fill="hold">
                                          <p:stCondLst>
                                            <p:cond delay="0"/>
                                          </p:stCondLst>
                                        </p:cTn>
                                        <p:tgtEl>
                                          <p:spTgt spid="397"/>
                                        </p:tgtEl>
                                        <p:attrNameLst>
                                          <p:attrName>style.visibility</p:attrName>
                                        </p:attrNameLst>
                                      </p:cBhvr>
                                      <p:to>
                                        <p:strVal val="visible"/>
                                      </p:to>
                                    </p:set>
                                    <p:animEffect transition="in" filter="fade">
                                      <p:cBhvr>
                                        <p:cTn id="19" dur="500"/>
                                        <p:tgtEl>
                                          <p:spTgt spid="39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xit" presetSubtype="0" fill="hold"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30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10" presetClass="entr" presetSubtype="0" fill="hold" nodeType="withEffect">
                                  <p:stCondLst>
                                    <p:cond delay="600"/>
                                  </p:stCondLst>
                                  <p:childTnLst>
                                    <p:set>
                                      <p:cBhvr>
                                        <p:cTn id="42" dur="1" fill="hold">
                                          <p:stCondLst>
                                            <p:cond delay="0"/>
                                          </p:stCondLst>
                                        </p:cTn>
                                        <p:tgtEl>
                                          <p:spTgt spid="401"/>
                                        </p:tgtEl>
                                        <p:attrNameLst>
                                          <p:attrName>style.visibility</p:attrName>
                                        </p:attrNameLst>
                                      </p:cBhvr>
                                      <p:to>
                                        <p:strVal val="visible"/>
                                      </p:to>
                                    </p:set>
                                    <p:animEffect transition="in" filter="fade">
                                      <p:cBhvr>
                                        <p:cTn id="43" dur="500"/>
                                        <p:tgtEl>
                                          <p:spTgt spid="401"/>
                                        </p:tgtEl>
                                      </p:cBhvr>
                                    </p:animEffect>
                                  </p:childTnLst>
                                </p:cTn>
                              </p:par>
                              <p:par>
                                <p:cTn id="44" presetID="10" presetClass="entr" presetSubtype="0" fill="hold" nodeType="withEffect">
                                  <p:stCondLst>
                                    <p:cond delay="900"/>
                                  </p:stCondLst>
                                  <p:childTnLst>
                                    <p:set>
                                      <p:cBhvr>
                                        <p:cTn id="45" dur="1" fill="hold">
                                          <p:stCondLst>
                                            <p:cond delay="0"/>
                                          </p:stCondLst>
                                        </p:cTn>
                                        <p:tgtEl>
                                          <p:spTgt spid="402"/>
                                        </p:tgtEl>
                                        <p:attrNameLst>
                                          <p:attrName>style.visibility</p:attrName>
                                        </p:attrNameLst>
                                      </p:cBhvr>
                                      <p:to>
                                        <p:strVal val="visible"/>
                                      </p:to>
                                    </p:set>
                                    <p:animEffect transition="in" filter="fade">
                                      <p:cBhvr>
                                        <p:cTn id="46" dur="500"/>
                                        <p:tgtEl>
                                          <p:spTgt spid="402"/>
                                        </p:tgtEl>
                                      </p:cBhvr>
                                    </p:animEffect>
                                  </p:childTnLst>
                                </p:cTn>
                              </p:par>
                              <p:par>
                                <p:cTn id="47" presetID="10" presetClass="entr" presetSubtype="0" fill="hold" nodeType="withEffect">
                                  <p:stCondLst>
                                    <p:cond delay="1100"/>
                                  </p:stCondLst>
                                  <p:childTnLst>
                                    <p:set>
                                      <p:cBhvr>
                                        <p:cTn id="48" dur="1" fill="hold">
                                          <p:stCondLst>
                                            <p:cond delay="0"/>
                                          </p:stCondLst>
                                        </p:cTn>
                                        <p:tgtEl>
                                          <p:spTgt spid="403"/>
                                        </p:tgtEl>
                                        <p:attrNameLst>
                                          <p:attrName>style.visibility</p:attrName>
                                        </p:attrNameLst>
                                      </p:cBhvr>
                                      <p:to>
                                        <p:strVal val="visible"/>
                                      </p:to>
                                    </p:set>
                                    <p:animEffect transition="in" filter="fade">
                                      <p:cBhvr>
                                        <p:cTn id="49" dur="500"/>
                                        <p:tgtEl>
                                          <p:spTgt spid="403"/>
                                        </p:tgtEl>
                                      </p:cBhvr>
                                    </p:animEffect>
                                  </p:childTnLst>
                                </p:cTn>
                              </p:par>
                              <p:par>
                                <p:cTn id="50" presetID="10" presetClass="entr" presetSubtype="0" fill="hold" nodeType="withEffect">
                                  <p:stCondLst>
                                    <p:cond delay="140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400"/>
                                  </p:stCondLst>
                                  <p:childTnLst>
                                    <p:set>
                                      <p:cBhvr>
                                        <p:cTn id="59" dur="1" fill="hold">
                                          <p:stCondLst>
                                            <p:cond delay="0"/>
                                          </p:stCondLst>
                                        </p:cTn>
                                        <p:tgtEl>
                                          <p:spTgt spid="386"/>
                                        </p:tgtEl>
                                        <p:attrNameLst>
                                          <p:attrName>style.visibility</p:attrName>
                                        </p:attrNameLst>
                                      </p:cBhvr>
                                      <p:to>
                                        <p:strVal val="visible"/>
                                      </p:to>
                                    </p:set>
                                    <p:animEffect transition="in" filter="fade">
                                      <p:cBhvr>
                                        <p:cTn id="60" dur="500"/>
                                        <p:tgtEl>
                                          <p:spTgt spid="386"/>
                                        </p:tgtEl>
                                      </p:cBhvr>
                                    </p:animEffect>
                                  </p:childTnLst>
                                </p:cTn>
                              </p:par>
                              <p:par>
                                <p:cTn id="61" presetID="10" presetClass="entr" presetSubtype="0" fill="hold" nodeType="withEffect">
                                  <p:stCondLst>
                                    <p:cond delay="600"/>
                                  </p:stCondLst>
                                  <p:childTnLst>
                                    <p:set>
                                      <p:cBhvr>
                                        <p:cTn id="62" dur="1" fill="hold">
                                          <p:stCondLst>
                                            <p:cond delay="0"/>
                                          </p:stCondLst>
                                        </p:cTn>
                                        <p:tgtEl>
                                          <p:spTgt spid="387"/>
                                        </p:tgtEl>
                                        <p:attrNameLst>
                                          <p:attrName>style.visibility</p:attrName>
                                        </p:attrNameLst>
                                      </p:cBhvr>
                                      <p:to>
                                        <p:strVal val="visible"/>
                                      </p:to>
                                    </p:set>
                                    <p:animEffect transition="in" filter="fade">
                                      <p:cBhvr>
                                        <p:cTn id="63" dur="500"/>
                                        <p:tgtEl>
                                          <p:spTgt spid="387"/>
                                        </p:tgtEl>
                                      </p:cBhvr>
                                    </p:animEffect>
                                  </p:childTnLst>
                                </p:cTn>
                              </p:par>
                              <p:par>
                                <p:cTn id="64" presetID="10" presetClass="entr" presetSubtype="0" fill="hold" nodeType="withEffect">
                                  <p:stCondLst>
                                    <p:cond delay="900"/>
                                  </p:stCondLst>
                                  <p:childTnLst>
                                    <p:set>
                                      <p:cBhvr>
                                        <p:cTn id="65" dur="1" fill="hold">
                                          <p:stCondLst>
                                            <p:cond delay="0"/>
                                          </p:stCondLst>
                                        </p:cTn>
                                        <p:tgtEl>
                                          <p:spTgt spid="388"/>
                                        </p:tgtEl>
                                        <p:attrNameLst>
                                          <p:attrName>style.visibility</p:attrName>
                                        </p:attrNameLst>
                                      </p:cBhvr>
                                      <p:to>
                                        <p:strVal val="visible"/>
                                      </p:to>
                                    </p:set>
                                    <p:animEffect transition="in" filter="fade">
                                      <p:cBhvr>
                                        <p:cTn id="66" dur="500"/>
                                        <p:tgtEl>
                                          <p:spTgt spid="388"/>
                                        </p:tgtEl>
                                      </p:cBhvr>
                                    </p:animEffect>
                                  </p:childTnLst>
                                </p:cTn>
                              </p:par>
                              <p:par>
                                <p:cTn id="67" presetID="10" presetClass="entr" presetSubtype="0"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37112EA6-35BB-47DE-9FB5-1D89CC60F09F}"/>
              </a:ext>
            </a:extLst>
          </p:cNvPr>
          <p:cNvSpPr/>
          <p:nvPr/>
        </p:nvSpPr>
        <p:spPr>
          <a:xfrm>
            <a:off x="12501323" y="7675664"/>
            <a:ext cx="4064909" cy="341069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115" name="Rectangle 114">
            <a:extLst>
              <a:ext uri="{FF2B5EF4-FFF2-40B4-BE49-F238E27FC236}">
                <a16:creationId xmlns:a16="http://schemas.microsoft.com/office/drawing/2014/main" id="{3127D641-E5F6-4014-892F-2539DAF9CE16}"/>
              </a:ext>
            </a:extLst>
          </p:cNvPr>
          <p:cNvSpPr/>
          <p:nvPr/>
        </p:nvSpPr>
        <p:spPr>
          <a:xfrm>
            <a:off x="4132014" y="7664654"/>
            <a:ext cx="4112292" cy="342170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3" name="Title 2">
            <a:extLst>
              <a:ext uri="{FF2B5EF4-FFF2-40B4-BE49-F238E27FC236}">
                <a16:creationId xmlns:a16="http://schemas.microsoft.com/office/drawing/2014/main" id="{5B35AEBC-784C-4FF0-8FAC-502CEEE4915E}"/>
              </a:ext>
            </a:extLst>
          </p:cNvPr>
          <p:cNvSpPr>
            <a:spLocks noGrp="1"/>
          </p:cNvSpPr>
          <p:nvPr>
            <p:ph type="title"/>
          </p:nvPr>
        </p:nvSpPr>
        <p:spPr>
          <a:xfrm>
            <a:off x="770141" y="818640"/>
            <a:ext cx="9969341" cy="1584694"/>
          </a:xfrm>
        </p:spPr>
        <p:txBody>
          <a:bodyPr>
            <a:normAutofit/>
          </a:bodyPr>
          <a:lstStyle/>
          <a:p>
            <a:r>
              <a:rPr lang="en-US" sz="7200">
                <a:effectLst>
                  <a:outerShdw blurRad="38100" dist="38100" dir="2700000" algn="tl">
                    <a:srgbClr val="000000">
                      <a:alpha val="43137"/>
                    </a:srgbClr>
                  </a:outerShdw>
                </a:effectLst>
                <a:latin typeface="Gilmer" panose="00000500000000000000" pitchFamily="50" charset="0"/>
              </a:rPr>
              <a:t>Consul – Service Mesh</a:t>
            </a:r>
          </a:p>
        </p:txBody>
      </p:sp>
      <mc:AlternateContent xmlns:mc="http://schemas.openxmlformats.org/markup-compatibility/2006" xmlns:p14="http://schemas.microsoft.com/office/powerpoint/2010/main">
        <mc:Choice Requires="p14">
          <p:contentPart p14:bwMode="auto" r:id="rId3">
            <p14:nvContentPartPr>
              <p14:cNvPr id="543" name="Ink 542">
                <a:extLst>
                  <a:ext uri="{FF2B5EF4-FFF2-40B4-BE49-F238E27FC236}">
                    <a16:creationId xmlns:a16="http://schemas.microsoft.com/office/drawing/2014/main" id="{E15092B0-5A2E-4451-B8CA-04AF9DAE9C6F}"/>
                  </a:ext>
                </a:extLst>
              </p14:cNvPr>
              <p14:cNvContentPartPr/>
              <p14:nvPr/>
            </p14:nvContentPartPr>
            <p14:xfrm>
              <a:off x="4688533" y="5105627"/>
              <a:ext cx="2132555" cy="1103141"/>
            </p14:xfrm>
          </p:contentPart>
        </mc:Choice>
        <mc:Fallback xmlns="">
          <p:pic>
            <p:nvPicPr>
              <p:cNvPr id="543" name="Ink 542">
                <a:extLst>
                  <a:ext uri="{FF2B5EF4-FFF2-40B4-BE49-F238E27FC236}">
                    <a16:creationId xmlns:a16="http://schemas.microsoft.com/office/drawing/2014/main" id="{E15092B0-5A2E-4451-B8CA-04AF9DAE9C6F}"/>
                  </a:ext>
                </a:extLst>
              </p:cNvPr>
              <p:cNvPicPr/>
              <p:nvPr/>
            </p:nvPicPr>
            <p:blipFill>
              <a:blip r:embed="rId4"/>
              <a:stretch>
                <a:fillRect/>
              </a:stretch>
            </p:blipFill>
            <p:spPr>
              <a:xfrm>
                <a:off x="4679532" y="5096626"/>
                <a:ext cx="2150197" cy="112078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6" name="Ink 155">
                <a:extLst>
                  <a:ext uri="{FF2B5EF4-FFF2-40B4-BE49-F238E27FC236}">
                    <a16:creationId xmlns:a16="http://schemas.microsoft.com/office/drawing/2014/main" id="{7007797A-A5C9-4302-99E5-416BBC34543A}"/>
                  </a:ext>
                </a:extLst>
              </p14:cNvPr>
              <p14:cNvContentPartPr/>
              <p14:nvPr/>
            </p14:nvContentPartPr>
            <p14:xfrm>
              <a:off x="9547490" y="8696864"/>
              <a:ext cx="1252573" cy="464867"/>
            </p14:xfrm>
          </p:contentPart>
        </mc:Choice>
        <mc:Fallback xmlns="">
          <p:pic>
            <p:nvPicPr>
              <p:cNvPr id="156" name="Ink 155">
                <a:extLst>
                  <a:ext uri="{FF2B5EF4-FFF2-40B4-BE49-F238E27FC236}">
                    <a16:creationId xmlns:a16="http://schemas.microsoft.com/office/drawing/2014/main" id="{7007797A-A5C9-4302-99E5-416BBC34543A}"/>
                  </a:ext>
                </a:extLst>
              </p:cNvPr>
              <p:cNvPicPr/>
              <p:nvPr/>
            </p:nvPicPr>
            <p:blipFill>
              <a:blip r:embed="rId6"/>
              <a:stretch>
                <a:fillRect/>
              </a:stretch>
            </p:blipFill>
            <p:spPr>
              <a:xfrm>
                <a:off x="9538486" y="8687855"/>
                <a:ext cx="1270220" cy="48252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1" name="Ink 440">
                <a:extLst>
                  <a:ext uri="{FF2B5EF4-FFF2-40B4-BE49-F238E27FC236}">
                    <a16:creationId xmlns:a16="http://schemas.microsoft.com/office/drawing/2014/main" id="{F38D67F3-BFF5-4977-8CA8-29D5BE36F516}"/>
                  </a:ext>
                </a:extLst>
              </p14:cNvPr>
              <p14:cNvContentPartPr/>
              <p14:nvPr/>
            </p14:nvContentPartPr>
            <p14:xfrm>
              <a:off x="9310771" y="9295616"/>
              <a:ext cx="1965808" cy="669426"/>
            </p14:xfrm>
          </p:contentPart>
        </mc:Choice>
        <mc:Fallback xmlns="">
          <p:pic>
            <p:nvPicPr>
              <p:cNvPr id="441" name="Ink 440">
                <a:extLst>
                  <a:ext uri="{FF2B5EF4-FFF2-40B4-BE49-F238E27FC236}">
                    <a16:creationId xmlns:a16="http://schemas.microsoft.com/office/drawing/2014/main" id="{F38D67F3-BFF5-4977-8CA8-29D5BE36F516}"/>
                  </a:ext>
                </a:extLst>
              </p:cNvPr>
              <p:cNvPicPr/>
              <p:nvPr/>
            </p:nvPicPr>
            <p:blipFill>
              <a:blip r:embed="rId8"/>
              <a:stretch>
                <a:fillRect/>
              </a:stretch>
            </p:blipFill>
            <p:spPr>
              <a:xfrm>
                <a:off x="9306451" y="9291295"/>
                <a:ext cx="1974449" cy="67806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46" name="Ink 745">
                <a:extLst>
                  <a:ext uri="{FF2B5EF4-FFF2-40B4-BE49-F238E27FC236}">
                    <a16:creationId xmlns:a16="http://schemas.microsoft.com/office/drawing/2014/main" id="{9BFC1CFB-8C16-48C4-A15C-949CEE799D17}"/>
                  </a:ext>
                </a:extLst>
              </p14:cNvPr>
              <p14:cNvContentPartPr/>
              <p14:nvPr/>
            </p14:nvContentPartPr>
            <p14:xfrm>
              <a:off x="8595820" y="10057332"/>
              <a:ext cx="3289725" cy="947429"/>
            </p14:xfrm>
          </p:contentPart>
        </mc:Choice>
        <mc:Fallback xmlns="">
          <p:pic>
            <p:nvPicPr>
              <p:cNvPr id="746" name="Ink 745">
                <a:extLst>
                  <a:ext uri="{FF2B5EF4-FFF2-40B4-BE49-F238E27FC236}">
                    <a16:creationId xmlns:a16="http://schemas.microsoft.com/office/drawing/2014/main" id="{9BFC1CFB-8C16-48C4-A15C-949CEE799D17}"/>
                  </a:ext>
                </a:extLst>
              </p:cNvPr>
              <p:cNvPicPr/>
              <p:nvPr/>
            </p:nvPicPr>
            <p:blipFill>
              <a:blip r:embed="rId10"/>
              <a:stretch>
                <a:fillRect/>
              </a:stretch>
            </p:blipFill>
            <p:spPr>
              <a:xfrm>
                <a:off x="8586819" y="10048333"/>
                <a:ext cx="3307367" cy="965067"/>
              </a:xfrm>
              <a:prstGeom prst="rect">
                <a:avLst/>
              </a:prstGeom>
            </p:spPr>
          </p:pic>
        </mc:Fallback>
      </mc:AlternateContent>
      <p:grpSp>
        <p:nvGrpSpPr>
          <p:cNvPr id="324" name="Group 323">
            <a:extLst>
              <a:ext uri="{FF2B5EF4-FFF2-40B4-BE49-F238E27FC236}">
                <a16:creationId xmlns:a16="http://schemas.microsoft.com/office/drawing/2014/main" id="{88DFFBB7-2251-4A82-AED5-E1985E0DBFFA}"/>
              </a:ext>
            </a:extLst>
          </p:cNvPr>
          <p:cNvGrpSpPr/>
          <p:nvPr/>
        </p:nvGrpSpPr>
        <p:grpSpPr>
          <a:xfrm>
            <a:off x="8932807" y="2415217"/>
            <a:ext cx="5054797" cy="4343590"/>
            <a:chOff x="8932807" y="2415217"/>
            <a:chExt cx="5054797" cy="4343590"/>
          </a:xfrm>
        </p:grpSpPr>
        <p:sp>
          <p:nvSpPr>
            <p:cNvPr id="325" name="Rectangle 324">
              <a:extLst>
                <a:ext uri="{FF2B5EF4-FFF2-40B4-BE49-F238E27FC236}">
                  <a16:creationId xmlns:a16="http://schemas.microsoft.com/office/drawing/2014/main" id="{8460C5EB-D886-4BBE-A93C-17173068EC0E}"/>
                </a:ext>
              </a:extLst>
            </p:cNvPr>
            <p:cNvSpPr/>
            <p:nvPr/>
          </p:nvSpPr>
          <p:spPr>
            <a:xfrm>
              <a:off x="8932807" y="2415217"/>
              <a:ext cx="5054797" cy="4343590"/>
            </a:xfrm>
            <a:prstGeom prst="rect">
              <a:avLst/>
            </a:prstGeom>
            <a:solidFill>
              <a:srgbClr val="FFFFFF">
                <a:alpha val="5000"/>
              </a:srgb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nvGrpSpPr>
            <p:cNvPr id="326" name="Group 325">
              <a:extLst>
                <a:ext uri="{FF2B5EF4-FFF2-40B4-BE49-F238E27FC236}">
                  <a16:creationId xmlns:a16="http://schemas.microsoft.com/office/drawing/2014/main" id="{6317103D-BED4-49A2-9459-66E53773A065}"/>
                </a:ext>
              </a:extLst>
            </p:cNvPr>
            <p:cNvGrpSpPr/>
            <p:nvPr/>
          </p:nvGrpSpPr>
          <p:grpSpPr>
            <a:xfrm>
              <a:off x="11903654" y="5334221"/>
              <a:ext cx="1690200" cy="1164488"/>
              <a:chOff x="9583780" y="3700707"/>
              <a:chExt cx="1690200" cy="1164488"/>
            </a:xfrm>
          </p:grpSpPr>
          <mc:AlternateContent xmlns:mc="http://schemas.openxmlformats.org/markup-compatibility/2006" xmlns:p14="http://schemas.microsoft.com/office/powerpoint/2010/main">
            <mc:Choice Requires="p14">
              <p:contentPart p14:bwMode="auto" r:id="rId11">
                <p14:nvContentPartPr>
                  <p14:cNvPr id="330" name="Ink 329">
                    <a:extLst>
                      <a:ext uri="{FF2B5EF4-FFF2-40B4-BE49-F238E27FC236}">
                        <a16:creationId xmlns:a16="http://schemas.microsoft.com/office/drawing/2014/main" id="{B6564EBE-D395-43A0-8E57-6607365C711A}"/>
                      </a:ext>
                    </a:extLst>
                  </p14:cNvPr>
                  <p14:cNvContentPartPr/>
                  <p14:nvPr/>
                </p14:nvContentPartPr>
                <p14:xfrm>
                  <a:off x="9646388" y="3700707"/>
                  <a:ext cx="219600" cy="395640"/>
                </p14:xfrm>
              </p:contentPart>
            </mc:Choice>
            <mc:Fallback xmlns="">
              <p:pic>
                <p:nvPicPr>
                  <p:cNvPr id="330" name="Ink 329">
                    <a:extLst>
                      <a:ext uri="{FF2B5EF4-FFF2-40B4-BE49-F238E27FC236}">
                        <a16:creationId xmlns:a16="http://schemas.microsoft.com/office/drawing/2014/main" id="{B6564EBE-D395-43A0-8E57-6607365C711A}"/>
                      </a:ext>
                    </a:extLst>
                  </p:cNvPr>
                  <p:cNvPicPr/>
                  <p:nvPr/>
                </p:nvPicPr>
                <p:blipFill>
                  <a:blip r:embed="rId12"/>
                  <a:stretch>
                    <a:fillRect/>
                  </a:stretch>
                </p:blipFill>
                <p:spPr>
                  <a:xfrm>
                    <a:off x="9637388" y="3691699"/>
                    <a:ext cx="237240" cy="413296"/>
                  </a:xfrm>
                  <a:prstGeom prst="rect">
                    <a:avLst/>
                  </a:prstGeom>
                </p:spPr>
              </p:pic>
            </mc:Fallback>
          </mc:AlternateContent>
          <p:grpSp>
            <p:nvGrpSpPr>
              <p:cNvPr id="331" name="Group 330">
                <a:extLst>
                  <a:ext uri="{FF2B5EF4-FFF2-40B4-BE49-F238E27FC236}">
                    <a16:creationId xmlns:a16="http://schemas.microsoft.com/office/drawing/2014/main" id="{A6D40978-139E-425D-A7D7-306285D8B5DA}"/>
                  </a:ext>
                </a:extLst>
              </p:cNvPr>
              <p:cNvGrpSpPr/>
              <p:nvPr/>
            </p:nvGrpSpPr>
            <p:grpSpPr>
              <a:xfrm>
                <a:off x="9950948" y="3769107"/>
                <a:ext cx="1293840" cy="331920"/>
                <a:chOff x="9950948" y="3769107"/>
                <a:chExt cx="1293840" cy="331920"/>
              </a:xfrm>
            </p:grpSpPr>
            <mc:AlternateContent xmlns:mc="http://schemas.openxmlformats.org/markup-compatibility/2006" xmlns:p14="http://schemas.microsoft.com/office/powerpoint/2010/main">
              <mc:Choice Requires="p14">
                <p:contentPart p14:bwMode="auto" r:id="rId13">
                  <p14:nvContentPartPr>
                    <p14:cNvPr id="344" name="Ink 343">
                      <a:extLst>
                        <a:ext uri="{FF2B5EF4-FFF2-40B4-BE49-F238E27FC236}">
                          <a16:creationId xmlns:a16="http://schemas.microsoft.com/office/drawing/2014/main" id="{DDF8742C-243B-48BB-9309-1B3662A43B66}"/>
                        </a:ext>
                      </a:extLst>
                    </p14:cNvPr>
                    <p14:cNvContentPartPr/>
                    <p14:nvPr/>
                  </p14:nvContentPartPr>
                  <p14:xfrm>
                    <a:off x="9950948" y="3883227"/>
                    <a:ext cx="166680" cy="197640"/>
                  </p14:xfrm>
                </p:contentPart>
              </mc:Choice>
              <mc:Fallback xmlns="">
                <p:pic>
                  <p:nvPicPr>
                    <p:cNvPr id="344" name="Ink 343">
                      <a:extLst>
                        <a:ext uri="{FF2B5EF4-FFF2-40B4-BE49-F238E27FC236}">
                          <a16:creationId xmlns:a16="http://schemas.microsoft.com/office/drawing/2014/main" id="{DDF8742C-243B-48BB-9309-1B3662A43B66}"/>
                        </a:ext>
                      </a:extLst>
                    </p:cNvPr>
                    <p:cNvPicPr/>
                    <p:nvPr/>
                  </p:nvPicPr>
                  <p:blipFill>
                    <a:blip r:embed="rId14"/>
                    <a:stretch>
                      <a:fillRect/>
                    </a:stretch>
                  </p:blipFill>
                  <p:spPr>
                    <a:xfrm>
                      <a:off x="9941948" y="3874211"/>
                      <a:ext cx="184320" cy="21531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5" name="Ink 344">
                      <a:extLst>
                        <a:ext uri="{FF2B5EF4-FFF2-40B4-BE49-F238E27FC236}">
                          <a16:creationId xmlns:a16="http://schemas.microsoft.com/office/drawing/2014/main" id="{FAA001D6-B564-4526-9B03-BB4667A5C384}"/>
                        </a:ext>
                      </a:extLst>
                    </p14:cNvPr>
                    <p14:cNvContentPartPr/>
                    <p14:nvPr/>
                  </p14:nvContentPartPr>
                  <p14:xfrm>
                    <a:off x="10208348" y="3897267"/>
                    <a:ext cx="135720" cy="166680"/>
                  </p14:xfrm>
                </p:contentPart>
              </mc:Choice>
              <mc:Fallback xmlns="">
                <p:pic>
                  <p:nvPicPr>
                    <p:cNvPr id="345" name="Ink 344">
                      <a:extLst>
                        <a:ext uri="{FF2B5EF4-FFF2-40B4-BE49-F238E27FC236}">
                          <a16:creationId xmlns:a16="http://schemas.microsoft.com/office/drawing/2014/main" id="{FAA001D6-B564-4526-9B03-BB4667A5C384}"/>
                        </a:ext>
                      </a:extLst>
                    </p:cNvPr>
                    <p:cNvPicPr/>
                    <p:nvPr/>
                  </p:nvPicPr>
                  <p:blipFill>
                    <a:blip r:embed="rId16"/>
                    <a:stretch>
                      <a:fillRect/>
                    </a:stretch>
                  </p:blipFill>
                  <p:spPr>
                    <a:xfrm>
                      <a:off x="10199348" y="3888267"/>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6" name="Ink 345">
                      <a:extLst>
                        <a:ext uri="{FF2B5EF4-FFF2-40B4-BE49-F238E27FC236}">
                          <a16:creationId xmlns:a16="http://schemas.microsoft.com/office/drawing/2014/main" id="{610B1EBB-4AB3-42BF-8B74-831B00F31E61}"/>
                        </a:ext>
                      </a:extLst>
                    </p14:cNvPr>
                    <p14:cNvContentPartPr/>
                    <p14:nvPr/>
                  </p14:nvContentPartPr>
                  <p14:xfrm>
                    <a:off x="10438748" y="3892227"/>
                    <a:ext cx="163800" cy="204120"/>
                  </p14:xfrm>
                </p:contentPart>
              </mc:Choice>
              <mc:Fallback xmlns="">
                <p:pic>
                  <p:nvPicPr>
                    <p:cNvPr id="346" name="Ink 345">
                      <a:extLst>
                        <a:ext uri="{FF2B5EF4-FFF2-40B4-BE49-F238E27FC236}">
                          <a16:creationId xmlns:a16="http://schemas.microsoft.com/office/drawing/2014/main" id="{610B1EBB-4AB3-42BF-8B74-831B00F31E61}"/>
                        </a:ext>
                      </a:extLst>
                    </p:cNvPr>
                    <p:cNvPicPr/>
                    <p:nvPr/>
                  </p:nvPicPr>
                  <p:blipFill>
                    <a:blip r:embed="rId18"/>
                    <a:stretch>
                      <a:fillRect/>
                    </a:stretch>
                  </p:blipFill>
                  <p:spPr>
                    <a:xfrm>
                      <a:off x="10429768" y="3883243"/>
                      <a:ext cx="181401" cy="22172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7" name="Ink 346">
                      <a:extLst>
                        <a:ext uri="{FF2B5EF4-FFF2-40B4-BE49-F238E27FC236}">
                          <a16:creationId xmlns:a16="http://schemas.microsoft.com/office/drawing/2014/main" id="{872CA54D-26D4-4FA3-BB41-3F4E9447F3C0}"/>
                        </a:ext>
                      </a:extLst>
                    </p14:cNvPr>
                    <p14:cNvContentPartPr/>
                    <p14:nvPr/>
                  </p14:nvContentPartPr>
                  <p14:xfrm>
                    <a:off x="10709468" y="3903027"/>
                    <a:ext cx="11160" cy="198000"/>
                  </p14:xfrm>
                </p:contentPart>
              </mc:Choice>
              <mc:Fallback xmlns="">
                <p:pic>
                  <p:nvPicPr>
                    <p:cNvPr id="347" name="Ink 346">
                      <a:extLst>
                        <a:ext uri="{FF2B5EF4-FFF2-40B4-BE49-F238E27FC236}">
                          <a16:creationId xmlns:a16="http://schemas.microsoft.com/office/drawing/2014/main" id="{872CA54D-26D4-4FA3-BB41-3F4E9447F3C0}"/>
                        </a:ext>
                      </a:extLst>
                    </p:cNvPr>
                    <p:cNvPicPr/>
                    <p:nvPr/>
                  </p:nvPicPr>
                  <p:blipFill>
                    <a:blip r:embed="rId20"/>
                    <a:stretch>
                      <a:fillRect/>
                    </a:stretch>
                  </p:blipFill>
                  <p:spPr>
                    <a:xfrm>
                      <a:off x="10700468" y="3894011"/>
                      <a:ext cx="28800" cy="215672"/>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8" name="Ink 347">
                      <a:extLst>
                        <a:ext uri="{FF2B5EF4-FFF2-40B4-BE49-F238E27FC236}">
                          <a16:creationId xmlns:a16="http://schemas.microsoft.com/office/drawing/2014/main" id="{66393411-61EF-4A6D-9E9E-87A3A9804524}"/>
                        </a:ext>
                      </a:extLst>
                    </p14:cNvPr>
                    <p14:cNvContentPartPr/>
                    <p14:nvPr/>
                  </p14:nvContentPartPr>
                  <p14:xfrm>
                    <a:off x="10709828" y="3769107"/>
                    <a:ext cx="7920" cy="6120"/>
                  </p14:xfrm>
                </p:contentPart>
              </mc:Choice>
              <mc:Fallback xmlns="">
                <p:pic>
                  <p:nvPicPr>
                    <p:cNvPr id="348" name="Ink 347">
                      <a:extLst>
                        <a:ext uri="{FF2B5EF4-FFF2-40B4-BE49-F238E27FC236}">
                          <a16:creationId xmlns:a16="http://schemas.microsoft.com/office/drawing/2014/main" id="{66393411-61EF-4A6D-9E9E-87A3A9804524}"/>
                        </a:ext>
                      </a:extLst>
                    </p:cNvPr>
                    <p:cNvPicPr/>
                    <p:nvPr/>
                  </p:nvPicPr>
                  <p:blipFill>
                    <a:blip r:embed="rId22"/>
                    <a:stretch>
                      <a:fillRect/>
                    </a:stretch>
                  </p:blipFill>
                  <p:spPr>
                    <a:xfrm>
                      <a:off x="10700828" y="3760107"/>
                      <a:ext cx="255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2" name="Ink 351">
                      <a:extLst>
                        <a:ext uri="{FF2B5EF4-FFF2-40B4-BE49-F238E27FC236}">
                          <a16:creationId xmlns:a16="http://schemas.microsoft.com/office/drawing/2014/main" id="{68AAE1C2-D6F1-4706-8309-65A5CF28FF1A}"/>
                        </a:ext>
                      </a:extLst>
                    </p14:cNvPr>
                    <p14:cNvContentPartPr/>
                    <p14:nvPr/>
                  </p14:nvContentPartPr>
                  <p14:xfrm>
                    <a:off x="10839068" y="3854067"/>
                    <a:ext cx="177840" cy="233640"/>
                  </p14:xfrm>
                </p:contentPart>
              </mc:Choice>
              <mc:Fallback xmlns="">
                <p:pic>
                  <p:nvPicPr>
                    <p:cNvPr id="352" name="Ink 351">
                      <a:extLst>
                        <a:ext uri="{FF2B5EF4-FFF2-40B4-BE49-F238E27FC236}">
                          <a16:creationId xmlns:a16="http://schemas.microsoft.com/office/drawing/2014/main" id="{68AAE1C2-D6F1-4706-8309-65A5CF28FF1A}"/>
                        </a:ext>
                      </a:extLst>
                    </p:cNvPr>
                    <p:cNvPicPr/>
                    <p:nvPr/>
                  </p:nvPicPr>
                  <p:blipFill>
                    <a:blip r:embed="rId24"/>
                    <a:stretch>
                      <a:fillRect/>
                    </a:stretch>
                  </p:blipFill>
                  <p:spPr>
                    <a:xfrm>
                      <a:off x="10830086" y="3845081"/>
                      <a:ext cx="195444" cy="25125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3" name="Ink 352">
                      <a:extLst>
                        <a:ext uri="{FF2B5EF4-FFF2-40B4-BE49-F238E27FC236}">
                          <a16:creationId xmlns:a16="http://schemas.microsoft.com/office/drawing/2014/main" id="{53D42A3C-C40D-4062-A625-9CF38D8C0B3E}"/>
                        </a:ext>
                      </a:extLst>
                    </p14:cNvPr>
                    <p14:cNvContentPartPr/>
                    <p14:nvPr/>
                  </p14:nvContentPartPr>
                  <p14:xfrm>
                    <a:off x="11080988" y="3849027"/>
                    <a:ext cx="163800" cy="219240"/>
                  </p14:xfrm>
                </p:contentPart>
              </mc:Choice>
              <mc:Fallback xmlns="">
                <p:pic>
                  <p:nvPicPr>
                    <p:cNvPr id="353" name="Ink 352">
                      <a:extLst>
                        <a:ext uri="{FF2B5EF4-FFF2-40B4-BE49-F238E27FC236}">
                          <a16:creationId xmlns:a16="http://schemas.microsoft.com/office/drawing/2014/main" id="{53D42A3C-C40D-4062-A625-9CF38D8C0B3E}"/>
                        </a:ext>
                      </a:extLst>
                    </p:cNvPr>
                    <p:cNvPicPr/>
                    <p:nvPr/>
                  </p:nvPicPr>
                  <p:blipFill>
                    <a:blip r:embed="rId26"/>
                    <a:stretch>
                      <a:fillRect/>
                    </a:stretch>
                  </p:blipFill>
                  <p:spPr>
                    <a:xfrm>
                      <a:off x="11071988" y="3840027"/>
                      <a:ext cx="181440" cy="236880"/>
                    </a:xfrm>
                    <a:prstGeom prst="rect">
                      <a:avLst/>
                    </a:prstGeom>
                  </p:spPr>
                </p:pic>
              </mc:Fallback>
            </mc:AlternateContent>
          </p:grpSp>
          <p:grpSp>
            <p:nvGrpSpPr>
              <p:cNvPr id="332" name="Group 331">
                <a:extLst>
                  <a:ext uri="{FF2B5EF4-FFF2-40B4-BE49-F238E27FC236}">
                    <a16:creationId xmlns:a16="http://schemas.microsoft.com/office/drawing/2014/main" id="{BC3E70C5-5DD9-4122-A92E-C6C143179EC6}"/>
                  </a:ext>
                </a:extLst>
              </p:cNvPr>
              <p:cNvGrpSpPr/>
              <p:nvPr/>
            </p:nvGrpSpPr>
            <p:grpSpPr>
              <a:xfrm>
                <a:off x="9583780" y="4318355"/>
                <a:ext cx="243000" cy="371880"/>
                <a:chOff x="9583780" y="4318355"/>
                <a:chExt cx="243000" cy="371880"/>
              </a:xfrm>
            </p:grpSpPr>
            <mc:AlternateContent xmlns:mc="http://schemas.openxmlformats.org/markup-compatibility/2006" xmlns:p14="http://schemas.microsoft.com/office/powerpoint/2010/main">
              <mc:Choice Requires="p14">
                <p:contentPart p14:bwMode="auto" r:id="rId27">
                  <p14:nvContentPartPr>
                    <p14:cNvPr id="342" name="Ink 341">
                      <a:extLst>
                        <a:ext uri="{FF2B5EF4-FFF2-40B4-BE49-F238E27FC236}">
                          <a16:creationId xmlns:a16="http://schemas.microsoft.com/office/drawing/2014/main" id="{C24942C3-1E02-4D07-B939-B1AB89EBF420}"/>
                        </a:ext>
                      </a:extLst>
                    </p14:cNvPr>
                    <p14:cNvContentPartPr/>
                    <p14:nvPr/>
                  </p14:nvContentPartPr>
                  <p14:xfrm>
                    <a:off x="9583780" y="4333835"/>
                    <a:ext cx="10800" cy="355320"/>
                  </p14:xfrm>
                </p:contentPart>
              </mc:Choice>
              <mc:Fallback xmlns="">
                <p:pic>
                  <p:nvPicPr>
                    <p:cNvPr id="342" name="Ink 341">
                      <a:extLst>
                        <a:ext uri="{FF2B5EF4-FFF2-40B4-BE49-F238E27FC236}">
                          <a16:creationId xmlns:a16="http://schemas.microsoft.com/office/drawing/2014/main" id="{C24942C3-1E02-4D07-B939-B1AB89EBF420}"/>
                        </a:ext>
                      </a:extLst>
                    </p:cNvPr>
                    <p:cNvPicPr/>
                    <p:nvPr/>
                  </p:nvPicPr>
                  <p:blipFill>
                    <a:blip r:embed="rId28"/>
                    <a:stretch>
                      <a:fillRect/>
                    </a:stretch>
                  </p:blipFill>
                  <p:spPr>
                    <a:xfrm>
                      <a:off x="9574780" y="4324835"/>
                      <a:ext cx="284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3" name="Ink 342">
                      <a:extLst>
                        <a:ext uri="{FF2B5EF4-FFF2-40B4-BE49-F238E27FC236}">
                          <a16:creationId xmlns:a16="http://schemas.microsoft.com/office/drawing/2014/main" id="{DF866C05-3F46-4C1D-8F9E-4E8A7E57713D}"/>
                        </a:ext>
                      </a:extLst>
                    </p14:cNvPr>
                    <p14:cNvContentPartPr/>
                    <p14:nvPr/>
                  </p14:nvContentPartPr>
                  <p14:xfrm>
                    <a:off x="9592420" y="4318355"/>
                    <a:ext cx="234360" cy="371880"/>
                  </p14:xfrm>
                </p:contentPart>
              </mc:Choice>
              <mc:Fallback xmlns="">
                <p:pic>
                  <p:nvPicPr>
                    <p:cNvPr id="343" name="Ink 342">
                      <a:extLst>
                        <a:ext uri="{FF2B5EF4-FFF2-40B4-BE49-F238E27FC236}">
                          <a16:creationId xmlns:a16="http://schemas.microsoft.com/office/drawing/2014/main" id="{DF866C05-3F46-4C1D-8F9E-4E8A7E57713D}"/>
                        </a:ext>
                      </a:extLst>
                    </p:cNvPr>
                    <p:cNvPicPr/>
                    <p:nvPr/>
                  </p:nvPicPr>
                  <p:blipFill>
                    <a:blip r:embed="rId30"/>
                    <a:stretch>
                      <a:fillRect/>
                    </a:stretch>
                  </p:blipFill>
                  <p:spPr>
                    <a:xfrm>
                      <a:off x="9583420" y="4309355"/>
                      <a:ext cx="252000" cy="38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333" name="Ink 332">
                    <a:extLst>
                      <a:ext uri="{FF2B5EF4-FFF2-40B4-BE49-F238E27FC236}">
                        <a16:creationId xmlns:a16="http://schemas.microsoft.com/office/drawing/2014/main" id="{38412F42-C104-46D8-896C-0AC94E7CB993}"/>
                      </a:ext>
                    </a:extLst>
                  </p14:cNvPr>
                  <p14:cNvContentPartPr/>
                  <p14:nvPr/>
                </p14:nvContentPartPr>
                <p14:xfrm>
                  <a:off x="9844060" y="4454795"/>
                  <a:ext cx="155160" cy="207360"/>
                </p14:xfrm>
              </p:contentPart>
            </mc:Choice>
            <mc:Fallback xmlns="">
              <p:pic>
                <p:nvPicPr>
                  <p:cNvPr id="333" name="Ink 332">
                    <a:extLst>
                      <a:ext uri="{FF2B5EF4-FFF2-40B4-BE49-F238E27FC236}">
                        <a16:creationId xmlns:a16="http://schemas.microsoft.com/office/drawing/2014/main" id="{38412F42-C104-46D8-896C-0AC94E7CB993}"/>
                      </a:ext>
                    </a:extLst>
                  </p:cNvPr>
                  <p:cNvPicPr/>
                  <p:nvPr/>
                </p:nvPicPr>
                <p:blipFill>
                  <a:blip r:embed="rId32"/>
                  <a:stretch>
                    <a:fillRect/>
                  </a:stretch>
                </p:blipFill>
                <p:spPr>
                  <a:xfrm>
                    <a:off x="9835060" y="4445795"/>
                    <a:ext cx="172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4" name="Ink 333">
                    <a:extLst>
                      <a:ext uri="{FF2B5EF4-FFF2-40B4-BE49-F238E27FC236}">
                        <a16:creationId xmlns:a16="http://schemas.microsoft.com/office/drawing/2014/main" id="{6CA369DD-628F-49F6-9FA5-AE0858BCE1BB}"/>
                      </a:ext>
                    </a:extLst>
                  </p14:cNvPr>
                  <p14:cNvContentPartPr/>
                  <p14:nvPr/>
                </p14:nvContentPartPr>
                <p14:xfrm>
                  <a:off x="10000300" y="4481075"/>
                  <a:ext cx="219960" cy="384120"/>
                </p14:xfrm>
              </p:contentPart>
            </mc:Choice>
            <mc:Fallback xmlns="">
              <p:pic>
                <p:nvPicPr>
                  <p:cNvPr id="334" name="Ink 333">
                    <a:extLst>
                      <a:ext uri="{FF2B5EF4-FFF2-40B4-BE49-F238E27FC236}">
                        <a16:creationId xmlns:a16="http://schemas.microsoft.com/office/drawing/2014/main" id="{6CA369DD-628F-49F6-9FA5-AE0858BCE1BB}"/>
                      </a:ext>
                    </a:extLst>
                  </p:cNvPr>
                  <p:cNvPicPr/>
                  <p:nvPr/>
                </p:nvPicPr>
                <p:blipFill>
                  <a:blip r:embed="rId34"/>
                  <a:stretch>
                    <a:fillRect/>
                  </a:stretch>
                </p:blipFill>
                <p:spPr>
                  <a:xfrm>
                    <a:off x="9991300" y="4472075"/>
                    <a:ext cx="237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5" name="Ink 334">
                    <a:extLst>
                      <a:ext uri="{FF2B5EF4-FFF2-40B4-BE49-F238E27FC236}">
                        <a16:creationId xmlns:a16="http://schemas.microsoft.com/office/drawing/2014/main" id="{8B699532-51E3-4A15-9D35-67EC9D0E4B05}"/>
                      </a:ext>
                    </a:extLst>
                  </p14:cNvPr>
                  <p14:cNvContentPartPr/>
                  <p14:nvPr/>
                </p14:nvContentPartPr>
                <p14:xfrm>
                  <a:off x="10340500" y="4473875"/>
                  <a:ext cx="4680" cy="134280"/>
                </p14:xfrm>
              </p:contentPart>
            </mc:Choice>
            <mc:Fallback xmlns="">
              <p:pic>
                <p:nvPicPr>
                  <p:cNvPr id="335" name="Ink 334">
                    <a:extLst>
                      <a:ext uri="{FF2B5EF4-FFF2-40B4-BE49-F238E27FC236}">
                        <a16:creationId xmlns:a16="http://schemas.microsoft.com/office/drawing/2014/main" id="{8B699532-51E3-4A15-9D35-67EC9D0E4B05}"/>
                      </a:ext>
                    </a:extLst>
                  </p:cNvPr>
                  <p:cNvPicPr/>
                  <p:nvPr/>
                </p:nvPicPr>
                <p:blipFill>
                  <a:blip r:embed="rId36"/>
                  <a:stretch>
                    <a:fillRect/>
                  </a:stretch>
                </p:blipFill>
                <p:spPr>
                  <a:xfrm>
                    <a:off x="10331500" y="4464875"/>
                    <a:ext cx="223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6" name="Ink 335">
                    <a:extLst>
                      <a:ext uri="{FF2B5EF4-FFF2-40B4-BE49-F238E27FC236}">
                        <a16:creationId xmlns:a16="http://schemas.microsoft.com/office/drawing/2014/main" id="{866070E7-28F0-4E2E-B0F7-EC6DE021C357}"/>
                      </a:ext>
                    </a:extLst>
                  </p14:cNvPr>
                  <p14:cNvContentPartPr/>
                  <p14:nvPr/>
                </p14:nvContentPartPr>
                <p14:xfrm>
                  <a:off x="10322140" y="4370195"/>
                  <a:ext cx="13320" cy="21960"/>
                </p14:xfrm>
              </p:contentPart>
            </mc:Choice>
            <mc:Fallback xmlns="">
              <p:pic>
                <p:nvPicPr>
                  <p:cNvPr id="336" name="Ink 335">
                    <a:extLst>
                      <a:ext uri="{FF2B5EF4-FFF2-40B4-BE49-F238E27FC236}">
                        <a16:creationId xmlns:a16="http://schemas.microsoft.com/office/drawing/2014/main" id="{866070E7-28F0-4E2E-B0F7-EC6DE021C357}"/>
                      </a:ext>
                    </a:extLst>
                  </p:cNvPr>
                  <p:cNvPicPr/>
                  <p:nvPr/>
                </p:nvPicPr>
                <p:blipFill>
                  <a:blip r:embed="rId38"/>
                  <a:stretch>
                    <a:fillRect/>
                  </a:stretch>
                </p:blipFill>
                <p:spPr>
                  <a:xfrm>
                    <a:off x="10313140" y="4361195"/>
                    <a:ext cx="30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7" name="Ink 336">
                    <a:extLst>
                      <a:ext uri="{FF2B5EF4-FFF2-40B4-BE49-F238E27FC236}">
                        <a16:creationId xmlns:a16="http://schemas.microsoft.com/office/drawing/2014/main" id="{954CDA32-0F52-494B-8CCA-C718BC8FF63F}"/>
                      </a:ext>
                    </a:extLst>
                  </p14:cNvPr>
                  <p14:cNvContentPartPr/>
                  <p14:nvPr/>
                </p14:nvContentPartPr>
                <p14:xfrm>
                  <a:off x="10456060" y="4456595"/>
                  <a:ext cx="139680" cy="173520"/>
                </p14:xfrm>
              </p:contentPart>
            </mc:Choice>
            <mc:Fallback xmlns="">
              <p:pic>
                <p:nvPicPr>
                  <p:cNvPr id="337" name="Ink 336">
                    <a:extLst>
                      <a:ext uri="{FF2B5EF4-FFF2-40B4-BE49-F238E27FC236}">
                        <a16:creationId xmlns:a16="http://schemas.microsoft.com/office/drawing/2014/main" id="{954CDA32-0F52-494B-8CCA-C718BC8FF63F}"/>
                      </a:ext>
                    </a:extLst>
                  </p:cNvPr>
                  <p:cNvPicPr/>
                  <p:nvPr/>
                </p:nvPicPr>
                <p:blipFill>
                  <a:blip r:embed="rId40"/>
                  <a:stretch>
                    <a:fillRect/>
                  </a:stretch>
                </p:blipFill>
                <p:spPr>
                  <a:xfrm>
                    <a:off x="10447037" y="4447595"/>
                    <a:ext cx="157366"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8" name="Ink 337">
                    <a:extLst>
                      <a:ext uri="{FF2B5EF4-FFF2-40B4-BE49-F238E27FC236}">
                        <a16:creationId xmlns:a16="http://schemas.microsoft.com/office/drawing/2014/main" id="{F4C7E244-7393-43B7-9563-374DD5A94818}"/>
                      </a:ext>
                    </a:extLst>
                  </p14:cNvPr>
                  <p14:cNvContentPartPr/>
                  <p14:nvPr/>
                </p14:nvContentPartPr>
                <p14:xfrm>
                  <a:off x="10701220" y="4354355"/>
                  <a:ext cx="7560" cy="250920"/>
                </p14:xfrm>
              </p:contentPart>
            </mc:Choice>
            <mc:Fallback xmlns="">
              <p:pic>
                <p:nvPicPr>
                  <p:cNvPr id="338" name="Ink 337">
                    <a:extLst>
                      <a:ext uri="{FF2B5EF4-FFF2-40B4-BE49-F238E27FC236}">
                        <a16:creationId xmlns:a16="http://schemas.microsoft.com/office/drawing/2014/main" id="{F4C7E244-7393-43B7-9563-374DD5A94818}"/>
                      </a:ext>
                    </a:extLst>
                  </p:cNvPr>
                  <p:cNvPicPr/>
                  <p:nvPr/>
                </p:nvPicPr>
                <p:blipFill>
                  <a:blip r:embed="rId42"/>
                  <a:stretch>
                    <a:fillRect/>
                  </a:stretch>
                </p:blipFill>
                <p:spPr>
                  <a:xfrm>
                    <a:off x="10692220" y="4345355"/>
                    <a:ext cx="25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9" name="Ink 338">
                    <a:extLst>
                      <a:ext uri="{FF2B5EF4-FFF2-40B4-BE49-F238E27FC236}">
                        <a16:creationId xmlns:a16="http://schemas.microsoft.com/office/drawing/2014/main" id="{66F632E2-7F55-4E43-8978-4194EF37078E}"/>
                      </a:ext>
                    </a:extLst>
                  </p14:cNvPr>
                  <p14:cNvContentPartPr/>
                  <p14:nvPr/>
                </p14:nvContentPartPr>
                <p14:xfrm>
                  <a:off x="10651180" y="4420955"/>
                  <a:ext cx="137880" cy="25200"/>
                </p14:xfrm>
              </p:contentPart>
            </mc:Choice>
            <mc:Fallback xmlns="">
              <p:pic>
                <p:nvPicPr>
                  <p:cNvPr id="339" name="Ink 338">
                    <a:extLst>
                      <a:ext uri="{FF2B5EF4-FFF2-40B4-BE49-F238E27FC236}">
                        <a16:creationId xmlns:a16="http://schemas.microsoft.com/office/drawing/2014/main" id="{66F632E2-7F55-4E43-8978-4194EF37078E}"/>
                      </a:ext>
                    </a:extLst>
                  </p:cNvPr>
                  <p:cNvPicPr/>
                  <p:nvPr/>
                </p:nvPicPr>
                <p:blipFill>
                  <a:blip r:embed="rId44"/>
                  <a:stretch>
                    <a:fillRect/>
                  </a:stretch>
                </p:blipFill>
                <p:spPr>
                  <a:xfrm>
                    <a:off x="10642180" y="4411955"/>
                    <a:ext cx="15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0" name="Ink 339">
                    <a:extLst>
                      <a:ext uri="{FF2B5EF4-FFF2-40B4-BE49-F238E27FC236}">
                        <a16:creationId xmlns:a16="http://schemas.microsoft.com/office/drawing/2014/main" id="{295FB527-3A31-430C-8DD7-0B257003A542}"/>
                      </a:ext>
                    </a:extLst>
                  </p14:cNvPr>
                  <p14:cNvContentPartPr/>
                  <p14:nvPr/>
                </p14:nvContentPartPr>
                <p14:xfrm>
                  <a:off x="10867900" y="4415915"/>
                  <a:ext cx="137520" cy="196920"/>
                </p14:xfrm>
              </p:contentPart>
            </mc:Choice>
            <mc:Fallback xmlns="">
              <p:pic>
                <p:nvPicPr>
                  <p:cNvPr id="340" name="Ink 339">
                    <a:extLst>
                      <a:ext uri="{FF2B5EF4-FFF2-40B4-BE49-F238E27FC236}">
                        <a16:creationId xmlns:a16="http://schemas.microsoft.com/office/drawing/2014/main" id="{295FB527-3A31-430C-8DD7-0B257003A542}"/>
                      </a:ext>
                    </a:extLst>
                  </p:cNvPr>
                  <p:cNvPicPr/>
                  <p:nvPr/>
                </p:nvPicPr>
                <p:blipFill>
                  <a:blip r:embed="rId46"/>
                  <a:stretch>
                    <a:fillRect/>
                  </a:stretch>
                </p:blipFill>
                <p:spPr>
                  <a:xfrm>
                    <a:off x="10858923" y="4406915"/>
                    <a:ext cx="155114"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1" name="Ink 340">
                    <a:extLst>
                      <a:ext uri="{FF2B5EF4-FFF2-40B4-BE49-F238E27FC236}">
                        <a16:creationId xmlns:a16="http://schemas.microsoft.com/office/drawing/2014/main" id="{3FC8D5D2-F18A-4FE7-A071-E7516C6BB9F1}"/>
                      </a:ext>
                    </a:extLst>
                  </p14:cNvPr>
                  <p14:cNvContentPartPr/>
                  <p14:nvPr/>
                </p14:nvContentPartPr>
                <p14:xfrm>
                  <a:off x="10995340" y="4426715"/>
                  <a:ext cx="278640" cy="412200"/>
                </p14:xfrm>
              </p:contentPart>
            </mc:Choice>
            <mc:Fallback xmlns="">
              <p:pic>
                <p:nvPicPr>
                  <p:cNvPr id="341" name="Ink 340">
                    <a:extLst>
                      <a:ext uri="{FF2B5EF4-FFF2-40B4-BE49-F238E27FC236}">
                        <a16:creationId xmlns:a16="http://schemas.microsoft.com/office/drawing/2014/main" id="{3FC8D5D2-F18A-4FE7-A071-E7516C6BB9F1}"/>
                      </a:ext>
                    </a:extLst>
                  </p:cNvPr>
                  <p:cNvPicPr/>
                  <p:nvPr/>
                </p:nvPicPr>
                <p:blipFill>
                  <a:blip r:embed="rId48"/>
                  <a:stretch>
                    <a:fillRect/>
                  </a:stretch>
                </p:blipFill>
                <p:spPr>
                  <a:xfrm>
                    <a:off x="10986340" y="4417707"/>
                    <a:ext cx="296280" cy="429855"/>
                  </a:xfrm>
                  <a:prstGeom prst="rect">
                    <a:avLst/>
                  </a:prstGeom>
                </p:spPr>
              </p:pic>
            </mc:Fallback>
          </mc:AlternateContent>
        </p:grpSp>
        <p:pic>
          <p:nvPicPr>
            <p:cNvPr id="327" name="Picture 326">
              <a:extLst>
                <a:ext uri="{FF2B5EF4-FFF2-40B4-BE49-F238E27FC236}">
                  <a16:creationId xmlns:a16="http://schemas.microsoft.com/office/drawing/2014/main" id="{150EED25-9029-40CE-A525-4587A7C2EEBA}"/>
                </a:ext>
              </a:extLst>
            </p:cNvPr>
            <p:cNvPicPr>
              <a:picLocks noChangeAspect="1"/>
            </p:cNvPicPr>
            <p:nvPr/>
          </p:nvPicPr>
          <p:blipFill>
            <a:blip r:embed="rId49"/>
            <a:stretch>
              <a:fillRect/>
            </a:stretch>
          </p:blipFill>
          <p:spPr>
            <a:xfrm>
              <a:off x="10739482" y="2451274"/>
              <a:ext cx="1335140" cy="1652159"/>
            </a:xfrm>
            <a:prstGeom prst="rect">
              <a:avLst/>
            </a:prstGeom>
          </p:spPr>
        </p:pic>
        <p:pic>
          <p:nvPicPr>
            <p:cNvPr id="328" name="Picture 327">
              <a:extLst>
                <a:ext uri="{FF2B5EF4-FFF2-40B4-BE49-F238E27FC236}">
                  <a16:creationId xmlns:a16="http://schemas.microsoft.com/office/drawing/2014/main" id="{1F9524BB-4E6F-45C1-8373-F8EF7CE1E39F}"/>
                </a:ext>
              </a:extLst>
            </p:cNvPr>
            <p:cNvPicPr>
              <a:picLocks noChangeAspect="1"/>
            </p:cNvPicPr>
            <p:nvPr/>
          </p:nvPicPr>
          <p:blipFill>
            <a:blip r:embed="rId50"/>
            <a:stretch>
              <a:fillRect/>
            </a:stretch>
          </p:blipFill>
          <p:spPr>
            <a:xfrm>
              <a:off x="9292453" y="2963010"/>
              <a:ext cx="1176630" cy="1121761"/>
            </a:xfrm>
            <a:prstGeom prst="rect">
              <a:avLst/>
            </a:prstGeom>
          </p:spPr>
        </p:pic>
        <p:pic>
          <p:nvPicPr>
            <p:cNvPr id="329" name="Picture 328">
              <a:extLst>
                <a:ext uri="{FF2B5EF4-FFF2-40B4-BE49-F238E27FC236}">
                  <a16:creationId xmlns:a16="http://schemas.microsoft.com/office/drawing/2014/main" id="{ED8428B8-45D5-4D25-969B-9516DB74D3F9}"/>
                </a:ext>
              </a:extLst>
            </p:cNvPr>
            <p:cNvPicPr>
              <a:picLocks noChangeAspect="1"/>
            </p:cNvPicPr>
            <p:nvPr/>
          </p:nvPicPr>
          <p:blipFill>
            <a:blip r:embed="rId50"/>
            <a:stretch>
              <a:fillRect/>
            </a:stretch>
          </p:blipFill>
          <p:spPr>
            <a:xfrm>
              <a:off x="12449307" y="3002483"/>
              <a:ext cx="1176630" cy="1121761"/>
            </a:xfrm>
            <a:prstGeom prst="rect">
              <a:avLst/>
            </a:prstGeom>
          </p:spPr>
        </p:pic>
      </p:grpSp>
      <p:pic>
        <p:nvPicPr>
          <p:cNvPr id="354" name="Picture 353" descr="Icon&#10;&#10;Description automatically generated">
            <a:extLst>
              <a:ext uri="{FF2B5EF4-FFF2-40B4-BE49-F238E27FC236}">
                <a16:creationId xmlns:a16="http://schemas.microsoft.com/office/drawing/2014/main" id="{F684233E-A8B9-4248-A5C5-50FA2358928D}"/>
              </a:ext>
            </a:extLst>
          </p:cNvPr>
          <p:cNvPicPr>
            <a:picLocks noChangeAspect="1"/>
          </p:cNvPicPr>
          <p:nvPr/>
        </p:nvPicPr>
        <p:blipFill>
          <a:blip r:embed="rId51"/>
          <a:stretch>
            <a:fillRect/>
          </a:stretch>
        </p:blipFill>
        <p:spPr>
          <a:xfrm>
            <a:off x="9105326" y="5388435"/>
            <a:ext cx="630614" cy="630614"/>
          </a:xfrm>
          <a:prstGeom prst="rect">
            <a:avLst/>
          </a:prstGeom>
        </p:spPr>
      </p:pic>
      <p:pic>
        <p:nvPicPr>
          <p:cNvPr id="355" name="Picture 354" descr="Icon&#10;&#10;Description automatically generated">
            <a:extLst>
              <a:ext uri="{FF2B5EF4-FFF2-40B4-BE49-F238E27FC236}">
                <a16:creationId xmlns:a16="http://schemas.microsoft.com/office/drawing/2014/main" id="{AC497B68-6E5F-4882-AA2F-24D6455C6C9E}"/>
              </a:ext>
            </a:extLst>
          </p:cNvPr>
          <p:cNvPicPr>
            <a:picLocks noChangeAspect="1"/>
          </p:cNvPicPr>
          <p:nvPr/>
        </p:nvPicPr>
        <p:blipFill>
          <a:blip r:embed="rId52"/>
          <a:stretch>
            <a:fillRect/>
          </a:stretch>
        </p:blipFill>
        <p:spPr>
          <a:xfrm>
            <a:off x="9079355" y="6033091"/>
            <a:ext cx="638025" cy="638025"/>
          </a:xfrm>
          <a:prstGeom prst="rect">
            <a:avLst/>
          </a:prstGeom>
        </p:spPr>
      </p:pic>
      <p:pic>
        <p:nvPicPr>
          <p:cNvPr id="356" name="Picture 355" descr="Icon&#10;&#10;Description automatically generated">
            <a:extLst>
              <a:ext uri="{FF2B5EF4-FFF2-40B4-BE49-F238E27FC236}">
                <a16:creationId xmlns:a16="http://schemas.microsoft.com/office/drawing/2014/main" id="{729E69F0-F474-4EB3-A5A4-E25A775CCE47}"/>
              </a:ext>
            </a:extLst>
          </p:cNvPr>
          <p:cNvPicPr>
            <a:picLocks noChangeAspect="1"/>
          </p:cNvPicPr>
          <p:nvPr/>
        </p:nvPicPr>
        <p:blipFill>
          <a:blip r:embed="rId52"/>
          <a:stretch>
            <a:fillRect/>
          </a:stretch>
        </p:blipFill>
        <p:spPr>
          <a:xfrm>
            <a:off x="9784473" y="6045791"/>
            <a:ext cx="638025" cy="638025"/>
          </a:xfrm>
          <a:prstGeom prst="rect">
            <a:avLst/>
          </a:prstGeom>
        </p:spPr>
      </p:pic>
      <p:pic>
        <p:nvPicPr>
          <p:cNvPr id="358" name="Picture 357" descr="Icon&#10;&#10;Description automatically generated">
            <a:extLst>
              <a:ext uri="{FF2B5EF4-FFF2-40B4-BE49-F238E27FC236}">
                <a16:creationId xmlns:a16="http://schemas.microsoft.com/office/drawing/2014/main" id="{6A345761-B450-47AE-94F5-26CBEE43E8B2}"/>
              </a:ext>
            </a:extLst>
          </p:cNvPr>
          <p:cNvPicPr>
            <a:picLocks noChangeAspect="1"/>
          </p:cNvPicPr>
          <p:nvPr/>
        </p:nvPicPr>
        <p:blipFill>
          <a:blip r:embed="rId51"/>
          <a:stretch>
            <a:fillRect/>
          </a:stretch>
        </p:blipFill>
        <p:spPr>
          <a:xfrm>
            <a:off x="4641355" y="9284025"/>
            <a:ext cx="1711631" cy="1711631"/>
          </a:xfrm>
          <a:prstGeom prst="rect">
            <a:avLst/>
          </a:prstGeom>
        </p:spPr>
      </p:pic>
      <p:pic>
        <p:nvPicPr>
          <p:cNvPr id="366" name="Picture 365" descr="Icon&#10;&#10;Description automatically generated">
            <a:extLst>
              <a:ext uri="{FF2B5EF4-FFF2-40B4-BE49-F238E27FC236}">
                <a16:creationId xmlns:a16="http://schemas.microsoft.com/office/drawing/2014/main" id="{9C3DDE46-224A-479C-A6BC-F0408B50E94C}"/>
              </a:ext>
            </a:extLst>
          </p:cNvPr>
          <p:cNvPicPr>
            <a:picLocks noChangeAspect="1"/>
          </p:cNvPicPr>
          <p:nvPr/>
        </p:nvPicPr>
        <p:blipFill>
          <a:blip r:embed="rId52"/>
          <a:stretch>
            <a:fillRect/>
          </a:stretch>
        </p:blipFill>
        <p:spPr>
          <a:xfrm>
            <a:off x="13831145" y="9338724"/>
            <a:ext cx="1747629" cy="1747629"/>
          </a:xfrm>
          <a:prstGeom prst="rect">
            <a:avLst/>
          </a:prstGeom>
        </p:spPr>
      </p:pic>
      <p:pic>
        <p:nvPicPr>
          <p:cNvPr id="370" name="Picture 369">
            <a:extLst>
              <a:ext uri="{FF2B5EF4-FFF2-40B4-BE49-F238E27FC236}">
                <a16:creationId xmlns:a16="http://schemas.microsoft.com/office/drawing/2014/main" id="{A92960CD-5EAE-430D-A7B4-120A951FE80A}"/>
              </a:ext>
            </a:extLst>
          </p:cNvPr>
          <p:cNvPicPr>
            <a:picLocks noChangeAspect="1"/>
          </p:cNvPicPr>
          <p:nvPr/>
        </p:nvPicPr>
        <p:blipFill>
          <a:blip r:embed="rId53"/>
          <a:stretch>
            <a:fillRect/>
          </a:stretch>
        </p:blipFill>
        <p:spPr>
          <a:xfrm>
            <a:off x="15492623" y="7802498"/>
            <a:ext cx="990721" cy="871356"/>
          </a:xfrm>
          <a:prstGeom prst="rect">
            <a:avLst/>
          </a:prstGeom>
        </p:spPr>
      </p:pic>
      <p:pic>
        <p:nvPicPr>
          <p:cNvPr id="371" name="Picture 370">
            <a:extLst>
              <a:ext uri="{FF2B5EF4-FFF2-40B4-BE49-F238E27FC236}">
                <a16:creationId xmlns:a16="http://schemas.microsoft.com/office/drawing/2014/main" id="{B03BE525-E2F1-42FA-9170-2B7BFB6DD874}"/>
              </a:ext>
            </a:extLst>
          </p:cNvPr>
          <p:cNvPicPr>
            <a:picLocks noChangeAspect="1"/>
          </p:cNvPicPr>
          <p:nvPr/>
        </p:nvPicPr>
        <p:blipFill>
          <a:blip r:embed="rId53"/>
          <a:stretch>
            <a:fillRect/>
          </a:stretch>
        </p:blipFill>
        <p:spPr>
          <a:xfrm>
            <a:off x="4212680" y="7725352"/>
            <a:ext cx="990721" cy="871356"/>
          </a:xfrm>
          <a:prstGeom prst="rect">
            <a:avLst/>
          </a:prstGeom>
        </p:spPr>
      </p:pic>
      <p:grpSp>
        <p:nvGrpSpPr>
          <p:cNvPr id="55" name="Group 54">
            <a:extLst>
              <a:ext uri="{FF2B5EF4-FFF2-40B4-BE49-F238E27FC236}">
                <a16:creationId xmlns:a16="http://schemas.microsoft.com/office/drawing/2014/main" id="{FC6F0BC2-EB18-4567-B482-209B4E3117C0}"/>
              </a:ext>
            </a:extLst>
          </p:cNvPr>
          <p:cNvGrpSpPr/>
          <p:nvPr/>
        </p:nvGrpSpPr>
        <p:grpSpPr>
          <a:xfrm>
            <a:off x="14026197" y="3257332"/>
            <a:ext cx="4371744" cy="3236610"/>
            <a:chOff x="14026197" y="3257332"/>
            <a:chExt cx="4371744" cy="3236610"/>
          </a:xfrm>
        </p:grpSpPr>
        <mc:AlternateContent xmlns:mc="http://schemas.openxmlformats.org/markup-compatibility/2006" xmlns:p14="http://schemas.microsoft.com/office/powerpoint/2010/main">
          <mc:Choice Requires="p14">
            <p:contentPart p14:bwMode="auto" r:id="rId54">
              <p14:nvContentPartPr>
                <p14:cNvPr id="196" name="Ink 195">
                  <a:extLst>
                    <a:ext uri="{FF2B5EF4-FFF2-40B4-BE49-F238E27FC236}">
                      <a16:creationId xmlns:a16="http://schemas.microsoft.com/office/drawing/2014/main" id="{3A6D4852-A79D-43CF-B37F-FC81FABF6AC8}"/>
                    </a:ext>
                  </a:extLst>
                </p14:cNvPr>
                <p14:cNvContentPartPr/>
                <p14:nvPr/>
              </p14:nvContentPartPr>
              <p14:xfrm>
                <a:off x="16163862" y="5607915"/>
                <a:ext cx="1747800" cy="320040"/>
              </p14:xfrm>
            </p:contentPart>
          </mc:Choice>
          <mc:Fallback xmlns="">
            <p:pic>
              <p:nvPicPr>
                <p:cNvPr id="196" name="Ink 195">
                  <a:extLst>
                    <a:ext uri="{FF2B5EF4-FFF2-40B4-BE49-F238E27FC236}">
                      <a16:creationId xmlns:a16="http://schemas.microsoft.com/office/drawing/2014/main" id="{3A6D4852-A79D-43CF-B37F-FC81FABF6AC8}"/>
                    </a:ext>
                  </a:extLst>
                </p:cNvPr>
                <p:cNvPicPr/>
                <p:nvPr/>
              </p:nvPicPr>
              <p:blipFill>
                <a:blip r:embed="rId55"/>
                <a:stretch>
                  <a:fillRect/>
                </a:stretch>
              </p:blipFill>
              <p:spPr>
                <a:xfrm>
                  <a:off x="16154862" y="5598915"/>
                  <a:ext cx="17654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97" name="Ink 196">
                  <a:extLst>
                    <a:ext uri="{FF2B5EF4-FFF2-40B4-BE49-F238E27FC236}">
                      <a16:creationId xmlns:a16="http://schemas.microsoft.com/office/drawing/2014/main" id="{FD756AFD-C342-4DBE-AF2B-0820F68D647E}"/>
                    </a:ext>
                  </a:extLst>
                </p14:cNvPr>
                <p14:cNvContentPartPr/>
                <p14:nvPr/>
              </p14:nvContentPartPr>
              <p14:xfrm>
                <a:off x="16400363" y="5958401"/>
                <a:ext cx="1328774" cy="535541"/>
              </p14:xfrm>
            </p:contentPart>
          </mc:Choice>
          <mc:Fallback xmlns="">
            <p:pic>
              <p:nvPicPr>
                <p:cNvPr id="197" name="Ink 196">
                  <a:extLst>
                    <a:ext uri="{FF2B5EF4-FFF2-40B4-BE49-F238E27FC236}">
                      <a16:creationId xmlns:a16="http://schemas.microsoft.com/office/drawing/2014/main" id="{FD756AFD-C342-4DBE-AF2B-0820F68D647E}"/>
                    </a:ext>
                  </a:extLst>
                </p:cNvPr>
                <p:cNvPicPr/>
                <p:nvPr/>
              </p:nvPicPr>
              <p:blipFill>
                <a:blip r:embed="rId57"/>
                <a:stretch>
                  <a:fillRect/>
                </a:stretch>
              </p:blipFill>
              <p:spPr>
                <a:xfrm>
                  <a:off x="16396044" y="5954085"/>
                  <a:ext cx="1337412" cy="544173"/>
                </a:xfrm>
                <a:prstGeom prst="rect">
                  <a:avLst/>
                </a:prstGeom>
              </p:spPr>
            </p:pic>
          </mc:Fallback>
        </mc:AlternateContent>
        <p:pic>
          <p:nvPicPr>
            <p:cNvPr id="198" name="Picture 197" descr="Icon&#10;&#10;Description automatically generated">
              <a:extLst>
                <a:ext uri="{FF2B5EF4-FFF2-40B4-BE49-F238E27FC236}">
                  <a16:creationId xmlns:a16="http://schemas.microsoft.com/office/drawing/2014/main" id="{EC886C52-0217-4B77-9C84-5AF32B512CB1}"/>
                </a:ext>
              </a:extLst>
            </p:cNvPr>
            <p:cNvPicPr>
              <a:picLocks noChangeAspect="1"/>
            </p:cNvPicPr>
            <p:nvPr/>
          </p:nvPicPr>
          <p:blipFill>
            <a:blip r:embed="rId51"/>
            <a:stretch>
              <a:fillRect/>
            </a:stretch>
          </p:blipFill>
          <p:spPr>
            <a:xfrm>
              <a:off x="15850055" y="3485833"/>
              <a:ext cx="716177" cy="716177"/>
            </a:xfrm>
            <a:prstGeom prst="rect">
              <a:avLst/>
            </a:prstGeom>
          </p:spPr>
        </p:pic>
        <p:pic>
          <p:nvPicPr>
            <p:cNvPr id="199" name="Picture 198" descr="Icon&#10;&#10;Description automatically generated">
              <a:extLst>
                <a:ext uri="{FF2B5EF4-FFF2-40B4-BE49-F238E27FC236}">
                  <a16:creationId xmlns:a16="http://schemas.microsoft.com/office/drawing/2014/main" id="{270095D9-9B77-4D5E-8219-837B545B3B9D}"/>
                </a:ext>
              </a:extLst>
            </p:cNvPr>
            <p:cNvPicPr>
              <a:picLocks noChangeAspect="1"/>
            </p:cNvPicPr>
            <p:nvPr/>
          </p:nvPicPr>
          <p:blipFill>
            <a:blip r:embed="rId52"/>
            <a:stretch>
              <a:fillRect/>
            </a:stretch>
          </p:blipFill>
          <p:spPr>
            <a:xfrm>
              <a:off x="17339446" y="3500439"/>
              <a:ext cx="716178" cy="716178"/>
            </a:xfrm>
            <a:prstGeom prst="rect">
              <a:avLst/>
            </a:prstGeom>
          </p:spPr>
        </p:pic>
        <p:pic>
          <p:nvPicPr>
            <p:cNvPr id="200" name="Picture 199" descr="Icon&#10;&#10;Description automatically generated">
              <a:extLst>
                <a:ext uri="{FF2B5EF4-FFF2-40B4-BE49-F238E27FC236}">
                  <a16:creationId xmlns:a16="http://schemas.microsoft.com/office/drawing/2014/main" id="{9D776151-A7D1-4C7C-BC28-E09FEAEBFD58}"/>
                </a:ext>
              </a:extLst>
            </p:cNvPr>
            <p:cNvPicPr>
              <a:picLocks noChangeAspect="1"/>
            </p:cNvPicPr>
            <p:nvPr/>
          </p:nvPicPr>
          <p:blipFill>
            <a:blip r:embed="rId52"/>
            <a:stretch>
              <a:fillRect/>
            </a:stretch>
          </p:blipFill>
          <p:spPr>
            <a:xfrm>
              <a:off x="15870134" y="4243883"/>
              <a:ext cx="716178" cy="716178"/>
            </a:xfrm>
            <a:prstGeom prst="rect">
              <a:avLst/>
            </a:prstGeom>
          </p:spPr>
        </p:pic>
        <p:pic>
          <p:nvPicPr>
            <p:cNvPr id="201" name="Picture 200">
              <a:extLst>
                <a:ext uri="{FF2B5EF4-FFF2-40B4-BE49-F238E27FC236}">
                  <a16:creationId xmlns:a16="http://schemas.microsoft.com/office/drawing/2014/main" id="{7A7564CA-DCA7-480C-920B-7DC5AA371B61}"/>
                </a:ext>
              </a:extLst>
            </p:cNvPr>
            <p:cNvPicPr>
              <a:picLocks noChangeAspect="1"/>
            </p:cNvPicPr>
            <p:nvPr/>
          </p:nvPicPr>
          <p:blipFill>
            <a:blip r:embed="rId58"/>
            <a:stretch>
              <a:fillRect/>
            </a:stretch>
          </p:blipFill>
          <p:spPr>
            <a:xfrm>
              <a:off x="17325060" y="4254140"/>
              <a:ext cx="716179" cy="716179"/>
            </a:xfrm>
            <a:prstGeom prst="rect">
              <a:avLst/>
            </a:prstGeom>
          </p:spPr>
        </p:pic>
        <mc:AlternateContent xmlns:mc="http://schemas.openxmlformats.org/markup-compatibility/2006" xmlns:p14="http://schemas.microsoft.com/office/powerpoint/2010/main">
          <mc:Choice Requires="p14">
            <p:contentPart p14:bwMode="auto" r:id="rId59">
              <p14:nvContentPartPr>
                <p14:cNvPr id="202" name="Ink 201">
                  <a:extLst>
                    <a:ext uri="{FF2B5EF4-FFF2-40B4-BE49-F238E27FC236}">
                      <a16:creationId xmlns:a16="http://schemas.microsoft.com/office/drawing/2014/main" id="{8D012B63-0E1D-421D-A1DB-09CA0490E65F}"/>
                    </a:ext>
                  </a:extLst>
                </p14:cNvPr>
                <p14:cNvContentPartPr/>
                <p14:nvPr/>
              </p14:nvContentPartPr>
              <p14:xfrm>
                <a:off x="16688924" y="3877244"/>
                <a:ext cx="415800" cy="9000"/>
              </p14:xfrm>
            </p:contentPart>
          </mc:Choice>
          <mc:Fallback xmlns="">
            <p:pic>
              <p:nvPicPr>
                <p:cNvPr id="202" name="Ink 201">
                  <a:extLst>
                    <a:ext uri="{FF2B5EF4-FFF2-40B4-BE49-F238E27FC236}">
                      <a16:creationId xmlns:a16="http://schemas.microsoft.com/office/drawing/2014/main" id="{8D012B63-0E1D-421D-A1DB-09CA0490E65F}"/>
                    </a:ext>
                  </a:extLst>
                </p:cNvPr>
                <p:cNvPicPr/>
                <p:nvPr/>
              </p:nvPicPr>
              <p:blipFill>
                <a:blip r:embed="rId60"/>
                <a:stretch>
                  <a:fillRect/>
                </a:stretch>
              </p:blipFill>
              <p:spPr>
                <a:xfrm>
                  <a:off x="16679924" y="3868244"/>
                  <a:ext cx="433440" cy="26640"/>
                </a:xfrm>
                <a:prstGeom prst="rect">
                  <a:avLst/>
                </a:prstGeom>
              </p:spPr>
            </p:pic>
          </mc:Fallback>
        </mc:AlternateContent>
        <p:grpSp>
          <p:nvGrpSpPr>
            <p:cNvPr id="203" name="Group 202">
              <a:extLst>
                <a:ext uri="{FF2B5EF4-FFF2-40B4-BE49-F238E27FC236}">
                  <a16:creationId xmlns:a16="http://schemas.microsoft.com/office/drawing/2014/main" id="{C245BCBE-3851-4064-B91F-DE757FC1C78C}"/>
                </a:ext>
              </a:extLst>
            </p:cNvPr>
            <p:cNvGrpSpPr/>
            <p:nvPr/>
          </p:nvGrpSpPr>
          <p:grpSpPr>
            <a:xfrm>
              <a:off x="16648783" y="4326186"/>
              <a:ext cx="384120" cy="685800"/>
              <a:chOff x="16648783" y="4326186"/>
              <a:chExt cx="384120" cy="685800"/>
            </a:xfrm>
          </p:grpSpPr>
          <mc:AlternateContent xmlns:mc="http://schemas.openxmlformats.org/markup-compatibility/2006" xmlns:p14="http://schemas.microsoft.com/office/powerpoint/2010/main">
            <mc:Choice Requires="p14">
              <p:contentPart p14:bwMode="auto" r:id="rId61">
                <p14:nvContentPartPr>
                  <p14:cNvPr id="204" name="Ink 203">
                    <a:extLst>
                      <a:ext uri="{FF2B5EF4-FFF2-40B4-BE49-F238E27FC236}">
                        <a16:creationId xmlns:a16="http://schemas.microsoft.com/office/drawing/2014/main" id="{402F5F54-C90E-456D-A9F4-7F94D2ED897B}"/>
                      </a:ext>
                    </a:extLst>
                  </p14:cNvPr>
                  <p14:cNvContentPartPr/>
                  <p14:nvPr/>
                </p14:nvContentPartPr>
                <p14:xfrm>
                  <a:off x="16718983" y="4375866"/>
                  <a:ext cx="262080" cy="556200"/>
                </p14:xfrm>
              </p:contentPart>
            </mc:Choice>
            <mc:Fallback xmlns="">
              <p:pic>
                <p:nvPicPr>
                  <p:cNvPr id="204" name="Ink 203">
                    <a:extLst>
                      <a:ext uri="{FF2B5EF4-FFF2-40B4-BE49-F238E27FC236}">
                        <a16:creationId xmlns:a16="http://schemas.microsoft.com/office/drawing/2014/main" id="{402F5F54-C90E-456D-A9F4-7F94D2ED897B}"/>
                      </a:ext>
                    </a:extLst>
                  </p:cNvPr>
                  <p:cNvPicPr/>
                  <p:nvPr/>
                </p:nvPicPr>
                <p:blipFill>
                  <a:blip r:embed="rId62"/>
                  <a:stretch>
                    <a:fillRect/>
                  </a:stretch>
                </p:blipFill>
                <p:spPr>
                  <a:xfrm>
                    <a:off x="16709995" y="4366866"/>
                    <a:ext cx="279696"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5" name="Ink 204">
                    <a:extLst>
                      <a:ext uri="{FF2B5EF4-FFF2-40B4-BE49-F238E27FC236}">
                        <a16:creationId xmlns:a16="http://schemas.microsoft.com/office/drawing/2014/main" id="{C01EF831-5B7B-4A38-8E4E-BE826209A746}"/>
                      </a:ext>
                    </a:extLst>
                  </p14:cNvPr>
                  <p14:cNvContentPartPr/>
                  <p14:nvPr/>
                </p14:nvContentPartPr>
                <p14:xfrm>
                  <a:off x="16648783" y="4326186"/>
                  <a:ext cx="384120" cy="685800"/>
                </p14:xfrm>
              </p:contentPart>
            </mc:Choice>
            <mc:Fallback xmlns="">
              <p:pic>
                <p:nvPicPr>
                  <p:cNvPr id="205" name="Ink 204">
                    <a:extLst>
                      <a:ext uri="{FF2B5EF4-FFF2-40B4-BE49-F238E27FC236}">
                        <a16:creationId xmlns:a16="http://schemas.microsoft.com/office/drawing/2014/main" id="{C01EF831-5B7B-4A38-8E4E-BE826209A746}"/>
                      </a:ext>
                    </a:extLst>
                  </p:cNvPr>
                  <p:cNvPicPr/>
                  <p:nvPr/>
                </p:nvPicPr>
                <p:blipFill>
                  <a:blip r:embed="rId64"/>
                  <a:stretch>
                    <a:fillRect/>
                  </a:stretch>
                </p:blipFill>
                <p:spPr>
                  <a:xfrm>
                    <a:off x="16639783" y="4317181"/>
                    <a:ext cx="401760" cy="70344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206" name="Ink 205">
                  <a:extLst>
                    <a:ext uri="{FF2B5EF4-FFF2-40B4-BE49-F238E27FC236}">
                      <a16:creationId xmlns:a16="http://schemas.microsoft.com/office/drawing/2014/main" id="{6188D829-F10A-44B3-B495-459B0DE9D82A}"/>
                    </a:ext>
                  </a:extLst>
                </p14:cNvPr>
                <p14:cNvContentPartPr/>
                <p14:nvPr/>
              </p14:nvContentPartPr>
              <p14:xfrm>
                <a:off x="15771021" y="5465932"/>
                <a:ext cx="2537640" cy="186120"/>
              </p14:xfrm>
            </p:contentPart>
          </mc:Choice>
          <mc:Fallback xmlns="">
            <p:pic>
              <p:nvPicPr>
                <p:cNvPr id="206" name="Ink 205">
                  <a:extLst>
                    <a:ext uri="{FF2B5EF4-FFF2-40B4-BE49-F238E27FC236}">
                      <a16:creationId xmlns:a16="http://schemas.microsoft.com/office/drawing/2014/main" id="{6188D829-F10A-44B3-B495-459B0DE9D82A}"/>
                    </a:ext>
                  </a:extLst>
                </p:cNvPr>
                <p:cNvPicPr/>
                <p:nvPr/>
              </p:nvPicPr>
              <p:blipFill>
                <a:blip r:embed="rId66"/>
                <a:stretch>
                  <a:fillRect/>
                </a:stretch>
              </p:blipFill>
              <p:spPr>
                <a:xfrm>
                  <a:off x="15762020" y="5456932"/>
                  <a:ext cx="2555283" cy="203760"/>
                </a:xfrm>
                <a:prstGeom prst="rect">
                  <a:avLst/>
                </a:prstGeom>
              </p:spPr>
            </p:pic>
          </mc:Fallback>
        </mc:AlternateContent>
        <p:grpSp>
          <p:nvGrpSpPr>
            <p:cNvPr id="207" name="Group 206">
              <a:extLst>
                <a:ext uri="{FF2B5EF4-FFF2-40B4-BE49-F238E27FC236}">
                  <a16:creationId xmlns:a16="http://schemas.microsoft.com/office/drawing/2014/main" id="{DCCA9B6C-7680-435A-A6A9-E34F8DA258CA}"/>
                </a:ext>
              </a:extLst>
            </p:cNvPr>
            <p:cNvGrpSpPr/>
            <p:nvPr/>
          </p:nvGrpSpPr>
          <p:grpSpPr>
            <a:xfrm>
              <a:off x="14026197" y="3257332"/>
              <a:ext cx="4371744" cy="2387880"/>
              <a:chOff x="14026197" y="3257332"/>
              <a:chExt cx="4371744" cy="2387880"/>
            </a:xfrm>
          </p:grpSpPr>
          <mc:AlternateContent xmlns:mc="http://schemas.openxmlformats.org/markup-compatibility/2006" xmlns:p14="http://schemas.microsoft.com/office/powerpoint/2010/main">
            <mc:Choice Requires="p14">
              <p:contentPart p14:bwMode="auto" r:id="rId67">
                <p14:nvContentPartPr>
                  <p14:cNvPr id="208" name="Ink 207">
                    <a:extLst>
                      <a:ext uri="{FF2B5EF4-FFF2-40B4-BE49-F238E27FC236}">
                        <a16:creationId xmlns:a16="http://schemas.microsoft.com/office/drawing/2014/main" id="{16B6E4B1-717E-4508-8790-676BEF951D89}"/>
                      </a:ext>
                    </a:extLst>
                  </p14:cNvPr>
                  <p14:cNvContentPartPr/>
                  <p14:nvPr/>
                </p14:nvContentPartPr>
                <p14:xfrm>
                  <a:off x="16978903" y="3747666"/>
                  <a:ext cx="129240" cy="137520"/>
                </p14:xfrm>
              </p:contentPart>
            </mc:Choice>
            <mc:Fallback xmlns="">
              <p:pic>
                <p:nvPicPr>
                  <p:cNvPr id="208" name="Ink 207">
                    <a:extLst>
                      <a:ext uri="{FF2B5EF4-FFF2-40B4-BE49-F238E27FC236}">
                        <a16:creationId xmlns:a16="http://schemas.microsoft.com/office/drawing/2014/main" id="{16B6E4B1-717E-4508-8790-676BEF951D89}"/>
                      </a:ext>
                    </a:extLst>
                  </p:cNvPr>
                  <p:cNvPicPr/>
                  <p:nvPr/>
                </p:nvPicPr>
                <p:blipFill>
                  <a:blip r:embed="rId68"/>
                  <a:stretch>
                    <a:fillRect/>
                  </a:stretch>
                </p:blipFill>
                <p:spPr>
                  <a:xfrm>
                    <a:off x="16969903" y="3738689"/>
                    <a:ext cx="146880" cy="155114"/>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9" name="Ink 208">
                    <a:extLst>
                      <a:ext uri="{FF2B5EF4-FFF2-40B4-BE49-F238E27FC236}">
                        <a16:creationId xmlns:a16="http://schemas.microsoft.com/office/drawing/2014/main" id="{1F02A7FB-C8B4-4987-B2A7-E299CDD1D528}"/>
                      </a:ext>
                    </a:extLst>
                  </p14:cNvPr>
                  <p14:cNvContentPartPr/>
                  <p14:nvPr/>
                </p14:nvContentPartPr>
                <p14:xfrm>
                  <a:off x="16967023" y="3884466"/>
                  <a:ext cx="141120" cy="118440"/>
                </p14:xfrm>
              </p:contentPart>
            </mc:Choice>
            <mc:Fallback xmlns="">
              <p:pic>
                <p:nvPicPr>
                  <p:cNvPr id="209" name="Ink 208">
                    <a:extLst>
                      <a:ext uri="{FF2B5EF4-FFF2-40B4-BE49-F238E27FC236}">
                        <a16:creationId xmlns:a16="http://schemas.microsoft.com/office/drawing/2014/main" id="{1F02A7FB-C8B4-4987-B2A7-E299CDD1D528}"/>
                      </a:ext>
                    </a:extLst>
                  </p:cNvPr>
                  <p:cNvPicPr/>
                  <p:nvPr/>
                </p:nvPicPr>
                <p:blipFill>
                  <a:blip r:embed="rId70"/>
                  <a:stretch>
                    <a:fillRect/>
                  </a:stretch>
                </p:blipFill>
                <p:spPr>
                  <a:xfrm>
                    <a:off x="16958023" y="3875493"/>
                    <a:ext cx="158760" cy="136027"/>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10" name="Ink 209">
                    <a:extLst>
                      <a:ext uri="{FF2B5EF4-FFF2-40B4-BE49-F238E27FC236}">
                        <a16:creationId xmlns:a16="http://schemas.microsoft.com/office/drawing/2014/main" id="{DCC58CBA-EA63-4129-B06A-654358132E5D}"/>
                      </a:ext>
                    </a:extLst>
                  </p14:cNvPr>
                  <p14:cNvContentPartPr/>
                  <p14:nvPr/>
                </p14:nvContentPartPr>
                <p14:xfrm>
                  <a:off x="16726183" y="4627146"/>
                  <a:ext cx="453600" cy="29880"/>
                </p14:xfrm>
              </p:contentPart>
            </mc:Choice>
            <mc:Fallback xmlns="">
              <p:pic>
                <p:nvPicPr>
                  <p:cNvPr id="210" name="Ink 209">
                    <a:extLst>
                      <a:ext uri="{FF2B5EF4-FFF2-40B4-BE49-F238E27FC236}">
                        <a16:creationId xmlns:a16="http://schemas.microsoft.com/office/drawing/2014/main" id="{DCC58CBA-EA63-4129-B06A-654358132E5D}"/>
                      </a:ext>
                    </a:extLst>
                  </p:cNvPr>
                  <p:cNvPicPr/>
                  <p:nvPr/>
                </p:nvPicPr>
                <p:blipFill>
                  <a:blip r:embed="rId72"/>
                  <a:stretch>
                    <a:fillRect/>
                  </a:stretch>
                </p:blipFill>
                <p:spPr>
                  <a:xfrm>
                    <a:off x="16717183" y="4618146"/>
                    <a:ext cx="4712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11" name="Ink 210">
                    <a:extLst>
                      <a:ext uri="{FF2B5EF4-FFF2-40B4-BE49-F238E27FC236}">
                        <a16:creationId xmlns:a16="http://schemas.microsoft.com/office/drawing/2014/main" id="{CF116EA6-FFCB-4908-8648-A3CDD5EB30D2}"/>
                      </a:ext>
                    </a:extLst>
                  </p14:cNvPr>
                  <p14:cNvContentPartPr/>
                  <p14:nvPr/>
                </p14:nvContentPartPr>
                <p14:xfrm>
                  <a:off x="17051263" y="4496106"/>
                  <a:ext cx="130320" cy="140400"/>
                </p14:xfrm>
              </p:contentPart>
            </mc:Choice>
            <mc:Fallback xmlns="">
              <p:pic>
                <p:nvPicPr>
                  <p:cNvPr id="211" name="Ink 210">
                    <a:extLst>
                      <a:ext uri="{FF2B5EF4-FFF2-40B4-BE49-F238E27FC236}">
                        <a16:creationId xmlns:a16="http://schemas.microsoft.com/office/drawing/2014/main" id="{CF116EA6-FFCB-4908-8648-A3CDD5EB30D2}"/>
                      </a:ext>
                    </a:extLst>
                  </p:cNvPr>
                  <p:cNvPicPr/>
                  <p:nvPr/>
                </p:nvPicPr>
                <p:blipFill>
                  <a:blip r:embed="rId74"/>
                  <a:stretch>
                    <a:fillRect/>
                  </a:stretch>
                </p:blipFill>
                <p:spPr>
                  <a:xfrm>
                    <a:off x="17042263" y="4487106"/>
                    <a:ext cx="1479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12" name="Ink 211">
                    <a:extLst>
                      <a:ext uri="{FF2B5EF4-FFF2-40B4-BE49-F238E27FC236}">
                        <a16:creationId xmlns:a16="http://schemas.microsoft.com/office/drawing/2014/main" id="{17372072-94EF-43E7-9DD8-C7ABFCF22183}"/>
                      </a:ext>
                    </a:extLst>
                  </p14:cNvPr>
                  <p14:cNvContentPartPr/>
                  <p14:nvPr/>
                </p14:nvContentPartPr>
                <p14:xfrm>
                  <a:off x="17036863" y="4632186"/>
                  <a:ext cx="154800" cy="127800"/>
                </p14:xfrm>
              </p:contentPart>
            </mc:Choice>
            <mc:Fallback xmlns="">
              <p:pic>
                <p:nvPicPr>
                  <p:cNvPr id="212" name="Ink 211">
                    <a:extLst>
                      <a:ext uri="{FF2B5EF4-FFF2-40B4-BE49-F238E27FC236}">
                        <a16:creationId xmlns:a16="http://schemas.microsoft.com/office/drawing/2014/main" id="{17372072-94EF-43E7-9DD8-C7ABFCF22183}"/>
                      </a:ext>
                    </a:extLst>
                  </p:cNvPr>
                  <p:cNvPicPr/>
                  <p:nvPr/>
                </p:nvPicPr>
                <p:blipFill>
                  <a:blip r:embed="rId76"/>
                  <a:stretch>
                    <a:fillRect/>
                  </a:stretch>
                </p:blipFill>
                <p:spPr>
                  <a:xfrm>
                    <a:off x="17027863" y="4623211"/>
                    <a:ext cx="172440" cy="14539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13" name="Ink 212">
                    <a:extLst>
                      <a:ext uri="{FF2B5EF4-FFF2-40B4-BE49-F238E27FC236}">
                        <a16:creationId xmlns:a16="http://schemas.microsoft.com/office/drawing/2014/main" id="{978D95FD-9114-4852-A113-26A3BCC53F20}"/>
                      </a:ext>
                    </a:extLst>
                  </p14:cNvPr>
                  <p14:cNvContentPartPr/>
                  <p14:nvPr/>
                </p14:nvContentPartPr>
                <p14:xfrm>
                  <a:off x="15564741" y="3257332"/>
                  <a:ext cx="2833200" cy="2313000"/>
                </p14:xfrm>
              </p:contentPart>
            </mc:Choice>
            <mc:Fallback xmlns="">
              <p:pic>
                <p:nvPicPr>
                  <p:cNvPr id="213" name="Ink 212">
                    <a:extLst>
                      <a:ext uri="{FF2B5EF4-FFF2-40B4-BE49-F238E27FC236}">
                        <a16:creationId xmlns:a16="http://schemas.microsoft.com/office/drawing/2014/main" id="{978D95FD-9114-4852-A113-26A3BCC53F20}"/>
                      </a:ext>
                    </a:extLst>
                  </p:cNvPr>
                  <p:cNvPicPr/>
                  <p:nvPr/>
                </p:nvPicPr>
                <p:blipFill>
                  <a:blip r:embed="rId78"/>
                  <a:stretch>
                    <a:fillRect/>
                  </a:stretch>
                </p:blipFill>
                <p:spPr>
                  <a:xfrm>
                    <a:off x="15555741" y="3248332"/>
                    <a:ext cx="2850840" cy="2330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14" name="Ink 213">
                    <a:extLst>
                      <a:ext uri="{FF2B5EF4-FFF2-40B4-BE49-F238E27FC236}">
                        <a16:creationId xmlns:a16="http://schemas.microsoft.com/office/drawing/2014/main" id="{5650F103-5231-49BE-9E10-47A120E1023C}"/>
                      </a:ext>
                    </a:extLst>
                  </p14:cNvPr>
                  <p14:cNvContentPartPr/>
                  <p14:nvPr/>
                </p14:nvContentPartPr>
                <p14:xfrm>
                  <a:off x="15534501" y="3342292"/>
                  <a:ext cx="204120" cy="2302920"/>
                </p14:xfrm>
              </p:contentPart>
            </mc:Choice>
            <mc:Fallback xmlns="">
              <p:pic>
                <p:nvPicPr>
                  <p:cNvPr id="214" name="Ink 213">
                    <a:extLst>
                      <a:ext uri="{FF2B5EF4-FFF2-40B4-BE49-F238E27FC236}">
                        <a16:creationId xmlns:a16="http://schemas.microsoft.com/office/drawing/2014/main" id="{5650F103-5231-49BE-9E10-47A120E1023C}"/>
                      </a:ext>
                    </a:extLst>
                  </p:cNvPr>
                  <p:cNvPicPr/>
                  <p:nvPr/>
                </p:nvPicPr>
                <p:blipFill>
                  <a:blip r:embed="rId80"/>
                  <a:stretch>
                    <a:fillRect/>
                  </a:stretch>
                </p:blipFill>
                <p:spPr>
                  <a:xfrm>
                    <a:off x="15525517" y="3333293"/>
                    <a:ext cx="221729" cy="2320557"/>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15" name="Ink 214">
                    <a:extLst>
                      <a:ext uri="{FF2B5EF4-FFF2-40B4-BE49-F238E27FC236}">
                        <a16:creationId xmlns:a16="http://schemas.microsoft.com/office/drawing/2014/main" id="{91A10477-4F49-483D-88FC-BAF016892EC0}"/>
                      </a:ext>
                    </a:extLst>
                  </p14:cNvPr>
                  <p14:cNvContentPartPr/>
                  <p14:nvPr/>
                </p14:nvContentPartPr>
                <p14:xfrm>
                  <a:off x="14026197" y="4691250"/>
                  <a:ext cx="1572219" cy="240816"/>
                </p14:xfrm>
              </p:contentPart>
            </mc:Choice>
            <mc:Fallback xmlns="">
              <p:pic>
                <p:nvPicPr>
                  <p:cNvPr id="215" name="Ink 214">
                    <a:extLst>
                      <a:ext uri="{FF2B5EF4-FFF2-40B4-BE49-F238E27FC236}">
                        <a16:creationId xmlns:a16="http://schemas.microsoft.com/office/drawing/2014/main" id="{91A10477-4F49-483D-88FC-BAF016892EC0}"/>
                      </a:ext>
                    </a:extLst>
                  </p:cNvPr>
                  <p:cNvPicPr/>
                  <p:nvPr/>
                </p:nvPicPr>
                <p:blipFill>
                  <a:blip r:embed="rId82"/>
                  <a:stretch>
                    <a:fillRect/>
                  </a:stretch>
                </p:blipFill>
                <p:spPr>
                  <a:xfrm>
                    <a:off x="14017196" y="4682251"/>
                    <a:ext cx="1589860" cy="258454"/>
                  </a:xfrm>
                  <a:prstGeom prst="rect">
                    <a:avLst/>
                  </a:prstGeom>
                </p:spPr>
              </p:pic>
            </mc:Fallback>
          </mc:AlternateContent>
        </p:grpSp>
      </p:grpSp>
      <p:grpSp>
        <p:nvGrpSpPr>
          <p:cNvPr id="505" name="Group 504">
            <a:extLst>
              <a:ext uri="{FF2B5EF4-FFF2-40B4-BE49-F238E27FC236}">
                <a16:creationId xmlns:a16="http://schemas.microsoft.com/office/drawing/2014/main" id="{552CA9D3-667F-46E4-A446-2051F8518923}"/>
              </a:ext>
            </a:extLst>
          </p:cNvPr>
          <p:cNvGrpSpPr/>
          <p:nvPr/>
        </p:nvGrpSpPr>
        <p:grpSpPr>
          <a:xfrm>
            <a:off x="6278038" y="7675663"/>
            <a:ext cx="1944000" cy="1678320"/>
            <a:chOff x="6278038" y="8023999"/>
            <a:chExt cx="1944000" cy="1678320"/>
          </a:xfrm>
        </p:grpSpPr>
        <p:grpSp>
          <p:nvGrpSpPr>
            <p:cNvPr id="510" name="Group 509">
              <a:extLst>
                <a:ext uri="{FF2B5EF4-FFF2-40B4-BE49-F238E27FC236}">
                  <a16:creationId xmlns:a16="http://schemas.microsoft.com/office/drawing/2014/main" id="{5BD6EE97-6713-4407-AD81-0377A506E5FC}"/>
                </a:ext>
              </a:extLst>
            </p:cNvPr>
            <p:cNvGrpSpPr/>
            <p:nvPr/>
          </p:nvGrpSpPr>
          <p:grpSpPr>
            <a:xfrm>
              <a:off x="6278038" y="8023999"/>
              <a:ext cx="1944000" cy="1678320"/>
              <a:chOff x="6278038" y="8023999"/>
              <a:chExt cx="1944000" cy="1678320"/>
            </a:xfrm>
          </p:grpSpPr>
          <mc:AlternateContent xmlns:mc="http://schemas.openxmlformats.org/markup-compatibility/2006" xmlns:p14="http://schemas.microsoft.com/office/powerpoint/2010/main">
            <mc:Choice Requires="p14">
              <p:contentPart p14:bwMode="auto" r:id="rId83">
                <p14:nvContentPartPr>
                  <p14:cNvPr id="508" name="Ink 507">
                    <a:extLst>
                      <a:ext uri="{FF2B5EF4-FFF2-40B4-BE49-F238E27FC236}">
                        <a16:creationId xmlns:a16="http://schemas.microsoft.com/office/drawing/2014/main" id="{7A2AF70E-C241-462B-A03E-C05514969A76}"/>
                      </a:ext>
                    </a:extLst>
                  </p14:cNvPr>
                  <p14:cNvContentPartPr/>
                  <p14:nvPr/>
                </p14:nvContentPartPr>
                <p14:xfrm>
                  <a:off x="6278038" y="8023999"/>
                  <a:ext cx="38880" cy="1625760"/>
                </p14:xfrm>
              </p:contentPart>
            </mc:Choice>
            <mc:Fallback xmlns="">
              <p:pic>
                <p:nvPicPr>
                  <p:cNvPr id="508" name="Ink 507">
                    <a:extLst>
                      <a:ext uri="{FF2B5EF4-FFF2-40B4-BE49-F238E27FC236}">
                        <a16:creationId xmlns:a16="http://schemas.microsoft.com/office/drawing/2014/main" id="{7A2AF70E-C241-462B-A03E-C05514969A76}"/>
                      </a:ext>
                    </a:extLst>
                  </p:cNvPr>
                  <p:cNvPicPr/>
                  <p:nvPr/>
                </p:nvPicPr>
                <p:blipFill>
                  <a:blip r:embed="rId84"/>
                  <a:stretch>
                    <a:fillRect/>
                  </a:stretch>
                </p:blipFill>
                <p:spPr>
                  <a:xfrm>
                    <a:off x="6269038" y="8014999"/>
                    <a:ext cx="56520" cy="1643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9" name="Ink 508">
                    <a:extLst>
                      <a:ext uri="{FF2B5EF4-FFF2-40B4-BE49-F238E27FC236}">
                        <a16:creationId xmlns:a16="http://schemas.microsoft.com/office/drawing/2014/main" id="{9BECFA34-63CD-494E-ACCC-72DA328589BC}"/>
                      </a:ext>
                    </a:extLst>
                  </p14:cNvPr>
                  <p14:cNvContentPartPr/>
                  <p14:nvPr/>
                </p14:nvContentPartPr>
                <p14:xfrm>
                  <a:off x="6319078" y="9649399"/>
                  <a:ext cx="1902960" cy="52920"/>
                </p14:xfrm>
              </p:contentPart>
            </mc:Choice>
            <mc:Fallback xmlns="">
              <p:pic>
                <p:nvPicPr>
                  <p:cNvPr id="509" name="Ink 508">
                    <a:extLst>
                      <a:ext uri="{FF2B5EF4-FFF2-40B4-BE49-F238E27FC236}">
                        <a16:creationId xmlns:a16="http://schemas.microsoft.com/office/drawing/2014/main" id="{9BECFA34-63CD-494E-ACCC-72DA328589BC}"/>
                      </a:ext>
                    </a:extLst>
                  </p:cNvPr>
                  <p:cNvPicPr/>
                  <p:nvPr/>
                </p:nvPicPr>
                <p:blipFill>
                  <a:blip r:embed="rId86"/>
                  <a:stretch>
                    <a:fillRect/>
                  </a:stretch>
                </p:blipFill>
                <p:spPr>
                  <a:xfrm>
                    <a:off x="6310078" y="9640399"/>
                    <a:ext cx="1920600" cy="70560"/>
                  </a:xfrm>
                  <a:prstGeom prst="rect">
                    <a:avLst/>
                  </a:prstGeom>
                </p:spPr>
              </p:pic>
            </mc:Fallback>
          </mc:AlternateContent>
        </p:grpSp>
        <p:pic>
          <p:nvPicPr>
            <p:cNvPr id="502" name="Picture 501">
              <a:extLst>
                <a:ext uri="{FF2B5EF4-FFF2-40B4-BE49-F238E27FC236}">
                  <a16:creationId xmlns:a16="http://schemas.microsoft.com/office/drawing/2014/main" id="{88E0A10B-DBFD-4B3B-9C8B-0E617A157A37}"/>
                </a:ext>
              </a:extLst>
            </p:cNvPr>
            <p:cNvPicPr>
              <a:picLocks noChangeAspect="1"/>
            </p:cNvPicPr>
            <p:nvPr/>
          </p:nvPicPr>
          <p:blipFill>
            <a:blip r:embed="rId87"/>
            <a:stretch>
              <a:fillRect/>
            </a:stretch>
          </p:blipFill>
          <p:spPr>
            <a:xfrm>
              <a:off x="6715394" y="8836879"/>
              <a:ext cx="1005927" cy="737680"/>
            </a:xfrm>
            <a:prstGeom prst="rect">
              <a:avLst/>
            </a:prstGeom>
          </p:spPr>
        </p:pic>
        <p:grpSp>
          <p:nvGrpSpPr>
            <p:cNvPr id="504" name="Group 503">
              <a:extLst>
                <a:ext uri="{FF2B5EF4-FFF2-40B4-BE49-F238E27FC236}">
                  <a16:creationId xmlns:a16="http://schemas.microsoft.com/office/drawing/2014/main" id="{800FBAD1-6CB5-4C7C-BDB9-4CD1FEA13C21}"/>
                </a:ext>
              </a:extLst>
            </p:cNvPr>
            <p:cNvGrpSpPr/>
            <p:nvPr/>
          </p:nvGrpSpPr>
          <p:grpSpPr>
            <a:xfrm>
              <a:off x="6551476" y="8172161"/>
              <a:ext cx="1398600" cy="699480"/>
              <a:chOff x="12952362" y="8331656"/>
              <a:chExt cx="1398600" cy="699480"/>
            </a:xfrm>
          </p:grpSpPr>
          <mc:AlternateContent xmlns:mc="http://schemas.openxmlformats.org/markup-compatibility/2006" xmlns:p14="http://schemas.microsoft.com/office/powerpoint/2010/main">
            <mc:Choice Requires="p14">
              <p:contentPart p14:bwMode="auto" r:id="rId88">
                <p14:nvContentPartPr>
                  <p14:cNvPr id="281" name="Ink 280">
                    <a:extLst>
                      <a:ext uri="{FF2B5EF4-FFF2-40B4-BE49-F238E27FC236}">
                        <a16:creationId xmlns:a16="http://schemas.microsoft.com/office/drawing/2014/main" id="{2FE394AC-7DA5-45DC-B03B-150F29F9B750}"/>
                      </a:ext>
                    </a:extLst>
                  </p14:cNvPr>
                  <p14:cNvContentPartPr/>
                  <p14:nvPr/>
                </p14:nvContentPartPr>
                <p14:xfrm>
                  <a:off x="13587042" y="8582936"/>
                  <a:ext cx="190800" cy="232200"/>
                </p14:xfrm>
              </p:contentPart>
            </mc:Choice>
            <mc:Fallback xmlns="">
              <p:pic>
                <p:nvPicPr>
                  <p:cNvPr id="281" name="Ink 280">
                    <a:extLst>
                      <a:ext uri="{FF2B5EF4-FFF2-40B4-BE49-F238E27FC236}">
                        <a16:creationId xmlns:a16="http://schemas.microsoft.com/office/drawing/2014/main" id="{2FE394AC-7DA5-45DC-B03B-150F29F9B750}"/>
                      </a:ext>
                    </a:extLst>
                  </p:cNvPr>
                  <p:cNvPicPr/>
                  <p:nvPr/>
                </p:nvPicPr>
                <p:blipFill>
                  <a:blip r:embed="rId89"/>
                  <a:stretch>
                    <a:fillRect/>
                  </a:stretch>
                </p:blipFill>
                <p:spPr>
                  <a:xfrm>
                    <a:off x="13578042" y="8573936"/>
                    <a:ext cx="208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82" name="Ink 281">
                    <a:extLst>
                      <a:ext uri="{FF2B5EF4-FFF2-40B4-BE49-F238E27FC236}">
                        <a16:creationId xmlns:a16="http://schemas.microsoft.com/office/drawing/2014/main" id="{75EEB0C5-E77E-4DF4-A0C2-8A225B686B49}"/>
                      </a:ext>
                    </a:extLst>
                  </p14:cNvPr>
                  <p14:cNvContentPartPr/>
                  <p14:nvPr/>
                </p14:nvContentPartPr>
                <p14:xfrm>
                  <a:off x="12966402" y="8384936"/>
                  <a:ext cx="42840" cy="468360"/>
                </p14:xfrm>
              </p:contentPart>
            </mc:Choice>
            <mc:Fallback xmlns="">
              <p:pic>
                <p:nvPicPr>
                  <p:cNvPr id="282" name="Ink 281">
                    <a:extLst>
                      <a:ext uri="{FF2B5EF4-FFF2-40B4-BE49-F238E27FC236}">
                        <a16:creationId xmlns:a16="http://schemas.microsoft.com/office/drawing/2014/main" id="{75EEB0C5-E77E-4DF4-A0C2-8A225B686B49}"/>
                      </a:ext>
                    </a:extLst>
                  </p:cNvPr>
                  <p:cNvPicPr/>
                  <p:nvPr/>
                </p:nvPicPr>
                <p:blipFill>
                  <a:blip r:embed="rId91"/>
                  <a:stretch>
                    <a:fillRect/>
                  </a:stretch>
                </p:blipFill>
                <p:spPr>
                  <a:xfrm>
                    <a:off x="12957402" y="8375936"/>
                    <a:ext cx="6048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83" name="Ink 282">
                    <a:extLst>
                      <a:ext uri="{FF2B5EF4-FFF2-40B4-BE49-F238E27FC236}">
                        <a16:creationId xmlns:a16="http://schemas.microsoft.com/office/drawing/2014/main" id="{5C739977-03FA-45C2-8872-A2619DE180CE}"/>
                      </a:ext>
                    </a:extLst>
                  </p14:cNvPr>
                  <p14:cNvContentPartPr/>
                  <p14:nvPr/>
                </p14:nvContentPartPr>
                <p14:xfrm>
                  <a:off x="12952362" y="8331656"/>
                  <a:ext cx="326160" cy="307800"/>
                </p14:xfrm>
              </p:contentPart>
            </mc:Choice>
            <mc:Fallback xmlns="">
              <p:pic>
                <p:nvPicPr>
                  <p:cNvPr id="283" name="Ink 282">
                    <a:extLst>
                      <a:ext uri="{FF2B5EF4-FFF2-40B4-BE49-F238E27FC236}">
                        <a16:creationId xmlns:a16="http://schemas.microsoft.com/office/drawing/2014/main" id="{5C739977-03FA-45C2-8872-A2619DE180CE}"/>
                      </a:ext>
                    </a:extLst>
                  </p:cNvPr>
                  <p:cNvPicPr/>
                  <p:nvPr/>
                </p:nvPicPr>
                <p:blipFill>
                  <a:blip r:embed="rId93"/>
                  <a:stretch>
                    <a:fillRect/>
                  </a:stretch>
                </p:blipFill>
                <p:spPr>
                  <a:xfrm>
                    <a:off x="12943362" y="8322667"/>
                    <a:ext cx="343800" cy="325419"/>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84" name="Ink 283">
                    <a:extLst>
                      <a:ext uri="{FF2B5EF4-FFF2-40B4-BE49-F238E27FC236}">
                        <a16:creationId xmlns:a16="http://schemas.microsoft.com/office/drawing/2014/main" id="{DCD2A1A7-C3CD-4F12-BA04-B593EE892E8C}"/>
                      </a:ext>
                    </a:extLst>
                  </p14:cNvPr>
                  <p14:cNvContentPartPr/>
                  <p14:nvPr/>
                </p14:nvContentPartPr>
                <p14:xfrm>
                  <a:off x="13313442" y="8571416"/>
                  <a:ext cx="188280" cy="233640"/>
                </p14:xfrm>
              </p:contentPart>
            </mc:Choice>
            <mc:Fallback xmlns="">
              <p:pic>
                <p:nvPicPr>
                  <p:cNvPr id="284" name="Ink 283">
                    <a:extLst>
                      <a:ext uri="{FF2B5EF4-FFF2-40B4-BE49-F238E27FC236}">
                        <a16:creationId xmlns:a16="http://schemas.microsoft.com/office/drawing/2014/main" id="{DCD2A1A7-C3CD-4F12-BA04-B593EE892E8C}"/>
                      </a:ext>
                    </a:extLst>
                  </p:cNvPr>
                  <p:cNvPicPr/>
                  <p:nvPr/>
                </p:nvPicPr>
                <p:blipFill>
                  <a:blip r:embed="rId95"/>
                  <a:stretch>
                    <a:fillRect/>
                  </a:stretch>
                </p:blipFill>
                <p:spPr>
                  <a:xfrm>
                    <a:off x="13304442" y="8562430"/>
                    <a:ext cx="205920" cy="25125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85" name="Ink 284">
                    <a:extLst>
                      <a:ext uri="{FF2B5EF4-FFF2-40B4-BE49-F238E27FC236}">
                        <a16:creationId xmlns:a16="http://schemas.microsoft.com/office/drawing/2014/main" id="{C8FE0B1A-60D5-4DA5-972E-38FEBCFF6CFA}"/>
                      </a:ext>
                    </a:extLst>
                  </p14:cNvPr>
                  <p14:cNvContentPartPr/>
                  <p14:nvPr/>
                </p14:nvContentPartPr>
                <p14:xfrm>
                  <a:off x="13875762" y="8593376"/>
                  <a:ext cx="111960" cy="214560"/>
                </p14:xfrm>
              </p:contentPart>
            </mc:Choice>
            <mc:Fallback xmlns="">
              <p:pic>
                <p:nvPicPr>
                  <p:cNvPr id="285" name="Ink 284">
                    <a:extLst>
                      <a:ext uri="{FF2B5EF4-FFF2-40B4-BE49-F238E27FC236}">
                        <a16:creationId xmlns:a16="http://schemas.microsoft.com/office/drawing/2014/main" id="{C8FE0B1A-60D5-4DA5-972E-38FEBCFF6CFA}"/>
                      </a:ext>
                    </a:extLst>
                  </p:cNvPr>
                  <p:cNvPicPr/>
                  <p:nvPr/>
                </p:nvPicPr>
                <p:blipFill>
                  <a:blip r:embed="rId97"/>
                  <a:stretch>
                    <a:fillRect/>
                  </a:stretch>
                </p:blipFill>
                <p:spPr>
                  <a:xfrm>
                    <a:off x="13866762" y="8584376"/>
                    <a:ext cx="129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86" name="Ink 285">
                    <a:extLst>
                      <a:ext uri="{FF2B5EF4-FFF2-40B4-BE49-F238E27FC236}">
                        <a16:creationId xmlns:a16="http://schemas.microsoft.com/office/drawing/2014/main" id="{B8414867-A7BC-4A87-B650-FB194ECA6E1F}"/>
                      </a:ext>
                    </a:extLst>
                  </p14:cNvPr>
                  <p14:cNvContentPartPr/>
                  <p14:nvPr/>
                </p14:nvContentPartPr>
                <p14:xfrm>
                  <a:off x="13855602" y="8572856"/>
                  <a:ext cx="180360" cy="224640"/>
                </p14:xfrm>
              </p:contentPart>
            </mc:Choice>
            <mc:Fallback xmlns="">
              <p:pic>
                <p:nvPicPr>
                  <p:cNvPr id="286" name="Ink 285">
                    <a:extLst>
                      <a:ext uri="{FF2B5EF4-FFF2-40B4-BE49-F238E27FC236}">
                        <a16:creationId xmlns:a16="http://schemas.microsoft.com/office/drawing/2014/main" id="{B8414867-A7BC-4A87-B650-FB194ECA6E1F}"/>
                      </a:ext>
                    </a:extLst>
                  </p:cNvPr>
                  <p:cNvPicPr/>
                  <p:nvPr/>
                </p:nvPicPr>
                <p:blipFill>
                  <a:blip r:embed="rId99"/>
                  <a:stretch>
                    <a:fillRect/>
                  </a:stretch>
                </p:blipFill>
                <p:spPr>
                  <a:xfrm>
                    <a:off x="13846602" y="8563856"/>
                    <a:ext cx="198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72" name="Ink 371">
                    <a:extLst>
                      <a:ext uri="{FF2B5EF4-FFF2-40B4-BE49-F238E27FC236}">
                        <a16:creationId xmlns:a16="http://schemas.microsoft.com/office/drawing/2014/main" id="{780A6A3A-E5E8-4EE5-8ECD-468B5D898C17}"/>
                      </a:ext>
                    </a:extLst>
                  </p14:cNvPr>
                  <p14:cNvContentPartPr/>
                  <p14:nvPr/>
                </p14:nvContentPartPr>
                <p14:xfrm>
                  <a:off x="14077722" y="8587616"/>
                  <a:ext cx="273240" cy="443520"/>
                </p14:xfrm>
              </p:contentPart>
            </mc:Choice>
            <mc:Fallback xmlns="">
              <p:pic>
                <p:nvPicPr>
                  <p:cNvPr id="372" name="Ink 371">
                    <a:extLst>
                      <a:ext uri="{FF2B5EF4-FFF2-40B4-BE49-F238E27FC236}">
                        <a16:creationId xmlns:a16="http://schemas.microsoft.com/office/drawing/2014/main" id="{780A6A3A-E5E8-4EE5-8ECD-468B5D898C17}"/>
                      </a:ext>
                    </a:extLst>
                  </p:cNvPr>
                  <p:cNvPicPr/>
                  <p:nvPr/>
                </p:nvPicPr>
                <p:blipFill>
                  <a:blip r:embed="rId101"/>
                  <a:stretch>
                    <a:fillRect/>
                  </a:stretch>
                </p:blipFill>
                <p:spPr>
                  <a:xfrm>
                    <a:off x="14068722" y="8578616"/>
                    <a:ext cx="290880" cy="461160"/>
                  </a:xfrm>
                  <a:prstGeom prst="rect">
                    <a:avLst/>
                  </a:prstGeom>
                </p:spPr>
              </p:pic>
            </mc:Fallback>
          </mc:AlternateContent>
        </p:grpSp>
      </p:grpSp>
      <p:grpSp>
        <p:nvGrpSpPr>
          <p:cNvPr id="73" name="Group 72">
            <a:extLst>
              <a:ext uri="{FF2B5EF4-FFF2-40B4-BE49-F238E27FC236}">
                <a16:creationId xmlns:a16="http://schemas.microsoft.com/office/drawing/2014/main" id="{724C7405-5551-4B27-9A9C-5D9BEA89CB69}"/>
              </a:ext>
            </a:extLst>
          </p:cNvPr>
          <p:cNvGrpSpPr/>
          <p:nvPr/>
        </p:nvGrpSpPr>
        <p:grpSpPr>
          <a:xfrm>
            <a:off x="5338100" y="5347426"/>
            <a:ext cx="3379686" cy="2185410"/>
            <a:chOff x="5091352" y="5463487"/>
            <a:chExt cx="3379686" cy="2185410"/>
          </a:xfrm>
        </p:grpSpPr>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91B05A15-B867-4F49-B818-EAB400039B29}"/>
                    </a:ext>
                  </a:extLst>
                </p14:cNvPr>
                <p14:cNvContentPartPr/>
                <p14:nvPr/>
              </p14:nvContentPartPr>
              <p14:xfrm>
                <a:off x="5099638" y="5463487"/>
                <a:ext cx="3371400" cy="2171160"/>
              </p14:xfrm>
            </p:contentPart>
          </mc:Choice>
          <mc:Fallback xmlns="">
            <p:pic>
              <p:nvPicPr>
                <p:cNvPr id="64" name="Ink 63">
                  <a:extLst>
                    <a:ext uri="{FF2B5EF4-FFF2-40B4-BE49-F238E27FC236}">
                      <a16:creationId xmlns:a16="http://schemas.microsoft.com/office/drawing/2014/main" id="{91B05A15-B867-4F49-B818-EAB400039B29}"/>
                    </a:ext>
                  </a:extLst>
                </p:cNvPr>
                <p:cNvPicPr/>
                <p:nvPr/>
              </p:nvPicPr>
              <p:blipFill>
                <a:blip r:embed="rId103"/>
                <a:stretch>
                  <a:fillRect/>
                </a:stretch>
              </p:blipFill>
              <p:spPr>
                <a:xfrm>
                  <a:off x="5090638" y="5454487"/>
                  <a:ext cx="3389040" cy="2188800"/>
                </a:xfrm>
                <a:prstGeom prst="rect">
                  <a:avLst/>
                </a:prstGeom>
              </p:spPr>
            </p:pic>
          </mc:Fallback>
        </mc:AlternateContent>
        <p:grpSp>
          <p:nvGrpSpPr>
            <p:cNvPr id="72" name="Group 71">
              <a:extLst>
                <a:ext uri="{FF2B5EF4-FFF2-40B4-BE49-F238E27FC236}">
                  <a16:creationId xmlns:a16="http://schemas.microsoft.com/office/drawing/2014/main" id="{4FEB4069-B7C6-4174-A3A7-5C2802D29EF4}"/>
                </a:ext>
              </a:extLst>
            </p:cNvPr>
            <p:cNvGrpSpPr/>
            <p:nvPr/>
          </p:nvGrpSpPr>
          <p:grpSpPr>
            <a:xfrm>
              <a:off x="5091352" y="7345057"/>
              <a:ext cx="285840" cy="303840"/>
              <a:chOff x="5091352" y="7345057"/>
              <a:chExt cx="285840" cy="303840"/>
            </a:xfrm>
          </p:grpSpPr>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00C44C01-F035-403E-B7B9-1FF4B7104288}"/>
                      </a:ext>
                    </a:extLst>
                  </p14:cNvPr>
                  <p14:cNvContentPartPr/>
                  <p14:nvPr/>
                </p14:nvContentPartPr>
                <p14:xfrm>
                  <a:off x="5091352" y="7345057"/>
                  <a:ext cx="88920" cy="294840"/>
                </p14:xfrm>
              </p:contentPart>
            </mc:Choice>
            <mc:Fallback xmlns="">
              <p:pic>
                <p:nvPicPr>
                  <p:cNvPr id="68" name="Ink 67">
                    <a:extLst>
                      <a:ext uri="{FF2B5EF4-FFF2-40B4-BE49-F238E27FC236}">
                        <a16:creationId xmlns:a16="http://schemas.microsoft.com/office/drawing/2014/main" id="{00C44C01-F035-403E-B7B9-1FF4B7104288}"/>
                      </a:ext>
                    </a:extLst>
                  </p:cNvPr>
                  <p:cNvPicPr/>
                  <p:nvPr/>
                </p:nvPicPr>
                <p:blipFill>
                  <a:blip r:embed="rId105"/>
                  <a:stretch>
                    <a:fillRect/>
                  </a:stretch>
                </p:blipFill>
                <p:spPr>
                  <a:xfrm>
                    <a:off x="5082315" y="7336068"/>
                    <a:ext cx="106632" cy="31245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Ink 70">
                    <a:extLst>
                      <a:ext uri="{FF2B5EF4-FFF2-40B4-BE49-F238E27FC236}">
                        <a16:creationId xmlns:a16="http://schemas.microsoft.com/office/drawing/2014/main" id="{2FA4BE61-1E70-41A8-A072-30F168E187E3}"/>
                      </a:ext>
                    </a:extLst>
                  </p14:cNvPr>
                  <p14:cNvContentPartPr/>
                  <p14:nvPr/>
                </p14:nvContentPartPr>
                <p14:xfrm>
                  <a:off x="5094592" y="7646377"/>
                  <a:ext cx="282600" cy="2520"/>
                </p14:xfrm>
              </p:contentPart>
            </mc:Choice>
            <mc:Fallback xmlns="">
              <p:pic>
                <p:nvPicPr>
                  <p:cNvPr id="71" name="Ink 70">
                    <a:extLst>
                      <a:ext uri="{FF2B5EF4-FFF2-40B4-BE49-F238E27FC236}">
                        <a16:creationId xmlns:a16="http://schemas.microsoft.com/office/drawing/2014/main" id="{2FA4BE61-1E70-41A8-A072-30F168E187E3}"/>
                      </a:ext>
                    </a:extLst>
                  </p:cNvPr>
                  <p:cNvPicPr/>
                  <p:nvPr/>
                </p:nvPicPr>
                <p:blipFill>
                  <a:blip r:embed="rId107"/>
                  <a:stretch>
                    <a:fillRect/>
                  </a:stretch>
                </p:blipFill>
                <p:spPr>
                  <a:xfrm>
                    <a:off x="5085592" y="7637377"/>
                    <a:ext cx="300240" cy="20160"/>
                  </a:xfrm>
                  <a:prstGeom prst="rect">
                    <a:avLst/>
                  </a:prstGeom>
                </p:spPr>
              </p:pic>
            </mc:Fallback>
          </mc:AlternateContent>
        </p:grpSp>
      </p:grpSp>
      <p:grpSp>
        <p:nvGrpSpPr>
          <p:cNvPr id="84" name="Group 83">
            <a:extLst>
              <a:ext uri="{FF2B5EF4-FFF2-40B4-BE49-F238E27FC236}">
                <a16:creationId xmlns:a16="http://schemas.microsoft.com/office/drawing/2014/main" id="{61C483AD-7D64-49E1-A520-146670755BBE}"/>
              </a:ext>
            </a:extLst>
          </p:cNvPr>
          <p:cNvGrpSpPr/>
          <p:nvPr/>
        </p:nvGrpSpPr>
        <p:grpSpPr>
          <a:xfrm>
            <a:off x="6534577" y="9483567"/>
            <a:ext cx="987394" cy="803520"/>
            <a:chOff x="6534577" y="9831903"/>
            <a:chExt cx="987394" cy="803520"/>
          </a:xfrm>
        </p:grpSpPr>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034B5263-C7C0-42E7-9906-F7FAF16577BB}"/>
                    </a:ext>
                  </a:extLst>
                </p14:cNvPr>
                <p14:cNvContentPartPr/>
                <p14:nvPr/>
              </p14:nvContentPartPr>
              <p14:xfrm>
                <a:off x="6534577" y="9857463"/>
                <a:ext cx="804240" cy="777960"/>
              </p14:xfrm>
            </p:contentPart>
          </mc:Choice>
          <mc:Fallback xmlns="">
            <p:pic>
              <p:nvPicPr>
                <p:cNvPr id="74" name="Ink 73">
                  <a:extLst>
                    <a:ext uri="{FF2B5EF4-FFF2-40B4-BE49-F238E27FC236}">
                      <a16:creationId xmlns:a16="http://schemas.microsoft.com/office/drawing/2014/main" id="{034B5263-C7C0-42E7-9906-F7FAF16577BB}"/>
                    </a:ext>
                  </a:extLst>
                </p:cNvPr>
                <p:cNvPicPr/>
                <p:nvPr/>
              </p:nvPicPr>
              <p:blipFill>
                <a:blip r:embed="rId109"/>
                <a:stretch>
                  <a:fillRect/>
                </a:stretch>
              </p:blipFill>
              <p:spPr>
                <a:xfrm>
                  <a:off x="6525577" y="9848463"/>
                  <a:ext cx="821880" cy="795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D93720D1-5305-4DA6-8D20-550E3C380F43}"/>
                    </a:ext>
                  </a:extLst>
                </p14:cNvPr>
                <p14:cNvContentPartPr/>
                <p14:nvPr/>
              </p14:nvContentPartPr>
              <p14:xfrm>
                <a:off x="7162417" y="9831903"/>
                <a:ext cx="187200" cy="273600"/>
              </p14:xfrm>
            </p:contentPart>
          </mc:Choice>
          <mc:Fallback xmlns="">
            <p:pic>
              <p:nvPicPr>
                <p:cNvPr id="75" name="Ink 74">
                  <a:extLst>
                    <a:ext uri="{FF2B5EF4-FFF2-40B4-BE49-F238E27FC236}">
                      <a16:creationId xmlns:a16="http://schemas.microsoft.com/office/drawing/2014/main" id="{D93720D1-5305-4DA6-8D20-550E3C380F43}"/>
                    </a:ext>
                  </a:extLst>
                </p:cNvPr>
                <p:cNvPicPr/>
                <p:nvPr/>
              </p:nvPicPr>
              <p:blipFill>
                <a:blip r:embed="rId111"/>
                <a:stretch>
                  <a:fillRect/>
                </a:stretch>
              </p:blipFill>
              <p:spPr>
                <a:xfrm>
                  <a:off x="7153417" y="9822891"/>
                  <a:ext cx="204840" cy="29126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Ink 82">
                  <a:extLst>
                    <a:ext uri="{FF2B5EF4-FFF2-40B4-BE49-F238E27FC236}">
                      <a16:creationId xmlns:a16="http://schemas.microsoft.com/office/drawing/2014/main" id="{06495AA5-E305-4155-A3FA-82BDE0A64AE8}"/>
                    </a:ext>
                  </a:extLst>
                </p14:cNvPr>
                <p14:cNvContentPartPr/>
                <p14:nvPr/>
              </p14:nvContentPartPr>
              <p14:xfrm>
                <a:off x="7339451" y="9844060"/>
                <a:ext cx="182520" cy="291960"/>
              </p14:xfrm>
            </p:contentPart>
          </mc:Choice>
          <mc:Fallback xmlns="">
            <p:pic>
              <p:nvPicPr>
                <p:cNvPr id="83" name="Ink 82">
                  <a:extLst>
                    <a:ext uri="{FF2B5EF4-FFF2-40B4-BE49-F238E27FC236}">
                      <a16:creationId xmlns:a16="http://schemas.microsoft.com/office/drawing/2014/main" id="{06495AA5-E305-4155-A3FA-82BDE0A64AE8}"/>
                    </a:ext>
                  </a:extLst>
                </p:cNvPr>
                <p:cNvPicPr/>
                <p:nvPr/>
              </p:nvPicPr>
              <p:blipFill>
                <a:blip r:embed="rId113"/>
                <a:stretch>
                  <a:fillRect/>
                </a:stretch>
              </p:blipFill>
              <p:spPr>
                <a:xfrm>
                  <a:off x="7330451" y="9835060"/>
                  <a:ext cx="200160" cy="309600"/>
                </a:xfrm>
                <a:prstGeom prst="rect">
                  <a:avLst/>
                </a:prstGeom>
              </p:spPr>
            </p:pic>
          </mc:Fallback>
        </mc:AlternateContent>
      </p:grpSp>
      <p:grpSp>
        <p:nvGrpSpPr>
          <p:cNvPr id="98" name="Group 97">
            <a:extLst>
              <a:ext uri="{FF2B5EF4-FFF2-40B4-BE49-F238E27FC236}">
                <a16:creationId xmlns:a16="http://schemas.microsoft.com/office/drawing/2014/main" id="{8D3F1717-CDC6-438C-AE60-15710FBB2A5F}"/>
              </a:ext>
            </a:extLst>
          </p:cNvPr>
          <p:cNvGrpSpPr/>
          <p:nvPr/>
        </p:nvGrpSpPr>
        <p:grpSpPr>
          <a:xfrm>
            <a:off x="5290584" y="8437837"/>
            <a:ext cx="810360" cy="398520"/>
            <a:chOff x="5290584" y="8786173"/>
            <a:chExt cx="810360" cy="398520"/>
          </a:xfrm>
        </p:grpSpPr>
        <mc:AlternateContent xmlns:mc="http://schemas.openxmlformats.org/markup-compatibility/2006" xmlns:p14="http://schemas.microsoft.com/office/powerpoint/2010/main">
          <mc:Choice Requires="p14">
            <p:contentPart p14:bwMode="auto" r:id="rId114">
              <p14:nvContentPartPr>
                <p14:cNvPr id="95" name="Ink 94">
                  <a:extLst>
                    <a:ext uri="{FF2B5EF4-FFF2-40B4-BE49-F238E27FC236}">
                      <a16:creationId xmlns:a16="http://schemas.microsoft.com/office/drawing/2014/main" id="{C828AD54-D1E8-4061-A9D9-5F89BBF59BBD}"/>
                    </a:ext>
                  </a:extLst>
                </p14:cNvPr>
                <p14:cNvContentPartPr/>
                <p14:nvPr/>
              </p14:nvContentPartPr>
              <p14:xfrm>
                <a:off x="5290584" y="8786173"/>
                <a:ext cx="793800" cy="305640"/>
              </p14:xfrm>
            </p:contentPart>
          </mc:Choice>
          <mc:Fallback xmlns="">
            <p:pic>
              <p:nvPicPr>
                <p:cNvPr id="95" name="Ink 94">
                  <a:extLst>
                    <a:ext uri="{FF2B5EF4-FFF2-40B4-BE49-F238E27FC236}">
                      <a16:creationId xmlns:a16="http://schemas.microsoft.com/office/drawing/2014/main" id="{C828AD54-D1E8-4061-A9D9-5F89BBF59BBD}"/>
                    </a:ext>
                  </a:extLst>
                </p:cNvPr>
                <p:cNvPicPr/>
                <p:nvPr/>
              </p:nvPicPr>
              <p:blipFill>
                <a:blip r:embed="rId115"/>
                <a:stretch>
                  <a:fillRect/>
                </a:stretch>
              </p:blipFill>
              <p:spPr>
                <a:xfrm>
                  <a:off x="5281588" y="8777173"/>
                  <a:ext cx="811432"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6" name="Ink 95">
                  <a:extLst>
                    <a:ext uri="{FF2B5EF4-FFF2-40B4-BE49-F238E27FC236}">
                      <a16:creationId xmlns:a16="http://schemas.microsoft.com/office/drawing/2014/main" id="{8CBE670C-D772-4742-86E1-D6D229A68A14}"/>
                    </a:ext>
                  </a:extLst>
                </p14:cNvPr>
                <p14:cNvContentPartPr/>
                <p14:nvPr/>
              </p14:nvContentPartPr>
              <p14:xfrm>
                <a:off x="5900064" y="8808493"/>
                <a:ext cx="200880" cy="290160"/>
              </p14:xfrm>
            </p:contentPart>
          </mc:Choice>
          <mc:Fallback xmlns="">
            <p:pic>
              <p:nvPicPr>
                <p:cNvPr id="96" name="Ink 95">
                  <a:extLst>
                    <a:ext uri="{FF2B5EF4-FFF2-40B4-BE49-F238E27FC236}">
                      <a16:creationId xmlns:a16="http://schemas.microsoft.com/office/drawing/2014/main" id="{8CBE670C-D772-4742-86E1-D6D229A68A14}"/>
                    </a:ext>
                  </a:extLst>
                </p:cNvPr>
                <p:cNvPicPr/>
                <p:nvPr/>
              </p:nvPicPr>
              <p:blipFill>
                <a:blip r:embed="rId117"/>
                <a:stretch>
                  <a:fillRect/>
                </a:stretch>
              </p:blipFill>
              <p:spPr>
                <a:xfrm>
                  <a:off x="5891064" y="8799493"/>
                  <a:ext cx="2185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7" name="Ink 96">
                  <a:extLst>
                    <a:ext uri="{FF2B5EF4-FFF2-40B4-BE49-F238E27FC236}">
                      <a16:creationId xmlns:a16="http://schemas.microsoft.com/office/drawing/2014/main" id="{202C7E76-FDBA-40F5-BBA7-473B29BF4997}"/>
                    </a:ext>
                  </a:extLst>
                </p14:cNvPr>
                <p14:cNvContentPartPr/>
                <p14:nvPr/>
              </p14:nvContentPartPr>
              <p14:xfrm>
                <a:off x="5798544" y="9086413"/>
                <a:ext cx="302040" cy="98280"/>
              </p14:xfrm>
            </p:contentPart>
          </mc:Choice>
          <mc:Fallback xmlns="">
            <p:pic>
              <p:nvPicPr>
                <p:cNvPr id="97" name="Ink 96">
                  <a:extLst>
                    <a:ext uri="{FF2B5EF4-FFF2-40B4-BE49-F238E27FC236}">
                      <a16:creationId xmlns:a16="http://schemas.microsoft.com/office/drawing/2014/main" id="{202C7E76-FDBA-40F5-BBA7-473B29BF4997}"/>
                    </a:ext>
                  </a:extLst>
                </p:cNvPr>
                <p:cNvPicPr/>
                <p:nvPr/>
              </p:nvPicPr>
              <p:blipFill>
                <a:blip r:embed="rId119"/>
                <a:stretch>
                  <a:fillRect/>
                </a:stretch>
              </p:blipFill>
              <p:spPr>
                <a:xfrm>
                  <a:off x="5789555" y="9077413"/>
                  <a:ext cx="319659" cy="115920"/>
                </a:xfrm>
                <a:prstGeom prst="rect">
                  <a:avLst/>
                </a:prstGeom>
              </p:spPr>
            </p:pic>
          </mc:Fallback>
        </mc:AlternateContent>
      </p:grpSp>
      <p:grpSp>
        <p:nvGrpSpPr>
          <p:cNvPr id="2" name="Group 1">
            <a:extLst>
              <a:ext uri="{FF2B5EF4-FFF2-40B4-BE49-F238E27FC236}">
                <a16:creationId xmlns:a16="http://schemas.microsoft.com/office/drawing/2014/main" id="{F8F27283-EFAB-4EDB-80D2-405D58D6F5F9}"/>
              </a:ext>
            </a:extLst>
          </p:cNvPr>
          <p:cNvGrpSpPr/>
          <p:nvPr/>
        </p:nvGrpSpPr>
        <p:grpSpPr>
          <a:xfrm>
            <a:off x="7950076" y="7078323"/>
            <a:ext cx="982731" cy="902286"/>
            <a:chOff x="7950076" y="7513753"/>
            <a:chExt cx="982731" cy="902286"/>
          </a:xfrm>
        </p:grpSpPr>
        <p:pic>
          <p:nvPicPr>
            <p:cNvPr id="155" name="Picture 154">
              <a:extLst>
                <a:ext uri="{FF2B5EF4-FFF2-40B4-BE49-F238E27FC236}">
                  <a16:creationId xmlns:a16="http://schemas.microsoft.com/office/drawing/2014/main" id="{705F5A4E-9AE5-4575-91C9-B88335832F94}"/>
                </a:ext>
              </a:extLst>
            </p:cNvPr>
            <p:cNvPicPr>
              <a:picLocks noChangeAspect="1"/>
            </p:cNvPicPr>
            <p:nvPr/>
          </p:nvPicPr>
          <p:blipFill>
            <a:blip r:embed="rId120"/>
            <a:stretch>
              <a:fillRect/>
            </a:stretch>
          </p:blipFill>
          <p:spPr>
            <a:xfrm>
              <a:off x="7950076" y="7513753"/>
              <a:ext cx="975445" cy="902286"/>
            </a:xfrm>
            <a:prstGeom prst="rect">
              <a:avLst/>
            </a:prstGeom>
          </p:spPr>
        </p:pic>
        <p:pic>
          <p:nvPicPr>
            <p:cNvPr id="143" name="Picture 142" descr="Icon&#10;&#10;Description automatically generated">
              <a:extLst>
                <a:ext uri="{FF2B5EF4-FFF2-40B4-BE49-F238E27FC236}">
                  <a16:creationId xmlns:a16="http://schemas.microsoft.com/office/drawing/2014/main" id="{D3D49E53-8007-46A4-8F1B-A70C1F4985A2}"/>
                </a:ext>
              </a:extLst>
            </p:cNvPr>
            <p:cNvPicPr>
              <a:picLocks noChangeAspect="1"/>
            </p:cNvPicPr>
            <p:nvPr/>
          </p:nvPicPr>
          <p:blipFill>
            <a:blip r:embed="rId51"/>
            <a:stretch>
              <a:fillRect/>
            </a:stretch>
          </p:blipFill>
          <p:spPr>
            <a:xfrm>
              <a:off x="8512428" y="7647024"/>
              <a:ext cx="420379" cy="420379"/>
            </a:xfrm>
            <a:prstGeom prst="rect">
              <a:avLst/>
            </a:prstGeom>
          </p:spPr>
        </p:pic>
      </p:grpSp>
      <p:grpSp>
        <p:nvGrpSpPr>
          <p:cNvPr id="4" name="Group 3">
            <a:extLst>
              <a:ext uri="{FF2B5EF4-FFF2-40B4-BE49-F238E27FC236}">
                <a16:creationId xmlns:a16="http://schemas.microsoft.com/office/drawing/2014/main" id="{AEF9A101-C3A7-4696-A161-C3D3C7FF02B3}"/>
              </a:ext>
            </a:extLst>
          </p:cNvPr>
          <p:cNvGrpSpPr/>
          <p:nvPr/>
        </p:nvGrpSpPr>
        <p:grpSpPr>
          <a:xfrm>
            <a:off x="11737875" y="7090784"/>
            <a:ext cx="975445" cy="902286"/>
            <a:chOff x="11737875" y="7526214"/>
            <a:chExt cx="975445" cy="902286"/>
          </a:xfrm>
        </p:grpSpPr>
        <p:pic>
          <p:nvPicPr>
            <p:cNvPr id="154" name="Picture 153">
              <a:extLst>
                <a:ext uri="{FF2B5EF4-FFF2-40B4-BE49-F238E27FC236}">
                  <a16:creationId xmlns:a16="http://schemas.microsoft.com/office/drawing/2014/main" id="{6B0FB114-C08F-45E3-B12C-88774E0A4647}"/>
                </a:ext>
              </a:extLst>
            </p:cNvPr>
            <p:cNvPicPr>
              <a:picLocks noChangeAspect="1"/>
            </p:cNvPicPr>
            <p:nvPr/>
          </p:nvPicPr>
          <p:blipFill>
            <a:blip r:embed="rId120"/>
            <a:stretch>
              <a:fillRect/>
            </a:stretch>
          </p:blipFill>
          <p:spPr>
            <a:xfrm>
              <a:off x="11737875" y="7526214"/>
              <a:ext cx="975445" cy="902286"/>
            </a:xfrm>
            <a:prstGeom prst="rect">
              <a:avLst/>
            </a:prstGeom>
          </p:spPr>
        </p:pic>
        <p:pic>
          <p:nvPicPr>
            <p:cNvPr id="144" name="Picture 143" descr="Icon&#10;&#10;Description automatically generated">
              <a:extLst>
                <a:ext uri="{FF2B5EF4-FFF2-40B4-BE49-F238E27FC236}">
                  <a16:creationId xmlns:a16="http://schemas.microsoft.com/office/drawing/2014/main" id="{A13D63DC-5F82-46A9-808B-A4E46F5FEDA0}"/>
                </a:ext>
              </a:extLst>
            </p:cNvPr>
            <p:cNvPicPr>
              <a:picLocks noChangeAspect="1"/>
            </p:cNvPicPr>
            <p:nvPr/>
          </p:nvPicPr>
          <p:blipFill>
            <a:blip r:embed="rId52"/>
            <a:stretch>
              <a:fillRect/>
            </a:stretch>
          </p:blipFill>
          <p:spPr>
            <a:xfrm>
              <a:off x="12307366" y="7668963"/>
              <a:ext cx="386745" cy="386745"/>
            </a:xfrm>
            <a:prstGeom prst="rect">
              <a:avLst/>
            </a:prstGeom>
          </p:spPr>
        </p:pic>
      </p:grpSp>
      <p:grpSp>
        <p:nvGrpSpPr>
          <p:cNvPr id="5" name="Group 4">
            <a:extLst>
              <a:ext uri="{FF2B5EF4-FFF2-40B4-BE49-F238E27FC236}">
                <a16:creationId xmlns:a16="http://schemas.microsoft.com/office/drawing/2014/main" id="{CFE7E3A1-FC5D-436F-B088-E58124F4882F}"/>
              </a:ext>
            </a:extLst>
          </p:cNvPr>
          <p:cNvGrpSpPr/>
          <p:nvPr/>
        </p:nvGrpSpPr>
        <p:grpSpPr>
          <a:xfrm>
            <a:off x="12500153" y="7683574"/>
            <a:ext cx="2041312" cy="1678320"/>
            <a:chOff x="12500153" y="7683574"/>
            <a:chExt cx="2041312" cy="1678320"/>
          </a:xfrm>
        </p:grpSpPr>
        <p:grpSp>
          <p:nvGrpSpPr>
            <p:cNvPr id="520" name="Group 519">
              <a:extLst>
                <a:ext uri="{FF2B5EF4-FFF2-40B4-BE49-F238E27FC236}">
                  <a16:creationId xmlns:a16="http://schemas.microsoft.com/office/drawing/2014/main" id="{B4495915-6489-4259-AF93-641B39B3B369}"/>
                </a:ext>
              </a:extLst>
            </p:cNvPr>
            <p:cNvGrpSpPr/>
            <p:nvPr/>
          </p:nvGrpSpPr>
          <p:grpSpPr>
            <a:xfrm>
              <a:off x="12500153" y="7683574"/>
              <a:ext cx="2041312" cy="1678320"/>
              <a:chOff x="12500153" y="8031910"/>
              <a:chExt cx="2041312" cy="1678320"/>
            </a:xfrm>
          </p:grpSpPr>
          <p:grpSp>
            <p:nvGrpSpPr>
              <p:cNvPr id="349" name="Group 348">
                <a:extLst>
                  <a:ext uri="{FF2B5EF4-FFF2-40B4-BE49-F238E27FC236}">
                    <a16:creationId xmlns:a16="http://schemas.microsoft.com/office/drawing/2014/main" id="{B6B5E6A2-B618-41B2-87B3-D6B362EE6D69}"/>
                  </a:ext>
                </a:extLst>
              </p:cNvPr>
              <p:cNvGrpSpPr/>
              <p:nvPr/>
            </p:nvGrpSpPr>
            <p:grpSpPr>
              <a:xfrm>
                <a:off x="12500153" y="8031910"/>
                <a:ext cx="2041312" cy="1678320"/>
                <a:chOff x="9723191" y="9071722"/>
                <a:chExt cx="2041312" cy="1678320"/>
              </a:xfrm>
            </p:grpSpPr>
            <mc:AlternateContent xmlns:mc="http://schemas.openxmlformats.org/markup-compatibility/2006" xmlns:p14="http://schemas.microsoft.com/office/powerpoint/2010/main">
              <mc:Choice Requires="p14">
                <p:contentPart p14:bwMode="auto" r:id="rId121">
                  <p14:nvContentPartPr>
                    <p14:cNvPr id="350" name="Ink 349">
                      <a:extLst>
                        <a:ext uri="{FF2B5EF4-FFF2-40B4-BE49-F238E27FC236}">
                          <a16:creationId xmlns:a16="http://schemas.microsoft.com/office/drawing/2014/main" id="{514703C6-2B1E-402E-8EDF-1313BCD23617}"/>
                        </a:ext>
                      </a:extLst>
                    </p14:cNvPr>
                    <p14:cNvContentPartPr/>
                    <p14:nvPr/>
                  </p14:nvContentPartPr>
                  <p14:xfrm flipH="1">
                    <a:off x="11723677" y="9071722"/>
                    <a:ext cx="40826" cy="1625760"/>
                  </p14:xfrm>
                </p:contentPart>
              </mc:Choice>
              <mc:Fallback xmlns="">
                <p:pic>
                  <p:nvPicPr>
                    <p:cNvPr id="350" name="Ink 349">
                      <a:extLst>
                        <a:ext uri="{FF2B5EF4-FFF2-40B4-BE49-F238E27FC236}">
                          <a16:creationId xmlns:a16="http://schemas.microsoft.com/office/drawing/2014/main" id="{514703C6-2B1E-402E-8EDF-1313BCD23617}"/>
                        </a:ext>
                      </a:extLst>
                    </p:cNvPr>
                    <p:cNvPicPr/>
                    <p:nvPr/>
                  </p:nvPicPr>
                  <p:blipFill>
                    <a:blip r:embed="rId122"/>
                    <a:stretch>
                      <a:fillRect/>
                    </a:stretch>
                  </p:blipFill>
                  <p:spPr>
                    <a:xfrm flipH="1">
                      <a:off x="11714645" y="9062722"/>
                      <a:ext cx="58529" cy="1643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51" name="Ink 350">
                      <a:extLst>
                        <a:ext uri="{FF2B5EF4-FFF2-40B4-BE49-F238E27FC236}">
                          <a16:creationId xmlns:a16="http://schemas.microsoft.com/office/drawing/2014/main" id="{D4EFFC0B-3038-4B6E-BB31-7E2D94B17484}"/>
                        </a:ext>
                      </a:extLst>
                    </p14:cNvPr>
                    <p14:cNvContentPartPr/>
                    <p14:nvPr/>
                  </p14:nvContentPartPr>
                  <p14:xfrm flipH="1">
                    <a:off x="9723191" y="10697122"/>
                    <a:ext cx="1998218" cy="52920"/>
                  </p14:xfrm>
                </p:contentPart>
              </mc:Choice>
              <mc:Fallback xmlns="">
                <p:pic>
                  <p:nvPicPr>
                    <p:cNvPr id="351" name="Ink 350">
                      <a:extLst>
                        <a:ext uri="{FF2B5EF4-FFF2-40B4-BE49-F238E27FC236}">
                          <a16:creationId xmlns:a16="http://schemas.microsoft.com/office/drawing/2014/main" id="{D4EFFC0B-3038-4B6E-BB31-7E2D94B17484}"/>
                        </a:ext>
                      </a:extLst>
                    </p:cNvPr>
                    <p:cNvPicPr/>
                    <p:nvPr/>
                  </p:nvPicPr>
                  <p:blipFill>
                    <a:blip r:embed="rId124"/>
                    <a:stretch>
                      <a:fillRect/>
                    </a:stretch>
                  </p:blipFill>
                  <p:spPr>
                    <a:xfrm flipH="1">
                      <a:off x="9714192" y="10688122"/>
                      <a:ext cx="2015857" cy="70560"/>
                    </a:xfrm>
                    <a:prstGeom prst="rect">
                      <a:avLst/>
                    </a:prstGeom>
                  </p:spPr>
                </p:pic>
              </mc:Fallback>
            </mc:AlternateContent>
          </p:grpSp>
          <p:grpSp>
            <p:nvGrpSpPr>
              <p:cNvPr id="511" name="Group 510">
                <a:extLst>
                  <a:ext uri="{FF2B5EF4-FFF2-40B4-BE49-F238E27FC236}">
                    <a16:creationId xmlns:a16="http://schemas.microsoft.com/office/drawing/2014/main" id="{AB11ADD2-8384-483F-91B7-41B4833A82DB}"/>
                  </a:ext>
                </a:extLst>
              </p:cNvPr>
              <p:cNvGrpSpPr/>
              <p:nvPr/>
            </p:nvGrpSpPr>
            <p:grpSpPr>
              <a:xfrm>
                <a:off x="12799962" y="8179256"/>
                <a:ext cx="1398600" cy="699480"/>
                <a:chOff x="6705358" y="8349067"/>
                <a:chExt cx="1398600" cy="699480"/>
              </a:xfrm>
            </p:grpSpPr>
            <mc:AlternateContent xmlns:mc="http://schemas.openxmlformats.org/markup-compatibility/2006" xmlns:p14="http://schemas.microsoft.com/office/powerpoint/2010/main">
              <mc:Choice Requires="p14">
                <p:contentPart p14:bwMode="auto" r:id="rId125">
                  <p14:nvContentPartPr>
                    <p14:cNvPr id="359" name="Ink 358">
                      <a:extLst>
                        <a:ext uri="{FF2B5EF4-FFF2-40B4-BE49-F238E27FC236}">
                          <a16:creationId xmlns:a16="http://schemas.microsoft.com/office/drawing/2014/main" id="{6720D2A6-A609-46BE-9B99-D92D8874F2A1}"/>
                        </a:ext>
                      </a:extLst>
                    </p14:cNvPr>
                    <p14:cNvContentPartPr/>
                    <p14:nvPr/>
                  </p14:nvContentPartPr>
                  <p14:xfrm>
                    <a:off x="7340038" y="8600347"/>
                    <a:ext cx="190800" cy="232200"/>
                  </p14:xfrm>
                </p:contentPart>
              </mc:Choice>
              <mc:Fallback xmlns="">
                <p:pic>
                  <p:nvPicPr>
                    <p:cNvPr id="359" name="Ink 358">
                      <a:extLst>
                        <a:ext uri="{FF2B5EF4-FFF2-40B4-BE49-F238E27FC236}">
                          <a16:creationId xmlns:a16="http://schemas.microsoft.com/office/drawing/2014/main" id="{6720D2A6-A609-46BE-9B99-D92D8874F2A1}"/>
                        </a:ext>
                      </a:extLst>
                    </p:cNvPr>
                    <p:cNvPicPr/>
                    <p:nvPr/>
                  </p:nvPicPr>
                  <p:blipFill>
                    <a:blip r:embed="rId89"/>
                    <a:stretch>
                      <a:fillRect/>
                    </a:stretch>
                  </p:blipFill>
                  <p:spPr>
                    <a:xfrm>
                      <a:off x="7331038" y="8591347"/>
                      <a:ext cx="208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60" name="Ink 359">
                      <a:extLst>
                        <a:ext uri="{FF2B5EF4-FFF2-40B4-BE49-F238E27FC236}">
                          <a16:creationId xmlns:a16="http://schemas.microsoft.com/office/drawing/2014/main" id="{0B56480E-E496-47A3-A294-ECE3C036001D}"/>
                        </a:ext>
                      </a:extLst>
                    </p14:cNvPr>
                    <p14:cNvContentPartPr/>
                    <p14:nvPr/>
                  </p14:nvContentPartPr>
                  <p14:xfrm>
                    <a:off x="6719398" y="8402347"/>
                    <a:ext cx="42840" cy="468360"/>
                  </p14:xfrm>
                </p:contentPart>
              </mc:Choice>
              <mc:Fallback xmlns="">
                <p:pic>
                  <p:nvPicPr>
                    <p:cNvPr id="360" name="Ink 359">
                      <a:extLst>
                        <a:ext uri="{FF2B5EF4-FFF2-40B4-BE49-F238E27FC236}">
                          <a16:creationId xmlns:a16="http://schemas.microsoft.com/office/drawing/2014/main" id="{0B56480E-E496-47A3-A294-ECE3C036001D}"/>
                        </a:ext>
                      </a:extLst>
                    </p:cNvPr>
                    <p:cNvPicPr/>
                    <p:nvPr/>
                  </p:nvPicPr>
                  <p:blipFill>
                    <a:blip r:embed="rId91"/>
                    <a:stretch>
                      <a:fillRect/>
                    </a:stretch>
                  </p:blipFill>
                  <p:spPr>
                    <a:xfrm>
                      <a:off x="6710398" y="8393347"/>
                      <a:ext cx="6048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61" name="Ink 360">
                      <a:extLst>
                        <a:ext uri="{FF2B5EF4-FFF2-40B4-BE49-F238E27FC236}">
                          <a16:creationId xmlns:a16="http://schemas.microsoft.com/office/drawing/2014/main" id="{88876A25-E94C-4F40-862F-F02359E0F49D}"/>
                        </a:ext>
                      </a:extLst>
                    </p14:cNvPr>
                    <p14:cNvContentPartPr/>
                    <p14:nvPr/>
                  </p14:nvContentPartPr>
                  <p14:xfrm>
                    <a:off x="6705358" y="8349067"/>
                    <a:ext cx="326160" cy="307800"/>
                  </p14:xfrm>
                </p:contentPart>
              </mc:Choice>
              <mc:Fallback xmlns="">
                <p:pic>
                  <p:nvPicPr>
                    <p:cNvPr id="361" name="Ink 360">
                      <a:extLst>
                        <a:ext uri="{FF2B5EF4-FFF2-40B4-BE49-F238E27FC236}">
                          <a16:creationId xmlns:a16="http://schemas.microsoft.com/office/drawing/2014/main" id="{88876A25-E94C-4F40-862F-F02359E0F49D}"/>
                        </a:ext>
                      </a:extLst>
                    </p:cNvPr>
                    <p:cNvPicPr/>
                    <p:nvPr/>
                  </p:nvPicPr>
                  <p:blipFill>
                    <a:blip r:embed="rId93"/>
                    <a:stretch>
                      <a:fillRect/>
                    </a:stretch>
                  </p:blipFill>
                  <p:spPr>
                    <a:xfrm>
                      <a:off x="6696358" y="8340078"/>
                      <a:ext cx="343800" cy="325419"/>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62" name="Ink 361">
                      <a:extLst>
                        <a:ext uri="{FF2B5EF4-FFF2-40B4-BE49-F238E27FC236}">
                          <a16:creationId xmlns:a16="http://schemas.microsoft.com/office/drawing/2014/main" id="{5CDC2BCC-B475-4311-8B69-48D3EE2E5801}"/>
                        </a:ext>
                      </a:extLst>
                    </p14:cNvPr>
                    <p14:cNvContentPartPr/>
                    <p14:nvPr/>
                  </p14:nvContentPartPr>
                  <p14:xfrm>
                    <a:off x="7066438" y="8588827"/>
                    <a:ext cx="188280" cy="233640"/>
                  </p14:xfrm>
                </p:contentPart>
              </mc:Choice>
              <mc:Fallback xmlns="">
                <p:pic>
                  <p:nvPicPr>
                    <p:cNvPr id="362" name="Ink 361">
                      <a:extLst>
                        <a:ext uri="{FF2B5EF4-FFF2-40B4-BE49-F238E27FC236}">
                          <a16:creationId xmlns:a16="http://schemas.microsoft.com/office/drawing/2014/main" id="{5CDC2BCC-B475-4311-8B69-48D3EE2E5801}"/>
                        </a:ext>
                      </a:extLst>
                    </p:cNvPr>
                    <p:cNvPicPr/>
                    <p:nvPr/>
                  </p:nvPicPr>
                  <p:blipFill>
                    <a:blip r:embed="rId95"/>
                    <a:stretch>
                      <a:fillRect/>
                    </a:stretch>
                  </p:blipFill>
                  <p:spPr>
                    <a:xfrm>
                      <a:off x="7057438" y="8579841"/>
                      <a:ext cx="205920" cy="251253"/>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63" name="Ink 362">
                      <a:extLst>
                        <a:ext uri="{FF2B5EF4-FFF2-40B4-BE49-F238E27FC236}">
                          <a16:creationId xmlns:a16="http://schemas.microsoft.com/office/drawing/2014/main" id="{FBC658BC-4533-4990-9B88-A672798B9357}"/>
                        </a:ext>
                      </a:extLst>
                    </p14:cNvPr>
                    <p14:cNvContentPartPr/>
                    <p14:nvPr/>
                  </p14:nvContentPartPr>
                  <p14:xfrm>
                    <a:off x="7628758" y="8610787"/>
                    <a:ext cx="111960" cy="214560"/>
                  </p14:xfrm>
                </p:contentPart>
              </mc:Choice>
              <mc:Fallback xmlns="">
                <p:pic>
                  <p:nvPicPr>
                    <p:cNvPr id="363" name="Ink 362">
                      <a:extLst>
                        <a:ext uri="{FF2B5EF4-FFF2-40B4-BE49-F238E27FC236}">
                          <a16:creationId xmlns:a16="http://schemas.microsoft.com/office/drawing/2014/main" id="{FBC658BC-4533-4990-9B88-A672798B9357}"/>
                        </a:ext>
                      </a:extLst>
                    </p:cNvPr>
                    <p:cNvPicPr/>
                    <p:nvPr/>
                  </p:nvPicPr>
                  <p:blipFill>
                    <a:blip r:embed="rId97"/>
                    <a:stretch>
                      <a:fillRect/>
                    </a:stretch>
                  </p:blipFill>
                  <p:spPr>
                    <a:xfrm>
                      <a:off x="7619758" y="8601787"/>
                      <a:ext cx="129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64" name="Ink 363">
                      <a:extLst>
                        <a:ext uri="{FF2B5EF4-FFF2-40B4-BE49-F238E27FC236}">
                          <a16:creationId xmlns:a16="http://schemas.microsoft.com/office/drawing/2014/main" id="{A1B695CE-96AC-4392-926B-6D0065C83BD1}"/>
                        </a:ext>
                      </a:extLst>
                    </p14:cNvPr>
                    <p14:cNvContentPartPr/>
                    <p14:nvPr/>
                  </p14:nvContentPartPr>
                  <p14:xfrm>
                    <a:off x="7608598" y="8590267"/>
                    <a:ext cx="180360" cy="224640"/>
                  </p14:xfrm>
                </p:contentPart>
              </mc:Choice>
              <mc:Fallback xmlns="">
                <p:pic>
                  <p:nvPicPr>
                    <p:cNvPr id="364" name="Ink 363">
                      <a:extLst>
                        <a:ext uri="{FF2B5EF4-FFF2-40B4-BE49-F238E27FC236}">
                          <a16:creationId xmlns:a16="http://schemas.microsoft.com/office/drawing/2014/main" id="{A1B695CE-96AC-4392-926B-6D0065C83BD1}"/>
                        </a:ext>
                      </a:extLst>
                    </p:cNvPr>
                    <p:cNvPicPr/>
                    <p:nvPr/>
                  </p:nvPicPr>
                  <p:blipFill>
                    <a:blip r:embed="rId99"/>
                    <a:stretch>
                      <a:fillRect/>
                    </a:stretch>
                  </p:blipFill>
                  <p:spPr>
                    <a:xfrm>
                      <a:off x="7599598" y="8581267"/>
                      <a:ext cx="198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5" name="Ink 364">
                      <a:extLst>
                        <a:ext uri="{FF2B5EF4-FFF2-40B4-BE49-F238E27FC236}">
                          <a16:creationId xmlns:a16="http://schemas.microsoft.com/office/drawing/2014/main" id="{C48B2FF8-6E55-4993-A072-07102BFBF345}"/>
                        </a:ext>
                      </a:extLst>
                    </p14:cNvPr>
                    <p14:cNvContentPartPr/>
                    <p14:nvPr/>
                  </p14:nvContentPartPr>
                  <p14:xfrm>
                    <a:off x="7830718" y="8605027"/>
                    <a:ext cx="273240" cy="443520"/>
                  </p14:xfrm>
                </p:contentPart>
              </mc:Choice>
              <mc:Fallback xmlns="">
                <p:pic>
                  <p:nvPicPr>
                    <p:cNvPr id="365" name="Ink 364">
                      <a:extLst>
                        <a:ext uri="{FF2B5EF4-FFF2-40B4-BE49-F238E27FC236}">
                          <a16:creationId xmlns:a16="http://schemas.microsoft.com/office/drawing/2014/main" id="{C48B2FF8-6E55-4993-A072-07102BFBF345}"/>
                        </a:ext>
                      </a:extLst>
                    </p:cNvPr>
                    <p:cNvPicPr/>
                    <p:nvPr/>
                  </p:nvPicPr>
                  <p:blipFill>
                    <a:blip r:embed="rId101"/>
                    <a:stretch>
                      <a:fillRect/>
                    </a:stretch>
                  </p:blipFill>
                  <p:spPr>
                    <a:xfrm>
                      <a:off x="7821718" y="8596027"/>
                      <a:ext cx="290880" cy="461160"/>
                    </a:xfrm>
                    <a:prstGeom prst="rect">
                      <a:avLst/>
                    </a:prstGeom>
                  </p:spPr>
                </p:pic>
              </mc:Fallback>
            </mc:AlternateContent>
          </p:grpSp>
        </p:grpSp>
        <p:pic>
          <p:nvPicPr>
            <p:cNvPr id="152" name="Picture 151">
              <a:extLst>
                <a:ext uri="{FF2B5EF4-FFF2-40B4-BE49-F238E27FC236}">
                  <a16:creationId xmlns:a16="http://schemas.microsoft.com/office/drawing/2014/main" id="{04C02995-B21F-41EB-A14B-0812C77F6395}"/>
                </a:ext>
              </a:extLst>
            </p:cNvPr>
            <p:cNvPicPr>
              <a:picLocks noChangeAspect="1"/>
            </p:cNvPicPr>
            <p:nvPr/>
          </p:nvPicPr>
          <p:blipFill>
            <a:blip r:embed="rId87"/>
            <a:stretch>
              <a:fillRect/>
            </a:stretch>
          </p:blipFill>
          <p:spPr>
            <a:xfrm>
              <a:off x="12945277" y="8483497"/>
              <a:ext cx="1005927" cy="737680"/>
            </a:xfrm>
            <a:prstGeom prst="rect">
              <a:avLst/>
            </a:prstGeom>
          </p:spPr>
        </p:pic>
      </p:grpSp>
      <p:grpSp>
        <p:nvGrpSpPr>
          <p:cNvPr id="14" name="Group 13">
            <a:extLst>
              <a:ext uri="{FF2B5EF4-FFF2-40B4-BE49-F238E27FC236}">
                <a16:creationId xmlns:a16="http://schemas.microsoft.com/office/drawing/2014/main" id="{BBCB23EC-5B33-46B7-B309-776C898AAF59}"/>
              </a:ext>
            </a:extLst>
          </p:cNvPr>
          <p:cNvGrpSpPr/>
          <p:nvPr/>
        </p:nvGrpSpPr>
        <p:grpSpPr>
          <a:xfrm>
            <a:off x="12500154" y="11377426"/>
            <a:ext cx="4092834" cy="1752996"/>
            <a:chOff x="12500154" y="11377426"/>
            <a:chExt cx="4092834" cy="1752996"/>
          </a:xfrm>
        </p:grpSpPr>
        <p:sp>
          <p:nvSpPr>
            <p:cNvPr id="147" name="Rectangle 146">
              <a:extLst>
                <a:ext uri="{FF2B5EF4-FFF2-40B4-BE49-F238E27FC236}">
                  <a16:creationId xmlns:a16="http://schemas.microsoft.com/office/drawing/2014/main" id="{BE98D7D5-F2C5-4130-89A4-34E44602707F}"/>
                </a:ext>
              </a:extLst>
            </p:cNvPr>
            <p:cNvSpPr/>
            <p:nvPr/>
          </p:nvSpPr>
          <p:spPr>
            <a:xfrm>
              <a:off x="12500154" y="11377426"/>
              <a:ext cx="4072306" cy="173254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148" name="Picture 147" descr="Icon&#10;&#10;Description automatically generated">
              <a:extLst>
                <a:ext uri="{FF2B5EF4-FFF2-40B4-BE49-F238E27FC236}">
                  <a16:creationId xmlns:a16="http://schemas.microsoft.com/office/drawing/2014/main" id="{6F785E02-994B-4007-96BA-60A139FD2612}"/>
                </a:ext>
              </a:extLst>
            </p:cNvPr>
            <p:cNvPicPr>
              <a:picLocks noChangeAspect="1"/>
            </p:cNvPicPr>
            <p:nvPr/>
          </p:nvPicPr>
          <p:blipFill>
            <a:blip r:embed="rId52"/>
            <a:stretch>
              <a:fillRect/>
            </a:stretch>
          </p:blipFill>
          <p:spPr>
            <a:xfrm>
              <a:off x="13822379" y="11382793"/>
              <a:ext cx="1747629" cy="1747629"/>
            </a:xfrm>
            <a:prstGeom prst="rect">
              <a:avLst/>
            </a:prstGeom>
          </p:spPr>
        </p:pic>
        <p:pic>
          <p:nvPicPr>
            <p:cNvPr id="149" name="Picture 148">
              <a:extLst>
                <a:ext uri="{FF2B5EF4-FFF2-40B4-BE49-F238E27FC236}">
                  <a16:creationId xmlns:a16="http://schemas.microsoft.com/office/drawing/2014/main" id="{F978084F-16B9-4A74-BE5C-595F1AFA315B}"/>
                </a:ext>
              </a:extLst>
            </p:cNvPr>
            <p:cNvPicPr>
              <a:picLocks noChangeAspect="1"/>
            </p:cNvPicPr>
            <p:nvPr/>
          </p:nvPicPr>
          <p:blipFill>
            <a:blip r:embed="rId53"/>
            <a:stretch>
              <a:fillRect/>
            </a:stretch>
          </p:blipFill>
          <p:spPr>
            <a:xfrm>
              <a:off x="15602267" y="11421248"/>
              <a:ext cx="990721" cy="871356"/>
            </a:xfrm>
            <a:prstGeom prst="rect">
              <a:avLst/>
            </a:prstGeom>
          </p:spPr>
        </p:pic>
        <p:pic>
          <p:nvPicPr>
            <p:cNvPr id="151" name="Picture 150">
              <a:extLst>
                <a:ext uri="{FF2B5EF4-FFF2-40B4-BE49-F238E27FC236}">
                  <a16:creationId xmlns:a16="http://schemas.microsoft.com/office/drawing/2014/main" id="{2550A971-5C48-4B9E-B318-A6E70BB71B26}"/>
                </a:ext>
              </a:extLst>
            </p:cNvPr>
            <p:cNvPicPr>
              <a:picLocks noChangeAspect="1"/>
            </p:cNvPicPr>
            <p:nvPr/>
          </p:nvPicPr>
          <p:blipFill>
            <a:blip r:embed="rId87"/>
            <a:stretch>
              <a:fillRect/>
            </a:stretch>
          </p:blipFill>
          <p:spPr>
            <a:xfrm>
              <a:off x="12673617" y="11858260"/>
              <a:ext cx="1005927" cy="737680"/>
            </a:xfrm>
            <a:prstGeom prst="rect">
              <a:avLst/>
            </a:prstGeom>
          </p:spPr>
        </p:pic>
        <p:grpSp>
          <p:nvGrpSpPr>
            <p:cNvPr id="13" name="Group 12">
              <a:extLst>
                <a:ext uri="{FF2B5EF4-FFF2-40B4-BE49-F238E27FC236}">
                  <a16:creationId xmlns:a16="http://schemas.microsoft.com/office/drawing/2014/main" id="{6889DD6F-A4D9-4A7E-BA6D-C50B417744B8}"/>
                </a:ext>
              </a:extLst>
            </p:cNvPr>
            <p:cNvGrpSpPr/>
            <p:nvPr/>
          </p:nvGrpSpPr>
          <p:grpSpPr>
            <a:xfrm>
              <a:off x="14973043" y="12509589"/>
              <a:ext cx="458280" cy="295920"/>
              <a:chOff x="14973043" y="12509589"/>
              <a:chExt cx="458280" cy="295920"/>
            </a:xfrm>
          </p:grpSpPr>
          <mc:AlternateContent xmlns:mc="http://schemas.openxmlformats.org/markup-compatibility/2006" xmlns:p14="http://schemas.microsoft.com/office/powerpoint/2010/main">
            <mc:Choice Requires="p14">
              <p:contentPart p14:bwMode="auto" r:id="rId132">
                <p14:nvContentPartPr>
                  <p14:cNvPr id="11" name="Ink 10">
                    <a:extLst>
                      <a:ext uri="{FF2B5EF4-FFF2-40B4-BE49-F238E27FC236}">
                        <a16:creationId xmlns:a16="http://schemas.microsoft.com/office/drawing/2014/main" id="{B9C4E787-BF06-4295-B2F9-6FA7BE71CD89}"/>
                      </a:ext>
                    </a:extLst>
                  </p14:cNvPr>
                  <p14:cNvContentPartPr/>
                  <p14:nvPr/>
                </p14:nvContentPartPr>
                <p14:xfrm>
                  <a:off x="14973043" y="12524349"/>
                  <a:ext cx="169560" cy="281160"/>
                </p14:xfrm>
              </p:contentPart>
            </mc:Choice>
            <mc:Fallback xmlns="">
              <p:pic>
                <p:nvPicPr>
                  <p:cNvPr id="11" name="Ink 10">
                    <a:extLst>
                      <a:ext uri="{FF2B5EF4-FFF2-40B4-BE49-F238E27FC236}">
                        <a16:creationId xmlns:a16="http://schemas.microsoft.com/office/drawing/2014/main" id="{B9C4E787-BF06-4295-B2F9-6FA7BE71CD89}"/>
                      </a:ext>
                    </a:extLst>
                  </p:cNvPr>
                  <p:cNvPicPr/>
                  <p:nvPr/>
                </p:nvPicPr>
                <p:blipFill>
                  <a:blip r:embed="rId133"/>
                  <a:stretch>
                    <a:fillRect/>
                  </a:stretch>
                </p:blipFill>
                <p:spPr>
                  <a:xfrm>
                    <a:off x="14955081" y="12506372"/>
                    <a:ext cx="205124" cy="31675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 name="Ink 11">
                    <a:extLst>
                      <a:ext uri="{FF2B5EF4-FFF2-40B4-BE49-F238E27FC236}">
                        <a16:creationId xmlns:a16="http://schemas.microsoft.com/office/drawing/2014/main" id="{38B4CECC-783F-4606-9F36-F69680A1DDAC}"/>
                      </a:ext>
                    </a:extLst>
                  </p14:cNvPr>
                  <p14:cNvContentPartPr/>
                  <p14:nvPr/>
                </p14:nvContentPartPr>
                <p14:xfrm>
                  <a:off x="15223603" y="12509589"/>
                  <a:ext cx="207720" cy="280080"/>
                </p14:xfrm>
              </p:contentPart>
            </mc:Choice>
            <mc:Fallback xmlns="">
              <p:pic>
                <p:nvPicPr>
                  <p:cNvPr id="12" name="Ink 11">
                    <a:extLst>
                      <a:ext uri="{FF2B5EF4-FFF2-40B4-BE49-F238E27FC236}">
                        <a16:creationId xmlns:a16="http://schemas.microsoft.com/office/drawing/2014/main" id="{38B4CECC-783F-4606-9F36-F69680A1DDAC}"/>
                      </a:ext>
                    </a:extLst>
                  </p:cNvPr>
                  <p:cNvPicPr/>
                  <p:nvPr/>
                </p:nvPicPr>
                <p:blipFill>
                  <a:blip r:embed="rId135"/>
                  <a:stretch>
                    <a:fillRect/>
                  </a:stretch>
                </p:blipFill>
                <p:spPr>
                  <a:xfrm>
                    <a:off x="15205603" y="12491589"/>
                    <a:ext cx="243360" cy="315720"/>
                  </a:xfrm>
                  <a:prstGeom prst="rect">
                    <a:avLst/>
                  </a:prstGeom>
                </p:spPr>
              </p:pic>
            </mc:Fallback>
          </mc:AlternateContent>
        </p:grpSp>
      </p:grpSp>
      <p:grpSp>
        <p:nvGrpSpPr>
          <p:cNvPr id="25" name="Group 24">
            <a:extLst>
              <a:ext uri="{FF2B5EF4-FFF2-40B4-BE49-F238E27FC236}">
                <a16:creationId xmlns:a16="http://schemas.microsoft.com/office/drawing/2014/main" id="{60BA4BC0-3A41-4C2B-BBBD-95D91207BDFE}"/>
              </a:ext>
            </a:extLst>
          </p:cNvPr>
          <p:cNvGrpSpPr/>
          <p:nvPr/>
        </p:nvGrpSpPr>
        <p:grpSpPr>
          <a:xfrm>
            <a:off x="8533149" y="8804143"/>
            <a:ext cx="3611765" cy="3436511"/>
            <a:chOff x="8533149" y="8804143"/>
            <a:chExt cx="3611765" cy="3436511"/>
          </a:xfrm>
        </p:grpSpPr>
        <mc:AlternateContent xmlns:mc="http://schemas.openxmlformats.org/markup-compatibility/2006" xmlns:p14="http://schemas.microsoft.com/office/powerpoint/2010/main">
          <mc:Choice Requires="p14">
            <p:contentPart p14:bwMode="auto" r:id="rId136">
              <p14:nvContentPartPr>
                <p14:cNvPr id="135" name="Ink 134">
                  <a:extLst>
                    <a:ext uri="{FF2B5EF4-FFF2-40B4-BE49-F238E27FC236}">
                      <a16:creationId xmlns:a16="http://schemas.microsoft.com/office/drawing/2014/main" id="{5E7F31AE-4B34-4B9F-9ED6-9AF82363CC18}"/>
                    </a:ext>
                  </a:extLst>
                </p14:cNvPr>
                <p14:cNvContentPartPr/>
                <p14:nvPr/>
              </p14:nvContentPartPr>
              <p14:xfrm>
                <a:off x="8533149" y="8804143"/>
                <a:ext cx="3602160" cy="3427920"/>
              </p14:xfrm>
            </p:contentPart>
          </mc:Choice>
          <mc:Fallback xmlns="">
            <p:pic>
              <p:nvPicPr>
                <p:cNvPr id="135" name="Ink 134">
                  <a:extLst>
                    <a:ext uri="{FF2B5EF4-FFF2-40B4-BE49-F238E27FC236}">
                      <a16:creationId xmlns:a16="http://schemas.microsoft.com/office/drawing/2014/main" id="{5E7F31AE-4B34-4B9F-9ED6-9AF82363CC18}"/>
                    </a:ext>
                  </a:extLst>
                </p:cNvPr>
                <p:cNvPicPr/>
                <p:nvPr/>
              </p:nvPicPr>
              <p:blipFill>
                <a:blip r:embed="rId137"/>
                <a:stretch>
                  <a:fillRect/>
                </a:stretch>
              </p:blipFill>
              <p:spPr>
                <a:xfrm>
                  <a:off x="8524149" y="8795143"/>
                  <a:ext cx="3619800" cy="3445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6" name="Ink 135">
                  <a:extLst>
                    <a:ext uri="{FF2B5EF4-FFF2-40B4-BE49-F238E27FC236}">
                      <a16:creationId xmlns:a16="http://schemas.microsoft.com/office/drawing/2014/main" id="{53FADE46-6426-4AAF-B69D-0389B20798F8}"/>
                    </a:ext>
                  </a:extLst>
                </p14:cNvPr>
                <p14:cNvContentPartPr/>
                <p14:nvPr/>
              </p14:nvContentPartPr>
              <p14:xfrm>
                <a:off x="12058874" y="12002334"/>
                <a:ext cx="86040" cy="238320"/>
              </p14:xfrm>
            </p:contentPart>
          </mc:Choice>
          <mc:Fallback xmlns="">
            <p:pic>
              <p:nvPicPr>
                <p:cNvPr id="136" name="Ink 135">
                  <a:extLst>
                    <a:ext uri="{FF2B5EF4-FFF2-40B4-BE49-F238E27FC236}">
                      <a16:creationId xmlns:a16="http://schemas.microsoft.com/office/drawing/2014/main" id="{53FADE46-6426-4AAF-B69D-0389B20798F8}"/>
                    </a:ext>
                  </a:extLst>
                </p:cNvPr>
                <p:cNvPicPr/>
                <p:nvPr/>
              </p:nvPicPr>
              <p:blipFill>
                <a:blip r:embed="rId139"/>
                <a:stretch>
                  <a:fillRect/>
                </a:stretch>
              </p:blipFill>
              <p:spPr>
                <a:xfrm>
                  <a:off x="12049874" y="11993334"/>
                  <a:ext cx="103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7" name="Ink 136">
                  <a:extLst>
                    <a:ext uri="{FF2B5EF4-FFF2-40B4-BE49-F238E27FC236}">
                      <a16:creationId xmlns:a16="http://schemas.microsoft.com/office/drawing/2014/main" id="{AC271F59-D9D0-4494-8ABF-F0B2DCF1A5F8}"/>
                    </a:ext>
                  </a:extLst>
                </p14:cNvPr>
                <p14:cNvContentPartPr/>
                <p14:nvPr/>
              </p14:nvContentPartPr>
              <p14:xfrm>
                <a:off x="11892554" y="12226614"/>
                <a:ext cx="251280" cy="6840"/>
              </p14:xfrm>
            </p:contentPart>
          </mc:Choice>
          <mc:Fallback xmlns="">
            <p:pic>
              <p:nvPicPr>
                <p:cNvPr id="137" name="Ink 136">
                  <a:extLst>
                    <a:ext uri="{FF2B5EF4-FFF2-40B4-BE49-F238E27FC236}">
                      <a16:creationId xmlns:a16="http://schemas.microsoft.com/office/drawing/2014/main" id="{AC271F59-D9D0-4494-8ABF-F0B2DCF1A5F8}"/>
                    </a:ext>
                  </a:extLst>
                </p:cNvPr>
                <p:cNvPicPr/>
                <p:nvPr/>
              </p:nvPicPr>
              <p:blipFill>
                <a:blip r:embed="rId141"/>
                <a:stretch>
                  <a:fillRect/>
                </a:stretch>
              </p:blipFill>
              <p:spPr>
                <a:xfrm>
                  <a:off x="11883554" y="12217614"/>
                  <a:ext cx="268920" cy="24480"/>
                </a:xfrm>
                <a:prstGeom prst="rect">
                  <a:avLst/>
                </a:prstGeom>
              </p:spPr>
            </p:pic>
          </mc:Fallback>
        </mc:AlternateContent>
      </p:grpSp>
      <p:grpSp>
        <p:nvGrpSpPr>
          <p:cNvPr id="33" name="Group 32">
            <a:extLst>
              <a:ext uri="{FF2B5EF4-FFF2-40B4-BE49-F238E27FC236}">
                <a16:creationId xmlns:a16="http://schemas.microsoft.com/office/drawing/2014/main" id="{A6194C8D-001D-4E28-8AF8-BDA813B8389C}"/>
              </a:ext>
            </a:extLst>
          </p:cNvPr>
          <p:cNvGrpSpPr/>
          <p:nvPr/>
        </p:nvGrpSpPr>
        <p:grpSpPr>
          <a:xfrm>
            <a:off x="8416838" y="8328773"/>
            <a:ext cx="3763109" cy="813960"/>
            <a:chOff x="8416838" y="8328773"/>
            <a:chExt cx="3763109" cy="813960"/>
          </a:xfrm>
        </p:grpSpPr>
        <mc:AlternateContent xmlns:mc="http://schemas.openxmlformats.org/markup-compatibility/2006" xmlns:p14="http://schemas.microsoft.com/office/powerpoint/2010/main">
          <mc:Choice Requires="p14">
            <p:contentPart p14:bwMode="auto" r:id="rId142">
              <p14:nvContentPartPr>
                <p14:cNvPr id="28" name="Ink 27">
                  <a:extLst>
                    <a:ext uri="{FF2B5EF4-FFF2-40B4-BE49-F238E27FC236}">
                      <a16:creationId xmlns:a16="http://schemas.microsoft.com/office/drawing/2014/main" id="{C77D22A5-C32D-4FD2-BAD6-C333C298605D}"/>
                    </a:ext>
                  </a:extLst>
                </p14:cNvPr>
                <p14:cNvContentPartPr/>
                <p14:nvPr/>
              </p14:nvContentPartPr>
              <p14:xfrm>
                <a:off x="8416838" y="8717159"/>
                <a:ext cx="3753360" cy="96120"/>
              </p14:xfrm>
            </p:contentPart>
          </mc:Choice>
          <mc:Fallback xmlns="">
            <p:pic>
              <p:nvPicPr>
                <p:cNvPr id="28" name="Ink 27">
                  <a:extLst>
                    <a:ext uri="{FF2B5EF4-FFF2-40B4-BE49-F238E27FC236}">
                      <a16:creationId xmlns:a16="http://schemas.microsoft.com/office/drawing/2014/main" id="{C77D22A5-C32D-4FD2-BAD6-C333C298605D}"/>
                    </a:ext>
                  </a:extLst>
                </p:cNvPr>
                <p:cNvPicPr/>
                <p:nvPr/>
              </p:nvPicPr>
              <p:blipFill>
                <a:blip r:embed="rId143"/>
                <a:stretch>
                  <a:fillRect/>
                </a:stretch>
              </p:blipFill>
              <p:spPr>
                <a:xfrm>
                  <a:off x="8407838" y="8708159"/>
                  <a:ext cx="3771000" cy="113760"/>
                </a:xfrm>
                <a:prstGeom prst="rect">
                  <a:avLst/>
                </a:prstGeom>
              </p:spPr>
            </p:pic>
          </mc:Fallback>
        </mc:AlternateContent>
        <p:grpSp>
          <p:nvGrpSpPr>
            <p:cNvPr id="32" name="Group 31">
              <a:extLst>
                <a:ext uri="{FF2B5EF4-FFF2-40B4-BE49-F238E27FC236}">
                  <a16:creationId xmlns:a16="http://schemas.microsoft.com/office/drawing/2014/main" id="{A3BFBF45-C7FE-4A7C-9103-CF918E1CAF2B}"/>
                </a:ext>
              </a:extLst>
            </p:cNvPr>
            <p:cNvGrpSpPr/>
            <p:nvPr/>
          </p:nvGrpSpPr>
          <p:grpSpPr>
            <a:xfrm>
              <a:off x="11647147" y="8328773"/>
              <a:ext cx="532800" cy="813960"/>
              <a:chOff x="11647147" y="8328773"/>
              <a:chExt cx="532800" cy="813960"/>
            </a:xfrm>
          </p:grpSpPr>
          <mc:AlternateContent xmlns:mc="http://schemas.openxmlformats.org/markup-compatibility/2006" xmlns:p14="http://schemas.microsoft.com/office/powerpoint/2010/main">
            <mc:Choice Requires="p14">
              <p:contentPart p14:bwMode="auto" r:id="rId144">
                <p14:nvContentPartPr>
                  <p14:cNvPr id="30" name="Ink 29">
                    <a:extLst>
                      <a:ext uri="{FF2B5EF4-FFF2-40B4-BE49-F238E27FC236}">
                        <a16:creationId xmlns:a16="http://schemas.microsoft.com/office/drawing/2014/main" id="{6A76A155-AE47-4A45-A6E4-6D61505EA12C}"/>
                      </a:ext>
                    </a:extLst>
                  </p14:cNvPr>
                  <p14:cNvContentPartPr/>
                  <p14:nvPr/>
                </p14:nvContentPartPr>
                <p14:xfrm>
                  <a:off x="11924707" y="8328773"/>
                  <a:ext cx="254520" cy="484920"/>
                </p14:xfrm>
              </p:contentPart>
            </mc:Choice>
            <mc:Fallback xmlns="">
              <p:pic>
                <p:nvPicPr>
                  <p:cNvPr id="30" name="Ink 29">
                    <a:extLst>
                      <a:ext uri="{FF2B5EF4-FFF2-40B4-BE49-F238E27FC236}">
                        <a16:creationId xmlns:a16="http://schemas.microsoft.com/office/drawing/2014/main" id="{6A76A155-AE47-4A45-A6E4-6D61505EA12C}"/>
                      </a:ext>
                    </a:extLst>
                  </p:cNvPr>
                  <p:cNvPicPr/>
                  <p:nvPr/>
                </p:nvPicPr>
                <p:blipFill>
                  <a:blip r:embed="rId145"/>
                  <a:stretch>
                    <a:fillRect/>
                  </a:stretch>
                </p:blipFill>
                <p:spPr>
                  <a:xfrm>
                    <a:off x="11915707" y="8319773"/>
                    <a:ext cx="27216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1" name="Ink 30">
                    <a:extLst>
                      <a:ext uri="{FF2B5EF4-FFF2-40B4-BE49-F238E27FC236}">
                        <a16:creationId xmlns:a16="http://schemas.microsoft.com/office/drawing/2014/main" id="{07DB8981-FA3D-4A97-B83F-ED599E7F3BB8}"/>
                      </a:ext>
                    </a:extLst>
                  </p14:cNvPr>
                  <p14:cNvContentPartPr/>
                  <p14:nvPr/>
                </p14:nvContentPartPr>
                <p14:xfrm>
                  <a:off x="11647147" y="8809373"/>
                  <a:ext cx="532800" cy="333360"/>
                </p14:xfrm>
              </p:contentPart>
            </mc:Choice>
            <mc:Fallback xmlns="">
              <p:pic>
                <p:nvPicPr>
                  <p:cNvPr id="31" name="Ink 30">
                    <a:extLst>
                      <a:ext uri="{FF2B5EF4-FFF2-40B4-BE49-F238E27FC236}">
                        <a16:creationId xmlns:a16="http://schemas.microsoft.com/office/drawing/2014/main" id="{07DB8981-FA3D-4A97-B83F-ED599E7F3BB8}"/>
                      </a:ext>
                    </a:extLst>
                  </p:cNvPr>
                  <p:cNvPicPr/>
                  <p:nvPr/>
                </p:nvPicPr>
                <p:blipFill>
                  <a:blip r:embed="rId147"/>
                  <a:stretch>
                    <a:fillRect/>
                  </a:stretch>
                </p:blipFill>
                <p:spPr>
                  <a:xfrm>
                    <a:off x="11638153" y="8800373"/>
                    <a:ext cx="550428" cy="351000"/>
                  </a:xfrm>
                  <a:prstGeom prst="rect">
                    <a:avLst/>
                  </a:prstGeom>
                </p:spPr>
              </p:pic>
            </mc:Fallback>
          </mc:AlternateContent>
        </p:grpSp>
      </p:grpSp>
      <p:grpSp>
        <p:nvGrpSpPr>
          <p:cNvPr id="9" name="Group 8">
            <a:extLst>
              <a:ext uri="{FF2B5EF4-FFF2-40B4-BE49-F238E27FC236}">
                <a16:creationId xmlns:a16="http://schemas.microsoft.com/office/drawing/2014/main" id="{D3485590-7F82-479E-9586-7E4E3610E8C1}"/>
              </a:ext>
            </a:extLst>
          </p:cNvPr>
          <p:cNvGrpSpPr/>
          <p:nvPr/>
        </p:nvGrpSpPr>
        <p:grpSpPr>
          <a:xfrm>
            <a:off x="8595819" y="8193076"/>
            <a:ext cx="3395436" cy="738720"/>
            <a:chOff x="8595819" y="8193076"/>
            <a:chExt cx="3395436" cy="738720"/>
          </a:xfrm>
        </p:grpSpPr>
        <mc:AlternateContent xmlns:mc="http://schemas.openxmlformats.org/markup-compatibility/2006" xmlns:p14="http://schemas.microsoft.com/office/powerpoint/2010/main">
          <mc:Choice Requires="p14">
            <p:contentPart p14:bwMode="auto" r:id="rId148">
              <p14:nvContentPartPr>
                <p14:cNvPr id="133" name="Ink 132">
                  <a:extLst>
                    <a:ext uri="{FF2B5EF4-FFF2-40B4-BE49-F238E27FC236}">
                      <a16:creationId xmlns:a16="http://schemas.microsoft.com/office/drawing/2014/main" id="{DBBF8227-DEFA-4432-9933-EA7A39CE865A}"/>
                    </a:ext>
                  </a:extLst>
                </p14:cNvPr>
                <p14:cNvContentPartPr/>
                <p14:nvPr/>
              </p14:nvContentPartPr>
              <p14:xfrm>
                <a:off x="8595819" y="8494228"/>
                <a:ext cx="3392280" cy="147960"/>
              </p14:xfrm>
            </p:contentPart>
          </mc:Choice>
          <mc:Fallback xmlns="">
            <p:pic>
              <p:nvPicPr>
                <p:cNvPr id="133" name="Ink 132">
                  <a:extLst>
                    <a:ext uri="{FF2B5EF4-FFF2-40B4-BE49-F238E27FC236}">
                      <a16:creationId xmlns:a16="http://schemas.microsoft.com/office/drawing/2014/main" id="{DBBF8227-DEFA-4432-9933-EA7A39CE865A}"/>
                    </a:ext>
                  </a:extLst>
                </p:cNvPr>
                <p:cNvPicPr/>
                <p:nvPr/>
              </p:nvPicPr>
              <p:blipFill>
                <a:blip r:embed="rId149"/>
                <a:stretch>
                  <a:fillRect/>
                </a:stretch>
              </p:blipFill>
              <p:spPr>
                <a:xfrm>
                  <a:off x="8586819" y="8485228"/>
                  <a:ext cx="3409920" cy="165600"/>
                </a:xfrm>
                <a:prstGeom prst="rect">
                  <a:avLst/>
                </a:prstGeom>
              </p:spPr>
            </p:pic>
          </mc:Fallback>
        </mc:AlternateContent>
        <p:grpSp>
          <p:nvGrpSpPr>
            <p:cNvPr id="8" name="Group 7">
              <a:extLst>
                <a:ext uri="{FF2B5EF4-FFF2-40B4-BE49-F238E27FC236}">
                  <a16:creationId xmlns:a16="http://schemas.microsoft.com/office/drawing/2014/main" id="{20C91957-747B-4CB4-B600-DC8AE43078B4}"/>
                </a:ext>
              </a:extLst>
            </p:cNvPr>
            <p:cNvGrpSpPr/>
            <p:nvPr/>
          </p:nvGrpSpPr>
          <p:grpSpPr>
            <a:xfrm>
              <a:off x="11576175" y="8193076"/>
              <a:ext cx="415080" cy="738720"/>
              <a:chOff x="11576175" y="8193076"/>
              <a:chExt cx="415080" cy="738720"/>
            </a:xfrm>
          </p:grpSpPr>
          <mc:AlternateContent xmlns:mc="http://schemas.openxmlformats.org/markup-compatibility/2006" xmlns:p14="http://schemas.microsoft.com/office/powerpoint/2010/main">
            <mc:Choice Requires="p14">
              <p:contentPart p14:bwMode="auto" r:id="rId150">
                <p14:nvContentPartPr>
                  <p14:cNvPr id="6" name="Ink 5">
                    <a:extLst>
                      <a:ext uri="{FF2B5EF4-FFF2-40B4-BE49-F238E27FC236}">
                        <a16:creationId xmlns:a16="http://schemas.microsoft.com/office/drawing/2014/main" id="{FCD14414-7470-43FD-A147-5133EF5ADDB4}"/>
                      </a:ext>
                    </a:extLst>
                  </p14:cNvPr>
                  <p14:cNvContentPartPr/>
                  <p14:nvPr/>
                </p14:nvContentPartPr>
                <p14:xfrm>
                  <a:off x="11611095" y="8557396"/>
                  <a:ext cx="370440" cy="374400"/>
                </p14:xfrm>
              </p:contentPart>
            </mc:Choice>
            <mc:Fallback xmlns="">
              <p:pic>
                <p:nvPicPr>
                  <p:cNvPr id="6" name="Ink 5">
                    <a:extLst>
                      <a:ext uri="{FF2B5EF4-FFF2-40B4-BE49-F238E27FC236}">
                        <a16:creationId xmlns:a16="http://schemas.microsoft.com/office/drawing/2014/main" id="{FCD14414-7470-43FD-A147-5133EF5ADDB4}"/>
                      </a:ext>
                    </a:extLst>
                  </p:cNvPr>
                  <p:cNvPicPr/>
                  <p:nvPr/>
                </p:nvPicPr>
                <p:blipFill>
                  <a:blip r:embed="rId151"/>
                  <a:stretch>
                    <a:fillRect/>
                  </a:stretch>
                </p:blipFill>
                <p:spPr>
                  <a:xfrm>
                    <a:off x="11602095" y="8548396"/>
                    <a:ext cx="3880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 name="Ink 6">
                    <a:extLst>
                      <a:ext uri="{FF2B5EF4-FFF2-40B4-BE49-F238E27FC236}">
                        <a16:creationId xmlns:a16="http://schemas.microsoft.com/office/drawing/2014/main" id="{B3DF34EF-1EE2-47C4-9976-7E4B3BEF50CB}"/>
                      </a:ext>
                    </a:extLst>
                  </p14:cNvPr>
                  <p14:cNvContentPartPr/>
                  <p14:nvPr/>
                </p14:nvContentPartPr>
                <p14:xfrm>
                  <a:off x="11576175" y="8193076"/>
                  <a:ext cx="415080" cy="362880"/>
                </p14:xfrm>
              </p:contentPart>
            </mc:Choice>
            <mc:Fallback xmlns="">
              <p:pic>
                <p:nvPicPr>
                  <p:cNvPr id="7" name="Ink 6">
                    <a:extLst>
                      <a:ext uri="{FF2B5EF4-FFF2-40B4-BE49-F238E27FC236}">
                        <a16:creationId xmlns:a16="http://schemas.microsoft.com/office/drawing/2014/main" id="{B3DF34EF-1EE2-47C4-9976-7E4B3BEF50CB}"/>
                      </a:ext>
                    </a:extLst>
                  </p:cNvPr>
                  <p:cNvPicPr/>
                  <p:nvPr/>
                </p:nvPicPr>
                <p:blipFill>
                  <a:blip r:embed="rId153"/>
                  <a:stretch>
                    <a:fillRect/>
                  </a:stretch>
                </p:blipFill>
                <p:spPr>
                  <a:xfrm>
                    <a:off x="11567175" y="8184076"/>
                    <a:ext cx="432720" cy="3805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54">
            <p14:nvContentPartPr>
              <p14:cNvPr id="138" name="Ink 137">
                <a:extLst>
                  <a:ext uri="{FF2B5EF4-FFF2-40B4-BE49-F238E27FC236}">
                    <a16:creationId xmlns:a16="http://schemas.microsoft.com/office/drawing/2014/main" id="{96A5DFD3-44DF-45B7-87FA-540892F4B5A9}"/>
                  </a:ext>
                </a:extLst>
              </p14:cNvPr>
              <p14:cNvContentPartPr/>
              <p14:nvPr/>
            </p14:nvContentPartPr>
            <p14:xfrm>
              <a:off x="8547050" y="8189984"/>
              <a:ext cx="485413" cy="719747"/>
            </p14:xfrm>
          </p:contentPart>
        </mc:Choice>
        <mc:Fallback xmlns="">
          <p:pic>
            <p:nvPicPr>
              <p:cNvPr id="138" name="Ink 137">
                <a:extLst>
                  <a:ext uri="{FF2B5EF4-FFF2-40B4-BE49-F238E27FC236}">
                    <a16:creationId xmlns:a16="http://schemas.microsoft.com/office/drawing/2014/main" id="{96A5DFD3-44DF-45B7-87FA-540892F4B5A9}"/>
                  </a:ext>
                </a:extLst>
              </p:cNvPr>
              <p:cNvPicPr/>
              <p:nvPr/>
            </p:nvPicPr>
            <p:blipFill>
              <a:blip r:embed="rId155"/>
              <a:stretch>
                <a:fillRect/>
              </a:stretch>
            </p:blipFill>
            <p:spPr>
              <a:xfrm>
                <a:off x="8538041" y="8180978"/>
                <a:ext cx="503071" cy="737398"/>
              </a:xfrm>
              <a:prstGeom prst="rect">
                <a:avLst/>
              </a:prstGeom>
            </p:spPr>
          </p:pic>
        </mc:Fallback>
      </mc:AlternateContent>
    </p:spTree>
    <p:extLst>
      <p:ext uri="{BB962C8B-B14F-4D97-AF65-F5344CB8AC3E}">
        <p14:creationId xmlns:p14="http://schemas.microsoft.com/office/powerpoint/2010/main" val="359716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500"/>
                                        <p:tgtEl>
                                          <p:spTgt spid="505"/>
                                        </p:tgtEl>
                                      </p:cBhvr>
                                    </p:animEffect>
                                  </p:childTnLst>
                                </p:cTn>
                              </p:par>
                              <p:par>
                                <p:cTn id="8" presetID="10" presetClass="entr" presetSubtype="0" fill="hold"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wipe(up)">
                                      <p:cBhvr>
                                        <p:cTn id="20" dur="500"/>
                                        <p:tgtEl>
                                          <p:spTgt spid="73"/>
                                        </p:tgtEl>
                                      </p:cBhvr>
                                    </p:animEffect>
                                  </p:childTnLst>
                                </p:cTn>
                              </p:par>
                              <p:par>
                                <p:cTn id="21" presetID="22" presetClass="entr" presetSubtype="8" fill="hold" nodeType="withEffect">
                                  <p:stCondLst>
                                    <p:cond delay="600"/>
                                  </p:stCondLst>
                                  <p:childTnLst>
                                    <p:set>
                                      <p:cBhvr>
                                        <p:cTn id="22" dur="1" fill="hold">
                                          <p:stCondLst>
                                            <p:cond delay="0"/>
                                          </p:stCondLst>
                                        </p:cTn>
                                        <p:tgtEl>
                                          <p:spTgt spid="98"/>
                                        </p:tgtEl>
                                        <p:attrNameLst>
                                          <p:attrName>style.visibility</p:attrName>
                                        </p:attrNameLst>
                                      </p:cBhvr>
                                      <p:to>
                                        <p:strVal val="visible"/>
                                      </p:to>
                                    </p:set>
                                    <p:animEffect transition="in" filter="wipe(left)">
                                      <p:cBhvr>
                                        <p:cTn id="23" dur="3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10" presetClass="exit" presetSubtype="0" fill="hold" nodeType="withEffect">
                                  <p:stCondLst>
                                    <p:cond delay="0"/>
                                  </p:stCondLst>
                                  <p:childTnLst>
                                    <p:animEffect transition="out" filter="fade">
                                      <p:cBhvr>
                                        <p:cTn id="30" dur="500"/>
                                        <p:tgtEl>
                                          <p:spTgt spid="73"/>
                                        </p:tgtEl>
                                      </p:cBhvr>
                                    </p:animEffect>
                                    <p:set>
                                      <p:cBhvr>
                                        <p:cTn id="31" dur="1" fill="hold">
                                          <p:stCondLst>
                                            <p:cond delay="499"/>
                                          </p:stCondLst>
                                        </p:cTn>
                                        <p:tgtEl>
                                          <p:spTgt spid="7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3"/>
                                        </p:tgtEl>
                                        <p:attrNameLst>
                                          <p:attrName>style.visibility</p:attrName>
                                        </p:attrNameLst>
                                      </p:cBhvr>
                                      <p:to>
                                        <p:strVal val="visible"/>
                                      </p:to>
                                    </p:set>
                                    <p:animEffect transition="in" filter="fade">
                                      <p:cBhvr>
                                        <p:cTn id="39" dur="500"/>
                                        <p:tgtEl>
                                          <p:spTgt spid="5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800"/>
                                        <p:tgtEl>
                                          <p:spTgt spid="2"/>
                                        </p:tgtEl>
                                      </p:cBhvr>
                                    </p:animEffect>
                                  </p:childTnLst>
                                </p:cTn>
                              </p:par>
                              <p:par>
                                <p:cTn id="45" presetID="10"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7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6"/>
                                        </p:tgtEl>
                                        <p:attrNameLst>
                                          <p:attrName>style.visibility</p:attrName>
                                        </p:attrNameLst>
                                      </p:cBhvr>
                                      <p:to>
                                        <p:strVal val="visible"/>
                                      </p:to>
                                    </p:set>
                                    <p:animEffect transition="in" filter="fade">
                                      <p:cBhvr>
                                        <p:cTn id="52" dur="500"/>
                                        <p:tgtEl>
                                          <p:spTgt spid="156"/>
                                        </p:tgtEl>
                                      </p:cBhvr>
                                    </p:animEffect>
                                  </p:childTnLst>
                                </p:cTn>
                              </p:par>
                              <p:par>
                                <p:cTn id="53" presetID="10" presetClass="entr" presetSubtype="0" fill="hold" nodeType="withEffect">
                                  <p:stCondLst>
                                    <p:cond delay="0"/>
                                  </p:stCondLst>
                                  <p:childTnLst>
                                    <p:set>
                                      <p:cBhvr>
                                        <p:cTn id="54" dur="1" fill="hold">
                                          <p:stCondLst>
                                            <p:cond delay="0"/>
                                          </p:stCondLst>
                                        </p:cTn>
                                        <p:tgtEl>
                                          <p:spTgt spid="138"/>
                                        </p:tgtEl>
                                        <p:attrNameLst>
                                          <p:attrName>style.visibility</p:attrName>
                                        </p:attrNameLst>
                                      </p:cBhvr>
                                      <p:to>
                                        <p:strVal val="visible"/>
                                      </p:to>
                                    </p:set>
                                    <p:animEffect transition="in" filter="fade">
                                      <p:cBhvr>
                                        <p:cTn id="55" dur="500"/>
                                        <p:tgtEl>
                                          <p:spTgt spid="13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left)">
                                      <p:cBhvr>
                                        <p:cTn id="60" dur="500"/>
                                        <p:tgtEl>
                                          <p:spTgt spid="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41"/>
                                        </p:tgtEl>
                                        <p:attrNameLst>
                                          <p:attrName>style.visibility</p:attrName>
                                        </p:attrNameLst>
                                      </p:cBhvr>
                                      <p:to>
                                        <p:strVal val="visible"/>
                                      </p:to>
                                    </p:set>
                                    <p:animEffect transition="in" filter="fade">
                                      <p:cBhvr>
                                        <p:cTn id="65" dur="500"/>
                                        <p:tgtEl>
                                          <p:spTgt spid="44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46"/>
                                        </p:tgtEl>
                                        <p:attrNameLst>
                                          <p:attrName>style.visibility</p:attrName>
                                        </p:attrNameLst>
                                      </p:cBhvr>
                                      <p:to>
                                        <p:strVal val="visible"/>
                                      </p:to>
                                    </p:set>
                                    <p:animEffect transition="in" filter="fade">
                                      <p:cBhvr>
                                        <p:cTn id="70" dur="500"/>
                                        <p:tgtEl>
                                          <p:spTgt spid="74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9"/>
                                        </p:tgtEl>
                                      </p:cBhvr>
                                    </p:animEffect>
                                    <p:set>
                                      <p:cBhvr>
                                        <p:cTn id="75" dur="1" fill="hold">
                                          <p:stCondLst>
                                            <p:cond delay="499"/>
                                          </p:stCondLst>
                                        </p:cTn>
                                        <p:tgtEl>
                                          <p:spTgt spid="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6"/>
                                        </p:tgtEl>
                                      </p:cBhvr>
                                    </p:animEffect>
                                    <p:set>
                                      <p:cBhvr>
                                        <p:cTn id="78" dur="1" fill="hold">
                                          <p:stCondLst>
                                            <p:cond delay="499"/>
                                          </p:stCondLst>
                                        </p:cTn>
                                        <p:tgtEl>
                                          <p:spTgt spid="15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38"/>
                                        </p:tgtEl>
                                      </p:cBhvr>
                                    </p:animEffect>
                                    <p:set>
                                      <p:cBhvr>
                                        <p:cTn id="81" dur="1" fill="hold">
                                          <p:stCondLst>
                                            <p:cond delay="499"/>
                                          </p:stCondLst>
                                        </p:cTn>
                                        <p:tgtEl>
                                          <p:spTgt spid="13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441"/>
                                        </p:tgtEl>
                                      </p:cBhvr>
                                    </p:animEffect>
                                    <p:set>
                                      <p:cBhvr>
                                        <p:cTn id="84" dur="1" fill="hold">
                                          <p:stCondLst>
                                            <p:cond delay="499"/>
                                          </p:stCondLst>
                                        </p:cTn>
                                        <p:tgtEl>
                                          <p:spTgt spid="441"/>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746"/>
                                        </p:tgtEl>
                                      </p:cBhvr>
                                    </p:animEffect>
                                    <p:set>
                                      <p:cBhvr>
                                        <p:cTn id="87" dur="1" fill="hold">
                                          <p:stCondLst>
                                            <p:cond delay="499"/>
                                          </p:stCondLst>
                                        </p:cTn>
                                        <p:tgtEl>
                                          <p:spTgt spid="746"/>
                                        </p:tgtEl>
                                        <p:attrNameLst>
                                          <p:attrName>style.visibility</p:attrName>
                                        </p:attrNameLst>
                                      </p:cBhvr>
                                      <p:to>
                                        <p:strVal val="hidden"/>
                                      </p:to>
                                    </p:set>
                                  </p:childTnLst>
                                </p:cTn>
                              </p:par>
                              <p:par>
                                <p:cTn id="88" presetID="10" presetClass="entr" presetSubtype="0" fill="hold" nodeType="withEffect">
                                  <p:stCondLst>
                                    <p:cond delay="60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wipe(left)">
                                      <p:cBhvr>
                                        <p:cTn id="95" dur="500"/>
                                        <p:tgtEl>
                                          <p:spTgt spid="33"/>
                                        </p:tgtEl>
                                      </p:cBhvr>
                                    </p:animEffect>
                                  </p:childTnLst>
                                </p:cTn>
                              </p:par>
                              <p:par>
                                <p:cTn id="96" presetID="22" presetClass="entr" presetSubtype="8" fill="hold" nodeType="withEffect">
                                  <p:stCondLst>
                                    <p:cond delay="400"/>
                                  </p:stCondLst>
                                  <p:childTnLst>
                                    <p:set>
                                      <p:cBhvr>
                                        <p:cTn id="97" dur="1" fill="hold">
                                          <p:stCondLst>
                                            <p:cond delay="0"/>
                                          </p:stCondLst>
                                        </p:cTn>
                                        <p:tgtEl>
                                          <p:spTgt spid="25"/>
                                        </p:tgtEl>
                                        <p:attrNameLst>
                                          <p:attrName>style.visibility</p:attrName>
                                        </p:attrNameLst>
                                      </p:cBhvr>
                                      <p:to>
                                        <p:strVal val="visible"/>
                                      </p:to>
                                    </p:set>
                                    <p:animEffect transition="in" filter="wipe(left)">
                                      <p:cBhvr>
                                        <p:cTn id="9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35AEBC-784C-4FF0-8FAC-502CEEE4915E}"/>
              </a:ext>
            </a:extLst>
          </p:cNvPr>
          <p:cNvSpPr>
            <a:spLocks noGrp="1"/>
          </p:cNvSpPr>
          <p:nvPr>
            <p:ph type="title"/>
          </p:nvPr>
        </p:nvSpPr>
        <p:spPr>
          <a:xfrm>
            <a:off x="482178" y="476890"/>
            <a:ext cx="11902187" cy="1273428"/>
          </a:xfrm>
        </p:spPr>
        <p:txBody>
          <a:bodyPr>
            <a:noAutofit/>
          </a:bodyPr>
          <a:lstStyle/>
          <a:p>
            <a:r>
              <a:rPr lang="en-US" sz="7198">
                <a:effectLst>
                  <a:outerShdw blurRad="38100" dist="38100" dir="2700000" algn="tl">
                    <a:srgbClr val="000000">
                      <a:alpha val="43137"/>
                    </a:srgbClr>
                  </a:outerShdw>
                </a:effectLst>
                <a:latin typeface="Gilmer" panose="00000500000000000000" pitchFamily="50" charset="0"/>
              </a:rPr>
              <a:t>Consul Mesh Gateways</a:t>
            </a:r>
          </a:p>
        </p:txBody>
      </p:sp>
      <p:grpSp>
        <p:nvGrpSpPr>
          <p:cNvPr id="57" name="Group 56">
            <a:extLst>
              <a:ext uri="{FF2B5EF4-FFF2-40B4-BE49-F238E27FC236}">
                <a16:creationId xmlns:a16="http://schemas.microsoft.com/office/drawing/2014/main" id="{DB9F84DC-1B72-4BF0-98DC-FDFDEE9A6DEF}"/>
              </a:ext>
            </a:extLst>
          </p:cNvPr>
          <p:cNvGrpSpPr/>
          <p:nvPr/>
        </p:nvGrpSpPr>
        <p:grpSpPr>
          <a:xfrm>
            <a:off x="2783178" y="1627848"/>
            <a:ext cx="5344827" cy="11033890"/>
            <a:chOff x="2783178" y="1627848"/>
            <a:chExt cx="5344827" cy="11033890"/>
          </a:xfrm>
        </p:grpSpPr>
        <p:grpSp>
          <p:nvGrpSpPr>
            <p:cNvPr id="56" name="Group 55">
              <a:extLst>
                <a:ext uri="{FF2B5EF4-FFF2-40B4-BE49-F238E27FC236}">
                  <a16:creationId xmlns:a16="http://schemas.microsoft.com/office/drawing/2014/main" id="{922793C2-8B99-4BB4-82A0-323DD3729EC3}"/>
                </a:ext>
              </a:extLst>
            </p:cNvPr>
            <p:cNvGrpSpPr/>
            <p:nvPr/>
          </p:nvGrpSpPr>
          <p:grpSpPr>
            <a:xfrm>
              <a:off x="3247083" y="3019940"/>
              <a:ext cx="4407764" cy="9641798"/>
              <a:chOff x="9801088" y="2755356"/>
              <a:chExt cx="4407764" cy="9641798"/>
            </a:xfrm>
          </p:grpSpPr>
          <p:sp>
            <p:nvSpPr>
              <p:cNvPr id="221" name="Rectangle 220">
                <a:extLst>
                  <a:ext uri="{FF2B5EF4-FFF2-40B4-BE49-F238E27FC236}">
                    <a16:creationId xmlns:a16="http://schemas.microsoft.com/office/drawing/2014/main" id="{75F59011-4735-497A-B22D-9E29F077F9E9}"/>
                  </a:ext>
                </a:extLst>
              </p:cNvPr>
              <p:cNvSpPr/>
              <p:nvPr/>
            </p:nvSpPr>
            <p:spPr>
              <a:xfrm>
                <a:off x="9801088" y="2755356"/>
                <a:ext cx="4407764" cy="9641798"/>
              </a:xfrm>
              <a:prstGeom prst="rect">
                <a:avLst/>
              </a:prstGeom>
              <a:solidFill>
                <a:srgbClr val="FFFFFF">
                  <a:alpha val="5000"/>
                </a:srgb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nvGrpSpPr>
              <p:cNvPr id="10" name="Group 9">
                <a:extLst>
                  <a:ext uri="{FF2B5EF4-FFF2-40B4-BE49-F238E27FC236}">
                    <a16:creationId xmlns:a16="http://schemas.microsoft.com/office/drawing/2014/main" id="{BBDEF59A-AD60-4D11-9B51-6E76785BCFD3}"/>
                  </a:ext>
                </a:extLst>
              </p:cNvPr>
              <p:cNvGrpSpPr/>
              <p:nvPr/>
            </p:nvGrpSpPr>
            <p:grpSpPr>
              <a:xfrm>
                <a:off x="10790727" y="10381172"/>
                <a:ext cx="2504916" cy="1761239"/>
                <a:chOff x="5859815" y="2809006"/>
                <a:chExt cx="2504916" cy="1761239"/>
              </a:xfrm>
            </p:grpSpPr>
            <p:pic>
              <p:nvPicPr>
                <p:cNvPr id="367" name="Picture 366">
                  <a:extLst>
                    <a:ext uri="{FF2B5EF4-FFF2-40B4-BE49-F238E27FC236}">
                      <a16:creationId xmlns:a16="http://schemas.microsoft.com/office/drawing/2014/main" id="{8D0A6C0F-42CA-437A-9C50-A0DA4942C586}"/>
                    </a:ext>
                  </a:extLst>
                </p:cNvPr>
                <p:cNvPicPr>
                  <a:picLocks noChangeAspect="1"/>
                </p:cNvPicPr>
                <p:nvPr/>
              </p:nvPicPr>
              <p:blipFill>
                <a:blip r:embed="rId3"/>
                <a:stretch>
                  <a:fillRect/>
                </a:stretch>
              </p:blipFill>
              <p:spPr>
                <a:xfrm>
                  <a:off x="7694966" y="3931713"/>
                  <a:ext cx="669765" cy="638532"/>
                </a:xfrm>
                <a:prstGeom prst="rect">
                  <a:avLst/>
                </a:prstGeom>
              </p:spPr>
            </p:pic>
            <p:pic>
              <p:nvPicPr>
                <p:cNvPr id="368" name="Picture 367">
                  <a:extLst>
                    <a:ext uri="{FF2B5EF4-FFF2-40B4-BE49-F238E27FC236}">
                      <a16:creationId xmlns:a16="http://schemas.microsoft.com/office/drawing/2014/main" id="{0E4967A9-9750-4723-A80B-EB33A968D46B}"/>
                    </a:ext>
                  </a:extLst>
                </p:cNvPr>
                <p:cNvPicPr>
                  <a:picLocks noChangeAspect="1"/>
                </p:cNvPicPr>
                <p:nvPr/>
              </p:nvPicPr>
              <p:blipFill>
                <a:blip r:embed="rId3"/>
                <a:stretch>
                  <a:fillRect/>
                </a:stretch>
              </p:blipFill>
              <p:spPr>
                <a:xfrm>
                  <a:off x="5859815" y="3875462"/>
                  <a:ext cx="708479" cy="675441"/>
                </a:xfrm>
                <a:prstGeom prst="rect">
                  <a:avLst/>
                </a:prstGeom>
              </p:spPr>
            </p:pic>
            <p:pic>
              <p:nvPicPr>
                <p:cNvPr id="366" name="Picture 365">
                  <a:extLst>
                    <a:ext uri="{FF2B5EF4-FFF2-40B4-BE49-F238E27FC236}">
                      <a16:creationId xmlns:a16="http://schemas.microsoft.com/office/drawing/2014/main" id="{EAF07CC2-8E81-4880-9091-7D31E5E12E83}"/>
                    </a:ext>
                  </a:extLst>
                </p:cNvPr>
                <p:cNvPicPr>
                  <a:picLocks noChangeAspect="1"/>
                </p:cNvPicPr>
                <p:nvPr/>
              </p:nvPicPr>
              <p:blipFill>
                <a:blip r:embed="rId4"/>
                <a:stretch>
                  <a:fillRect/>
                </a:stretch>
              </p:blipFill>
              <p:spPr>
                <a:xfrm>
                  <a:off x="6417664" y="2809006"/>
                  <a:ext cx="1335140" cy="1652159"/>
                </a:xfrm>
                <a:prstGeom prst="rect">
                  <a:avLst/>
                </a:prstGeom>
              </p:spPr>
            </p:pic>
          </p:grpSp>
          <p:grpSp>
            <p:nvGrpSpPr>
              <p:cNvPr id="11" name="Group 10">
                <a:extLst>
                  <a:ext uri="{FF2B5EF4-FFF2-40B4-BE49-F238E27FC236}">
                    <a16:creationId xmlns:a16="http://schemas.microsoft.com/office/drawing/2014/main" id="{839AAD47-3C7F-4601-9B23-9DF4EA175398}"/>
                  </a:ext>
                </a:extLst>
              </p:cNvPr>
              <p:cNvGrpSpPr/>
              <p:nvPr/>
            </p:nvGrpSpPr>
            <p:grpSpPr>
              <a:xfrm>
                <a:off x="11223941" y="3042504"/>
                <a:ext cx="1729659" cy="1439191"/>
                <a:chOff x="8272073" y="4164778"/>
                <a:chExt cx="4112292" cy="3421700"/>
              </a:xfrm>
            </p:grpSpPr>
            <p:grpSp>
              <p:nvGrpSpPr>
                <p:cNvPr id="222" name="Group 221">
                  <a:extLst>
                    <a:ext uri="{FF2B5EF4-FFF2-40B4-BE49-F238E27FC236}">
                      <a16:creationId xmlns:a16="http://schemas.microsoft.com/office/drawing/2014/main" id="{6169FDEE-FAB9-4E00-B95D-8D6423C2507B}"/>
                    </a:ext>
                  </a:extLst>
                </p:cNvPr>
                <p:cNvGrpSpPr/>
                <p:nvPr/>
              </p:nvGrpSpPr>
              <p:grpSpPr>
                <a:xfrm>
                  <a:off x="8272073" y="4164778"/>
                  <a:ext cx="4112292" cy="3421700"/>
                  <a:chOff x="5988415" y="8440893"/>
                  <a:chExt cx="4112292" cy="3421700"/>
                </a:xfrm>
              </p:grpSpPr>
              <p:sp>
                <p:nvSpPr>
                  <p:cNvPr id="223" name="Rectangle 222">
                    <a:extLst>
                      <a:ext uri="{FF2B5EF4-FFF2-40B4-BE49-F238E27FC236}">
                        <a16:creationId xmlns:a16="http://schemas.microsoft.com/office/drawing/2014/main" id="{AB04EA33-22F1-43F7-9557-59CA880E8688}"/>
                      </a:ext>
                    </a:extLst>
                  </p:cNvPr>
                  <p:cNvSpPr/>
                  <p:nvPr/>
                </p:nvSpPr>
                <p:spPr>
                  <a:xfrm>
                    <a:off x="5988415" y="8440893"/>
                    <a:ext cx="4112292" cy="342170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224" name="Picture 223" descr="Icon&#10;&#10;Description automatically generated">
                    <a:extLst>
                      <a:ext uri="{FF2B5EF4-FFF2-40B4-BE49-F238E27FC236}">
                        <a16:creationId xmlns:a16="http://schemas.microsoft.com/office/drawing/2014/main" id="{D7F92478-7DC0-4B2E-8FEE-9125367F7D90}"/>
                      </a:ext>
                    </a:extLst>
                  </p:cNvPr>
                  <p:cNvPicPr>
                    <a:picLocks noChangeAspect="1"/>
                  </p:cNvPicPr>
                  <p:nvPr/>
                </p:nvPicPr>
                <p:blipFill>
                  <a:blip r:embed="rId5"/>
                  <a:stretch>
                    <a:fillRect/>
                  </a:stretch>
                </p:blipFill>
                <p:spPr>
                  <a:xfrm>
                    <a:off x="6497756" y="10060264"/>
                    <a:ext cx="1711631" cy="1711631"/>
                  </a:xfrm>
                  <a:prstGeom prst="rect">
                    <a:avLst/>
                  </a:prstGeom>
                </p:spPr>
              </p:pic>
              <p:pic>
                <p:nvPicPr>
                  <p:cNvPr id="225" name="Picture 224">
                    <a:extLst>
                      <a:ext uri="{FF2B5EF4-FFF2-40B4-BE49-F238E27FC236}">
                        <a16:creationId xmlns:a16="http://schemas.microsoft.com/office/drawing/2014/main" id="{875C6C59-7105-400F-B17C-3A5E331E9E94}"/>
                      </a:ext>
                    </a:extLst>
                  </p:cNvPr>
                  <p:cNvPicPr>
                    <a:picLocks noChangeAspect="1"/>
                  </p:cNvPicPr>
                  <p:nvPr/>
                </p:nvPicPr>
                <p:blipFill>
                  <a:blip r:embed="rId6"/>
                  <a:stretch>
                    <a:fillRect/>
                  </a:stretch>
                </p:blipFill>
                <p:spPr>
                  <a:xfrm>
                    <a:off x="6069081" y="8501591"/>
                    <a:ext cx="990721" cy="871356"/>
                  </a:xfrm>
                  <a:prstGeom prst="rect">
                    <a:avLst/>
                  </a:prstGeom>
                </p:spPr>
              </p:pic>
              <p:grpSp>
                <p:nvGrpSpPr>
                  <p:cNvPr id="226" name="Group 225">
                    <a:extLst>
                      <a:ext uri="{FF2B5EF4-FFF2-40B4-BE49-F238E27FC236}">
                        <a16:creationId xmlns:a16="http://schemas.microsoft.com/office/drawing/2014/main" id="{87A086C8-76E0-4C6A-806F-34A6F015B8D8}"/>
                      </a:ext>
                    </a:extLst>
                  </p:cNvPr>
                  <p:cNvGrpSpPr/>
                  <p:nvPr/>
                </p:nvGrpSpPr>
                <p:grpSpPr>
                  <a:xfrm>
                    <a:off x="8134439" y="8451902"/>
                    <a:ext cx="1944000" cy="1678320"/>
                    <a:chOff x="6278038" y="8023999"/>
                    <a:chExt cx="1944000" cy="1678320"/>
                  </a:xfrm>
                </p:grpSpPr>
                <p:grpSp>
                  <p:nvGrpSpPr>
                    <p:cNvPr id="227" name="Group 226">
                      <a:extLst>
                        <a:ext uri="{FF2B5EF4-FFF2-40B4-BE49-F238E27FC236}">
                          <a16:creationId xmlns:a16="http://schemas.microsoft.com/office/drawing/2014/main" id="{EF901D19-E339-4E8B-8688-E28E89BD7F5F}"/>
                        </a:ext>
                      </a:extLst>
                    </p:cNvPr>
                    <p:cNvGrpSpPr/>
                    <p:nvPr/>
                  </p:nvGrpSpPr>
                  <p:grpSpPr>
                    <a:xfrm>
                      <a:off x="6278038" y="8023999"/>
                      <a:ext cx="1944000" cy="1678320"/>
                      <a:chOff x="6278038" y="8023999"/>
                      <a:chExt cx="1944000" cy="1678320"/>
                    </a:xfrm>
                  </p:grpSpPr>
                  <mc:AlternateContent xmlns:mc="http://schemas.openxmlformats.org/markup-compatibility/2006" xmlns:p14="http://schemas.microsoft.com/office/powerpoint/2010/main">
                    <mc:Choice Requires="p14">
                      <p:contentPart p14:bwMode="auto" r:id="rId7">
                        <p14:nvContentPartPr>
                          <p14:cNvPr id="243" name="Ink 242">
                            <a:extLst>
                              <a:ext uri="{FF2B5EF4-FFF2-40B4-BE49-F238E27FC236}">
                                <a16:creationId xmlns:a16="http://schemas.microsoft.com/office/drawing/2014/main" id="{12D0B469-C7E4-414C-943B-9BD767B654B7}"/>
                              </a:ext>
                            </a:extLst>
                          </p14:cNvPr>
                          <p14:cNvContentPartPr/>
                          <p14:nvPr/>
                        </p14:nvContentPartPr>
                        <p14:xfrm>
                          <a:off x="6278038" y="8023999"/>
                          <a:ext cx="38880" cy="1625760"/>
                        </p14:xfrm>
                      </p:contentPart>
                    </mc:Choice>
                    <mc:Fallback xmlns="">
                      <p:pic>
                        <p:nvPicPr>
                          <p:cNvPr id="243" name="Ink 242">
                            <a:extLst>
                              <a:ext uri="{FF2B5EF4-FFF2-40B4-BE49-F238E27FC236}">
                                <a16:creationId xmlns:a16="http://schemas.microsoft.com/office/drawing/2014/main" id="{12D0B469-C7E4-414C-943B-9BD767B654B7}"/>
                              </a:ext>
                            </a:extLst>
                          </p:cNvPr>
                          <p:cNvPicPr/>
                          <p:nvPr/>
                        </p:nvPicPr>
                        <p:blipFill>
                          <a:blip r:embed="rId8"/>
                          <a:stretch>
                            <a:fillRect/>
                          </a:stretch>
                        </p:blipFill>
                        <p:spPr>
                          <a:xfrm>
                            <a:off x="6256908" y="8002607"/>
                            <a:ext cx="80296" cy="166768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4" name="Ink 243">
                            <a:extLst>
                              <a:ext uri="{FF2B5EF4-FFF2-40B4-BE49-F238E27FC236}">
                                <a16:creationId xmlns:a16="http://schemas.microsoft.com/office/drawing/2014/main" id="{5C0EBA28-19E3-4D27-B5B6-A3F1F4C7E7CE}"/>
                              </a:ext>
                            </a:extLst>
                          </p14:cNvPr>
                          <p14:cNvContentPartPr/>
                          <p14:nvPr/>
                        </p14:nvContentPartPr>
                        <p14:xfrm>
                          <a:off x="6319078" y="9649399"/>
                          <a:ext cx="1902960" cy="52920"/>
                        </p14:xfrm>
                      </p:contentPart>
                    </mc:Choice>
                    <mc:Fallback xmlns="">
                      <p:pic>
                        <p:nvPicPr>
                          <p:cNvPr id="244" name="Ink 243">
                            <a:extLst>
                              <a:ext uri="{FF2B5EF4-FFF2-40B4-BE49-F238E27FC236}">
                                <a16:creationId xmlns:a16="http://schemas.microsoft.com/office/drawing/2014/main" id="{5C0EBA28-19E3-4D27-B5B6-A3F1F4C7E7CE}"/>
                              </a:ext>
                            </a:extLst>
                          </p:cNvPr>
                          <p:cNvPicPr/>
                          <p:nvPr/>
                        </p:nvPicPr>
                        <p:blipFill>
                          <a:blip r:embed="rId10"/>
                          <a:stretch>
                            <a:fillRect/>
                          </a:stretch>
                        </p:blipFill>
                        <p:spPr>
                          <a:xfrm>
                            <a:off x="6297687" y="9628060"/>
                            <a:ext cx="1944887" cy="94744"/>
                          </a:xfrm>
                          <a:prstGeom prst="rect">
                            <a:avLst/>
                          </a:prstGeom>
                        </p:spPr>
                      </p:pic>
                    </mc:Fallback>
                  </mc:AlternateContent>
                </p:grpSp>
                <p:pic>
                  <p:nvPicPr>
                    <p:cNvPr id="228" name="Picture 227">
                      <a:extLst>
                        <a:ext uri="{FF2B5EF4-FFF2-40B4-BE49-F238E27FC236}">
                          <a16:creationId xmlns:a16="http://schemas.microsoft.com/office/drawing/2014/main" id="{DCE6B0FE-85A6-49D5-8FA0-0EEE5B17AC7A}"/>
                        </a:ext>
                      </a:extLst>
                    </p:cNvPr>
                    <p:cNvPicPr>
                      <a:picLocks noChangeAspect="1"/>
                    </p:cNvPicPr>
                    <p:nvPr/>
                  </p:nvPicPr>
                  <p:blipFill>
                    <a:blip r:embed="rId11"/>
                    <a:stretch>
                      <a:fillRect/>
                    </a:stretch>
                  </p:blipFill>
                  <p:spPr>
                    <a:xfrm>
                      <a:off x="6715394" y="8836879"/>
                      <a:ext cx="1005927" cy="737680"/>
                    </a:xfrm>
                    <a:prstGeom prst="rect">
                      <a:avLst/>
                    </a:prstGeom>
                  </p:spPr>
                </p:pic>
                <p:grpSp>
                  <p:nvGrpSpPr>
                    <p:cNvPr id="229" name="Group 228">
                      <a:extLst>
                        <a:ext uri="{FF2B5EF4-FFF2-40B4-BE49-F238E27FC236}">
                          <a16:creationId xmlns:a16="http://schemas.microsoft.com/office/drawing/2014/main" id="{9DE3168B-C0A0-408A-9BD7-F29B010C90A9}"/>
                        </a:ext>
                      </a:extLst>
                    </p:cNvPr>
                    <p:cNvGrpSpPr/>
                    <p:nvPr/>
                  </p:nvGrpSpPr>
                  <p:grpSpPr>
                    <a:xfrm>
                      <a:off x="6551476" y="8172161"/>
                      <a:ext cx="1398600" cy="699480"/>
                      <a:chOff x="12952362" y="8331656"/>
                      <a:chExt cx="1398600" cy="699480"/>
                    </a:xfrm>
                  </p:grpSpPr>
                  <mc:AlternateContent xmlns:mc="http://schemas.openxmlformats.org/markup-compatibility/2006" xmlns:p14="http://schemas.microsoft.com/office/powerpoint/2010/main">
                    <mc:Choice Requires="p14">
                      <p:contentPart p14:bwMode="auto" r:id="rId12">
                        <p14:nvContentPartPr>
                          <p14:cNvPr id="230" name="Ink 229">
                            <a:extLst>
                              <a:ext uri="{FF2B5EF4-FFF2-40B4-BE49-F238E27FC236}">
                                <a16:creationId xmlns:a16="http://schemas.microsoft.com/office/drawing/2014/main" id="{B5DF5430-1B2A-49A1-9525-B0946EEC0193}"/>
                              </a:ext>
                            </a:extLst>
                          </p14:cNvPr>
                          <p14:cNvContentPartPr/>
                          <p14:nvPr/>
                        </p14:nvContentPartPr>
                        <p14:xfrm>
                          <a:off x="13587042" y="8582936"/>
                          <a:ext cx="190800" cy="232200"/>
                        </p14:xfrm>
                      </p:contentPart>
                    </mc:Choice>
                    <mc:Fallback xmlns="">
                      <p:pic>
                        <p:nvPicPr>
                          <p:cNvPr id="230" name="Ink 229">
                            <a:extLst>
                              <a:ext uri="{FF2B5EF4-FFF2-40B4-BE49-F238E27FC236}">
                                <a16:creationId xmlns:a16="http://schemas.microsoft.com/office/drawing/2014/main" id="{B5DF5430-1B2A-49A1-9525-B0946EEC0193}"/>
                              </a:ext>
                            </a:extLst>
                          </p:cNvPr>
                          <p:cNvPicPr/>
                          <p:nvPr/>
                        </p:nvPicPr>
                        <p:blipFill>
                          <a:blip r:embed="rId13"/>
                          <a:stretch>
                            <a:fillRect/>
                          </a:stretch>
                        </p:blipFill>
                        <p:spPr>
                          <a:xfrm>
                            <a:off x="13565747" y="8561594"/>
                            <a:ext cx="232538" cy="27403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6" name="Ink 235">
                            <a:extLst>
                              <a:ext uri="{FF2B5EF4-FFF2-40B4-BE49-F238E27FC236}">
                                <a16:creationId xmlns:a16="http://schemas.microsoft.com/office/drawing/2014/main" id="{BECBC1F5-5072-4FE9-9676-EE6DF10759A4}"/>
                              </a:ext>
                            </a:extLst>
                          </p14:cNvPr>
                          <p14:cNvContentPartPr/>
                          <p14:nvPr/>
                        </p14:nvContentPartPr>
                        <p14:xfrm>
                          <a:off x="12966402" y="8384936"/>
                          <a:ext cx="42840" cy="468360"/>
                        </p14:xfrm>
                      </p:contentPart>
                    </mc:Choice>
                    <mc:Fallback xmlns="">
                      <p:pic>
                        <p:nvPicPr>
                          <p:cNvPr id="236" name="Ink 235">
                            <a:extLst>
                              <a:ext uri="{FF2B5EF4-FFF2-40B4-BE49-F238E27FC236}">
                                <a16:creationId xmlns:a16="http://schemas.microsoft.com/office/drawing/2014/main" id="{BECBC1F5-5072-4FE9-9676-EE6DF10759A4}"/>
                              </a:ext>
                            </a:extLst>
                          </p:cNvPr>
                          <p:cNvPicPr/>
                          <p:nvPr/>
                        </p:nvPicPr>
                        <p:blipFill>
                          <a:blip r:embed="rId15"/>
                          <a:stretch>
                            <a:fillRect/>
                          </a:stretch>
                        </p:blipFill>
                        <p:spPr>
                          <a:xfrm>
                            <a:off x="12945402" y="8363569"/>
                            <a:ext cx="84000" cy="51023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7" name="Ink 236">
                            <a:extLst>
                              <a:ext uri="{FF2B5EF4-FFF2-40B4-BE49-F238E27FC236}">
                                <a16:creationId xmlns:a16="http://schemas.microsoft.com/office/drawing/2014/main" id="{519A9D7A-75A7-483E-963A-E89D134B5B9C}"/>
                              </a:ext>
                            </a:extLst>
                          </p14:cNvPr>
                          <p14:cNvContentPartPr/>
                          <p14:nvPr/>
                        </p14:nvContentPartPr>
                        <p14:xfrm>
                          <a:off x="12952362" y="8331656"/>
                          <a:ext cx="326160" cy="307800"/>
                        </p14:xfrm>
                      </p:contentPart>
                    </mc:Choice>
                    <mc:Fallback xmlns="">
                      <p:pic>
                        <p:nvPicPr>
                          <p:cNvPr id="237" name="Ink 236">
                            <a:extLst>
                              <a:ext uri="{FF2B5EF4-FFF2-40B4-BE49-F238E27FC236}">
                                <a16:creationId xmlns:a16="http://schemas.microsoft.com/office/drawing/2014/main" id="{519A9D7A-75A7-483E-963A-E89D134B5B9C}"/>
                              </a:ext>
                            </a:extLst>
                          </p:cNvPr>
                          <p:cNvPicPr/>
                          <p:nvPr/>
                        </p:nvPicPr>
                        <p:blipFill>
                          <a:blip r:embed="rId17"/>
                          <a:stretch>
                            <a:fillRect/>
                          </a:stretch>
                        </p:blipFill>
                        <p:spPr>
                          <a:xfrm>
                            <a:off x="12931016" y="8310340"/>
                            <a:ext cx="367997" cy="34957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8" name="Ink 237">
                            <a:extLst>
                              <a:ext uri="{FF2B5EF4-FFF2-40B4-BE49-F238E27FC236}">
                                <a16:creationId xmlns:a16="http://schemas.microsoft.com/office/drawing/2014/main" id="{A841F6D0-2EC0-46D9-9760-6A89695C4397}"/>
                              </a:ext>
                            </a:extLst>
                          </p14:cNvPr>
                          <p14:cNvContentPartPr/>
                          <p14:nvPr/>
                        </p14:nvContentPartPr>
                        <p14:xfrm>
                          <a:off x="13313442" y="8571416"/>
                          <a:ext cx="188280" cy="233640"/>
                        </p14:xfrm>
                      </p:contentPart>
                    </mc:Choice>
                    <mc:Fallback xmlns="">
                      <p:pic>
                        <p:nvPicPr>
                          <p:cNvPr id="238" name="Ink 237">
                            <a:extLst>
                              <a:ext uri="{FF2B5EF4-FFF2-40B4-BE49-F238E27FC236}">
                                <a16:creationId xmlns:a16="http://schemas.microsoft.com/office/drawing/2014/main" id="{A841F6D0-2EC0-46D9-9760-6A89695C4397}"/>
                              </a:ext>
                            </a:extLst>
                          </p:cNvPr>
                          <p:cNvPicPr/>
                          <p:nvPr/>
                        </p:nvPicPr>
                        <p:blipFill>
                          <a:blip r:embed="rId19"/>
                          <a:stretch>
                            <a:fillRect/>
                          </a:stretch>
                        </p:blipFill>
                        <p:spPr>
                          <a:xfrm>
                            <a:off x="13292143" y="8550098"/>
                            <a:ext cx="230025" cy="27542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9" name="Ink 238">
                            <a:extLst>
                              <a:ext uri="{FF2B5EF4-FFF2-40B4-BE49-F238E27FC236}">
                                <a16:creationId xmlns:a16="http://schemas.microsoft.com/office/drawing/2014/main" id="{96858C6D-1382-436E-BF4D-DCAF0E7B3A88}"/>
                              </a:ext>
                            </a:extLst>
                          </p14:cNvPr>
                          <p14:cNvContentPartPr/>
                          <p14:nvPr/>
                        </p14:nvContentPartPr>
                        <p14:xfrm>
                          <a:off x="13875762" y="8593376"/>
                          <a:ext cx="111960" cy="214560"/>
                        </p14:xfrm>
                      </p:contentPart>
                    </mc:Choice>
                    <mc:Fallback xmlns="">
                      <p:pic>
                        <p:nvPicPr>
                          <p:cNvPr id="239" name="Ink 238">
                            <a:extLst>
                              <a:ext uri="{FF2B5EF4-FFF2-40B4-BE49-F238E27FC236}">
                                <a16:creationId xmlns:a16="http://schemas.microsoft.com/office/drawing/2014/main" id="{96858C6D-1382-436E-BF4D-DCAF0E7B3A88}"/>
                              </a:ext>
                            </a:extLst>
                          </p:cNvPr>
                          <p:cNvPicPr/>
                          <p:nvPr/>
                        </p:nvPicPr>
                        <p:blipFill>
                          <a:blip r:embed="rId21"/>
                          <a:stretch>
                            <a:fillRect/>
                          </a:stretch>
                        </p:blipFill>
                        <p:spPr>
                          <a:xfrm>
                            <a:off x="13854396" y="8572005"/>
                            <a:ext cx="153838" cy="25644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0" name="Ink 239">
                            <a:extLst>
                              <a:ext uri="{FF2B5EF4-FFF2-40B4-BE49-F238E27FC236}">
                                <a16:creationId xmlns:a16="http://schemas.microsoft.com/office/drawing/2014/main" id="{283E42DA-E248-4061-872E-BD8F8BA89947}"/>
                              </a:ext>
                            </a:extLst>
                          </p14:cNvPr>
                          <p14:cNvContentPartPr/>
                          <p14:nvPr/>
                        </p14:nvContentPartPr>
                        <p14:xfrm>
                          <a:off x="13855602" y="8572856"/>
                          <a:ext cx="180360" cy="224640"/>
                        </p14:xfrm>
                      </p:contentPart>
                    </mc:Choice>
                    <mc:Fallback xmlns="">
                      <p:pic>
                        <p:nvPicPr>
                          <p:cNvPr id="240" name="Ink 239">
                            <a:extLst>
                              <a:ext uri="{FF2B5EF4-FFF2-40B4-BE49-F238E27FC236}">
                                <a16:creationId xmlns:a16="http://schemas.microsoft.com/office/drawing/2014/main" id="{283E42DA-E248-4061-872E-BD8F8BA89947}"/>
                              </a:ext>
                            </a:extLst>
                          </p:cNvPr>
                          <p:cNvPicPr/>
                          <p:nvPr/>
                        </p:nvPicPr>
                        <p:blipFill>
                          <a:blip r:embed="rId23"/>
                          <a:stretch>
                            <a:fillRect/>
                          </a:stretch>
                        </p:blipFill>
                        <p:spPr>
                          <a:xfrm>
                            <a:off x="13834232" y="8551502"/>
                            <a:ext cx="222245" cy="26649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2" name="Ink 241">
                            <a:extLst>
                              <a:ext uri="{FF2B5EF4-FFF2-40B4-BE49-F238E27FC236}">
                                <a16:creationId xmlns:a16="http://schemas.microsoft.com/office/drawing/2014/main" id="{006DEACE-9BC6-48C6-B624-FF576637DD96}"/>
                              </a:ext>
                            </a:extLst>
                          </p14:cNvPr>
                          <p14:cNvContentPartPr/>
                          <p14:nvPr/>
                        </p14:nvContentPartPr>
                        <p14:xfrm>
                          <a:off x="14077722" y="8587616"/>
                          <a:ext cx="273240" cy="443520"/>
                        </p14:xfrm>
                      </p:contentPart>
                    </mc:Choice>
                    <mc:Fallback xmlns="">
                      <p:pic>
                        <p:nvPicPr>
                          <p:cNvPr id="242" name="Ink 241">
                            <a:extLst>
                              <a:ext uri="{FF2B5EF4-FFF2-40B4-BE49-F238E27FC236}">
                                <a16:creationId xmlns:a16="http://schemas.microsoft.com/office/drawing/2014/main" id="{006DEACE-9BC6-48C6-B624-FF576637DD96}"/>
                              </a:ext>
                            </a:extLst>
                          </p:cNvPr>
                          <p:cNvPicPr/>
                          <p:nvPr/>
                        </p:nvPicPr>
                        <p:blipFill>
                          <a:blip r:embed="rId25"/>
                          <a:stretch>
                            <a:fillRect/>
                          </a:stretch>
                        </p:blipFill>
                        <p:spPr>
                          <a:xfrm>
                            <a:off x="14056375" y="8566252"/>
                            <a:ext cx="315080" cy="485394"/>
                          </a:xfrm>
                          <a:prstGeom prst="rect">
                            <a:avLst/>
                          </a:prstGeom>
                        </p:spPr>
                      </p:pic>
                    </mc:Fallback>
                  </mc:AlternateContent>
                </p:grpSp>
              </p:grpSp>
            </p:grpSp>
            <p:grpSp>
              <p:nvGrpSpPr>
                <p:cNvPr id="249" name="Group 248">
                  <a:extLst>
                    <a:ext uri="{FF2B5EF4-FFF2-40B4-BE49-F238E27FC236}">
                      <a16:creationId xmlns:a16="http://schemas.microsoft.com/office/drawing/2014/main" id="{B3B5B8AF-0471-4EBE-B043-27F183A6378E}"/>
                    </a:ext>
                  </a:extLst>
                </p:cNvPr>
                <p:cNvGrpSpPr/>
                <p:nvPr/>
              </p:nvGrpSpPr>
              <p:grpSpPr>
                <a:xfrm>
                  <a:off x="10804776" y="6155311"/>
                  <a:ext cx="987394" cy="803520"/>
                  <a:chOff x="6534577" y="9831903"/>
                  <a:chExt cx="987394" cy="803520"/>
                </a:xfrm>
              </p:grpSpPr>
              <mc:AlternateContent xmlns:mc="http://schemas.openxmlformats.org/markup-compatibility/2006" xmlns:p14="http://schemas.microsoft.com/office/powerpoint/2010/main">
                <mc:Choice Requires="p14">
                  <p:contentPart p14:bwMode="auto" r:id="rId26">
                    <p14:nvContentPartPr>
                      <p14:cNvPr id="252" name="Ink 251">
                        <a:extLst>
                          <a:ext uri="{FF2B5EF4-FFF2-40B4-BE49-F238E27FC236}">
                            <a16:creationId xmlns:a16="http://schemas.microsoft.com/office/drawing/2014/main" id="{998DEE08-5CCD-4DBF-9FB3-0CF91A4406BF}"/>
                          </a:ext>
                        </a:extLst>
                      </p14:cNvPr>
                      <p14:cNvContentPartPr/>
                      <p14:nvPr/>
                    </p14:nvContentPartPr>
                    <p14:xfrm>
                      <a:off x="6534577" y="9857463"/>
                      <a:ext cx="804240" cy="777960"/>
                    </p14:xfrm>
                  </p:contentPart>
                </mc:Choice>
                <mc:Fallback xmlns="">
                  <p:pic>
                    <p:nvPicPr>
                      <p:cNvPr id="252" name="Ink 251">
                        <a:extLst>
                          <a:ext uri="{FF2B5EF4-FFF2-40B4-BE49-F238E27FC236}">
                            <a16:creationId xmlns:a16="http://schemas.microsoft.com/office/drawing/2014/main" id="{998DEE08-5CCD-4DBF-9FB3-0CF91A4406BF}"/>
                          </a:ext>
                        </a:extLst>
                      </p:cNvPr>
                      <p:cNvPicPr/>
                      <p:nvPr/>
                    </p:nvPicPr>
                    <p:blipFill>
                      <a:blip r:embed="rId27"/>
                      <a:stretch>
                        <a:fillRect/>
                      </a:stretch>
                    </p:blipFill>
                    <p:spPr>
                      <a:xfrm>
                        <a:off x="6513188" y="9836090"/>
                        <a:ext cx="846163" cy="81985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3" name="Ink 252">
                        <a:extLst>
                          <a:ext uri="{FF2B5EF4-FFF2-40B4-BE49-F238E27FC236}">
                            <a16:creationId xmlns:a16="http://schemas.microsoft.com/office/drawing/2014/main" id="{5F96A51B-380C-4DF4-8849-E1EA41D479D1}"/>
                          </a:ext>
                        </a:extLst>
                      </p14:cNvPr>
                      <p14:cNvContentPartPr/>
                      <p14:nvPr/>
                    </p14:nvContentPartPr>
                    <p14:xfrm>
                      <a:off x="7162417" y="9831903"/>
                      <a:ext cx="187200" cy="273600"/>
                    </p14:xfrm>
                  </p:contentPart>
                </mc:Choice>
                <mc:Fallback xmlns="">
                  <p:pic>
                    <p:nvPicPr>
                      <p:cNvPr id="253" name="Ink 252">
                        <a:extLst>
                          <a:ext uri="{FF2B5EF4-FFF2-40B4-BE49-F238E27FC236}">
                            <a16:creationId xmlns:a16="http://schemas.microsoft.com/office/drawing/2014/main" id="{5F96A51B-380C-4DF4-8849-E1EA41D479D1}"/>
                          </a:ext>
                        </a:extLst>
                      </p:cNvPr>
                      <p:cNvPicPr/>
                      <p:nvPr/>
                    </p:nvPicPr>
                    <p:blipFill>
                      <a:blip r:embed="rId29"/>
                      <a:stretch>
                        <a:fillRect/>
                      </a:stretch>
                    </p:blipFill>
                    <p:spPr>
                      <a:xfrm>
                        <a:off x="7141047" y="9810528"/>
                        <a:ext cx="229085" cy="31549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4" name="Ink 253">
                        <a:extLst>
                          <a:ext uri="{FF2B5EF4-FFF2-40B4-BE49-F238E27FC236}">
                            <a16:creationId xmlns:a16="http://schemas.microsoft.com/office/drawing/2014/main" id="{55D35FE9-DD9F-4A18-BE39-2B3519025EE9}"/>
                          </a:ext>
                        </a:extLst>
                      </p14:cNvPr>
                      <p14:cNvContentPartPr/>
                      <p14:nvPr/>
                    </p14:nvContentPartPr>
                    <p14:xfrm>
                      <a:off x="7339451" y="9844060"/>
                      <a:ext cx="182520" cy="291960"/>
                    </p14:xfrm>
                  </p:contentPart>
                </mc:Choice>
                <mc:Fallback xmlns="">
                  <p:pic>
                    <p:nvPicPr>
                      <p:cNvPr id="254" name="Ink 253">
                        <a:extLst>
                          <a:ext uri="{FF2B5EF4-FFF2-40B4-BE49-F238E27FC236}">
                            <a16:creationId xmlns:a16="http://schemas.microsoft.com/office/drawing/2014/main" id="{55D35FE9-DD9F-4A18-BE39-2B3519025EE9}"/>
                          </a:ext>
                        </a:extLst>
                      </p:cNvPr>
                      <p:cNvPicPr/>
                      <p:nvPr/>
                    </p:nvPicPr>
                    <p:blipFill>
                      <a:blip r:embed="rId31"/>
                      <a:stretch>
                        <a:fillRect/>
                      </a:stretch>
                    </p:blipFill>
                    <p:spPr>
                      <a:xfrm>
                        <a:off x="7318129" y="9822718"/>
                        <a:ext cx="224312" cy="333791"/>
                      </a:xfrm>
                      <a:prstGeom prst="rect">
                        <a:avLst/>
                      </a:prstGeom>
                    </p:spPr>
                  </p:pic>
                </mc:Fallback>
              </mc:AlternateContent>
            </p:grpSp>
          </p:grpSp>
          <p:grpSp>
            <p:nvGrpSpPr>
              <p:cNvPr id="13" name="Group 12">
                <a:extLst>
                  <a:ext uri="{FF2B5EF4-FFF2-40B4-BE49-F238E27FC236}">
                    <a16:creationId xmlns:a16="http://schemas.microsoft.com/office/drawing/2014/main" id="{250BF4F4-B29E-4682-915D-8074E3E51828}"/>
                  </a:ext>
                </a:extLst>
              </p:cNvPr>
              <p:cNvGrpSpPr/>
              <p:nvPr/>
            </p:nvGrpSpPr>
            <p:grpSpPr>
              <a:xfrm>
                <a:off x="11223940" y="4883626"/>
                <a:ext cx="1729659" cy="1439191"/>
                <a:chOff x="8233592" y="6195121"/>
                <a:chExt cx="2476759" cy="2060828"/>
              </a:xfrm>
            </p:grpSpPr>
            <p:grpSp>
              <p:nvGrpSpPr>
                <p:cNvPr id="282" name="Group 281">
                  <a:extLst>
                    <a:ext uri="{FF2B5EF4-FFF2-40B4-BE49-F238E27FC236}">
                      <a16:creationId xmlns:a16="http://schemas.microsoft.com/office/drawing/2014/main" id="{6EDE376F-1B97-4B0C-9B27-7E2047AB420E}"/>
                    </a:ext>
                  </a:extLst>
                </p:cNvPr>
                <p:cNvGrpSpPr/>
                <p:nvPr/>
              </p:nvGrpSpPr>
              <p:grpSpPr>
                <a:xfrm>
                  <a:off x="8233592" y="6195121"/>
                  <a:ext cx="2476759" cy="2060828"/>
                  <a:chOff x="8272073" y="4164778"/>
                  <a:chExt cx="4112292" cy="3421700"/>
                </a:xfrm>
              </p:grpSpPr>
              <p:grpSp>
                <p:nvGrpSpPr>
                  <p:cNvPr id="283" name="Group 282">
                    <a:extLst>
                      <a:ext uri="{FF2B5EF4-FFF2-40B4-BE49-F238E27FC236}">
                        <a16:creationId xmlns:a16="http://schemas.microsoft.com/office/drawing/2014/main" id="{4D209235-DEFF-4061-B11C-112B21F27B8D}"/>
                      </a:ext>
                    </a:extLst>
                  </p:cNvPr>
                  <p:cNvGrpSpPr/>
                  <p:nvPr/>
                </p:nvGrpSpPr>
                <p:grpSpPr>
                  <a:xfrm>
                    <a:off x="8272073" y="4164778"/>
                    <a:ext cx="4112292" cy="3421700"/>
                    <a:chOff x="5988415" y="8440893"/>
                    <a:chExt cx="4112292" cy="3421700"/>
                  </a:xfrm>
                </p:grpSpPr>
                <p:sp>
                  <p:nvSpPr>
                    <p:cNvPr id="288" name="Rectangle 287">
                      <a:extLst>
                        <a:ext uri="{FF2B5EF4-FFF2-40B4-BE49-F238E27FC236}">
                          <a16:creationId xmlns:a16="http://schemas.microsoft.com/office/drawing/2014/main" id="{F3F7514F-43B0-4F34-AAE3-CC00F855706F}"/>
                        </a:ext>
                      </a:extLst>
                    </p:cNvPr>
                    <p:cNvSpPr/>
                    <p:nvPr/>
                  </p:nvSpPr>
                  <p:spPr>
                    <a:xfrm>
                      <a:off x="5988415" y="8440893"/>
                      <a:ext cx="4112292" cy="342170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290" name="Picture 289">
                      <a:extLst>
                        <a:ext uri="{FF2B5EF4-FFF2-40B4-BE49-F238E27FC236}">
                          <a16:creationId xmlns:a16="http://schemas.microsoft.com/office/drawing/2014/main" id="{0A7971AE-D9AD-465A-9907-FB14E639475B}"/>
                        </a:ext>
                      </a:extLst>
                    </p:cNvPr>
                    <p:cNvPicPr>
                      <a:picLocks noChangeAspect="1"/>
                    </p:cNvPicPr>
                    <p:nvPr/>
                  </p:nvPicPr>
                  <p:blipFill>
                    <a:blip r:embed="rId6"/>
                    <a:stretch>
                      <a:fillRect/>
                    </a:stretch>
                  </p:blipFill>
                  <p:spPr>
                    <a:xfrm>
                      <a:off x="6069081" y="8501591"/>
                      <a:ext cx="990721" cy="871356"/>
                    </a:xfrm>
                    <a:prstGeom prst="rect">
                      <a:avLst/>
                    </a:prstGeom>
                  </p:spPr>
                </p:pic>
                <p:grpSp>
                  <p:nvGrpSpPr>
                    <p:cNvPr id="291" name="Group 290">
                      <a:extLst>
                        <a:ext uri="{FF2B5EF4-FFF2-40B4-BE49-F238E27FC236}">
                          <a16:creationId xmlns:a16="http://schemas.microsoft.com/office/drawing/2014/main" id="{A41D138A-812C-4F73-AE9C-33FD5EA1872A}"/>
                        </a:ext>
                      </a:extLst>
                    </p:cNvPr>
                    <p:cNvGrpSpPr/>
                    <p:nvPr/>
                  </p:nvGrpSpPr>
                  <p:grpSpPr>
                    <a:xfrm>
                      <a:off x="8134439" y="8451902"/>
                      <a:ext cx="1944000" cy="1678320"/>
                      <a:chOff x="6278038" y="8023999"/>
                      <a:chExt cx="1944000" cy="1678320"/>
                    </a:xfrm>
                  </p:grpSpPr>
                  <p:grpSp>
                    <p:nvGrpSpPr>
                      <p:cNvPr id="292" name="Group 291">
                        <a:extLst>
                          <a:ext uri="{FF2B5EF4-FFF2-40B4-BE49-F238E27FC236}">
                            <a16:creationId xmlns:a16="http://schemas.microsoft.com/office/drawing/2014/main" id="{0501E322-6398-4A2B-BA8F-F49C3A1CBB21}"/>
                          </a:ext>
                        </a:extLst>
                      </p:cNvPr>
                      <p:cNvGrpSpPr/>
                      <p:nvPr/>
                    </p:nvGrpSpPr>
                    <p:grpSpPr>
                      <a:xfrm>
                        <a:off x="6278038" y="8023999"/>
                        <a:ext cx="1944000" cy="1678320"/>
                        <a:chOff x="6278038" y="8023999"/>
                        <a:chExt cx="1944000" cy="1678320"/>
                      </a:xfrm>
                    </p:grpSpPr>
                    <mc:AlternateContent xmlns:mc="http://schemas.openxmlformats.org/markup-compatibility/2006" xmlns:p14="http://schemas.microsoft.com/office/powerpoint/2010/main">
                      <mc:Choice Requires="p14">
                        <p:contentPart p14:bwMode="auto" r:id="rId32">
                          <p14:nvContentPartPr>
                            <p14:cNvPr id="302" name="Ink 301">
                              <a:extLst>
                                <a:ext uri="{FF2B5EF4-FFF2-40B4-BE49-F238E27FC236}">
                                  <a16:creationId xmlns:a16="http://schemas.microsoft.com/office/drawing/2014/main" id="{CDAA2C17-F1D6-49E4-B068-101F7B4B6616}"/>
                                </a:ext>
                              </a:extLst>
                            </p14:cNvPr>
                            <p14:cNvContentPartPr/>
                            <p14:nvPr/>
                          </p14:nvContentPartPr>
                          <p14:xfrm>
                            <a:off x="6278038" y="8023999"/>
                            <a:ext cx="38880" cy="1625760"/>
                          </p14:xfrm>
                        </p:contentPart>
                      </mc:Choice>
                      <mc:Fallback xmlns="">
                        <p:pic>
                          <p:nvPicPr>
                            <p:cNvPr id="302" name="Ink 301">
                              <a:extLst>
                                <a:ext uri="{FF2B5EF4-FFF2-40B4-BE49-F238E27FC236}">
                                  <a16:creationId xmlns:a16="http://schemas.microsoft.com/office/drawing/2014/main" id="{CDAA2C17-F1D6-49E4-B068-101F7B4B6616}"/>
                                </a:ext>
                              </a:extLst>
                            </p:cNvPr>
                            <p:cNvPicPr/>
                            <p:nvPr/>
                          </p:nvPicPr>
                          <p:blipFill>
                            <a:blip r:embed="rId8"/>
                            <a:stretch>
                              <a:fillRect/>
                            </a:stretch>
                          </p:blipFill>
                          <p:spPr>
                            <a:xfrm>
                              <a:off x="6256908" y="8002607"/>
                              <a:ext cx="80296" cy="166768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3" name="Ink 302">
                              <a:extLst>
                                <a:ext uri="{FF2B5EF4-FFF2-40B4-BE49-F238E27FC236}">
                                  <a16:creationId xmlns:a16="http://schemas.microsoft.com/office/drawing/2014/main" id="{37BA6DE5-79AF-43C6-ADCD-512DC5DEB6F2}"/>
                                </a:ext>
                              </a:extLst>
                            </p14:cNvPr>
                            <p14:cNvContentPartPr/>
                            <p14:nvPr/>
                          </p14:nvContentPartPr>
                          <p14:xfrm>
                            <a:off x="6319078" y="9649399"/>
                            <a:ext cx="1902960" cy="52920"/>
                          </p14:xfrm>
                        </p:contentPart>
                      </mc:Choice>
                      <mc:Fallback xmlns="">
                        <p:pic>
                          <p:nvPicPr>
                            <p:cNvPr id="303" name="Ink 302">
                              <a:extLst>
                                <a:ext uri="{FF2B5EF4-FFF2-40B4-BE49-F238E27FC236}">
                                  <a16:creationId xmlns:a16="http://schemas.microsoft.com/office/drawing/2014/main" id="{37BA6DE5-79AF-43C6-ADCD-512DC5DEB6F2}"/>
                                </a:ext>
                              </a:extLst>
                            </p:cNvPr>
                            <p:cNvPicPr/>
                            <p:nvPr/>
                          </p:nvPicPr>
                          <p:blipFill>
                            <a:blip r:embed="rId10"/>
                            <a:stretch>
                              <a:fillRect/>
                            </a:stretch>
                          </p:blipFill>
                          <p:spPr>
                            <a:xfrm>
                              <a:off x="6297687" y="9628060"/>
                              <a:ext cx="1944887" cy="94744"/>
                            </a:xfrm>
                            <a:prstGeom prst="rect">
                              <a:avLst/>
                            </a:prstGeom>
                          </p:spPr>
                        </p:pic>
                      </mc:Fallback>
                    </mc:AlternateContent>
                  </p:grpSp>
                  <p:pic>
                    <p:nvPicPr>
                      <p:cNvPr id="293" name="Picture 292">
                        <a:extLst>
                          <a:ext uri="{FF2B5EF4-FFF2-40B4-BE49-F238E27FC236}">
                            <a16:creationId xmlns:a16="http://schemas.microsoft.com/office/drawing/2014/main" id="{4DC557E6-A721-466D-A42D-F47677AEE2D7}"/>
                          </a:ext>
                        </a:extLst>
                      </p:cNvPr>
                      <p:cNvPicPr>
                        <a:picLocks noChangeAspect="1"/>
                      </p:cNvPicPr>
                      <p:nvPr/>
                    </p:nvPicPr>
                    <p:blipFill>
                      <a:blip r:embed="rId11"/>
                      <a:stretch>
                        <a:fillRect/>
                      </a:stretch>
                    </p:blipFill>
                    <p:spPr>
                      <a:xfrm>
                        <a:off x="6715394" y="8836879"/>
                        <a:ext cx="1005927" cy="737680"/>
                      </a:xfrm>
                      <a:prstGeom prst="rect">
                        <a:avLst/>
                      </a:prstGeom>
                    </p:spPr>
                  </p:pic>
                  <p:grpSp>
                    <p:nvGrpSpPr>
                      <p:cNvPr id="294" name="Group 293">
                        <a:extLst>
                          <a:ext uri="{FF2B5EF4-FFF2-40B4-BE49-F238E27FC236}">
                            <a16:creationId xmlns:a16="http://schemas.microsoft.com/office/drawing/2014/main" id="{C9C3B420-859E-47C8-84B4-9E93197C525D}"/>
                          </a:ext>
                        </a:extLst>
                      </p:cNvPr>
                      <p:cNvGrpSpPr/>
                      <p:nvPr/>
                    </p:nvGrpSpPr>
                    <p:grpSpPr>
                      <a:xfrm>
                        <a:off x="6551476" y="8172161"/>
                        <a:ext cx="1398600" cy="699480"/>
                        <a:chOff x="12952362" y="8331656"/>
                        <a:chExt cx="1398600" cy="699480"/>
                      </a:xfrm>
                    </p:grpSpPr>
                    <mc:AlternateContent xmlns:mc="http://schemas.openxmlformats.org/markup-compatibility/2006" xmlns:p14="http://schemas.microsoft.com/office/powerpoint/2010/main">
                      <mc:Choice Requires="p14">
                        <p:contentPart p14:bwMode="auto" r:id="rId34">
                          <p14:nvContentPartPr>
                            <p14:cNvPr id="295" name="Ink 294">
                              <a:extLst>
                                <a:ext uri="{FF2B5EF4-FFF2-40B4-BE49-F238E27FC236}">
                                  <a16:creationId xmlns:a16="http://schemas.microsoft.com/office/drawing/2014/main" id="{DBAD71CF-A285-4B2F-83D0-86BE5EB92E67}"/>
                                </a:ext>
                              </a:extLst>
                            </p14:cNvPr>
                            <p14:cNvContentPartPr/>
                            <p14:nvPr/>
                          </p14:nvContentPartPr>
                          <p14:xfrm>
                            <a:off x="13587042" y="8582936"/>
                            <a:ext cx="190800" cy="232200"/>
                          </p14:xfrm>
                        </p:contentPart>
                      </mc:Choice>
                      <mc:Fallback xmlns="">
                        <p:pic>
                          <p:nvPicPr>
                            <p:cNvPr id="295" name="Ink 294">
                              <a:extLst>
                                <a:ext uri="{FF2B5EF4-FFF2-40B4-BE49-F238E27FC236}">
                                  <a16:creationId xmlns:a16="http://schemas.microsoft.com/office/drawing/2014/main" id="{DBAD71CF-A285-4B2F-83D0-86BE5EB92E67}"/>
                                </a:ext>
                              </a:extLst>
                            </p:cNvPr>
                            <p:cNvPicPr/>
                            <p:nvPr/>
                          </p:nvPicPr>
                          <p:blipFill>
                            <a:blip r:embed="rId13"/>
                            <a:stretch>
                              <a:fillRect/>
                            </a:stretch>
                          </p:blipFill>
                          <p:spPr>
                            <a:xfrm>
                              <a:off x="13565747" y="8561594"/>
                              <a:ext cx="232538" cy="27403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6" name="Ink 295">
                              <a:extLst>
                                <a:ext uri="{FF2B5EF4-FFF2-40B4-BE49-F238E27FC236}">
                                  <a16:creationId xmlns:a16="http://schemas.microsoft.com/office/drawing/2014/main" id="{B627416B-4D5E-4676-9BAD-AA98C9C3D831}"/>
                                </a:ext>
                              </a:extLst>
                            </p14:cNvPr>
                            <p14:cNvContentPartPr/>
                            <p14:nvPr/>
                          </p14:nvContentPartPr>
                          <p14:xfrm>
                            <a:off x="12966402" y="8384936"/>
                            <a:ext cx="42840" cy="468360"/>
                          </p14:xfrm>
                        </p:contentPart>
                      </mc:Choice>
                      <mc:Fallback xmlns="">
                        <p:pic>
                          <p:nvPicPr>
                            <p:cNvPr id="296" name="Ink 295">
                              <a:extLst>
                                <a:ext uri="{FF2B5EF4-FFF2-40B4-BE49-F238E27FC236}">
                                  <a16:creationId xmlns:a16="http://schemas.microsoft.com/office/drawing/2014/main" id="{B627416B-4D5E-4676-9BAD-AA98C9C3D831}"/>
                                </a:ext>
                              </a:extLst>
                            </p:cNvPr>
                            <p:cNvPicPr/>
                            <p:nvPr/>
                          </p:nvPicPr>
                          <p:blipFill>
                            <a:blip r:embed="rId15"/>
                            <a:stretch>
                              <a:fillRect/>
                            </a:stretch>
                          </p:blipFill>
                          <p:spPr>
                            <a:xfrm>
                              <a:off x="12945402" y="8363569"/>
                              <a:ext cx="84000" cy="51023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7" name="Ink 296">
                              <a:extLst>
                                <a:ext uri="{FF2B5EF4-FFF2-40B4-BE49-F238E27FC236}">
                                  <a16:creationId xmlns:a16="http://schemas.microsoft.com/office/drawing/2014/main" id="{F822D9E3-A913-4BD7-A4A4-FE73D150838F}"/>
                                </a:ext>
                              </a:extLst>
                            </p14:cNvPr>
                            <p14:cNvContentPartPr/>
                            <p14:nvPr/>
                          </p14:nvContentPartPr>
                          <p14:xfrm>
                            <a:off x="12952362" y="8331656"/>
                            <a:ext cx="326160" cy="307800"/>
                          </p14:xfrm>
                        </p:contentPart>
                      </mc:Choice>
                      <mc:Fallback xmlns="">
                        <p:pic>
                          <p:nvPicPr>
                            <p:cNvPr id="297" name="Ink 296">
                              <a:extLst>
                                <a:ext uri="{FF2B5EF4-FFF2-40B4-BE49-F238E27FC236}">
                                  <a16:creationId xmlns:a16="http://schemas.microsoft.com/office/drawing/2014/main" id="{F822D9E3-A913-4BD7-A4A4-FE73D150838F}"/>
                                </a:ext>
                              </a:extLst>
                            </p:cNvPr>
                            <p:cNvPicPr/>
                            <p:nvPr/>
                          </p:nvPicPr>
                          <p:blipFill>
                            <a:blip r:embed="rId17"/>
                            <a:stretch>
                              <a:fillRect/>
                            </a:stretch>
                          </p:blipFill>
                          <p:spPr>
                            <a:xfrm>
                              <a:off x="12931016" y="8310340"/>
                              <a:ext cx="367997" cy="34957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8" name="Ink 297">
                              <a:extLst>
                                <a:ext uri="{FF2B5EF4-FFF2-40B4-BE49-F238E27FC236}">
                                  <a16:creationId xmlns:a16="http://schemas.microsoft.com/office/drawing/2014/main" id="{76E3B4D8-4E81-4150-89E3-029891E2C2E9}"/>
                                </a:ext>
                              </a:extLst>
                            </p14:cNvPr>
                            <p14:cNvContentPartPr/>
                            <p14:nvPr/>
                          </p14:nvContentPartPr>
                          <p14:xfrm>
                            <a:off x="13313442" y="8571416"/>
                            <a:ext cx="188280" cy="233640"/>
                          </p14:xfrm>
                        </p:contentPart>
                      </mc:Choice>
                      <mc:Fallback xmlns="">
                        <p:pic>
                          <p:nvPicPr>
                            <p:cNvPr id="298" name="Ink 297">
                              <a:extLst>
                                <a:ext uri="{FF2B5EF4-FFF2-40B4-BE49-F238E27FC236}">
                                  <a16:creationId xmlns:a16="http://schemas.microsoft.com/office/drawing/2014/main" id="{76E3B4D8-4E81-4150-89E3-029891E2C2E9}"/>
                                </a:ext>
                              </a:extLst>
                            </p:cNvPr>
                            <p:cNvPicPr/>
                            <p:nvPr/>
                          </p:nvPicPr>
                          <p:blipFill>
                            <a:blip r:embed="rId19"/>
                            <a:stretch>
                              <a:fillRect/>
                            </a:stretch>
                          </p:blipFill>
                          <p:spPr>
                            <a:xfrm>
                              <a:off x="13292143" y="8550098"/>
                              <a:ext cx="230025" cy="27542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9" name="Ink 298">
                              <a:extLst>
                                <a:ext uri="{FF2B5EF4-FFF2-40B4-BE49-F238E27FC236}">
                                  <a16:creationId xmlns:a16="http://schemas.microsoft.com/office/drawing/2014/main" id="{74342D16-C1D7-45F5-A67C-C5C3111C0BA0}"/>
                                </a:ext>
                              </a:extLst>
                            </p14:cNvPr>
                            <p14:cNvContentPartPr/>
                            <p14:nvPr/>
                          </p14:nvContentPartPr>
                          <p14:xfrm>
                            <a:off x="13875762" y="8593376"/>
                            <a:ext cx="111960" cy="214560"/>
                          </p14:xfrm>
                        </p:contentPart>
                      </mc:Choice>
                      <mc:Fallback xmlns="">
                        <p:pic>
                          <p:nvPicPr>
                            <p:cNvPr id="299" name="Ink 298">
                              <a:extLst>
                                <a:ext uri="{FF2B5EF4-FFF2-40B4-BE49-F238E27FC236}">
                                  <a16:creationId xmlns:a16="http://schemas.microsoft.com/office/drawing/2014/main" id="{74342D16-C1D7-45F5-A67C-C5C3111C0BA0}"/>
                                </a:ext>
                              </a:extLst>
                            </p:cNvPr>
                            <p:cNvPicPr/>
                            <p:nvPr/>
                          </p:nvPicPr>
                          <p:blipFill>
                            <a:blip r:embed="rId21"/>
                            <a:stretch>
                              <a:fillRect/>
                            </a:stretch>
                          </p:blipFill>
                          <p:spPr>
                            <a:xfrm>
                              <a:off x="13854396" y="8572005"/>
                              <a:ext cx="153838" cy="256446"/>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0" name="Ink 299">
                              <a:extLst>
                                <a:ext uri="{FF2B5EF4-FFF2-40B4-BE49-F238E27FC236}">
                                  <a16:creationId xmlns:a16="http://schemas.microsoft.com/office/drawing/2014/main" id="{5B173686-5F43-4A11-9C76-442F9B0CD878}"/>
                                </a:ext>
                              </a:extLst>
                            </p14:cNvPr>
                            <p14:cNvContentPartPr/>
                            <p14:nvPr/>
                          </p14:nvContentPartPr>
                          <p14:xfrm>
                            <a:off x="13855602" y="8572856"/>
                            <a:ext cx="180360" cy="224640"/>
                          </p14:xfrm>
                        </p:contentPart>
                      </mc:Choice>
                      <mc:Fallback xmlns="">
                        <p:pic>
                          <p:nvPicPr>
                            <p:cNvPr id="300" name="Ink 299">
                              <a:extLst>
                                <a:ext uri="{FF2B5EF4-FFF2-40B4-BE49-F238E27FC236}">
                                  <a16:creationId xmlns:a16="http://schemas.microsoft.com/office/drawing/2014/main" id="{5B173686-5F43-4A11-9C76-442F9B0CD878}"/>
                                </a:ext>
                              </a:extLst>
                            </p:cNvPr>
                            <p:cNvPicPr/>
                            <p:nvPr/>
                          </p:nvPicPr>
                          <p:blipFill>
                            <a:blip r:embed="rId23"/>
                            <a:stretch>
                              <a:fillRect/>
                            </a:stretch>
                          </p:blipFill>
                          <p:spPr>
                            <a:xfrm>
                              <a:off x="13834232" y="8551502"/>
                              <a:ext cx="222245" cy="26649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1" name="Ink 300">
                              <a:extLst>
                                <a:ext uri="{FF2B5EF4-FFF2-40B4-BE49-F238E27FC236}">
                                  <a16:creationId xmlns:a16="http://schemas.microsoft.com/office/drawing/2014/main" id="{E251F78F-734E-4B90-BE4F-1CE3EDCAA5E7}"/>
                                </a:ext>
                              </a:extLst>
                            </p14:cNvPr>
                            <p14:cNvContentPartPr/>
                            <p14:nvPr/>
                          </p14:nvContentPartPr>
                          <p14:xfrm>
                            <a:off x="14077722" y="8587616"/>
                            <a:ext cx="273240" cy="443520"/>
                          </p14:xfrm>
                        </p:contentPart>
                      </mc:Choice>
                      <mc:Fallback xmlns="">
                        <p:pic>
                          <p:nvPicPr>
                            <p:cNvPr id="301" name="Ink 300">
                              <a:extLst>
                                <a:ext uri="{FF2B5EF4-FFF2-40B4-BE49-F238E27FC236}">
                                  <a16:creationId xmlns:a16="http://schemas.microsoft.com/office/drawing/2014/main" id="{E251F78F-734E-4B90-BE4F-1CE3EDCAA5E7}"/>
                                </a:ext>
                              </a:extLst>
                            </p:cNvPr>
                            <p:cNvPicPr/>
                            <p:nvPr/>
                          </p:nvPicPr>
                          <p:blipFill>
                            <a:blip r:embed="rId25"/>
                            <a:stretch>
                              <a:fillRect/>
                            </a:stretch>
                          </p:blipFill>
                          <p:spPr>
                            <a:xfrm>
                              <a:off x="14056375" y="8566252"/>
                              <a:ext cx="315080" cy="485394"/>
                            </a:xfrm>
                            <a:prstGeom prst="rect">
                              <a:avLst/>
                            </a:prstGeom>
                          </p:spPr>
                        </p:pic>
                      </mc:Fallback>
                    </mc:AlternateContent>
                  </p:grpSp>
                </p:grpSp>
              </p:grpSp>
              <p:grpSp>
                <p:nvGrpSpPr>
                  <p:cNvPr id="284" name="Group 283">
                    <a:extLst>
                      <a:ext uri="{FF2B5EF4-FFF2-40B4-BE49-F238E27FC236}">
                        <a16:creationId xmlns:a16="http://schemas.microsoft.com/office/drawing/2014/main" id="{F0090110-F258-49E4-AA52-D1CC74C40AE5}"/>
                      </a:ext>
                    </a:extLst>
                  </p:cNvPr>
                  <p:cNvGrpSpPr/>
                  <p:nvPr/>
                </p:nvGrpSpPr>
                <p:grpSpPr>
                  <a:xfrm>
                    <a:off x="10804776" y="6155311"/>
                    <a:ext cx="987394" cy="803520"/>
                    <a:chOff x="6534577" y="9831903"/>
                    <a:chExt cx="987394" cy="803520"/>
                  </a:xfrm>
                </p:grpSpPr>
                <mc:AlternateContent xmlns:mc="http://schemas.openxmlformats.org/markup-compatibility/2006" xmlns:p14="http://schemas.microsoft.com/office/powerpoint/2010/main">
                  <mc:Choice Requires="p14">
                    <p:contentPart p14:bwMode="auto" r:id="rId41">
                      <p14:nvContentPartPr>
                        <p14:cNvPr id="285" name="Ink 284">
                          <a:extLst>
                            <a:ext uri="{FF2B5EF4-FFF2-40B4-BE49-F238E27FC236}">
                              <a16:creationId xmlns:a16="http://schemas.microsoft.com/office/drawing/2014/main" id="{0BC8336F-BCC3-4EE1-AFA8-EB6DC10D407A}"/>
                            </a:ext>
                          </a:extLst>
                        </p14:cNvPr>
                        <p14:cNvContentPartPr/>
                        <p14:nvPr/>
                      </p14:nvContentPartPr>
                      <p14:xfrm>
                        <a:off x="6534577" y="9857463"/>
                        <a:ext cx="804240" cy="777960"/>
                      </p14:xfrm>
                    </p:contentPart>
                  </mc:Choice>
                  <mc:Fallback xmlns="">
                    <p:pic>
                      <p:nvPicPr>
                        <p:cNvPr id="285" name="Ink 284">
                          <a:extLst>
                            <a:ext uri="{FF2B5EF4-FFF2-40B4-BE49-F238E27FC236}">
                              <a16:creationId xmlns:a16="http://schemas.microsoft.com/office/drawing/2014/main" id="{0BC8336F-BCC3-4EE1-AFA8-EB6DC10D407A}"/>
                            </a:ext>
                          </a:extLst>
                        </p:cNvPr>
                        <p:cNvPicPr/>
                        <p:nvPr/>
                      </p:nvPicPr>
                      <p:blipFill>
                        <a:blip r:embed="rId27"/>
                        <a:stretch>
                          <a:fillRect/>
                        </a:stretch>
                      </p:blipFill>
                      <p:spPr>
                        <a:xfrm>
                          <a:off x="6513188" y="9836090"/>
                          <a:ext cx="846163" cy="81985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6" name="Ink 285">
                          <a:extLst>
                            <a:ext uri="{FF2B5EF4-FFF2-40B4-BE49-F238E27FC236}">
                              <a16:creationId xmlns:a16="http://schemas.microsoft.com/office/drawing/2014/main" id="{79FD1515-7FAB-4B90-83E4-B8BB5C0DBDFE}"/>
                            </a:ext>
                          </a:extLst>
                        </p14:cNvPr>
                        <p14:cNvContentPartPr/>
                        <p14:nvPr/>
                      </p14:nvContentPartPr>
                      <p14:xfrm>
                        <a:off x="7162417" y="9831903"/>
                        <a:ext cx="187200" cy="273600"/>
                      </p14:xfrm>
                    </p:contentPart>
                  </mc:Choice>
                  <mc:Fallback xmlns="">
                    <p:pic>
                      <p:nvPicPr>
                        <p:cNvPr id="286" name="Ink 285">
                          <a:extLst>
                            <a:ext uri="{FF2B5EF4-FFF2-40B4-BE49-F238E27FC236}">
                              <a16:creationId xmlns:a16="http://schemas.microsoft.com/office/drawing/2014/main" id="{79FD1515-7FAB-4B90-83E4-B8BB5C0DBDFE}"/>
                            </a:ext>
                          </a:extLst>
                        </p:cNvPr>
                        <p:cNvPicPr/>
                        <p:nvPr/>
                      </p:nvPicPr>
                      <p:blipFill>
                        <a:blip r:embed="rId29"/>
                        <a:stretch>
                          <a:fillRect/>
                        </a:stretch>
                      </p:blipFill>
                      <p:spPr>
                        <a:xfrm>
                          <a:off x="7141047" y="9810528"/>
                          <a:ext cx="229085" cy="315495"/>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7" name="Ink 286">
                          <a:extLst>
                            <a:ext uri="{FF2B5EF4-FFF2-40B4-BE49-F238E27FC236}">
                              <a16:creationId xmlns:a16="http://schemas.microsoft.com/office/drawing/2014/main" id="{CBDF1F34-8FC9-498E-AB4F-891CED02C0F5}"/>
                            </a:ext>
                          </a:extLst>
                        </p14:cNvPr>
                        <p14:cNvContentPartPr/>
                        <p14:nvPr/>
                      </p14:nvContentPartPr>
                      <p14:xfrm>
                        <a:off x="7339451" y="9844060"/>
                        <a:ext cx="182520" cy="291960"/>
                      </p14:xfrm>
                    </p:contentPart>
                  </mc:Choice>
                  <mc:Fallback xmlns="">
                    <p:pic>
                      <p:nvPicPr>
                        <p:cNvPr id="287" name="Ink 286">
                          <a:extLst>
                            <a:ext uri="{FF2B5EF4-FFF2-40B4-BE49-F238E27FC236}">
                              <a16:creationId xmlns:a16="http://schemas.microsoft.com/office/drawing/2014/main" id="{CBDF1F34-8FC9-498E-AB4F-891CED02C0F5}"/>
                            </a:ext>
                          </a:extLst>
                        </p:cNvPr>
                        <p:cNvPicPr/>
                        <p:nvPr/>
                      </p:nvPicPr>
                      <p:blipFill>
                        <a:blip r:embed="rId31"/>
                        <a:stretch>
                          <a:fillRect/>
                        </a:stretch>
                      </p:blipFill>
                      <p:spPr>
                        <a:xfrm>
                          <a:off x="7318129" y="9822718"/>
                          <a:ext cx="224312" cy="333791"/>
                        </a:xfrm>
                        <a:prstGeom prst="rect">
                          <a:avLst/>
                        </a:prstGeom>
                      </p:spPr>
                    </p:pic>
                  </mc:Fallback>
                </mc:AlternateContent>
              </p:grpSp>
            </p:grpSp>
            <p:pic>
              <p:nvPicPr>
                <p:cNvPr id="333" name="Picture 332" descr="Icon&#10;&#10;Description automatically generated">
                  <a:extLst>
                    <a:ext uri="{FF2B5EF4-FFF2-40B4-BE49-F238E27FC236}">
                      <a16:creationId xmlns:a16="http://schemas.microsoft.com/office/drawing/2014/main" id="{91B694C2-6411-4537-8E99-F1CEFA18378F}"/>
                    </a:ext>
                  </a:extLst>
                </p:cNvPr>
                <p:cNvPicPr>
                  <a:picLocks noChangeAspect="1"/>
                </p:cNvPicPr>
                <p:nvPr/>
              </p:nvPicPr>
              <p:blipFill>
                <a:blip r:embed="rId44"/>
                <a:stretch>
                  <a:fillRect/>
                </a:stretch>
              </p:blipFill>
              <p:spPr>
                <a:xfrm>
                  <a:off x="8515053" y="7163049"/>
                  <a:ext cx="1035118" cy="1035118"/>
                </a:xfrm>
                <a:prstGeom prst="rect">
                  <a:avLst/>
                </a:prstGeom>
              </p:spPr>
            </p:pic>
          </p:grpSp>
          <p:grpSp>
            <p:nvGrpSpPr>
              <p:cNvPr id="12" name="Group 11">
                <a:extLst>
                  <a:ext uri="{FF2B5EF4-FFF2-40B4-BE49-F238E27FC236}">
                    <a16:creationId xmlns:a16="http://schemas.microsoft.com/office/drawing/2014/main" id="{1D971112-FAC8-4DAC-9E62-2AC767B03E3F}"/>
                  </a:ext>
                </a:extLst>
              </p:cNvPr>
              <p:cNvGrpSpPr/>
              <p:nvPr/>
            </p:nvGrpSpPr>
            <p:grpSpPr>
              <a:xfrm>
                <a:off x="11195784" y="8695277"/>
                <a:ext cx="1729659" cy="1439191"/>
                <a:chOff x="8233592" y="3509320"/>
                <a:chExt cx="2476759" cy="2060828"/>
              </a:xfrm>
            </p:grpSpPr>
            <p:grpSp>
              <p:nvGrpSpPr>
                <p:cNvPr id="255" name="Group 254">
                  <a:extLst>
                    <a:ext uri="{FF2B5EF4-FFF2-40B4-BE49-F238E27FC236}">
                      <a16:creationId xmlns:a16="http://schemas.microsoft.com/office/drawing/2014/main" id="{8F95FCE8-A4EF-448C-B803-B819E4F2B926}"/>
                    </a:ext>
                  </a:extLst>
                </p:cNvPr>
                <p:cNvGrpSpPr/>
                <p:nvPr/>
              </p:nvGrpSpPr>
              <p:grpSpPr>
                <a:xfrm>
                  <a:off x="8233592" y="3509320"/>
                  <a:ext cx="2476759" cy="2060828"/>
                  <a:chOff x="8272073" y="4164778"/>
                  <a:chExt cx="4112292" cy="3421700"/>
                </a:xfrm>
              </p:grpSpPr>
              <p:grpSp>
                <p:nvGrpSpPr>
                  <p:cNvPr id="256" name="Group 255">
                    <a:extLst>
                      <a:ext uri="{FF2B5EF4-FFF2-40B4-BE49-F238E27FC236}">
                        <a16:creationId xmlns:a16="http://schemas.microsoft.com/office/drawing/2014/main" id="{D78A4DB5-5C26-40EE-9184-796D8DB84403}"/>
                      </a:ext>
                    </a:extLst>
                  </p:cNvPr>
                  <p:cNvGrpSpPr/>
                  <p:nvPr/>
                </p:nvGrpSpPr>
                <p:grpSpPr>
                  <a:xfrm>
                    <a:off x="8272073" y="4164778"/>
                    <a:ext cx="4112292" cy="3421700"/>
                    <a:chOff x="5988415" y="8440893"/>
                    <a:chExt cx="4112292" cy="3421700"/>
                  </a:xfrm>
                </p:grpSpPr>
                <p:sp>
                  <p:nvSpPr>
                    <p:cNvPr id="266" name="Rectangle 265">
                      <a:extLst>
                        <a:ext uri="{FF2B5EF4-FFF2-40B4-BE49-F238E27FC236}">
                          <a16:creationId xmlns:a16="http://schemas.microsoft.com/office/drawing/2014/main" id="{E5DE9CB2-0C3D-460F-A202-F6E19D429E40}"/>
                        </a:ext>
                      </a:extLst>
                    </p:cNvPr>
                    <p:cNvSpPr/>
                    <p:nvPr/>
                  </p:nvSpPr>
                  <p:spPr>
                    <a:xfrm>
                      <a:off x="5988415" y="8440893"/>
                      <a:ext cx="4112292" cy="342170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268" name="Picture 267">
                      <a:extLst>
                        <a:ext uri="{FF2B5EF4-FFF2-40B4-BE49-F238E27FC236}">
                          <a16:creationId xmlns:a16="http://schemas.microsoft.com/office/drawing/2014/main" id="{7F871598-FAE7-47BE-A678-975D032EBD17}"/>
                        </a:ext>
                      </a:extLst>
                    </p:cNvPr>
                    <p:cNvPicPr>
                      <a:picLocks noChangeAspect="1"/>
                    </p:cNvPicPr>
                    <p:nvPr/>
                  </p:nvPicPr>
                  <p:blipFill>
                    <a:blip r:embed="rId6"/>
                    <a:stretch>
                      <a:fillRect/>
                    </a:stretch>
                  </p:blipFill>
                  <p:spPr>
                    <a:xfrm>
                      <a:off x="6069081" y="8501591"/>
                      <a:ext cx="990721" cy="871356"/>
                    </a:xfrm>
                    <a:prstGeom prst="rect">
                      <a:avLst/>
                    </a:prstGeom>
                  </p:spPr>
                </p:pic>
                <p:grpSp>
                  <p:nvGrpSpPr>
                    <p:cNvPr id="269" name="Group 268">
                      <a:extLst>
                        <a:ext uri="{FF2B5EF4-FFF2-40B4-BE49-F238E27FC236}">
                          <a16:creationId xmlns:a16="http://schemas.microsoft.com/office/drawing/2014/main" id="{4184E806-921D-443A-8D57-77665AB1BA6E}"/>
                        </a:ext>
                      </a:extLst>
                    </p:cNvPr>
                    <p:cNvGrpSpPr/>
                    <p:nvPr/>
                  </p:nvGrpSpPr>
                  <p:grpSpPr>
                    <a:xfrm>
                      <a:off x="8134439" y="8451902"/>
                      <a:ext cx="1944000" cy="1678320"/>
                      <a:chOff x="6278038" y="8023999"/>
                      <a:chExt cx="1944000" cy="1678320"/>
                    </a:xfrm>
                  </p:grpSpPr>
                  <p:grpSp>
                    <p:nvGrpSpPr>
                      <p:cNvPr id="270" name="Group 269">
                        <a:extLst>
                          <a:ext uri="{FF2B5EF4-FFF2-40B4-BE49-F238E27FC236}">
                            <a16:creationId xmlns:a16="http://schemas.microsoft.com/office/drawing/2014/main" id="{ABCB3FA5-07E5-420E-B22B-F447C72B8427}"/>
                          </a:ext>
                        </a:extLst>
                      </p:cNvPr>
                      <p:cNvGrpSpPr/>
                      <p:nvPr/>
                    </p:nvGrpSpPr>
                    <p:grpSpPr>
                      <a:xfrm>
                        <a:off x="6278038" y="8023999"/>
                        <a:ext cx="1944000" cy="1678320"/>
                        <a:chOff x="6278038" y="8023999"/>
                        <a:chExt cx="1944000" cy="1678320"/>
                      </a:xfrm>
                    </p:grpSpPr>
                    <mc:AlternateContent xmlns:mc="http://schemas.openxmlformats.org/markup-compatibility/2006" xmlns:p14="http://schemas.microsoft.com/office/powerpoint/2010/main">
                      <mc:Choice Requires="p14">
                        <p:contentPart p14:bwMode="auto" r:id="rId45">
                          <p14:nvContentPartPr>
                            <p14:cNvPr id="280" name="Ink 279">
                              <a:extLst>
                                <a:ext uri="{FF2B5EF4-FFF2-40B4-BE49-F238E27FC236}">
                                  <a16:creationId xmlns:a16="http://schemas.microsoft.com/office/drawing/2014/main" id="{BFC8D36D-F5F3-4DCC-BA06-1BBB45761AAE}"/>
                                </a:ext>
                              </a:extLst>
                            </p14:cNvPr>
                            <p14:cNvContentPartPr/>
                            <p14:nvPr/>
                          </p14:nvContentPartPr>
                          <p14:xfrm>
                            <a:off x="6278038" y="8023999"/>
                            <a:ext cx="38880" cy="1625760"/>
                          </p14:xfrm>
                        </p:contentPart>
                      </mc:Choice>
                      <mc:Fallback xmlns="">
                        <p:pic>
                          <p:nvPicPr>
                            <p:cNvPr id="280" name="Ink 279">
                              <a:extLst>
                                <a:ext uri="{FF2B5EF4-FFF2-40B4-BE49-F238E27FC236}">
                                  <a16:creationId xmlns:a16="http://schemas.microsoft.com/office/drawing/2014/main" id="{BFC8D36D-F5F3-4DCC-BA06-1BBB45761AAE}"/>
                                </a:ext>
                              </a:extLst>
                            </p:cNvPr>
                            <p:cNvPicPr/>
                            <p:nvPr/>
                          </p:nvPicPr>
                          <p:blipFill>
                            <a:blip r:embed="rId8"/>
                            <a:stretch>
                              <a:fillRect/>
                            </a:stretch>
                          </p:blipFill>
                          <p:spPr>
                            <a:xfrm>
                              <a:off x="6256908" y="8002607"/>
                              <a:ext cx="80296" cy="166768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1" name="Ink 280">
                              <a:extLst>
                                <a:ext uri="{FF2B5EF4-FFF2-40B4-BE49-F238E27FC236}">
                                  <a16:creationId xmlns:a16="http://schemas.microsoft.com/office/drawing/2014/main" id="{995994F1-5BB5-4F2C-A334-48380E0F6F2E}"/>
                                </a:ext>
                              </a:extLst>
                            </p14:cNvPr>
                            <p14:cNvContentPartPr/>
                            <p14:nvPr/>
                          </p14:nvContentPartPr>
                          <p14:xfrm>
                            <a:off x="6319078" y="9649399"/>
                            <a:ext cx="1902960" cy="52920"/>
                          </p14:xfrm>
                        </p:contentPart>
                      </mc:Choice>
                      <mc:Fallback xmlns="">
                        <p:pic>
                          <p:nvPicPr>
                            <p:cNvPr id="281" name="Ink 280">
                              <a:extLst>
                                <a:ext uri="{FF2B5EF4-FFF2-40B4-BE49-F238E27FC236}">
                                  <a16:creationId xmlns:a16="http://schemas.microsoft.com/office/drawing/2014/main" id="{995994F1-5BB5-4F2C-A334-48380E0F6F2E}"/>
                                </a:ext>
                              </a:extLst>
                            </p:cNvPr>
                            <p:cNvPicPr/>
                            <p:nvPr/>
                          </p:nvPicPr>
                          <p:blipFill>
                            <a:blip r:embed="rId10"/>
                            <a:stretch>
                              <a:fillRect/>
                            </a:stretch>
                          </p:blipFill>
                          <p:spPr>
                            <a:xfrm>
                              <a:off x="6297687" y="9628060"/>
                              <a:ext cx="1944887" cy="94744"/>
                            </a:xfrm>
                            <a:prstGeom prst="rect">
                              <a:avLst/>
                            </a:prstGeom>
                          </p:spPr>
                        </p:pic>
                      </mc:Fallback>
                    </mc:AlternateContent>
                  </p:grpSp>
                  <p:pic>
                    <p:nvPicPr>
                      <p:cNvPr id="271" name="Picture 270">
                        <a:extLst>
                          <a:ext uri="{FF2B5EF4-FFF2-40B4-BE49-F238E27FC236}">
                            <a16:creationId xmlns:a16="http://schemas.microsoft.com/office/drawing/2014/main" id="{10FDFCDA-9881-4087-9EC7-71272A64B856}"/>
                          </a:ext>
                        </a:extLst>
                      </p:cNvPr>
                      <p:cNvPicPr>
                        <a:picLocks noChangeAspect="1"/>
                      </p:cNvPicPr>
                      <p:nvPr/>
                    </p:nvPicPr>
                    <p:blipFill>
                      <a:blip r:embed="rId11"/>
                      <a:stretch>
                        <a:fillRect/>
                      </a:stretch>
                    </p:blipFill>
                    <p:spPr>
                      <a:xfrm>
                        <a:off x="6715394" y="8836879"/>
                        <a:ext cx="1005927" cy="737680"/>
                      </a:xfrm>
                      <a:prstGeom prst="rect">
                        <a:avLst/>
                      </a:prstGeom>
                    </p:spPr>
                  </p:pic>
                  <p:grpSp>
                    <p:nvGrpSpPr>
                      <p:cNvPr id="272" name="Group 271">
                        <a:extLst>
                          <a:ext uri="{FF2B5EF4-FFF2-40B4-BE49-F238E27FC236}">
                            <a16:creationId xmlns:a16="http://schemas.microsoft.com/office/drawing/2014/main" id="{E70493C6-AFAD-4B71-BF8C-A8B9B7853557}"/>
                          </a:ext>
                        </a:extLst>
                      </p:cNvPr>
                      <p:cNvGrpSpPr/>
                      <p:nvPr/>
                    </p:nvGrpSpPr>
                    <p:grpSpPr>
                      <a:xfrm>
                        <a:off x="6551476" y="8172161"/>
                        <a:ext cx="1398600" cy="699480"/>
                        <a:chOff x="12952362" y="8331656"/>
                        <a:chExt cx="1398600" cy="699480"/>
                      </a:xfrm>
                    </p:grpSpPr>
                    <mc:AlternateContent xmlns:mc="http://schemas.openxmlformats.org/markup-compatibility/2006" xmlns:p14="http://schemas.microsoft.com/office/powerpoint/2010/main">
                      <mc:Choice Requires="p14">
                        <p:contentPart p14:bwMode="auto" r:id="rId47">
                          <p14:nvContentPartPr>
                            <p14:cNvPr id="273" name="Ink 272">
                              <a:extLst>
                                <a:ext uri="{FF2B5EF4-FFF2-40B4-BE49-F238E27FC236}">
                                  <a16:creationId xmlns:a16="http://schemas.microsoft.com/office/drawing/2014/main" id="{AADD2A4E-AF7B-4C0D-90C2-F7464B4261E3}"/>
                                </a:ext>
                              </a:extLst>
                            </p14:cNvPr>
                            <p14:cNvContentPartPr/>
                            <p14:nvPr/>
                          </p14:nvContentPartPr>
                          <p14:xfrm>
                            <a:off x="13587042" y="8582936"/>
                            <a:ext cx="190800" cy="232200"/>
                          </p14:xfrm>
                        </p:contentPart>
                      </mc:Choice>
                      <mc:Fallback xmlns="">
                        <p:pic>
                          <p:nvPicPr>
                            <p:cNvPr id="273" name="Ink 272">
                              <a:extLst>
                                <a:ext uri="{FF2B5EF4-FFF2-40B4-BE49-F238E27FC236}">
                                  <a16:creationId xmlns:a16="http://schemas.microsoft.com/office/drawing/2014/main" id="{AADD2A4E-AF7B-4C0D-90C2-F7464B4261E3}"/>
                                </a:ext>
                              </a:extLst>
                            </p:cNvPr>
                            <p:cNvPicPr/>
                            <p:nvPr/>
                          </p:nvPicPr>
                          <p:blipFill>
                            <a:blip r:embed="rId13"/>
                            <a:stretch>
                              <a:fillRect/>
                            </a:stretch>
                          </p:blipFill>
                          <p:spPr>
                            <a:xfrm>
                              <a:off x="13565747" y="8561594"/>
                              <a:ext cx="232538" cy="27403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4" name="Ink 273">
                              <a:extLst>
                                <a:ext uri="{FF2B5EF4-FFF2-40B4-BE49-F238E27FC236}">
                                  <a16:creationId xmlns:a16="http://schemas.microsoft.com/office/drawing/2014/main" id="{F4F7D640-C514-40B5-B7DF-13892C9BE233}"/>
                                </a:ext>
                              </a:extLst>
                            </p14:cNvPr>
                            <p14:cNvContentPartPr/>
                            <p14:nvPr/>
                          </p14:nvContentPartPr>
                          <p14:xfrm>
                            <a:off x="12966402" y="8384936"/>
                            <a:ext cx="42840" cy="468360"/>
                          </p14:xfrm>
                        </p:contentPart>
                      </mc:Choice>
                      <mc:Fallback xmlns="">
                        <p:pic>
                          <p:nvPicPr>
                            <p:cNvPr id="274" name="Ink 273">
                              <a:extLst>
                                <a:ext uri="{FF2B5EF4-FFF2-40B4-BE49-F238E27FC236}">
                                  <a16:creationId xmlns:a16="http://schemas.microsoft.com/office/drawing/2014/main" id="{F4F7D640-C514-40B5-B7DF-13892C9BE233}"/>
                                </a:ext>
                              </a:extLst>
                            </p:cNvPr>
                            <p:cNvPicPr/>
                            <p:nvPr/>
                          </p:nvPicPr>
                          <p:blipFill>
                            <a:blip r:embed="rId15"/>
                            <a:stretch>
                              <a:fillRect/>
                            </a:stretch>
                          </p:blipFill>
                          <p:spPr>
                            <a:xfrm>
                              <a:off x="12945402" y="8363569"/>
                              <a:ext cx="84000" cy="510239"/>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5" name="Ink 274">
                              <a:extLst>
                                <a:ext uri="{FF2B5EF4-FFF2-40B4-BE49-F238E27FC236}">
                                  <a16:creationId xmlns:a16="http://schemas.microsoft.com/office/drawing/2014/main" id="{56433B0A-15F8-42DC-8AF9-899E7C1B8D5D}"/>
                                </a:ext>
                              </a:extLst>
                            </p14:cNvPr>
                            <p14:cNvContentPartPr/>
                            <p14:nvPr/>
                          </p14:nvContentPartPr>
                          <p14:xfrm>
                            <a:off x="12952362" y="8331656"/>
                            <a:ext cx="326160" cy="307800"/>
                          </p14:xfrm>
                        </p:contentPart>
                      </mc:Choice>
                      <mc:Fallback xmlns="">
                        <p:pic>
                          <p:nvPicPr>
                            <p:cNvPr id="275" name="Ink 274">
                              <a:extLst>
                                <a:ext uri="{FF2B5EF4-FFF2-40B4-BE49-F238E27FC236}">
                                  <a16:creationId xmlns:a16="http://schemas.microsoft.com/office/drawing/2014/main" id="{56433B0A-15F8-42DC-8AF9-899E7C1B8D5D}"/>
                                </a:ext>
                              </a:extLst>
                            </p:cNvPr>
                            <p:cNvPicPr/>
                            <p:nvPr/>
                          </p:nvPicPr>
                          <p:blipFill>
                            <a:blip r:embed="rId17"/>
                            <a:stretch>
                              <a:fillRect/>
                            </a:stretch>
                          </p:blipFill>
                          <p:spPr>
                            <a:xfrm>
                              <a:off x="12931016" y="8310340"/>
                              <a:ext cx="367997" cy="34957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6" name="Ink 275">
                              <a:extLst>
                                <a:ext uri="{FF2B5EF4-FFF2-40B4-BE49-F238E27FC236}">
                                  <a16:creationId xmlns:a16="http://schemas.microsoft.com/office/drawing/2014/main" id="{214406CD-3EE1-47A7-9ADD-64763F0CEE8F}"/>
                                </a:ext>
                              </a:extLst>
                            </p14:cNvPr>
                            <p14:cNvContentPartPr/>
                            <p14:nvPr/>
                          </p14:nvContentPartPr>
                          <p14:xfrm>
                            <a:off x="13313442" y="8571416"/>
                            <a:ext cx="188280" cy="233640"/>
                          </p14:xfrm>
                        </p:contentPart>
                      </mc:Choice>
                      <mc:Fallback xmlns="">
                        <p:pic>
                          <p:nvPicPr>
                            <p:cNvPr id="276" name="Ink 275">
                              <a:extLst>
                                <a:ext uri="{FF2B5EF4-FFF2-40B4-BE49-F238E27FC236}">
                                  <a16:creationId xmlns:a16="http://schemas.microsoft.com/office/drawing/2014/main" id="{214406CD-3EE1-47A7-9ADD-64763F0CEE8F}"/>
                                </a:ext>
                              </a:extLst>
                            </p:cNvPr>
                            <p:cNvPicPr/>
                            <p:nvPr/>
                          </p:nvPicPr>
                          <p:blipFill>
                            <a:blip r:embed="rId19"/>
                            <a:stretch>
                              <a:fillRect/>
                            </a:stretch>
                          </p:blipFill>
                          <p:spPr>
                            <a:xfrm>
                              <a:off x="13292143" y="8550098"/>
                              <a:ext cx="230025" cy="275422"/>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7" name="Ink 276">
                              <a:extLst>
                                <a:ext uri="{FF2B5EF4-FFF2-40B4-BE49-F238E27FC236}">
                                  <a16:creationId xmlns:a16="http://schemas.microsoft.com/office/drawing/2014/main" id="{D32388D6-6532-4D69-A236-14F51FB76612}"/>
                                </a:ext>
                              </a:extLst>
                            </p14:cNvPr>
                            <p14:cNvContentPartPr/>
                            <p14:nvPr/>
                          </p14:nvContentPartPr>
                          <p14:xfrm>
                            <a:off x="13875762" y="8593376"/>
                            <a:ext cx="111960" cy="214560"/>
                          </p14:xfrm>
                        </p:contentPart>
                      </mc:Choice>
                      <mc:Fallback xmlns="">
                        <p:pic>
                          <p:nvPicPr>
                            <p:cNvPr id="277" name="Ink 276">
                              <a:extLst>
                                <a:ext uri="{FF2B5EF4-FFF2-40B4-BE49-F238E27FC236}">
                                  <a16:creationId xmlns:a16="http://schemas.microsoft.com/office/drawing/2014/main" id="{D32388D6-6532-4D69-A236-14F51FB76612}"/>
                                </a:ext>
                              </a:extLst>
                            </p:cNvPr>
                            <p:cNvPicPr/>
                            <p:nvPr/>
                          </p:nvPicPr>
                          <p:blipFill>
                            <a:blip r:embed="rId21"/>
                            <a:stretch>
                              <a:fillRect/>
                            </a:stretch>
                          </p:blipFill>
                          <p:spPr>
                            <a:xfrm>
                              <a:off x="13854396" y="8572005"/>
                              <a:ext cx="153838" cy="25644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8" name="Ink 277">
                              <a:extLst>
                                <a:ext uri="{FF2B5EF4-FFF2-40B4-BE49-F238E27FC236}">
                                  <a16:creationId xmlns:a16="http://schemas.microsoft.com/office/drawing/2014/main" id="{39C9754A-8D2C-4721-9240-D808B541EABD}"/>
                                </a:ext>
                              </a:extLst>
                            </p14:cNvPr>
                            <p14:cNvContentPartPr/>
                            <p14:nvPr/>
                          </p14:nvContentPartPr>
                          <p14:xfrm>
                            <a:off x="13855602" y="8572856"/>
                            <a:ext cx="180360" cy="224640"/>
                          </p14:xfrm>
                        </p:contentPart>
                      </mc:Choice>
                      <mc:Fallback xmlns="">
                        <p:pic>
                          <p:nvPicPr>
                            <p:cNvPr id="278" name="Ink 277">
                              <a:extLst>
                                <a:ext uri="{FF2B5EF4-FFF2-40B4-BE49-F238E27FC236}">
                                  <a16:creationId xmlns:a16="http://schemas.microsoft.com/office/drawing/2014/main" id="{39C9754A-8D2C-4721-9240-D808B541EABD}"/>
                                </a:ext>
                              </a:extLst>
                            </p:cNvPr>
                            <p:cNvPicPr/>
                            <p:nvPr/>
                          </p:nvPicPr>
                          <p:blipFill>
                            <a:blip r:embed="rId23"/>
                            <a:stretch>
                              <a:fillRect/>
                            </a:stretch>
                          </p:blipFill>
                          <p:spPr>
                            <a:xfrm>
                              <a:off x="13834232" y="8551502"/>
                              <a:ext cx="222245" cy="26649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9" name="Ink 278">
                              <a:extLst>
                                <a:ext uri="{FF2B5EF4-FFF2-40B4-BE49-F238E27FC236}">
                                  <a16:creationId xmlns:a16="http://schemas.microsoft.com/office/drawing/2014/main" id="{589DB775-D76C-4478-AAA9-6A800EB5B775}"/>
                                </a:ext>
                              </a:extLst>
                            </p14:cNvPr>
                            <p14:cNvContentPartPr/>
                            <p14:nvPr/>
                          </p14:nvContentPartPr>
                          <p14:xfrm>
                            <a:off x="14077722" y="8587616"/>
                            <a:ext cx="273240" cy="443520"/>
                          </p14:xfrm>
                        </p:contentPart>
                      </mc:Choice>
                      <mc:Fallback xmlns="">
                        <p:pic>
                          <p:nvPicPr>
                            <p:cNvPr id="279" name="Ink 278">
                              <a:extLst>
                                <a:ext uri="{FF2B5EF4-FFF2-40B4-BE49-F238E27FC236}">
                                  <a16:creationId xmlns:a16="http://schemas.microsoft.com/office/drawing/2014/main" id="{589DB775-D76C-4478-AAA9-6A800EB5B775}"/>
                                </a:ext>
                              </a:extLst>
                            </p:cNvPr>
                            <p:cNvPicPr/>
                            <p:nvPr/>
                          </p:nvPicPr>
                          <p:blipFill>
                            <a:blip r:embed="rId25"/>
                            <a:stretch>
                              <a:fillRect/>
                            </a:stretch>
                          </p:blipFill>
                          <p:spPr>
                            <a:xfrm>
                              <a:off x="14056375" y="8566252"/>
                              <a:ext cx="315080" cy="485394"/>
                            </a:xfrm>
                            <a:prstGeom prst="rect">
                              <a:avLst/>
                            </a:prstGeom>
                          </p:spPr>
                        </p:pic>
                      </mc:Fallback>
                    </mc:AlternateContent>
                  </p:grpSp>
                </p:grpSp>
              </p:grpSp>
              <p:grpSp>
                <p:nvGrpSpPr>
                  <p:cNvPr id="257" name="Group 256">
                    <a:extLst>
                      <a:ext uri="{FF2B5EF4-FFF2-40B4-BE49-F238E27FC236}">
                        <a16:creationId xmlns:a16="http://schemas.microsoft.com/office/drawing/2014/main" id="{3027E011-EE4A-4AFE-9971-BBB250815230}"/>
                      </a:ext>
                    </a:extLst>
                  </p:cNvPr>
                  <p:cNvGrpSpPr/>
                  <p:nvPr/>
                </p:nvGrpSpPr>
                <p:grpSpPr>
                  <a:xfrm>
                    <a:off x="10804776" y="6155311"/>
                    <a:ext cx="987394" cy="803520"/>
                    <a:chOff x="6534577" y="9831903"/>
                    <a:chExt cx="987394" cy="803520"/>
                  </a:xfrm>
                </p:grpSpPr>
                <mc:AlternateContent xmlns:mc="http://schemas.openxmlformats.org/markup-compatibility/2006" xmlns:p14="http://schemas.microsoft.com/office/powerpoint/2010/main">
                  <mc:Choice Requires="p14">
                    <p:contentPart p14:bwMode="auto" r:id="rId54">
                      <p14:nvContentPartPr>
                        <p14:cNvPr id="261" name="Ink 260">
                          <a:extLst>
                            <a:ext uri="{FF2B5EF4-FFF2-40B4-BE49-F238E27FC236}">
                              <a16:creationId xmlns:a16="http://schemas.microsoft.com/office/drawing/2014/main" id="{8263062B-8887-493A-AF8B-B2AAA0F0958E}"/>
                            </a:ext>
                          </a:extLst>
                        </p14:cNvPr>
                        <p14:cNvContentPartPr/>
                        <p14:nvPr/>
                      </p14:nvContentPartPr>
                      <p14:xfrm>
                        <a:off x="6534577" y="9857463"/>
                        <a:ext cx="804240" cy="777960"/>
                      </p14:xfrm>
                    </p:contentPart>
                  </mc:Choice>
                  <mc:Fallback xmlns="">
                    <p:pic>
                      <p:nvPicPr>
                        <p:cNvPr id="261" name="Ink 260">
                          <a:extLst>
                            <a:ext uri="{FF2B5EF4-FFF2-40B4-BE49-F238E27FC236}">
                              <a16:creationId xmlns:a16="http://schemas.microsoft.com/office/drawing/2014/main" id="{8263062B-8887-493A-AF8B-B2AAA0F0958E}"/>
                            </a:ext>
                          </a:extLst>
                        </p:cNvPr>
                        <p:cNvPicPr/>
                        <p:nvPr/>
                      </p:nvPicPr>
                      <p:blipFill>
                        <a:blip r:embed="rId27"/>
                        <a:stretch>
                          <a:fillRect/>
                        </a:stretch>
                      </p:blipFill>
                      <p:spPr>
                        <a:xfrm>
                          <a:off x="6513188" y="9836090"/>
                          <a:ext cx="846163" cy="81985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4" name="Ink 263">
                          <a:extLst>
                            <a:ext uri="{FF2B5EF4-FFF2-40B4-BE49-F238E27FC236}">
                              <a16:creationId xmlns:a16="http://schemas.microsoft.com/office/drawing/2014/main" id="{61649FC8-2B17-44D4-85FF-EAF490DD164F}"/>
                            </a:ext>
                          </a:extLst>
                        </p14:cNvPr>
                        <p14:cNvContentPartPr/>
                        <p14:nvPr/>
                      </p14:nvContentPartPr>
                      <p14:xfrm>
                        <a:off x="7162417" y="9831903"/>
                        <a:ext cx="187200" cy="273600"/>
                      </p14:xfrm>
                    </p:contentPart>
                  </mc:Choice>
                  <mc:Fallback xmlns="">
                    <p:pic>
                      <p:nvPicPr>
                        <p:cNvPr id="264" name="Ink 263">
                          <a:extLst>
                            <a:ext uri="{FF2B5EF4-FFF2-40B4-BE49-F238E27FC236}">
                              <a16:creationId xmlns:a16="http://schemas.microsoft.com/office/drawing/2014/main" id="{61649FC8-2B17-44D4-85FF-EAF490DD164F}"/>
                            </a:ext>
                          </a:extLst>
                        </p:cNvPr>
                        <p:cNvPicPr/>
                        <p:nvPr/>
                      </p:nvPicPr>
                      <p:blipFill>
                        <a:blip r:embed="rId29"/>
                        <a:stretch>
                          <a:fillRect/>
                        </a:stretch>
                      </p:blipFill>
                      <p:spPr>
                        <a:xfrm>
                          <a:off x="7141047" y="9810528"/>
                          <a:ext cx="229085" cy="31549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5" name="Ink 264">
                          <a:extLst>
                            <a:ext uri="{FF2B5EF4-FFF2-40B4-BE49-F238E27FC236}">
                              <a16:creationId xmlns:a16="http://schemas.microsoft.com/office/drawing/2014/main" id="{F3D49718-D15B-4767-B2AF-2F32BC21A81C}"/>
                            </a:ext>
                          </a:extLst>
                        </p14:cNvPr>
                        <p14:cNvContentPartPr/>
                        <p14:nvPr/>
                      </p14:nvContentPartPr>
                      <p14:xfrm>
                        <a:off x="7339451" y="9844060"/>
                        <a:ext cx="182520" cy="291960"/>
                      </p14:xfrm>
                    </p:contentPart>
                  </mc:Choice>
                  <mc:Fallback xmlns="">
                    <p:pic>
                      <p:nvPicPr>
                        <p:cNvPr id="265" name="Ink 264">
                          <a:extLst>
                            <a:ext uri="{FF2B5EF4-FFF2-40B4-BE49-F238E27FC236}">
                              <a16:creationId xmlns:a16="http://schemas.microsoft.com/office/drawing/2014/main" id="{F3D49718-D15B-4767-B2AF-2F32BC21A81C}"/>
                            </a:ext>
                          </a:extLst>
                        </p:cNvPr>
                        <p:cNvPicPr/>
                        <p:nvPr/>
                      </p:nvPicPr>
                      <p:blipFill>
                        <a:blip r:embed="rId31"/>
                        <a:stretch>
                          <a:fillRect/>
                        </a:stretch>
                      </p:blipFill>
                      <p:spPr>
                        <a:xfrm>
                          <a:off x="7318129" y="9822718"/>
                          <a:ext cx="224312" cy="333791"/>
                        </a:xfrm>
                        <a:prstGeom prst="rect">
                          <a:avLst/>
                        </a:prstGeom>
                      </p:spPr>
                    </p:pic>
                  </mc:Fallback>
                </mc:AlternateContent>
              </p:grpSp>
            </p:grpSp>
            <p:pic>
              <p:nvPicPr>
                <p:cNvPr id="338" name="Picture 337" descr="Icon&#10;&#10;Description automatically generated">
                  <a:extLst>
                    <a:ext uri="{FF2B5EF4-FFF2-40B4-BE49-F238E27FC236}">
                      <a16:creationId xmlns:a16="http://schemas.microsoft.com/office/drawing/2014/main" id="{B7369354-76A8-4F4D-A351-6309C4978BB6}"/>
                    </a:ext>
                  </a:extLst>
                </p:cNvPr>
                <p:cNvPicPr>
                  <a:picLocks noChangeAspect="1"/>
                </p:cNvPicPr>
                <p:nvPr/>
              </p:nvPicPr>
              <p:blipFill>
                <a:blip r:embed="rId57"/>
                <a:stretch>
                  <a:fillRect/>
                </a:stretch>
              </p:blipFill>
              <p:spPr>
                <a:xfrm>
                  <a:off x="8406027" y="4471597"/>
                  <a:ext cx="1040988" cy="1040988"/>
                </a:xfrm>
                <a:prstGeom prst="rect">
                  <a:avLst/>
                </a:prstGeom>
              </p:spPr>
            </p:pic>
          </p:grpSp>
          <p:grpSp>
            <p:nvGrpSpPr>
              <p:cNvPr id="14" name="Group 13">
                <a:extLst>
                  <a:ext uri="{FF2B5EF4-FFF2-40B4-BE49-F238E27FC236}">
                    <a16:creationId xmlns:a16="http://schemas.microsoft.com/office/drawing/2014/main" id="{8E28D388-C368-4790-B354-AB9808C92D4A}"/>
                  </a:ext>
                </a:extLst>
              </p:cNvPr>
              <p:cNvGrpSpPr/>
              <p:nvPr/>
            </p:nvGrpSpPr>
            <p:grpSpPr>
              <a:xfrm>
                <a:off x="11223940" y="6766941"/>
                <a:ext cx="1729659" cy="1439191"/>
                <a:chOff x="8233592" y="8833136"/>
                <a:chExt cx="2476759" cy="2060828"/>
              </a:xfrm>
            </p:grpSpPr>
            <p:grpSp>
              <p:nvGrpSpPr>
                <p:cNvPr id="304" name="Group 303">
                  <a:extLst>
                    <a:ext uri="{FF2B5EF4-FFF2-40B4-BE49-F238E27FC236}">
                      <a16:creationId xmlns:a16="http://schemas.microsoft.com/office/drawing/2014/main" id="{8C505021-D5EA-442F-9788-106FD80DD3C2}"/>
                    </a:ext>
                  </a:extLst>
                </p:cNvPr>
                <p:cNvGrpSpPr/>
                <p:nvPr/>
              </p:nvGrpSpPr>
              <p:grpSpPr>
                <a:xfrm>
                  <a:off x="8233592" y="8833136"/>
                  <a:ext cx="2476759" cy="2060828"/>
                  <a:chOff x="8272073" y="4164778"/>
                  <a:chExt cx="4112292" cy="3421700"/>
                </a:xfrm>
              </p:grpSpPr>
              <p:grpSp>
                <p:nvGrpSpPr>
                  <p:cNvPr id="305" name="Group 304">
                    <a:extLst>
                      <a:ext uri="{FF2B5EF4-FFF2-40B4-BE49-F238E27FC236}">
                        <a16:creationId xmlns:a16="http://schemas.microsoft.com/office/drawing/2014/main" id="{779E0D64-AB4B-43C8-B712-011651BAF3A5}"/>
                      </a:ext>
                    </a:extLst>
                  </p:cNvPr>
                  <p:cNvGrpSpPr/>
                  <p:nvPr/>
                </p:nvGrpSpPr>
                <p:grpSpPr>
                  <a:xfrm>
                    <a:off x="8272073" y="4164778"/>
                    <a:ext cx="4112292" cy="3421700"/>
                    <a:chOff x="5988415" y="8440893"/>
                    <a:chExt cx="4112292" cy="3421700"/>
                  </a:xfrm>
                </p:grpSpPr>
                <p:sp>
                  <p:nvSpPr>
                    <p:cNvPr id="316" name="Rectangle 315">
                      <a:extLst>
                        <a:ext uri="{FF2B5EF4-FFF2-40B4-BE49-F238E27FC236}">
                          <a16:creationId xmlns:a16="http://schemas.microsoft.com/office/drawing/2014/main" id="{572FA903-0FBA-4294-BC0C-EE1EDA9FC341}"/>
                        </a:ext>
                      </a:extLst>
                    </p:cNvPr>
                    <p:cNvSpPr/>
                    <p:nvPr/>
                  </p:nvSpPr>
                  <p:spPr>
                    <a:xfrm>
                      <a:off x="5988415" y="8440893"/>
                      <a:ext cx="4112292" cy="342170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318" name="Picture 317">
                      <a:extLst>
                        <a:ext uri="{FF2B5EF4-FFF2-40B4-BE49-F238E27FC236}">
                          <a16:creationId xmlns:a16="http://schemas.microsoft.com/office/drawing/2014/main" id="{9C5EB0F2-DFB6-49E5-9785-45E21718C9C5}"/>
                        </a:ext>
                      </a:extLst>
                    </p:cNvPr>
                    <p:cNvPicPr>
                      <a:picLocks noChangeAspect="1"/>
                    </p:cNvPicPr>
                    <p:nvPr/>
                  </p:nvPicPr>
                  <p:blipFill>
                    <a:blip r:embed="rId6"/>
                    <a:stretch>
                      <a:fillRect/>
                    </a:stretch>
                  </p:blipFill>
                  <p:spPr>
                    <a:xfrm>
                      <a:off x="6069081" y="8501591"/>
                      <a:ext cx="990721" cy="871356"/>
                    </a:xfrm>
                    <a:prstGeom prst="rect">
                      <a:avLst/>
                    </a:prstGeom>
                  </p:spPr>
                </p:pic>
                <p:grpSp>
                  <p:nvGrpSpPr>
                    <p:cNvPr id="319" name="Group 318">
                      <a:extLst>
                        <a:ext uri="{FF2B5EF4-FFF2-40B4-BE49-F238E27FC236}">
                          <a16:creationId xmlns:a16="http://schemas.microsoft.com/office/drawing/2014/main" id="{12766766-9E3C-4536-A69E-945049E32F58}"/>
                        </a:ext>
                      </a:extLst>
                    </p:cNvPr>
                    <p:cNvGrpSpPr/>
                    <p:nvPr/>
                  </p:nvGrpSpPr>
                  <p:grpSpPr>
                    <a:xfrm>
                      <a:off x="8134439" y="8451902"/>
                      <a:ext cx="1944000" cy="1678320"/>
                      <a:chOff x="6278038" y="8023999"/>
                      <a:chExt cx="1944000" cy="1678320"/>
                    </a:xfrm>
                  </p:grpSpPr>
                  <p:grpSp>
                    <p:nvGrpSpPr>
                      <p:cNvPr id="320" name="Group 319">
                        <a:extLst>
                          <a:ext uri="{FF2B5EF4-FFF2-40B4-BE49-F238E27FC236}">
                            <a16:creationId xmlns:a16="http://schemas.microsoft.com/office/drawing/2014/main" id="{C1290FC0-C847-4957-9969-9869AD09FFC4}"/>
                          </a:ext>
                        </a:extLst>
                      </p:cNvPr>
                      <p:cNvGrpSpPr/>
                      <p:nvPr/>
                    </p:nvGrpSpPr>
                    <p:grpSpPr>
                      <a:xfrm>
                        <a:off x="6278038" y="8023999"/>
                        <a:ext cx="1944000" cy="1678320"/>
                        <a:chOff x="6278038" y="8023999"/>
                        <a:chExt cx="1944000" cy="1678320"/>
                      </a:xfrm>
                    </p:grpSpPr>
                    <mc:AlternateContent xmlns:mc="http://schemas.openxmlformats.org/markup-compatibility/2006" xmlns:p14="http://schemas.microsoft.com/office/powerpoint/2010/main">
                      <mc:Choice Requires="p14">
                        <p:contentPart p14:bwMode="auto" r:id="rId58">
                          <p14:nvContentPartPr>
                            <p14:cNvPr id="331" name="Ink 330">
                              <a:extLst>
                                <a:ext uri="{FF2B5EF4-FFF2-40B4-BE49-F238E27FC236}">
                                  <a16:creationId xmlns:a16="http://schemas.microsoft.com/office/drawing/2014/main" id="{93725034-BD25-4994-BBFF-0E05DA281189}"/>
                                </a:ext>
                              </a:extLst>
                            </p14:cNvPr>
                            <p14:cNvContentPartPr/>
                            <p14:nvPr/>
                          </p14:nvContentPartPr>
                          <p14:xfrm>
                            <a:off x="6278038" y="8023999"/>
                            <a:ext cx="38880" cy="1625760"/>
                          </p14:xfrm>
                        </p:contentPart>
                      </mc:Choice>
                      <mc:Fallback xmlns="">
                        <p:pic>
                          <p:nvPicPr>
                            <p:cNvPr id="331" name="Ink 330">
                              <a:extLst>
                                <a:ext uri="{FF2B5EF4-FFF2-40B4-BE49-F238E27FC236}">
                                  <a16:creationId xmlns:a16="http://schemas.microsoft.com/office/drawing/2014/main" id="{93725034-BD25-4994-BBFF-0E05DA281189}"/>
                                </a:ext>
                              </a:extLst>
                            </p:cNvPr>
                            <p:cNvPicPr/>
                            <p:nvPr/>
                          </p:nvPicPr>
                          <p:blipFill>
                            <a:blip r:embed="rId8"/>
                            <a:stretch>
                              <a:fillRect/>
                            </a:stretch>
                          </p:blipFill>
                          <p:spPr>
                            <a:xfrm>
                              <a:off x="6256908" y="8002607"/>
                              <a:ext cx="80296" cy="166768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2" name="Ink 331">
                              <a:extLst>
                                <a:ext uri="{FF2B5EF4-FFF2-40B4-BE49-F238E27FC236}">
                                  <a16:creationId xmlns:a16="http://schemas.microsoft.com/office/drawing/2014/main" id="{844F651D-1938-491D-BBB8-4E555E6247EB}"/>
                                </a:ext>
                              </a:extLst>
                            </p14:cNvPr>
                            <p14:cNvContentPartPr/>
                            <p14:nvPr/>
                          </p14:nvContentPartPr>
                          <p14:xfrm>
                            <a:off x="6319078" y="9649399"/>
                            <a:ext cx="1902960" cy="52920"/>
                          </p14:xfrm>
                        </p:contentPart>
                      </mc:Choice>
                      <mc:Fallback xmlns="">
                        <p:pic>
                          <p:nvPicPr>
                            <p:cNvPr id="332" name="Ink 331">
                              <a:extLst>
                                <a:ext uri="{FF2B5EF4-FFF2-40B4-BE49-F238E27FC236}">
                                  <a16:creationId xmlns:a16="http://schemas.microsoft.com/office/drawing/2014/main" id="{844F651D-1938-491D-BBB8-4E555E6247EB}"/>
                                </a:ext>
                              </a:extLst>
                            </p:cNvPr>
                            <p:cNvPicPr/>
                            <p:nvPr/>
                          </p:nvPicPr>
                          <p:blipFill>
                            <a:blip r:embed="rId10"/>
                            <a:stretch>
                              <a:fillRect/>
                            </a:stretch>
                          </p:blipFill>
                          <p:spPr>
                            <a:xfrm>
                              <a:off x="6297687" y="9628060"/>
                              <a:ext cx="1944887" cy="94744"/>
                            </a:xfrm>
                            <a:prstGeom prst="rect">
                              <a:avLst/>
                            </a:prstGeom>
                          </p:spPr>
                        </p:pic>
                      </mc:Fallback>
                    </mc:AlternateContent>
                  </p:grpSp>
                  <p:pic>
                    <p:nvPicPr>
                      <p:cNvPr id="321" name="Picture 320">
                        <a:extLst>
                          <a:ext uri="{FF2B5EF4-FFF2-40B4-BE49-F238E27FC236}">
                            <a16:creationId xmlns:a16="http://schemas.microsoft.com/office/drawing/2014/main" id="{89409E34-9BB1-4136-88A7-CA1344022D19}"/>
                          </a:ext>
                        </a:extLst>
                      </p:cNvPr>
                      <p:cNvPicPr>
                        <a:picLocks noChangeAspect="1"/>
                      </p:cNvPicPr>
                      <p:nvPr/>
                    </p:nvPicPr>
                    <p:blipFill>
                      <a:blip r:embed="rId11"/>
                      <a:stretch>
                        <a:fillRect/>
                      </a:stretch>
                    </p:blipFill>
                    <p:spPr>
                      <a:xfrm>
                        <a:off x="6715394" y="8836879"/>
                        <a:ext cx="1005927" cy="737680"/>
                      </a:xfrm>
                      <a:prstGeom prst="rect">
                        <a:avLst/>
                      </a:prstGeom>
                    </p:spPr>
                  </p:pic>
                  <p:grpSp>
                    <p:nvGrpSpPr>
                      <p:cNvPr id="323" name="Group 322">
                        <a:extLst>
                          <a:ext uri="{FF2B5EF4-FFF2-40B4-BE49-F238E27FC236}">
                            <a16:creationId xmlns:a16="http://schemas.microsoft.com/office/drawing/2014/main" id="{AF81D162-ED1A-400F-9AA9-8D8CB978BD3E}"/>
                          </a:ext>
                        </a:extLst>
                      </p:cNvPr>
                      <p:cNvGrpSpPr/>
                      <p:nvPr/>
                    </p:nvGrpSpPr>
                    <p:grpSpPr>
                      <a:xfrm>
                        <a:off x="6551476" y="8172161"/>
                        <a:ext cx="1398600" cy="699480"/>
                        <a:chOff x="12952362" y="8331656"/>
                        <a:chExt cx="1398600" cy="699480"/>
                      </a:xfrm>
                    </p:grpSpPr>
                    <mc:AlternateContent xmlns:mc="http://schemas.openxmlformats.org/markup-compatibility/2006" xmlns:p14="http://schemas.microsoft.com/office/powerpoint/2010/main">
                      <mc:Choice Requires="p14">
                        <p:contentPart p14:bwMode="auto" r:id="rId60">
                          <p14:nvContentPartPr>
                            <p14:cNvPr id="324" name="Ink 323">
                              <a:extLst>
                                <a:ext uri="{FF2B5EF4-FFF2-40B4-BE49-F238E27FC236}">
                                  <a16:creationId xmlns:a16="http://schemas.microsoft.com/office/drawing/2014/main" id="{AA7D8D41-A421-49BE-95A2-A8A837976A11}"/>
                                </a:ext>
                              </a:extLst>
                            </p14:cNvPr>
                            <p14:cNvContentPartPr/>
                            <p14:nvPr/>
                          </p14:nvContentPartPr>
                          <p14:xfrm>
                            <a:off x="13587042" y="8582936"/>
                            <a:ext cx="190800" cy="232200"/>
                          </p14:xfrm>
                        </p:contentPart>
                      </mc:Choice>
                      <mc:Fallback xmlns="">
                        <p:pic>
                          <p:nvPicPr>
                            <p:cNvPr id="324" name="Ink 323">
                              <a:extLst>
                                <a:ext uri="{FF2B5EF4-FFF2-40B4-BE49-F238E27FC236}">
                                  <a16:creationId xmlns:a16="http://schemas.microsoft.com/office/drawing/2014/main" id="{AA7D8D41-A421-49BE-95A2-A8A837976A11}"/>
                                </a:ext>
                              </a:extLst>
                            </p:cNvPr>
                            <p:cNvPicPr/>
                            <p:nvPr/>
                          </p:nvPicPr>
                          <p:blipFill>
                            <a:blip r:embed="rId13"/>
                            <a:stretch>
                              <a:fillRect/>
                            </a:stretch>
                          </p:blipFill>
                          <p:spPr>
                            <a:xfrm>
                              <a:off x="13565747" y="8561594"/>
                              <a:ext cx="232538" cy="27403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5" name="Ink 324">
                              <a:extLst>
                                <a:ext uri="{FF2B5EF4-FFF2-40B4-BE49-F238E27FC236}">
                                  <a16:creationId xmlns:a16="http://schemas.microsoft.com/office/drawing/2014/main" id="{33BC2A3D-5786-482C-890A-137B3CF72C95}"/>
                                </a:ext>
                              </a:extLst>
                            </p14:cNvPr>
                            <p14:cNvContentPartPr/>
                            <p14:nvPr/>
                          </p14:nvContentPartPr>
                          <p14:xfrm>
                            <a:off x="12966402" y="8384936"/>
                            <a:ext cx="42840" cy="468360"/>
                          </p14:xfrm>
                        </p:contentPart>
                      </mc:Choice>
                      <mc:Fallback xmlns="">
                        <p:pic>
                          <p:nvPicPr>
                            <p:cNvPr id="325" name="Ink 324">
                              <a:extLst>
                                <a:ext uri="{FF2B5EF4-FFF2-40B4-BE49-F238E27FC236}">
                                  <a16:creationId xmlns:a16="http://schemas.microsoft.com/office/drawing/2014/main" id="{33BC2A3D-5786-482C-890A-137B3CF72C95}"/>
                                </a:ext>
                              </a:extLst>
                            </p:cNvPr>
                            <p:cNvPicPr/>
                            <p:nvPr/>
                          </p:nvPicPr>
                          <p:blipFill>
                            <a:blip r:embed="rId15"/>
                            <a:stretch>
                              <a:fillRect/>
                            </a:stretch>
                          </p:blipFill>
                          <p:spPr>
                            <a:xfrm>
                              <a:off x="12945402" y="8363569"/>
                              <a:ext cx="84000" cy="51023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6" name="Ink 325">
                              <a:extLst>
                                <a:ext uri="{FF2B5EF4-FFF2-40B4-BE49-F238E27FC236}">
                                  <a16:creationId xmlns:a16="http://schemas.microsoft.com/office/drawing/2014/main" id="{1660B880-C18A-4E91-A04D-932694DD0086}"/>
                                </a:ext>
                              </a:extLst>
                            </p14:cNvPr>
                            <p14:cNvContentPartPr/>
                            <p14:nvPr/>
                          </p14:nvContentPartPr>
                          <p14:xfrm>
                            <a:off x="12952362" y="8331656"/>
                            <a:ext cx="326160" cy="307800"/>
                          </p14:xfrm>
                        </p:contentPart>
                      </mc:Choice>
                      <mc:Fallback xmlns="">
                        <p:pic>
                          <p:nvPicPr>
                            <p:cNvPr id="326" name="Ink 325">
                              <a:extLst>
                                <a:ext uri="{FF2B5EF4-FFF2-40B4-BE49-F238E27FC236}">
                                  <a16:creationId xmlns:a16="http://schemas.microsoft.com/office/drawing/2014/main" id="{1660B880-C18A-4E91-A04D-932694DD0086}"/>
                                </a:ext>
                              </a:extLst>
                            </p:cNvPr>
                            <p:cNvPicPr/>
                            <p:nvPr/>
                          </p:nvPicPr>
                          <p:blipFill>
                            <a:blip r:embed="rId17"/>
                            <a:stretch>
                              <a:fillRect/>
                            </a:stretch>
                          </p:blipFill>
                          <p:spPr>
                            <a:xfrm>
                              <a:off x="12931016" y="8310340"/>
                              <a:ext cx="367997" cy="349579"/>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27" name="Ink 326">
                              <a:extLst>
                                <a:ext uri="{FF2B5EF4-FFF2-40B4-BE49-F238E27FC236}">
                                  <a16:creationId xmlns:a16="http://schemas.microsoft.com/office/drawing/2014/main" id="{3670DA5A-21F0-4ED8-BD75-19FE61959970}"/>
                                </a:ext>
                              </a:extLst>
                            </p14:cNvPr>
                            <p14:cNvContentPartPr/>
                            <p14:nvPr/>
                          </p14:nvContentPartPr>
                          <p14:xfrm>
                            <a:off x="13313442" y="8571416"/>
                            <a:ext cx="188280" cy="233640"/>
                          </p14:xfrm>
                        </p:contentPart>
                      </mc:Choice>
                      <mc:Fallback xmlns="">
                        <p:pic>
                          <p:nvPicPr>
                            <p:cNvPr id="327" name="Ink 326">
                              <a:extLst>
                                <a:ext uri="{FF2B5EF4-FFF2-40B4-BE49-F238E27FC236}">
                                  <a16:creationId xmlns:a16="http://schemas.microsoft.com/office/drawing/2014/main" id="{3670DA5A-21F0-4ED8-BD75-19FE61959970}"/>
                                </a:ext>
                              </a:extLst>
                            </p:cNvPr>
                            <p:cNvPicPr/>
                            <p:nvPr/>
                          </p:nvPicPr>
                          <p:blipFill>
                            <a:blip r:embed="rId19"/>
                            <a:stretch>
                              <a:fillRect/>
                            </a:stretch>
                          </p:blipFill>
                          <p:spPr>
                            <a:xfrm>
                              <a:off x="13292143" y="8550098"/>
                              <a:ext cx="230025" cy="27542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28" name="Ink 327">
                              <a:extLst>
                                <a:ext uri="{FF2B5EF4-FFF2-40B4-BE49-F238E27FC236}">
                                  <a16:creationId xmlns:a16="http://schemas.microsoft.com/office/drawing/2014/main" id="{C00D13E5-1FDF-48B7-AAA9-EBF45297E6FF}"/>
                                </a:ext>
                              </a:extLst>
                            </p14:cNvPr>
                            <p14:cNvContentPartPr/>
                            <p14:nvPr/>
                          </p14:nvContentPartPr>
                          <p14:xfrm>
                            <a:off x="13875762" y="8593376"/>
                            <a:ext cx="111960" cy="214560"/>
                          </p14:xfrm>
                        </p:contentPart>
                      </mc:Choice>
                      <mc:Fallback xmlns="">
                        <p:pic>
                          <p:nvPicPr>
                            <p:cNvPr id="328" name="Ink 327">
                              <a:extLst>
                                <a:ext uri="{FF2B5EF4-FFF2-40B4-BE49-F238E27FC236}">
                                  <a16:creationId xmlns:a16="http://schemas.microsoft.com/office/drawing/2014/main" id="{C00D13E5-1FDF-48B7-AAA9-EBF45297E6FF}"/>
                                </a:ext>
                              </a:extLst>
                            </p:cNvPr>
                            <p:cNvPicPr/>
                            <p:nvPr/>
                          </p:nvPicPr>
                          <p:blipFill>
                            <a:blip r:embed="rId21"/>
                            <a:stretch>
                              <a:fillRect/>
                            </a:stretch>
                          </p:blipFill>
                          <p:spPr>
                            <a:xfrm>
                              <a:off x="13854396" y="8572005"/>
                              <a:ext cx="153838" cy="256446"/>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29" name="Ink 328">
                              <a:extLst>
                                <a:ext uri="{FF2B5EF4-FFF2-40B4-BE49-F238E27FC236}">
                                  <a16:creationId xmlns:a16="http://schemas.microsoft.com/office/drawing/2014/main" id="{0180253D-4502-46AF-946E-9A101DF5259E}"/>
                                </a:ext>
                              </a:extLst>
                            </p14:cNvPr>
                            <p14:cNvContentPartPr/>
                            <p14:nvPr/>
                          </p14:nvContentPartPr>
                          <p14:xfrm>
                            <a:off x="13855602" y="8572856"/>
                            <a:ext cx="180360" cy="224640"/>
                          </p14:xfrm>
                        </p:contentPart>
                      </mc:Choice>
                      <mc:Fallback xmlns="">
                        <p:pic>
                          <p:nvPicPr>
                            <p:cNvPr id="329" name="Ink 328">
                              <a:extLst>
                                <a:ext uri="{FF2B5EF4-FFF2-40B4-BE49-F238E27FC236}">
                                  <a16:creationId xmlns:a16="http://schemas.microsoft.com/office/drawing/2014/main" id="{0180253D-4502-46AF-946E-9A101DF5259E}"/>
                                </a:ext>
                              </a:extLst>
                            </p:cNvPr>
                            <p:cNvPicPr/>
                            <p:nvPr/>
                          </p:nvPicPr>
                          <p:blipFill>
                            <a:blip r:embed="rId23"/>
                            <a:stretch>
                              <a:fillRect/>
                            </a:stretch>
                          </p:blipFill>
                          <p:spPr>
                            <a:xfrm>
                              <a:off x="13834232" y="8551502"/>
                              <a:ext cx="222245" cy="26649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30" name="Ink 329">
                              <a:extLst>
                                <a:ext uri="{FF2B5EF4-FFF2-40B4-BE49-F238E27FC236}">
                                  <a16:creationId xmlns:a16="http://schemas.microsoft.com/office/drawing/2014/main" id="{ADB0610D-0AAE-432A-A350-56C4FF6034B1}"/>
                                </a:ext>
                              </a:extLst>
                            </p14:cNvPr>
                            <p14:cNvContentPartPr/>
                            <p14:nvPr/>
                          </p14:nvContentPartPr>
                          <p14:xfrm>
                            <a:off x="14077722" y="8587616"/>
                            <a:ext cx="273240" cy="443520"/>
                          </p14:xfrm>
                        </p:contentPart>
                      </mc:Choice>
                      <mc:Fallback xmlns="">
                        <p:pic>
                          <p:nvPicPr>
                            <p:cNvPr id="330" name="Ink 329">
                              <a:extLst>
                                <a:ext uri="{FF2B5EF4-FFF2-40B4-BE49-F238E27FC236}">
                                  <a16:creationId xmlns:a16="http://schemas.microsoft.com/office/drawing/2014/main" id="{ADB0610D-0AAE-432A-A350-56C4FF6034B1}"/>
                                </a:ext>
                              </a:extLst>
                            </p:cNvPr>
                            <p:cNvPicPr/>
                            <p:nvPr/>
                          </p:nvPicPr>
                          <p:blipFill>
                            <a:blip r:embed="rId25"/>
                            <a:stretch>
                              <a:fillRect/>
                            </a:stretch>
                          </p:blipFill>
                          <p:spPr>
                            <a:xfrm>
                              <a:off x="14056375" y="8566252"/>
                              <a:ext cx="315080" cy="485394"/>
                            </a:xfrm>
                            <a:prstGeom prst="rect">
                              <a:avLst/>
                            </a:prstGeom>
                          </p:spPr>
                        </p:pic>
                      </mc:Fallback>
                    </mc:AlternateContent>
                  </p:grpSp>
                </p:grpSp>
              </p:grpSp>
              <p:grpSp>
                <p:nvGrpSpPr>
                  <p:cNvPr id="306" name="Group 305">
                    <a:extLst>
                      <a:ext uri="{FF2B5EF4-FFF2-40B4-BE49-F238E27FC236}">
                        <a16:creationId xmlns:a16="http://schemas.microsoft.com/office/drawing/2014/main" id="{52A9151E-C554-4A35-9141-BF51E4C07D8D}"/>
                      </a:ext>
                    </a:extLst>
                  </p:cNvPr>
                  <p:cNvGrpSpPr/>
                  <p:nvPr/>
                </p:nvGrpSpPr>
                <p:grpSpPr>
                  <a:xfrm>
                    <a:off x="10804776" y="6155311"/>
                    <a:ext cx="987394" cy="803520"/>
                    <a:chOff x="6534577" y="9831903"/>
                    <a:chExt cx="987394" cy="803520"/>
                  </a:xfrm>
                </p:grpSpPr>
                <mc:AlternateContent xmlns:mc="http://schemas.openxmlformats.org/markup-compatibility/2006" xmlns:p14="http://schemas.microsoft.com/office/powerpoint/2010/main">
                  <mc:Choice Requires="p14">
                    <p:contentPart p14:bwMode="auto" r:id="rId67">
                      <p14:nvContentPartPr>
                        <p14:cNvPr id="307" name="Ink 306">
                          <a:extLst>
                            <a:ext uri="{FF2B5EF4-FFF2-40B4-BE49-F238E27FC236}">
                              <a16:creationId xmlns:a16="http://schemas.microsoft.com/office/drawing/2014/main" id="{21E77E1C-FF07-408F-BB28-52FBD251B337}"/>
                            </a:ext>
                          </a:extLst>
                        </p14:cNvPr>
                        <p14:cNvContentPartPr/>
                        <p14:nvPr/>
                      </p14:nvContentPartPr>
                      <p14:xfrm>
                        <a:off x="6534577" y="9857463"/>
                        <a:ext cx="804240" cy="777960"/>
                      </p14:xfrm>
                    </p:contentPart>
                  </mc:Choice>
                  <mc:Fallback xmlns="">
                    <p:pic>
                      <p:nvPicPr>
                        <p:cNvPr id="307" name="Ink 306">
                          <a:extLst>
                            <a:ext uri="{FF2B5EF4-FFF2-40B4-BE49-F238E27FC236}">
                              <a16:creationId xmlns:a16="http://schemas.microsoft.com/office/drawing/2014/main" id="{21E77E1C-FF07-408F-BB28-52FBD251B337}"/>
                            </a:ext>
                          </a:extLst>
                        </p:cNvPr>
                        <p:cNvPicPr/>
                        <p:nvPr/>
                      </p:nvPicPr>
                      <p:blipFill>
                        <a:blip r:embed="rId27"/>
                        <a:stretch>
                          <a:fillRect/>
                        </a:stretch>
                      </p:blipFill>
                      <p:spPr>
                        <a:xfrm>
                          <a:off x="6513188" y="9836090"/>
                          <a:ext cx="846163" cy="81985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4" name="Ink 313">
                          <a:extLst>
                            <a:ext uri="{FF2B5EF4-FFF2-40B4-BE49-F238E27FC236}">
                              <a16:creationId xmlns:a16="http://schemas.microsoft.com/office/drawing/2014/main" id="{821821DD-6410-43FB-8887-FB682827C647}"/>
                            </a:ext>
                          </a:extLst>
                        </p14:cNvPr>
                        <p14:cNvContentPartPr/>
                        <p14:nvPr/>
                      </p14:nvContentPartPr>
                      <p14:xfrm>
                        <a:off x="7162417" y="9831903"/>
                        <a:ext cx="187200" cy="273600"/>
                      </p14:xfrm>
                    </p:contentPart>
                  </mc:Choice>
                  <mc:Fallback xmlns="">
                    <p:pic>
                      <p:nvPicPr>
                        <p:cNvPr id="314" name="Ink 313">
                          <a:extLst>
                            <a:ext uri="{FF2B5EF4-FFF2-40B4-BE49-F238E27FC236}">
                              <a16:creationId xmlns:a16="http://schemas.microsoft.com/office/drawing/2014/main" id="{821821DD-6410-43FB-8887-FB682827C647}"/>
                            </a:ext>
                          </a:extLst>
                        </p:cNvPr>
                        <p:cNvPicPr/>
                        <p:nvPr/>
                      </p:nvPicPr>
                      <p:blipFill>
                        <a:blip r:embed="rId29"/>
                        <a:stretch>
                          <a:fillRect/>
                        </a:stretch>
                      </p:blipFill>
                      <p:spPr>
                        <a:xfrm>
                          <a:off x="7141047" y="9810528"/>
                          <a:ext cx="229085" cy="31549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15" name="Ink 314">
                          <a:extLst>
                            <a:ext uri="{FF2B5EF4-FFF2-40B4-BE49-F238E27FC236}">
                              <a16:creationId xmlns:a16="http://schemas.microsoft.com/office/drawing/2014/main" id="{39670B38-74AA-4062-82CA-A55856C375D7}"/>
                            </a:ext>
                          </a:extLst>
                        </p14:cNvPr>
                        <p14:cNvContentPartPr/>
                        <p14:nvPr/>
                      </p14:nvContentPartPr>
                      <p14:xfrm>
                        <a:off x="7339451" y="9844060"/>
                        <a:ext cx="182520" cy="291960"/>
                      </p14:xfrm>
                    </p:contentPart>
                  </mc:Choice>
                  <mc:Fallback xmlns="">
                    <p:pic>
                      <p:nvPicPr>
                        <p:cNvPr id="315" name="Ink 314">
                          <a:extLst>
                            <a:ext uri="{FF2B5EF4-FFF2-40B4-BE49-F238E27FC236}">
                              <a16:creationId xmlns:a16="http://schemas.microsoft.com/office/drawing/2014/main" id="{39670B38-74AA-4062-82CA-A55856C375D7}"/>
                            </a:ext>
                          </a:extLst>
                        </p:cNvPr>
                        <p:cNvPicPr/>
                        <p:nvPr/>
                      </p:nvPicPr>
                      <p:blipFill>
                        <a:blip r:embed="rId31"/>
                        <a:stretch>
                          <a:fillRect/>
                        </a:stretch>
                      </p:blipFill>
                      <p:spPr>
                        <a:xfrm>
                          <a:off x="7318129" y="9822718"/>
                          <a:ext cx="224312" cy="333791"/>
                        </a:xfrm>
                        <a:prstGeom prst="rect">
                          <a:avLst/>
                        </a:prstGeom>
                      </p:spPr>
                    </p:pic>
                  </mc:Fallback>
                </mc:AlternateContent>
              </p:grpSp>
            </p:grpSp>
            <p:pic>
              <p:nvPicPr>
                <p:cNvPr id="339" name="Picture 338">
                  <a:extLst>
                    <a:ext uri="{FF2B5EF4-FFF2-40B4-BE49-F238E27FC236}">
                      <a16:creationId xmlns:a16="http://schemas.microsoft.com/office/drawing/2014/main" id="{B7ED3589-1905-4F39-B730-CF48A6634D1C}"/>
                    </a:ext>
                  </a:extLst>
                </p:cNvPr>
                <p:cNvPicPr>
                  <a:picLocks noChangeAspect="1"/>
                </p:cNvPicPr>
                <p:nvPr/>
              </p:nvPicPr>
              <p:blipFill>
                <a:blip r:embed="rId70"/>
                <a:stretch>
                  <a:fillRect/>
                </a:stretch>
              </p:blipFill>
              <p:spPr>
                <a:xfrm>
                  <a:off x="8419738" y="9778997"/>
                  <a:ext cx="1040988" cy="1040988"/>
                </a:xfrm>
                <a:prstGeom prst="rect">
                  <a:avLst/>
                </a:prstGeom>
              </p:spPr>
            </p:pic>
          </p:grpSp>
        </p:grpSp>
        <p:grpSp>
          <p:nvGrpSpPr>
            <p:cNvPr id="493" name="Group 492">
              <a:extLst>
                <a:ext uri="{FF2B5EF4-FFF2-40B4-BE49-F238E27FC236}">
                  <a16:creationId xmlns:a16="http://schemas.microsoft.com/office/drawing/2014/main" id="{B3484191-B452-4195-A7F0-F753560A1AB6}"/>
                </a:ext>
              </a:extLst>
            </p:cNvPr>
            <p:cNvGrpSpPr/>
            <p:nvPr/>
          </p:nvGrpSpPr>
          <p:grpSpPr>
            <a:xfrm>
              <a:off x="2783178" y="1665073"/>
              <a:ext cx="1665521" cy="1228147"/>
              <a:chOff x="1116547" y="2847023"/>
              <a:chExt cx="3905640" cy="2880000"/>
            </a:xfrm>
          </p:grpSpPr>
          <mc:AlternateContent xmlns:mc="http://schemas.openxmlformats.org/markup-compatibility/2006" xmlns:p14="http://schemas.microsoft.com/office/powerpoint/2010/main">
            <mc:Choice Requires="p14">
              <p:contentPart p14:bwMode="auto" r:id="rId71">
                <p14:nvContentPartPr>
                  <p14:cNvPr id="494" name="Ink 493">
                    <a:extLst>
                      <a:ext uri="{FF2B5EF4-FFF2-40B4-BE49-F238E27FC236}">
                        <a16:creationId xmlns:a16="http://schemas.microsoft.com/office/drawing/2014/main" id="{8F14377E-2CCD-4105-968A-443D3AF79857}"/>
                      </a:ext>
                    </a:extLst>
                  </p14:cNvPr>
                  <p14:cNvContentPartPr/>
                  <p14:nvPr/>
                </p14:nvContentPartPr>
                <p14:xfrm>
                  <a:off x="1116547" y="2847023"/>
                  <a:ext cx="3905640" cy="2880000"/>
                </p14:xfrm>
              </p:contentPart>
            </mc:Choice>
            <mc:Fallback xmlns="">
              <p:pic>
                <p:nvPicPr>
                  <p:cNvPr id="494" name="Ink 493">
                    <a:extLst>
                      <a:ext uri="{FF2B5EF4-FFF2-40B4-BE49-F238E27FC236}">
                        <a16:creationId xmlns:a16="http://schemas.microsoft.com/office/drawing/2014/main" id="{8F14377E-2CCD-4105-968A-443D3AF79857}"/>
                      </a:ext>
                    </a:extLst>
                  </p:cNvPr>
                  <p:cNvPicPr/>
                  <p:nvPr/>
                </p:nvPicPr>
                <p:blipFill>
                  <a:blip r:embed="rId72"/>
                  <a:stretch>
                    <a:fillRect/>
                  </a:stretch>
                </p:blipFill>
                <p:spPr>
                  <a:xfrm>
                    <a:off x="1095445" y="2825921"/>
                    <a:ext cx="3947001" cy="2921360"/>
                  </a:xfrm>
                  <a:prstGeom prst="rect">
                    <a:avLst/>
                  </a:prstGeom>
                </p:spPr>
              </p:pic>
            </mc:Fallback>
          </mc:AlternateContent>
          <p:pic>
            <p:nvPicPr>
              <p:cNvPr id="496" name="Picture 495">
                <a:extLst>
                  <a:ext uri="{FF2B5EF4-FFF2-40B4-BE49-F238E27FC236}">
                    <a16:creationId xmlns:a16="http://schemas.microsoft.com/office/drawing/2014/main" id="{7240FD6B-9364-42A1-8A47-26EC88D5ECBB}"/>
                  </a:ext>
                </a:extLst>
              </p:cNvPr>
              <p:cNvPicPr>
                <a:picLocks noChangeAspect="1"/>
              </p:cNvPicPr>
              <p:nvPr/>
            </p:nvPicPr>
            <p:blipFill>
              <a:blip r:embed="rId73"/>
              <a:stretch>
                <a:fillRect/>
              </a:stretch>
            </p:blipFill>
            <p:spPr>
              <a:xfrm>
                <a:off x="2017340" y="3777263"/>
                <a:ext cx="1877731" cy="1133954"/>
              </a:xfrm>
              <a:prstGeom prst="rect">
                <a:avLst/>
              </a:prstGeom>
            </p:spPr>
          </p:pic>
        </p:grpSp>
        <p:grpSp>
          <p:nvGrpSpPr>
            <p:cNvPr id="497" name="Group 496">
              <a:extLst>
                <a:ext uri="{FF2B5EF4-FFF2-40B4-BE49-F238E27FC236}">
                  <a16:creationId xmlns:a16="http://schemas.microsoft.com/office/drawing/2014/main" id="{F4CD8753-8E07-45CB-9CF3-0E96177937B2}"/>
                </a:ext>
              </a:extLst>
            </p:cNvPr>
            <p:cNvGrpSpPr/>
            <p:nvPr/>
          </p:nvGrpSpPr>
          <p:grpSpPr>
            <a:xfrm>
              <a:off x="4564787" y="1627848"/>
              <a:ext cx="1665521" cy="1228147"/>
              <a:chOff x="5479263" y="2651003"/>
              <a:chExt cx="3905640" cy="2880000"/>
            </a:xfrm>
          </p:grpSpPr>
          <mc:AlternateContent xmlns:mc="http://schemas.openxmlformats.org/markup-compatibility/2006" xmlns:p14="http://schemas.microsoft.com/office/powerpoint/2010/main">
            <mc:Choice Requires="p14">
              <p:contentPart p14:bwMode="auto" r:id="rId74">
                <p14:nvContentPartPr>
                  <p14:cNvPr id="499" name="Ink 498">
                    <a:extLst>
                      <a:ext uri="{FF2B5EF4-FFF2-40B4-BE49-F238E27FC236}">
                        <a16:creationId xmlns:a16="http://schemas.microsoft.com/office/drawing/2014/main" id="{D44FBBB4-5B2F-4B2A-BD8B-E814B76EC324}"/>
                      </a:ext>
                    </a:extLst>
                  </p14:cNvPr>
                  <p14:cNvContentPartPr/>
                  <p14:nvPr/>
                </p14:nvContentPartPr>
                <p14:xfrm>
                  <a:off x="5479263" y="2651003"/>
                  <a:ext cx="3905640" cy="2880000"/>
                </p14:xfrm>
              </p:contentPart>
            </mc:Choice>
            <mc:Fallback xmlns="">
              <p:pic>
                <p:nvPicPr>
                  <p:cNvPr id="499" name="Ink 498">
                    <a:extLst>
                      <a:ext uri="{FF2B5EF4-FFF2-40B4-BE49-F238E27FC236}">
                        <a16:creationId xmlns:a16="http://schemas.microsoft.com/office/drawing/2014/main" id="{D44FBBB4-5B2F-4B2A-BD8B-E814B76EC324}"/>
                      </a:ext>
                    </a:extLst>
                  </p:cNvPr>
                  <p:cNvPicPr/>
                  <p:nvPr/>
                </p:nvPicPr>
                <p:blipFill>
                  <a:blip r:embed="rId72"/>
                  <a:stretch>
                    <a:fillRect/>
                  </a:stretch>
                </p:blipFill>
                <p:spPr>
                  <a:xfrm>
                    <a:off x="5458161" y="2629901"/>
                    <a:ext cx="3947001" cy="2921360"/>
                  </a:xfrm>
                  <a:prstGeom prst="rect">
                    <a:avLst/>
                  </a:prstGeom>
                </p:spPr>
              </p:pic>
            </mc:Fallback>
          </mc:AlternateContent>
          <p:pic>
            <p:nvPicPr>
              <p:cNvPr id="500" name="Picture 499">
                <a:extLst>
                  <a:ext uri="{FF2B5EF4-FFF2-40B4-BE49-F238E27FC236}">
                    <a16:creationId xmlns:a16="http://schemas.microsoft.com/office/drawing/2014/main" id="{AEA3F942-5332-4FD3-8B36-ED554C228208}"/>
                  </a:ext>
                </a:extLst>
              </p:cNvPr>
              <p:cNvPicPr>
                <a:picLocks noChangeAspect="1"/>
              </p:cNvPicPr>
              <p:nvPr/>
            </p:nvPicPr>
            <p:blipFill>
              <a:blip r:embed="rId75"/>
              <a:stretch>
                <a:fillRect/>
              </a:stretch>
            </p:blipFill>
            <p:spPr>
              <a:xfrm>
                <a:off x="6615422" y="3347464"/>
                <a:ext cx="1548518" cy="1292464"/>
              </a:xfrm>
              <a:prstGeom prst="rect">
                <a:avLst/>
              </a:prstGeom>
            </p:spPr>
          </p:pic>
        </p:grpSp>
        <p:grpSp>
          <p:nvGrpSpPr>
            <p:cNvPr id="502" name="Group 501">
              <a:extLst>
                <a:ext uri="{FF2B5EF4-FFF2-40B4-BE49-F238E27FC236}">
                  <a16:creationId xmlns:a16="http://schemas.microsoft.com/office/drawing/2014/main" id="{2C07688D-DBEB-4DC0-8C21-DF90305C8837}"/>
                </a:ext>
              </a:extLst>
            </p:cNvPr>
            <p:cNvGrpSpPr/>
            <p:nvPr/>
          </p:nvGrpSpPr>
          <p:grpSpPr>
            <a:xfrm>
              <a:off x="6462484" y="1668462"/>
              <a:ext cx="1665521" cy="1228147"/>
              <a:chOff x="10577992" y="2905404"/>
              <a:chExt cx="3905640" cy="2880000"/>
            </a:xfrm>
          </p:grpSpPr>
          <mc:AlternateContent xmlns:mc="http://schemas.openxmlformats.org/markup-compatibility/2006" xmlns:p14="http://schemas.microsoft.com/office/powerpoint/2010/main">
            <mc:Choice Requires="p14">
              <p:contentPart p14:bwMode="auto" r:id="rId76">
                <p14:nvContentPartPr>
                  <p14:cNvPr id="503" name="Ink 502">
                    <a:extLst>
                      <a:ext uri="{FF2B5EF4-FFF2-40B4-BE49-F238E27FC236}">
                        <a16:creationId xmlns:a16="http://schemas.microsoft.com/office/drawing/2014/main" id="{F5DEE72C-D1BC-44E6-8ABB-680F1538F4DE}"/>
                      </a:ext>
                    </a:extLst>
                  </p14:cNvPr>
                  <p14:cNvContentPartPr/>
                  <p14:nvPr/>
                </p14:nvContentPartPr>
                <p14:xfrm>
                  <a:off x="10577992" y="2905404"/>
                  <a:ext cx="3905640" cy="2880000"/>
                </p14:xfrm>
              </p:contentPart>
            </mc:Choice>
            <mc:Fallback xmlns="">
              <p:pic>
                <p:nvPicPr>
                  <p:cNvPr id="503" name="Ink 502">
                    <a:extLst>
                      <a:ext uri="{FF2B5EF4-FFF2-40B4-BE49-F238E27FC236}">
                        <a16:creationId xmlns:a16="http://schemas.microsoft.com/office/drawing/2014/main" id="{F5DEE72C-D1BC-44E6-8ABB-680F1538F4DE}"/>
                      </a:ext>
                    </a:extLst>
                  </p:cNvPr>
                  <p:cNvPicPr/>
                  <p:nvPr/>
                </p:nvPicPr>
                <p:blipFill>
                  <a:blip r:embed="rId72"/>
                  <a:stretch>
                    <a:fillRect/>
                  </a:stretch>
                </p:blipFill>
                <p:spPr>
                  <a:xfrm>
                    <a:off x="10556890" y="2884302"/>
                    <a:ext cx="3947001" cy="2921360"/>
                  </a:xfrm>
                  <a:prstGeom prst="rect">
                    <a:avLst/>
                  </a:prstGeom>
                </p:spPr>
              </p:pic>
            </mc:Fallback>
          </mc:AlternateContent>
          <p:pic>
            <p:nvPicPr>
              <p:cNvPr id="504" name="Picture 503">
                <a:extLst>
                  <a:ext uri="{FF2B5EF4-FFF2-40B4-BE49-F238E27FC236}">
                    <a16:creationId xmlns:a16="http://schemas.microsoft.com/office/drawing/2014/main" id="{1F8AB8E2-229F-4F56-A8E1-7AAC6F67B47D}"/>
                  </a:ext>
                </a:extLst>
              </p:cNvPr>
              <p:cNvPicPr>
                <a:picLocks noChangeAspect="1"/>
              </p:cNvPicPr>
              <p:nvPr/>
            </p:nvPicPr>
            <p:blipFill>
              <a:blip r:embed="rId77"/>
              <a:stretch>
                <a:fillRect/>
              </a:stretch>
            </p:blipFill>
            <p:spPr>
              <a:xfrm>
                <a:off x="11875231" y="3849990"/>
                <a:ext cx="1127858" cy="920576"/>
              </a:xfrm>
              <a:prstGeom prst="rect">
                <a:avLst/>
              </a:prstGeom>
            </p:spPr>
          </p:pic>
        </p:grpSp>
        <mc:AlternateContent xmlns:mc="http://schemas.openxmlformats.org/markup-compatibility/2006" xmlns:p14="http://schemas.microsoft.com/office/powerpoint/2010/main">
          <mc:Choice Requires="p14">
            <p:contentPart p14:bwMode="auto" r:id="rId78">
              <p14:nvContentPartPr>
                <p14:cNvPr id="219" name="Ink 218">
                  <a:extLst>
                    <a:ext uri="{FF2B5EF4-FFF2-40B4-BE49-F238E27FC236}">
                      <a16:creationId xmlns:a16="http://schemas.microsoft.com/office/drawing/2014/main" id="{FB9B08C9-1D3E-4A9D-B192-6369FADD7C81}"/>
                    </a:ext>
                  </a:extLst>
                </p14:cNvPr>
                <p14:cNvContentPartPr/>
                <p14:nvPr/>
              </p14:nvContentPartPr>
              <p14:xfrm>
                <a:off x="3444707" y="3174347"/>
                <a:ext cx="23400" cy="324720"/>
              </p14:xfrm>
            </p:contentPart>
          </mc:Choice>
          <mc:Fallback xmlns="">
            <p:pic>
              <p:nvPicPr>
                <p:cNvPr id="219" name="Ink 218">
                  <a:extLst>
                    <a:ext uri="{FF2B5EF4-FFF2-40B4-BE49-F238E27FC236}">
                      <a16:creationId xmlns:a16="http://schemas.microsoft.com/office/drawing/2014/main" id="{FB9B08C9-1D3E-4A9D-B192-6369FADD7C81}"/>
                    </a:ext>
                  </a:extLst>
                </p:cNvPr>
                <p:cNvPicPr/>
                <p:nvPr/>
              </p:nvPicPr>
              <p:blipFill>
                <a:blip r:embed="rId79"/>
                <a:stretch>
                  <a:fillRect/>
                </a:stretch>
              </p:blipFill>
              <p:spPr>
                <a:xfrm>
                  <a:off x="3435707" y="3165347"/>
                  <a:ext cx="410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2" name="Ink 231">
                  <a:extLst>
                    <a:ext uri="{FF2B5EF4-FFF2-40B4-BE49-F238E27FC236}">
                      <a16:creationId xmlns:a16="http://schemas.microsoft.com/office/drawing/2014/main" id="{241F864F-0515-4DE6-9461-83E93988C5C4}"/>
                    </a:ext>
                  </a:extLst>
                </p14:cNvPr>
                <p14:cNvContentPartPr/>
                <p14:nvPr/>
              </p14:nvContentPartPr>
              <p14:xfrm>
                <a:off x="3425627" y="3194507"/>
                <a:ext cx="223200" cy="353160"/>
              </p14:xfrm>
            </p:contentPart>
          </mc:Choice>
          <mc:Fallback xmlns="">
            <p:pic>
              <p:nvPicPr>
                <p:cNvPr id="232" name="Ink 231">
                  <a:extLst>
                    <a:ext uri="{FF2B5EF4-FFF2-40B4-BE49-F238E27FC236}">
                      <a16:creationId xmlns:a16="http://schemas.microsoft.com/office/drawing/2014/main" id="{241F864F-0515-4DE6-9461-83E93988C5C4}"/>
                    </a:ext>
                  </a:extLst>
                </p:cNvPr>
                <p:cNvPicPr/>
                <p:nvPr/>
              </p:nvPicPr>
              <p:blipFill>
                <a:blip r:embed="rId81"/>
                <a:stretch>
                  <a:fillRect/>
                </a:stretch>
              </p:blipFill>
              <p:spPr>
                <a:xfrm>
                  <a:off x="3416627" y="3185507"/>
                  <a:ext cx="240840" cy="370800"/>
                </a:xfrm>
                <a:prstGeom prst="rect">
                  <a:avLst/>
                </a:prstGeom>
              </p:spPr>
            </p:pic>
          </mc:Fallback>
        </mc:AlternateContent>
        <p:grpSp>
          <p:nvGrpSpPr>
            <p:cNvPr id="246" name="Group 245">
              <a:extLst>
                <a:ext uri="{FF2B5EF4-FFF2-40B4-BE49-F238E27FC236}">
                  <a16:creationId xmlns:a16="http://schemas.microsoft.com/office/drawing/2014/main" id="{AEAD8521-4733-4802-8B88-08B7446710CF}"/>
                </a:ext>
              </a:extLst>
            </p:cNvPr>
            <p:cNvGrpSpPr/>
            <p:nvPr/>
          </p:nvGrpSpPr>
          <p:grpSpPr>
            <a:xfrm>
              <a:off x="3701027" y="3195587"/>
              <a:ext cx="514440" cy="352080"/>
              <a:chOff x="3701027" y="3195587"/>
              <a:chExt cx="514440" cy="352080"/>
            </a:xfrm>
          </p:grpSpPr>
          <mc:AlternateContent xmlns:mc="http://schemas.openxmlformats.org/markup-compatibility/2006" xmlns:p14="http://schemas.microsoft.com/office/powerpoint/2010/main">
            <mc:Choice Requires="p14">
              <p:contentPart p14:bwMode="auto" r:id="rId82">
                <p14:nvContentPartPr>
                  <p14:cNvPr id="235" name="Ink 234">
                    <a:extLst>
                      <a:ext uri="{FF2B5EF4-FFF2-40B4-BE49-F238E27FC236}">
                        <a16:creationId xmlns:a16="http://schemas.microsoft.com/office/drawing/2014/main" id="{7B6669BD-10CC-4E50-BCF0-CC47545B319F}"/>
                      </a:ext>
                    </a:extLst>
                  </p14:cNvPr>
                  <p14:cNvContentPartPr/>
                  <p14:nvPr/>
                </p14:nvContentPartPr>
                <p14:xfrm>
                  <a:off x="3701027" y="3195587"/>
                  <a:ext cx="205920" cy="331920"/>
                </p14:xfrm>
              </p:contentPart>
            </mc:Choice>
            <mc:Fallback xmlns="">
              <p:pic>
                <p:nvPicPr>
                  <p:cNvPr id="235" name="Ink 234">
                    <a:extLst>
                      <a:ext uri="{FF2B5EF4-FFF2-40B4-BE49-F238E27FC236}">
                        <a16:creationId xmlns:a16="http://schemas.microsoft.com/office/drawing/2014/main" id="{7B6669BD-10CC-4E50-BCF0-CC47545B319F}"/>
                      </a:ext>
                    </a:extLst>
                  </p:cNvPr>
                  <p:cNvPicPr/>
                  <p:nvPr/>
                </p:nvPicPr>
                <p:blipFill>
                  <a:blip r:embed="rId83"/>
                  <a:stretch>
                    <a:fillRect/>
                  </a:stretch>
                </p:blipFill>
                <p:spPr>
                  <a:xfrm>
                    <a:off x="3692027" y="3186587"/>
                    <a:ext cx="22356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1" name="Ink 240">
                    <a:extLst>
                      <a:ext uri="{FF2B5EF4-FFF2-40B4-BE49-F238E27FC236}">
                        <a16:creationId xmlns:a16="http://schemas.microsoft.com/office/drawing/2014/main" id="{7C3C93F8-2885-4087-9658-85378D318C3C}"/>
                      </a:ext>
                    </a:extLst>
                  </p14:cNvPr>
                  <p14:cNvContentPartPr/>
                  <p14:nvPr/>
                </p14:nvContentPartPr>
                <p14:xfrm>
                  <a:off x="3977867" y="3222947"/>
                  <a:ext cx="96840" cy="297720"/>
                </p14:xfrm>
              </p:contentPart>
            </mc:Choice>
            <mc:Fallback xmlns="">
              <p:pic>
                <p:nvPicPr>
                  <p:cNvPr id="241" name="Ink 240">
                    <a:extLst>
                      <a:ext uri="{FF2B5EF4-FFF2-40B4-BE49-F238E27FC236}">
                        <a16:creationId xmlns:a16="http://schemas.microsoft.com/office/drawing/2014/main" id="{7C3C93F8-2885-4087-9658-85378D318C3C}"/>
                      </a:ext>
                    </a:extLst>
                  </p:cNvPr>
                  <p:cNvPicPr/>
                  <p:nvPr/>
                </p:nvPicPr>
                <p:blipFill>
                  <a:blip r:embed="rId85"/>
                  <a:stretch>
                    <a:fillRect/>
                  </a:stretch>
                </p:blipFill>
                <p:spPr>
                  <a:xfrm>
                    <a:off x="3968867" y="3213958"/>
                    <a:ext cx="114480" cy="31533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45" name="Ink 244">
                    <a:extLst>
                      <a:ext uri="{FF2B5EF4-FFF2-40B4-BE49-F238E27FC236}">
                        <a16:creationId xmlns:a16="http://schemas.microsoft.com/office/drawing/2014/main" id="{93E66CE3-CB02-4E13-8A69-1889C04D69DA}"/>
                      </a:ext>
                    </a:extLst>
                  </p14:cNvPr>
                  <p14:cNvContentPartPr/>
                  <p14:nvPr/>
                </p14:nvContentPartPr>
                <p14:xfrm>
                  <a:off x="3969587" y="3515267"/>
                  <a:ext cx="245880" cy="32400"/>
                </p14:xfrm>
              </p:contentPart>
            </mc:Choice>
            <mc:Fallback xmlns="">
              <p:pic>
                <p:nvPicPr>
                  <p:cNvPr id="245" name="Ink 244">
                    <a:extLst>
                      <a:ext uri="{FF2B5EF4-FFF2-40B4-BE49-F238E27FC236}">
                        <a16:creationId xmlns:a16="http://schemas.microsoft.com/office/drawing/2014/main" id="{93E66CE3-CB02-4E13-8A69-1889C04D69DA}"/>
                      </a:ext>
                    </a:extLst>
                  </p:cNvPr>
                  <p:cNvPicPr/>
                  <p:nvPr/>
                </p:nvPicPr>
                <p:blipFill>
                  <a:blip r:embed="rId87"/>
                  <a:stretch>
                    <a:fillRect/>
                  </a:stretch>
                </p:blipFill>
                <p:spPr>
                  <a:xfrm>
                    <a:off x="3960587" y="3506267"/>
                    <a:ext cx="263520" cy="50040"/>
                  </a:xfrm>
                  <a:prstGeom prst="rect">
                    <a:avLst/>
                  </a:prstGeom>
                </p:spPr>
              </p:pic>
            </mc:Fallback>
          </mc:AlternateContent>
        </p:grpSp>
      </p:grpSp>
      <p:grpSp>
        <p:nvGrpSpPr>
          <p:cNvPr id="55" name="Group 54">
            <a:extLst>
              <a:ext uri="{FF2B5EF4-FFF2-40B4-BE49-F238E27FC236}">
                <a16:creationId xmlns:a16="http://schemas.microsoft.com/office/drawing/2014/main" id="{96B6AF4B-6DD4-45CA-890C-4E07816C2C8F}"/>
              </a:ext>
            </a:extLst>
          </p:cNvPr>
          <p:cNvGrpSpPr/>
          <p:nvPr/>
        </p:nvGrpSpPr>
        <p:grpSpPr>
          <a:xfrm>
            <a:off x="15382741" y="3210297"/>
            <a:ext cx="4407764" cy="9641797"/>
            <a:chOff x="12020944" y="3243943"/>
            <a:chExt cx="4407764" cy="9641797"/>
          </a:xfrm>
        </p:grpSpPr>
        <p:sp>
          <p:nvSpPr>
            <p:cNvPr id="340" name="Rectangle 339">
              <a:extLst>
                <a:ext uri="{FF2B5EF4-FFF2-40B4-BE49-F238E27FC236}">
                  <a16:creationId xmlns:a16="http://schemas.microsoft.com/office/drawing/2014/main" id="{E2BA1A69-65A0-4013-8439-D0DDD29993DB}"/>
                </a:ext>
              </a:extLst>
            </p:cNvPr>
            <p:cNvSpPr/>
            <p:nvPr/>
          </p:nvSpPr>
          <p:spPr>
            <a:xfrm>
              <a:off x="12020944" y="3243943"/>
              <a:ext cx="4407764" cy="9641797"/>
            </a:xfrm>
            <a:prstGeom prst="rect">
              <a:avLst/>
            </a:prstGeom>
            <a:solidFill>
              <a:srgbClr val="FFFFFF">
                <a:alpha val="5000"/>
              </a:srgb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nvGrpSpPr>
            <p:cNvPr id="371" name="Group 370">
              <a:extLst>
                <a:ext uri="{FF2B5EF4-FFF2-40B4-BE49-F238E27FC236}">
                  <a16:creationId xmlns:a16="http://schemas.microsoft.com/office/drawing/2014/main" id="{CFAD6037-8C41-4CC1-9CDD-CCD16557DE7D}"/>
                </a:ext>
              </a:extLst>
            </p:cNvPr>
            <p:cNvGrpSpPr/>
            <p:nvPr/>
          </p:nvGrpSpPr>
          <p:grpSpPr>
            <a:xfrm>
              <a:off x="13194804" y="10964304"/>
              <a:ext cx="2504916" cy="1761239"/>
              <a:chOff x="5859815" y="2809006"/>
              <a:chExt cx="2504916" cy="1761239"/>
            </a:xfrm>
          </p:grpSpPr>
          <p:pic>
            <p:nvPicPr>
              <p:cNvPr id="372" name="Picture 371">
                <a:extLst>
                  <a:ext uri="{FF2B5EF4-FFF2-40B4-BE49-F238E27FC236}">
                    <a16:creationId xmlns:a16="http://schemas.microsoft.com/office/drawing/2014/main" id="{92CA212E-0AE9-4CBA-8303-7924084FE872}"/>
                  </a:ext>
                </a:extLst>
              </p:cNvPr>
              <p:cNvPicPr>
                <a:picLocks noChangeAspect="1"/>
              </p:cNvPicPr>
              <p:nvPr/>
            </p:nvPicPr>
            <p:blipFill>
              <a:blip r:embed="rId3"/>
              <a:stretch>
                <a:fillRect/>
              </a:stretch>
            </p:blipFill>
            <p:spPr>
              <a:xfrm>
                <a:off x="7694966" y="3931713"/>
                <a:ext cx="669765" cy="638532"/>
              </a:xfrm>
              <a:prstGeom prst="rect">
                <a:avLst/>
              </a:prstGeom>
            </p:spPr>
          </p:pic>
          <p:pic>
            <p:nvPicPr>
              <p:cNvPr id="373" name="Picture 372">
                <a:extLst>
                  <a:ext uri="{FF2B5EF4-FFF2-40B4-BE49-F238E27FC236}">
                    <a16:creationId xmlns:a16="http://schemas.microsoft.com/office/drawing/2014/main" id="{CE6AACA2-C149-4E35-B809-563C3E29DD2C}"/>
                  </a:ext>
                </a:extLst>
              </p:cNvPr>
              <p:cNvPicPr>
                <a:picLocks noChangeAspect="1"/>
              </p:cNvPicPr>
              <p:nvPr/>
            </p:nvPicPr>
            <p:blipFill>
              <a:blip r:embed="rId3"/>
              <a:stretch>
                <a:fillRect/>
              </a:stretch>
            </p:blipFill>
            <p:spPr>
              <a:xfrm>
                <a:off x="5859815" y="3875462"/>
                <a:ext cx="708479" cy="675441"/>
              </a:xfrm>
              <a:prstGeom prst="rect">
                <a:avLst/>
              </a:prstGeom>
            </p:spPr>
          </p:pic>
          <p:pic>
            <p:nvPicPr>
              <p:cNvPr id="374" name="Picture 373">
                <a:extLst>
                  <a:ext uri="{FF2B5EF4-FFF2-40B4-BE49-F238E27FC236}">
                    <a16:creationId xmlns:a16="http://schemas.microsoft.com/office/drawing/2014/main" id="{DFAD7AE3-A1CA-48AC-8A54-602974C2F0FF}"/>
                  </a:ext>
                </a:extLst>
              </p:cNvPr>
              <p:cNvPicPr>
                <a:picLocks noChangeAspect="1"/>
              </p:cNvPicPr>
              <p:nvPr/>
            </p:nvPicPr>
            <p:blipFill>
              <a:blip r:embed="rId4"/>
              <a:stretch>
                <a:fillRect/>
              </a:stretch>
            </p:blipFill>
            <p:spPr>
              <a:xfrm>
                <a:off x="6417664" y="2809006"/>
                <a:ext cx="1335140" cy="1652159"/>
              </a:xfrm>
              <a:prstGeom prst="rect">
                <a:avLst/>
              </a:prstGeom>
            </p:spPr>
          </p:pic>
        </p:grpSp>
        <p:grpSp>
          <p:nvGrpSpPr>
            <p:cNvPr id="363" name="Group 362">
              <a:extLst>
                <a:ext uri="{FF2B5EF4-FFF2-40B4-BE49-F238E27FC236}">
                  <a16:creationId xmlns:a16="http://schemas.microsoft.com/office/drawing/2014/main" id="{61E68996-259E-4865-A1E2-7F0FC542431F}"/>
                </a:ext>
              </a:extLst>
            </p:cNvPr>
            <p:cNvGrpSpPr/>
            <p:nvPr/>
          </p:nvGrpSpPr>
          <p:grpSpPr>
            <a:xfrm>
              <a:off x="13440435" y="5376226"/>
              <a:ext cx="1729659" cy="1450865"/>
              <a:chOff x="6883336" y="3556622"/>
              <a:chExt cx="1729659" cy="1450865"/>
            </a:xfrm>
          </p:grpSpPr>
          <p:grpSp>
            <p:nvGrpSpPr>
              <p:cNvPr id="364" name="Group 363">
                <a:extLst>
                  <a:ext uri="{FF2B5EF4-FFF2-40B4-BE49-F238E27FC236}">
                    <a16:creationId xmlns:a16="http://schemas.microsoft.com/office/drawing/2014/main" id="{F9F39125-3838-4A52-9536-5345B8385E74}"/>
                  </a:ext>
                </a:extLst>
              </p:cNvPr>
              <p:cNvGrpSpPr/>
              <p:nvPr/>
            </p:nvGrpSpPr>
            <p:grpSpPr>
              <a:xfrm>
                <a:off x="6883336" y="3556622"/>
                <a:ext cx="1729659" cy="1450865"/>
                <a:chOff x="15234807" y="8653344"/>
                <a:chExt cx="4066079" cy="3410690"/>
              </a:xfrm>
            </p:grpSpPr>
            <p:sp>
              <p:nvSpPr>
                <p:cNvPr id="380" name="Rectangle 379">
                  <a:extLst>
                    <a:ext uri="{FF2B5EF4-FFF2-40B4-BE49-F238E27FC236}">
                      <a16:creationId xmlns:a16="http://schemas.microsoft.com/office/drawing/2014/main" id="{E2AA0924-EF92-4414-88D4-F9FC8C6058AB}"/>
                    </a:ext>
                  </a:extLst>
                </p:cNvPr>
                <p:cNvSpPr/>
                <p:nvPr/>
              </p:nvSpPr>
              <p:spPr>
                <a:xfrm>
                  <a:off x="15235977" y="8653344"/>
                  <a:ext cx="4064909" cy="341069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396" name="Picture 395" descr="Icon&#10;&#10;Description automatically generated">
                  <a:extLst>
                    <a:ext uri="{FF2B5EF4-FFF2-40B4-BE49-F238E27FC236}">
                      <a16:creationId xmlns:a16="http://schemas.microsoft.com/office/drawing/2014/main" id="{00FFA9B5-BABF-40AD-B116-5CE123470721}"/>
                    </a:ext>
                  </a:extLst>
                </p:cNvPr>
                <p:cNvPicPr>
                  <a:picLocks noChangeAspect="1"/>
                </p:cNvPicPr>
                <p:nvPr/>
              </p:nvPicPr>
              <p:blipFill>
                <a:blip r:embed="rId44"/>
                <a:stretch>
                  <a:fillRect/>
                </a:stretch>
              </p:blipFill>
              <p:spPr>
                <a:xfrm>
                  <a:off x="17414688" y="10286654"/>
                  <a:ext cx="1747629" cy="1747629"/>
                </a:xfrm>
                <a:prstGeom prst="rect">
                  <a:avLst/>
                </a:prstGeom>
              </p:spPr>
            </p:pic>
            <p:pic>
              <p:nvPicPr>
                <p:cNvPr id="397" name="Picture 396">
                  <a:extLst>
                    <a:ext uri="{FF2B5EF4-FFF2-40B4-BE49-F238E27FC236}">
                      <a16:creationId xmlns:a16="http://schemas.microsoft.com/office/drawing/2014/main" id="{7C51039F-9572-40A8-8072-CFFB55F0335A}"/>
                    </a:ext>
                  </a:extLst>
                </p:cNvPr>
                <p:cNvPicPr>
                  <a:picLocks noChangeAspect="1"/>
                </p:cNvPicPr>
                <p:nvPr/>
              </p:nvPicPr>
              <p:blipFill>
                <a:blip r:embed="rId6"/>
                <a:stretch>
                  <a:fillRect/>
                </a:stretch>
              </p:blipFill>
              <p:spPr>
                <a:xfrm>
                  <a:off x="18227277" y="8780178"/>
                  <a:ext cx="990721" cy="871356"/>
                </a:xfrm>
                <a:prstGeom prst="rect">
                  <a:avLst/>
                </a:prstGeom>
              </p:spPr>
            </p:pic>
            <p:grpSp>
              <p:nvGrpSpPr>
                <p:cNvPr id="398" name="Group 397">
                  <a:extLst>
                    <a:ext uri="{FF2B5EF4-FFF2-40B4-BE49-F238E27FC236}">
                      <a16:creationId xmlns:a16="http://schemas.microsoft.com/office/drawing/2014/main" id="{80A5392E-9E1D-410B-A333-96E9E839AAAD}"/>
                    </a:ext>
                  </a:extLst>
                </p:cNvPr>
                <p:cNvGrpSpPr/>
                <p:nvPr/>
              </p:nvGrpSpPr>
              <p:grpSpPr>
                <a:xfrm>
                  <a:off x="15234807" y="8661254"/>
                  <a:ext cx="2041312" cy="1678320"/>
                  <a:chOff x="12500153" y="7683574"/>
                  <a:chExt cx="2041312" cy="1678320"/>
                </a:xfrm>
              </p:grpSpPr>
              <p:grpSp>
                <p:nvGrpSpPr>
                  <p:cNvPr id="399" name="Group 398">
                    <a:extLst>
                      <a:ext uri="{FF2B5EF4-FFF2-40B4-BE49-F238E27FC236}">
                        <a16:creationId xmlns:a16="http://schemas.microsoft.com/office/drawing/2014/main" id="{4E3D10A2-9C3D-45ED-82DF-82EFEF4379CE}"/>
                      </a:ext>
                    </a:extLst>
                  </p:cNvPr>
                  <p:cNvGrpSpPr/>
                  <p:nvPr/>
                </p:nvGrpSpPr>
                <p:grpSpPr>
                  <a:xfrm>
                    <a:off x="12500153" y="7683574"/>
                    <a:ext cx="2041312" cy="1678320"/>
                    <a:chOff x="12500153" y="8031910"/>
                    <a:chExt cx="2041312" cy="1678320"/>
                  </a:xfrm>
                </p:grpSpPr>
                <p:grpSp>
                  <p:nvGrpSpPr>
                    <p:cNvPr id="408" name="Group 407">
                      <a:extLst>
                        <a:ext uri="{FF2B5EF4-FFF2-40B4-BE49-F238E27FC236}">
                          <a16:creationId xmlns:a16="http://schemas.microsoft.com/office/drawing/2014/main" id="{A54E7742-D449-4DBB-AACE-5A15AFA41E9D}"/>
                        </a:ext>
                      </a:extLst>
                    </p:cNvPr>
                    <p:cNvGrpSpPr/>
                    <p:nvPr/>
                  </p:nvGrpSpPr>
                  <p:grpSpPr>
                    <a:xfrm>
                      <a:off x="12500153" y="8031910"/>
                      <a:ext cx="2041312" cy="1678320"/>
                      <a:chOff x="9723191" y="9071722"/>
                      <a:chExt cx="2041312" cy="1678320"/>
                    </a:xfrm>
                  </p:grpSpPr>
                  <mc:AlternateContent xmlns:mc="http://schemas.openxmlformats.org/markup-compatibility/2006" xmlns:p14="http://schemas.microsoft.com/office/powerpoint/2010/main">
                    <mc:Choice Requires="p14">
                      <p:contentPart p14:bwMode="auto" r:id="rId88">
                        <p14:nvContentPartPr>
                          <p14:cNvPr id="423" name="Ink 422">
                            <a:extLst>
                              <a:ext uri="{FF2B5EF4-FFF2-40B4-BE49-F238E27FC236}">
                                <a16:creationId xmlns:a16="http://schemas.microsoft.com/office/drawing/2014/main" id="{02F9D365-7D50-4111-A186-05C8EB2BACD7}"/>
                              </a:ext>
                            </a:extLst>
                          </p14:cNvPr>
                          <p14:cNvContentPartPr/>
                          <p14:nvPr/>
                        </p14:nvContentPartPr>
                        <p14:xfrm flipH="1">
                          <a:off x="11723677" y="9071722"/>
                          <a:ext cx="40826" cy="1625760"/>
                        </p14:xfrm>
                      </p:contentPart>
                    </mc:Choice>
                    <mc:Fallback xmlns="">
                      <p:pic>
                        <p:nvPicPr>
                          <p:cNvPr id="423" name="Ink 422">
                            <a:extLst>
                              <a:ext uri="{FF2B5EF4-FFF2-40B4-BE49-F238E27FC236}">
                                <a16:creationId xmlns:a16="http://schemas.microsoft.com/office/drawing/2014/main" id="{02F9D365-7D50-4111-A186-05C8EB2BACD7}"/>
                              </a:ext>
                            </a:extLst>
                          </p:cNvPr>
                          <p:cNvPicPr/>
                          <p:nvPr/>
                        </p:nvPicPr>
                        <p:blipFill>
                          <a:blip r:embed="rId89"/>
                          <a:stretch>
                            <a:fillRect/>
                          </a:stretch>
                        </p:blipFill>
                        <p:spPr>
                          <a:xfrm flipH="1">
                            <a:off x="11702847" y="9050575"/>
                            <a:ext cx="81652" cy="166720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24" name="Ink 423">
                            <a:extLst>
                              <a:ext uri="{FF2B5EF4-FFF2-40B4-BE49-F238E27FC236}">
                                <a16:creationId xmlns:a16="http://schemas.microsoft.com/office/drawing/2014/main" id="{43EADA0C-7F9C-474D-9262-86709A2E591E}"/>
                              </a:ext>
                            </a:extLst>
                          </p14:cNvPr>
                          <p14:cNvContentPartPr/>
                          <p14:nvPr/>
                        </p14:nvContentPartPr>
                        <p14:xfrm flipH="1">
                          <a:off x="9723191" y="10697122"/>
                          <a:ext cx="1998218" cy="52920"/>
                        </p14:xfrm>
                      </p:contentPart>
                    </mc:Choice>
                    <mc:Fallback xmlns="">
                      <p:pic>
                        <p:nvPicPr>
                          <p:cNvPr id="424" name="Ink 423">
                            <a:extLst>
                              <a:ext uri="{FF2B5EF4-FFF2-40B4-BE49-F238E27FC236}">
                                <a16:creationId xmlns:a16="http://schemas.microsoft.com/office/drawing/2014/main" id="{43EADA0C-7F9C-474D-9262-86709A2E591E}"/>
                              </a:ext>
                            </a:extLst>
                          </p:cNvPr>
                          <p:cNvPicPr/>
                          <p:nvPr/>
                        </p:nvPicPr>
                        <p:blipFill>
                          <a:blip r:embed="rId91"/>
                          <a:stretch>
                            <a:fillRect/>
                          </a:stretch>
                        </p:blipFill>
                        <p:spPr>
                          <a:xfrm flipH="1">
                            <a:off x="9702041" y="10676122"/>
                            <a:ext cx="2039671" cy="94080"/>
                          </a:xfrm>
                          <a:prstGeom prst="rect">
                            <a:avLst/>
                          </a:prstGeom>
                        </p:spPr>
                      </p:pic>
                    </mc:Fallback>
                  </mc:AlternateContent>
                </p:grpSp>
                <p:grpSp>
                  <p:nvGrpSpPr>
                    <p:cNvPr id="409" name="Group 408">
                      <a:extLst>
                        <a:ext uri="{FF2B5EF4-FFF2-40B4-BE49-F238E27FC236}">
                          <a16:creationId xmlns:a16="http://schemas.microsoft.com/office/drawing/2014/main" id="{C791F76A-2AAB-44E9-8353-5F1B4D399E1E}"/>
                        </a:ext>
                      </a:extLst>
                    </p:cNvPr>
                    <p:cNvGrpSpPr/>
                    <p:nvPr/>
                  </p:nvGrpSpPr>
                  <p:grpSpPr>
                    <a:xfrm>
                      <a:off x="12799962" y="8179256"/>
                      <a:ext cx="1398600" cy="699480"/>
                      <a:chOff x="6705358" y="8349067"/>
                      <a:chExt cx="1398600" cy="699480"/>
                    </a:xfrm>
                  </p:grpSpPr>
                  <mc:AlternateContent xmlns:mc="http://schemas.openxmlformats.org/markup-compatibility/2006" xmlns:p14="http://schemas.microsoft.com/office/powerpoint/2010/main">
                    <mc:Choice Requires="p14">
                      <p:contentPart p14:bwMode="auto" r:id="rId92">
                        <p14:nvContentPartPr>
                          <p14:cNvPr id="412" name="Ink 411">
                            <a:extLst>
                              <a:ext uri="{FF2B5EF4-FFF2-40B4-BE49-F238E27FC236}">
                                <a16:creationId xmlns:a16="http://schemas.microsoft.com/office/drawing/2014/main" id="{8A509050-FE67-4541-8FC5-A9683C7172C6}"/>
                              </a:ext>
                            </a:extLst>
                          </p14:cNvPr>
                          <p14:cNvContentPartPr/>
                          <p14:nvPr/>
                        </p14:nvContentPartPr>
                        <p14:xfrm>
                          <a:off x="7340038" y="8600347"/>
                          <a:ext cx="190800" cy="232200"/>
                        </p14:xfrm>
                      </p:contentPart>
                    </mc:Choice>
                    <mc:Fallback xmlns="">
                      <p:pic>
                        <p:nvPicPr>
                          <p:cNvPr id="412" name="Ink 411">
                            <a:extLst>
                              <a:ext uri="{FF2B5EF4-FFF2-40B4-BE49-F238E27FC236}">
                                <a16:creationId xmlns:a16="http://schemas.microsoft.com/office/drawing/2014/main" id="{8A509050-FE67-4541-8FC5-A9683C7172C6}"/>
                              </a:ext>
                            </a:extLst>
                          </p:cNvPr>
                          <p:cNvPicPr/>
                          <p:nvPr/>
                        </p:nvPicPr>
                        <p:blipFill>
                          <a:blip r:embed="rId93"/>
                          <a:stretch>
                            <a:fillRect/>
                          </a:stretch>
                        </p:blipFill>
                        <p:spPr>
                          <a:xfrm>
                            <a:off x="7318932" y="8579238"/>
                            <a:ext cx="232168" cy="27357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13" name="Ink 412">
                            <a:extLst>
                              <a:ext uri="{FF2B5EF4-FFF2-40B4-BE49-F238E27FC236}">
                                <a16:creationId xmlns:a16="http://schemas.microsoft.com/office/drawing/2014/main" id="{ECCCED64-B8B0-4DF1-9E69-A540D1EDB7FD}"/>
                              </a:ext>
                            </a:extLst>
                          </p14:cNvPr>
                          <p14:cNvContentPartPr/>
                          <p14:nvPr/>
                        </p14:nvContentPartPr>
                        <p14:xfrm>
                          <a:off x="6719398" y="8402347"/>
                          <a:ext cx="42840" cy="468360"/>
                        </p14:xfrm>
                      </p:contentPart>
                    </mc:Choice>
                    <mc:Fallback xmlns="">
                      <p:pic>
                        <p:nvPicPr>
                          <p:cNvPr id="413" name="Ink 412">
                            <a:extLst>
                              <a:ext uri="{FF2B5EF4-FFF2-40B4-BE49-F238E27FC236}">
                                <a16:creationId xmlns:a16="http://schemas.microsoft.com/office/drawing/2014/main" id="{ECCCED64-B8B0-4DF1-9E69-A540D1EDB7FD}"/>
                              </a:ext>
                            </a:extLst>
                          </p:cNvPr>
                          <p:cNvPicPr/>
                          <p:nvPr/>
                        </p:nvPicPr>
                        <p:blipFill>
                          <a:blip r:embed="rId95"/>
                          <a:stretch>
                            <a:fillRect/>
                          </a:stretch>
                        </p:blipFill>
                        <p:spPr>
                          <a:xfrm>
                            <a:off x="6698398" y="8381212"/>
                            <a:ext cx="84000" cy="509785"/>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15" name="Ink 414">
                            <a:extLst>
                              <a:ext uri="{FF2B5EF4-FFF2-40B4-BE49-F238E27FC236}">
                                <a16:creationId xmlns:a16="http://schemas.microsoft.com/office/drawing/2014/main" id="{D6B1C8C7-324F-43FA-A3F5-146AE7A80284}"/>
                              </a:ext>
                            </a:extLst>
                          </p14:cNvPr>
                          <p14:cNvContentPartPr/>
                          <p14:nvPr/>
                        </p14:nvContentPartPr>
                        <p14:xfrm>
                          <a:off x="6705358" y="8349067"/>
                          <a:ext cx="326160" cy="307800"/>
                        </p14:xfrm>
                      </p:contentPart>
                    </mc:Choice>
                    <mc:Fallback xmlns="">
                      <p:pic>
                        <p:nvPicPr>
                          <p:cNvPr id="415" name="Ink 414">
                            <a:extLst>
                              <a:ext uri="{FF2B5EF4-FFF2-40B4-BE49-F238E27FC236}">
                                <a16:creationId xmlns:a16="http://schemas.microsoft.com/office/drawing/2014/main" id="{D6B1C8C7-324F-43FA-A3F5-146AE7A80284}"/>
                              </a:ext>
                            </a:extLst>
                          </p:cNvPr>
                          <p:cNvPicPr/>
                          <p:nvPr/>
                        </p:nvPicPr>
                        <p:blipFill>
                          <a:blip r:embed="rId97"/>
                          <a:stretch>
                            <a:fillRect/>
                          </a:stretch>
                        </p:blipFill>
                        <p:spPr>
                          <a:xfrm>
                            <a:off x="6684234" y="8327985"/>
                            <a:ext cx="367564" cy="34912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16" name="Ink 415">
                            <a:extLst>
                              <a:ext uri="{FF2B5EF4-FFF2-40B4-BE49-F238E27FC236}">
                                <a16:creationId xmlns:a16="http://schemas.microsoft.com/office/drawing/2014/main" id="{5FA151F7-153F-41E8-8051-9013A41C9756}"/>
                              </a:ext>
                            </a:extLst>
                          </p14:cNvPr>
                          <p14:cNvContentPartPr/>
                          <p14:nvPr/>
                        </p14:nvContentPartPr>
                        <p14:xfrm>
                          <a:off x="7066438" y="8588827"/>
                          <a:ext cx="188280" cy="233640"/>
                        </p14:xfrm>
                      </p:contentPart>
                    </mc:Choice>
                    <mc:Fallback xmlns="">
                      <p:pic>
                        <p:nvPicPr>
                          <p:cNvPr id="416" name="Ink 415">
                            <a:extLst>
                              <a:ext uri="{FF2B5EF4-FFF2-40B4-BE49-F238E27FC236}">
                                <a16:creationId xmlns:a16="http://schemas.microsoft.com/office/drawing/2014/main" id="{5FA151F7-153F-41E8-8051-9013A41C9756}"/>
                              </a:ext>
                            </a:extLst>
                          </p:cNvPr>
                          <p:cNvPicPr/>
                          <p:nvPr/>
                        </p:nvPicPr>
                        <p:blipFill>
                          <a:blip r:embed="rId99"/>
                          <a:stretch>
                            <a:fillRect/>
                          </a:stretch>
                        </p:blipFill>
                        <p:spPr>
                          <a:xfrm>
                            <a:off x="7045330" y="8567740"/>
                            <a:ext cx="229651" cy="27497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17" name="Ink 416">
                            <a:extLst>
                              <a:ext uri="{FF2B5EF4-FFF2-40B4-BE49-F238E27FC236}">
                                <a16:creationId xmlns:a16="http://schemas.microsoft.com/office/drawing/2014/main" id="{64A1ACED-008E-4D75-942C-A0E751C2D2CB}"/>
                              </a:ext>
                            </a:extLst>
                          </p14:cNvPr>
                          <p14:cNvContentPartPr/>
                          <p14:nvPr/>
                        </p14:nvContentPartPr>
                        <p14:xfrm>
                          <a:off x="7628758" y="8610787"/>
                          <a:ext cx="111960" cy="214560"/>
                        </p14:xfrm>
                      </p:contentPart>
                    </mc:Choice>
                    <mc:Fallback xmlns="">
                      <p:pic>
                        <p:nvPicPr>
                          <p:cNvPr id="417" name="Ink 416">
                            <a:extLst>
                              <a:ext uri="{FF2B5EF4-FFF2-40B4-BE49-F238E27FC236}">
                                <a16:creationId xmlns:a16="http://schemas.microsoft.com/office/drawing/2014/main" id="{64A1ACED-008E-4D75-942C-A0E751C2D2CB}"/>
                              </a:ext>
                            </a:extLst>
                          </p:cNvPr>
                          <p:cNvPicPr/>
                          <p:nvPr/>
                        </p:nvPicPr>
                        <p:blipFill>
                          <a:blip r:embed="rId101"/>
                          <a:stretch>
                            <a:fillRect/>
                          </a:stretch>
                        </p:blipFill>
                        <p:spPr>
                          <a:xfrm>
                            <a:off x="7607713" y="8589669"/>
                            <a:ext cx="153208" cy="25595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19" name="Ink 418">
                            <a:extLst>
                              <a:ext uri="{FF2B5EF4-FFF2-40B4-BE49-F238E27FC236}">
                                <a16:creationId xmlns:a16="http://schemas.microsoft.com/office/drawing/2014/main" id="{EA23562E-8456-4877-AF0E-F693DC25989B}"/>
                              </a:ext>
                            </a:extLst>
                          </p14:cNvPr>
                          <p14:cNvContentPartPr/>
                          <p14:nvPr/>
                        </p14:nvContentPartPr>
                        <p14:xfrm>
                          <a:off x="7608598" y="8590267"/>
                          <a:ext cx="180360" cy="224640"/>
                        </p14:xfrm>
                      </p:contentPart>
                    </mc:Choice>
                    <mc:Fallback xmlns="">
                      <p:pic>
                        <p:nvPicPr>
                          <p:cNvPr id="419" name="Ink 418">
                            <a:extLst>
                              <a:ext uri="{FF2B5EF4-FFF2-40B4-BE49-F238E27FC236}">
                                <a16:creationId xmlns:a16="http://schemas.microsoft.com/office/drawing/2014/main" id="{EA23562E-8456-4877-AF0E-F693DC25989B}"/>
                              </a:ext>
                            </a:extLst>
                          </p:cNvPr>
                          <p:cNvPicPr/>
                          <p:nvPr/>
                        </p:nvPicPr>
                        <p:blipFill>
                          <a:blip r:embed="rId103"/>
                          <a:stretch>
                            <a:fillRect/>
                          </a:stretch>
                        </p:blipFill>
                        <p:spPr>
                          <a:xfrm>
                            <a:off x="7587528" y="8569154"/>
                            <a:ext cx="221657" cy="26602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22" name="Ink 421">
                            <a:extLst>
                              <a:ext uri="{FF2B5EF4-FFF2-40B4-BE49-F238E27FC236}">
                                <a16:creationId xmlns:a16="http://schemas.microsoft.com/office/drawing/2014/main" id="{5DA37656-142C-4DEE-9A92-07CB618D406C}"/>
                              </a:ext>
                            </a:extLst>
                          </p14:cNvPr>
                          <p14:cNvContentPartPr/>
                          <p14:nvPr/>
                        </p14:nvContentPartPr>
                        <p14:xfrm>
                          <a:off x="7830718" y="8605027"/>
                          <a:ext cx="273240" cy="443520"/>
                        </p14:xfrm>
                      </p:contentPart>
                    </mc:Choice>
                    <mc:Fallback xmlns="">
                      <p:pic>
                        <p:nvPicPr>
                          <p:cNvPr id="422" name="Ink 421">
                            <a:extLst>
                              <a:ext uri="{FF2B5EF4-FFF2-40B4-BE49-F238E27FC236}">
                                <a16:creationId xmlns:a16="http://schemas.microsoft.com/office/drawing/2014/main" id="{5DA37656-142C-4DEE-9A92-07CB618D406C}"/>
                              </a:ext>
                            </a:extLst>
                          </p:cNvPr>
                          <p:cNvPicPr/>
                          <p:nvPr/>
                        </p:nvPicPr>
                        <p:blipFill>
                          <a:blip r:embed="rId105"/>
                          <a:stretch>
                            <a:fillRect/>
                          </a:stretch>
                        </p:blipFill>
                        <p:spPr>
                          <a:xfrm>
                            <a:off x="7809569" y="8583907"/>
                            <a:ext cx="314691" cy="484915"/>
                          </a:xfrm>
                          <a:prstGeom prst="rect">
                            <a:avLst/>
                          </a:prstGeom>
                        </p:spPr>
                      </p:pic>
                    </mc:Fallback>
                  </mc:AlternateContent>
                </p:grpSp>
              </p:grpSp>
              <p:pic>
                <p:nvPicPr>
                  <p:cNvPr id="407" name="Picture 406">
                    <a:extLst>
                      <a:ext uri="{FF2B5EF4-FFF2-40B4-BE49-F238E27FC236}">
                        <a16:creationId xmlns:a16="http://schemas.microsoft.com/office/drawing/2014/main" id="{1B73740D-3139-4836-9049-4D79300BA980}"/>
                      </a:ext>
                    </a:extLst>
                  </p:cNvPr>
                  <p:cNvPicPr>
                    <a:picLocks noChangeAspect="1"/>
                  </p:cNvPicPr>
                  <p:nvPr/>
                </p:nvPicPr>
                <p:blipFill>
                  <a:blip r:embed="rId11"/>
                  <a:stretch>
                    <a:fillRect/>
                  </a:stretch>
                </p:blipFill>
                <p:spPr>
                  <a:xfrm>
                    <a:off x="12945277" y="8483497"/>
                    <a:ext cx="1005927" cy="737680"/>
                  </a:xfrm>
                  <a:prstGeom prst="rect">
                    <a:avLst/>
                  </a:prstGeom>
                </p:spPr>
              </p:pic>
            </p:grpSp>
          </p:grpSp>
          <p:grpSp>
            <p:nvGrpSpPr>
              <p:cNvPr id="365" name="Group 364">
                <a:extLst>
                  <a:ext uri="{FF2B5EF4-FFF2-40B4-BE49-F238E27FC236}">
                    <a16:creationId xmlns:a16="http://schemas.microsoft.com/office/drawing/2014/main" id="{1C8DD098-5232-49FD-A00D-2C4543F14FBB}"/>
                  </a:ext>
                </a:extLst>
              </p:cNvPr>
              <p:cNvGrpSpPr/>
              <p:nvPr/>
            </p:nvGrpSpPr>
            <p:grpSpPr>
              <a:xfrm>
                <a:off x="7125858" y="4475141"/>
                <a:ext cx="557719" cy="327388"/>
                <a:chOff x="13251885" y="9509128"/>
                <a:chExt cx="1311085" cy="769624"/>
              </a:xfrm>
            </p:grpSpPr>
            <mc:AlternateContent xmlns:mc="http://schemas.openxmlformats.org/markup-compatibility/2006" xmlns:p14="http://schemas.microsoft.com/office/powerpoint/2010/main">
              <mc:Choice Requires="p14">
                <p:contentPart p14:bwMode="auto" r:id="rId106">
                  <p14:nvContentPartPr>
                    <p14:cNvPr id="369" name="Ink 368">
                      <a:extLst>
                        <a:ext uri="{FF2B5EF4-FFF2-40B4-BE49-F238E27FC236}">
                          <a16:creationId xmlns:a16="http://schemas.microsoft.com/office/drawing/2014/main" id="{F68402D5-5107-4292-80A3-932E18B22386}"/>
                        </a:ext>
                      </a:extLst>
                    </p14:cNvPr>
                    <p14:cNvContentPartPr/>
                    <p14:nvPr/>
                  </p14:nvContentPartPr>
                  <p14:xfrm>
                    <a:off x="13500387" y="9525689"/>
                    <a:ext cx="1062583" cy="753063"/>
                  </p14:xfrm>
                </p:contentPart>
              </mc:Choice>
              <mc:Fallback xmlns="">
                <p:pic>
                  <p:nvPicPr>
                    <p:cNvPr id="369" name="Ink 368">
                      <a:extLst>
                        <a:ext uri="{FF2B5EF4-FFF2-40B4-BE49-F238E27FC236}">
                          <a16:creationId xmlns:a16="http://schemas.microsoft.com/office/drawing/2014/main" id="{F68402D5-5107-4292-80A3-932E18B22386}"/>
                        </a:ext>
                      </a:extLst>
                    </p:cNvPr>
                    <p:cNvPicPr/>
                    <p:nvPr/>
                  </p:nvPicPr>
                  <p:blipFill>
                    <a:blip r:embed="rId107"/>
                    <a:stretch>
                      <a:fillRect/>
                    </a:stretch>
                  </p:blipFill>
                  <p:spPr>
                    <a:xfrm>
                      <a:off x="13479237" y="9504536"/>
                      <a:ext cx="1104037" cy="794524"/>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70" name="Ink 369">
                      <a:extLst>
                        <a:ext uri="{FF2B5EF4-FFF2-40B4-BE49-F238E27FC236}">
                          <a16:creationId xmlns:a16="http://schemas.microsoft.com/office/drawing/2014/main" id="{020B9AA3-78CC-460B-AD08-233A769022EA}"/>
                        </a:ext>
                      </a:extLst>
                    </p14:cNvPr>
                    <p14:cNvContentPartPr/>
                    <p14:nvPr/>
                  </p14:nvContentPartPr>
                  <p14:xfrm>
                    <a:off x="13251885" y="9517960"/>
                    <a:ext cx="243469" cy="334481"/>
                  </p14:xfrm>
                </p:contentPart>
              </mc:Choice>
              <mc:Fallback xmlns="">
                <p:pic>
                  <p:nvPicPr>
                    <p:cNvPr id="370" name="Ink 369">
                      <a:extLst>
                        <a:ext uri="{FF2B5EF4-FFF2-40B4-BE49-F238E27FC236}">
                          <a16:creationId xmlns:a16="http://schemas.microsoft.com/office/drawing/2014/main" id="{020B9AA3-78CC-460B-AD08-233A769022EA}"/>
                        </a:ext>
                      </a:extLst>
                    </p:cNvPr>
                    <p:cNvPicPr/>
                    <p:nvPr/>
                  </p:nvPicPr>
                  <p:blipFill>
                    <a:blip r:embed="rId109"/>
                    <a:stretch>
                      <a:fillRect/>
                    </a:stretch>
                  </p:blipFill>
                  <p:spPr>
                    <a:xfrm>
                      <a:off x="13230751" y="9496844"/>
                      <a:ext cx="284893" cy="37586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75" name="Ink 374">
                      <a:extLst>
                        <a:ext uri="{FF2B5EF4-FFF2-40B4-BE49-F238E27FC236}">
                          <a16:creationId xmlns:a16="http://schemas.microsoft.com/office/drawing/2014/main" id="{A6506391-820C-4A2D-953B-215F9332BDA9}"/>
                        </a:ext>
                      </a:extLst>
                    </p14:cNvPr>
                    <p14:cNvContentPartPr/>
                    <p14:nvPr/>
                  </p14:nvContentPartPr>
                  <p14:xfrm>
                    <a:off x="13498042" y="9509128"/>
                    <a:ext cx="373267" cy="377876"/>
                  </p14:xfrm>
                </p:contentPart>
              </mc:Choice>
              <mc:Fallback xmlns="">
                <p:pic>
                  <p:nvPicPr>
                    <p:cNvPr id="375" name="Ink 374">
                      <a:extLst>
                        <a:ext uri="{FF2B5EF4-FFF2-40B4-BE49-F238E27FC236}">
                          <a16:creationId xmlns:a16="http://schemas.microsoft.com/office/drawing/2014/main" id="{A6506391-820C-4A2D-953B-215F9332BDA9}"/>
                        </a:ext>
                      </a:extLst>
                    </p:cNvPr>
                    <p:cNvPicPr/>
                    <p:nvPr/>
                  </p:nvPicPr>
                  <p:blipFill>
                    <a:blip r:embed="rId111"/>
                    <a:stretch>
                      <a:fillRect/>
                    </a:stretch>
                  </p:blipFill>
                  <p:spPr>
                    <a:xfrm>
                      <a:off x="13476882" y="9487994"/>
                      <a:ext cx="414741" cy="419299"/>
                    </a:xfrm>
                    <a:prstGeom prst="rect">
                      <a:avLst/>
                    </a:prstGeom>
                  </p:spPr>
                </p:pic>
              </mc:Fallback>
            </mc:AlternateContent>
          </p:grpSp>
        </p:grpSp>
        <p:grpSp>
          <p:nvGrpSpPr>
            <p:cNvPr id="48" name="Group 47">
              <a:extLst>
                <a:ext uri="{FF2B5EF4-FFF2-40B4-BE49-F238E27FC236}">
                  <a16:creationId xmlns:a16="http://schemas.microsoft.com/office/drawing/2014/main" id="{41C31291-6927-4C45-A7F0-BEFDB6FF2DDB}"/>
                </a:ext>
              </a:extLst>
            </p:cNvPr>
            <p:cNvGrpSpPr/>
            <p:nvPr/>
          </p:nvGrpSpPr>
          <p:grpSpPr>
            <a:xfrm>
              <a:off x="13440435" y="3536597"/>
              <a:ext cx="1729659" cy="1450865"/>
              <a:chOff x="8440548" y="3451985"/>
              <a:chExt cx="1729659" cy="1450865"/>
            </a:xfrm>
          </p:grpSpPr>
          <p:grpSp>
            <p:nvGrpSpPr>
              <p:cNvPr id="34" name="Group 33">
                <a:extLst>
                  <a:ext uri="{FF2B5EF4-FFF2-40B4-BE49-F238E27FC236}">
                    <a16:creationId xmlns:a16="http://schemas.microsoft.com/office/drawing/2014/main" id="{D1A13104-94B4-4714-A2EB-253C1021D2F2}"/>
                  </a:ext>
                </a:extLst>
              </p:cNvPr>
              <p:cNvGrpSpPr/>
              <p:nvPr/>
            </p:nvGrpSpPr>
            <p:grpSpPr>
              <a:xfrm>
                <a:off x="8440548" y="3451985"/>
                <a:ext cx="1729659" cy="1450865"/>
                <a:chOff x="6883336" y="3556622"/>
                <a:chExt cx="1729659" cy="1450865"/>
              </a:xfrm>
            </p:grpSpPr>
            <p:grpSp>
              <p:nvGrpSpPr>
                <p:cNvPr id="341" name="Group 340">
                  <a:extLst>
                    <a:ext uri="{FF2B5EF4-FFF2-40B4-BE49-F238E27FC236}">
                      <a16:creationId xmlns:a16="http://schemas.microsoft.com/office/drawing/2014/main" id="{545E7EB6-4592-45AA-8065-4B0F01EDEC47}"/>
                    </a:ext>
                  </a:extLst>
                </p:cNvPr>
                <p:cNvGrpSpPr/>
                <p:nvPr/>
              </p:nvGrpSpPr>
              <p:grpSpPr>
                <a:xfrm>
                  <a:off x="6883336" y="3556622"/>
                  <a:ext cx="1729659" cy="1450865"/>
                  <a:chOff x="15234807" y="8653344"/>
                  <a:chExt cx="4066079" cy="3410690"/>
                </a:xfrm>
              </p:grpSpPr>
              <p:sp>
                <p:nvSpPr>
                  <p:cNvPr id="342" name="Rectangle 341">
                    <a:extLst>
                      <a:ext uri="{FF2B5EF4-FFF2-40B4-BE49-F238E27FC236}">
                        <a16:creationId xmlns:a16="http://schemas.microsoft.com/office/drawing/2014/main" id="{7C01C0B5-502E-4CB7-A558-C6E76EC9F267}"/>
                      </a:ext>
                    </a:extLst>
                  </p:cNvPr>
                  <p:cNvSpPr/>
                  <p:nvPr/>
                </p:nvSpPr>
                <p:spPr>
                  <a:xfrm>
                    <a:off x="15235977" y="8653344"/>
                    <a:ext cx="4064909" cy="341069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344" name="Picture 343">
                    <a:extLst>
                      <a:ext uri="{FF2B5EF4-FFF2-40B4-BE49-F238E27FC236}">
                        <a16:creationId xmlns:a16="http://schemas.microsoft.com/office/drawing/2014/main" id="{F5D12D0C-FF51-4F36-8936-9F765886D5D5}"/>
                      </a:ext>
                    </a:extLst>
                  </p:cNvPr>
                  <p:cNvPicPr>
                    <a:picLocks noChangeAspect="1"/>
                  </p:cNvPicPr>
                  <p:nvPr/>
                </p:nvPicPr>
                <p:blipFill>
                  <a:blip r:embed="rId6"/>
                  <a:stretch>
                    <a:fillRect/>
                  </a:stretch>
                </p:blipFill>
                <p:spPr>
                  <a:xfrm>
                    <a:off x="18227277" y="8780178"/>
                    <a:ext cx="990721" cy="871356"/>
                  </a:xfrm>
                  <a:prstGeom prst="rect">
                    <a:avLst/>
                  </a:prstGeom>
                </p:spPr>
              </p:pic>
              <p:grpSp>
                <p:nvGrpSpPr>
                  <p:cNvPr id="345" name="Group 344">
                    <a:extLst>
                      <a:ext uri="{FF2B5EF4-FFF2-40B4-BE49-F238E27FC236}">
                        <a16:creationId xmlns:a16="http://schemas.microsoft.com/office/drawing/2014/main" id="{5F29C161-6D8C-47E5-BB01-CCA1B1320A0F}"/>
                      </a:ext>
                    </a:extLst>
                  </p:cNvPr>
                  <p:cNvGrpSpPr/>
                  <p:nvPr/>
                </p:nvGrpSpPr>
                <p:grpSpPr>
                  <a:xfrm>
                    <a:off x="15234807" y="8661254"/>
                    <a:ext cx="2041312" cy="1678320"/>
                    <a:chOff x="12500153" y="7683574"/>
                    <a:chExt cx="2041312" cy="1678320"/>
                  </a:xfrm>
                </p:grpSpPr>
                <p:grpSp>
                  <p:nvGrpSpPr>
                    <p:cNvPr id="346" name="Group 345">
                      <a:extLst>
                        <a:ext uri="{FF2B5EF4-FFF2-40B4-BE49-F238E27FC236}">
                          <a16:creationId xmlns:a16="http://schemas.microsoft.com/office/drawing/2014/main" id="{E9203A95-B08C-4A57-B999-6E44236C7EDE}"/>
                        </a:ext>
                      </a:extLst>
                    </p:cNvPr>
                    <p:cNvGrpSpPr/>
                    <p:nvPr/>
                  </p:nvGrpSpPr>
                  <p:grpSpPr>
                    <a:xfrm>
                      <a:off x="12500153" y="7683574"/>
                      <a:ext cx="2041312" cy="1678320"/>
                      <a:chOff x="12500153" y="8031910"/>
                      <a:chExt cx="2041312" cy="1678320"/>
                    </a:xfrm>
                  </p:grpSpPr>
                  <p:grpSp>
                    <p:nvGrpSpPr>
                      <p:cNvPr id="348" name="Group 347">
                        <a:extLst>
                          <a:ext uri="{FF2B5EF4-FFF2-40B4-BE49-F238E27FC236}">
                            <a16:creationId xmlns:a16="http://schemas.microsoft.com/office/drawing/2014/main" id="{ECC9AA6D-8C2F-4677-BE0A-53ACC318285F}"/>
                          </a:ext>
                        </a:extLst>
                      </p:cNvPr>
                      <p:cNvGrpSpPr/>
                      <p:nvPr/>
                    </p:nvGrpSpPr>
                    <p:grpSpPr>
                      <a:xfrm>
                        <a:off x="12500153" y="8031910"/>
                        <a:ext cx="2041312" cy="1678320"/>
                        <a:chOff x="9723191" y="9071722"/>
                        <a:chExt cx="2041312" cy="1678320"/>
                      </a:xfrm>
                    </p:grpSpPr>
                    <mc:AlternateContent xmlns:mc="http://schemas.openxmlformats.org/markup-compatibility/2006" xmlns:p14="http://schemas.microsoft.com/office/powerpoint/2010/main">
                      <mc:Choice Requires="p14">
                        <p:contentPart p14:bwMode="auto" r:id="rId112">
                          <p14:nvContentPartPr>
                            <p14:cNvPr id="357" name="Ink 356">
                              <a:extLst>
                                <a:ext uri="{FF2B5EF4-FFF2-40B4-BE49-F238E27FC236}">
                                  <a16:creationId xmlns:a16="http://schemas.microsoft.com/office/drawing/2014/main" id="{F7E39A28-7007-48D2-871C-4A9B1ECA7DBC}"/>
                                </a:ext>
                              </a:extLst>
                            </p14:cNvPr>
                            <p14:cNvContentPartPr/>
                            <p14:nvPr/>
                          </p14:nvContentPartPr>
                          <p14:xfrm flipH="1">
                            <a:off x="11723677" y="9071722"/>
                            <a:ext cx="40826" cy="1625760"/>
                          </p14:xfrm>
                        </p:contentPart>
                      </mc:Choice>
                      <mc:Fallback xmlns="">
                        <p:pic>
                          <p:nvPicPr>
                            <p:cNvPr id="357" name="Ink 356">
                              <a:extLst>
                                <a:ext uri="{FF2B5EF4-FFF2-40B4-BE49-F238E27FC236}">
                                  <a16:creationId xmlns:a16="http://schemas.microsoft.com/office/drawing/2014/main" id="{F7E39A28-7007-48D2-871C-4A9B1ECA7DBC}"/>
                                </a:ext>
                              </a:extLst>
                            </p:cNvPr>
                            <p:cNvPicPr/>
                            <p:nvPr/>
                          </p:nvPicPr>
                          <p:blipFill>
                            <a:blip r:embed="rId89"/>
                            <a:stretch>
                              <a:fillRect/>
                            </a:stretch>
                          </p:blipFill>
                          <p:spPr>
                            <a:xfrm flipH="1">
                              <a:off x="11702847" y="9050575"/>
                              <a:ext cx="81652" cy="1667208"/>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58" name="Ink 357">
                              <a:extLst>
                                <a:ext uri="{FF2B5EF4-FFF2-40B4-BE49-F238E27FC236}">
                                  <a16:creationId xmlns:a16="http://schemas.microsoft.com/office/drawing/2014/main" id="{5C8C4301-E598-4C2D-899A-21D1901EE89A}"/>
                                </a:ext>
                              </a:extLst>
                            </p14:cNvPr>
                            <p14:cNvContentPartPr/>
                            <p14:nvPr/>
                          </p14:nvContentPartPr>
                          <p14:xfrm flipH="1">
                            <a:off x="9723191" y="10697122"/>
                            <a:ext cx="1998218" cy="52920"/>
                          </p14:xfrm>
                        </p:contentPart>
                      </mc:Choice>
                      <mc:Fallback xmlns="">
                        <p:pic>
                          <p:nvPicPr>
                            <p:cNvPr id="358" name="Ink 357">
                              <a:extLst>
                                <a:ext uri="{FF2B5EF4-FFF2-40B4-BE49-F238E27FC236}">
                                  <a16:creationId xmlns:a16="http://schemas.microsoft.com/office/drawing/2014/main" id="{5C8C4301-E598-4C2D-899A-21D1901EE89A}"/>
                                </a:ext>
                              </a:extLst>
                            </p:cNvPr>
                            <p:cNvPicPr/>
                            <p:nvPr/>
                          </p:nvPicPr>
                          <p:blipFill>
                            <a:blip r:embed="rId91"/>
                            <a:stretch>
                              <a:fillRect/>
                            </a:stretch>
                          </p:blipFill>
                          <p:spPr>
                            <a:xfrm flipH="1">
                              <a:off x="9702041" y="10676122"/>
                              <a:ext cx="2039671" cy="94080"/>
                            </a:xfrm>
                            <a:prstGeom prst="rect">
                              <a:avLst/>
                            </a:prstGeom>
                          </p:spPr>
                        </p:pic>
                      </mc:Fallback>
                    </mc:AlternateContent>
                  </p:grpSp>
                  <p:grpSp>
                    <p:nvGrpSpPr>
                      <p:cNvPr id="349" name="Group 348">
                        <a:extLst>
                          <a:ext uri="{FF2B5EF4-FFF2-40B4-BE49-F238E27FC236}">
                            <a16:creationId xmlns:a16="http://schemas.microsoft.com/office/drawing/2014/main" id="{850CC28D-B835-4281-8F2B-52C6FACE4322}"/>
                          </a:ext>
                        </a:extLst>
                      </p:cNvPr>
                      <p:cNvGrpSpPr/>
                      <p:nvPr/>
                    </p:nvGrpSpPr>
                    <p:grpSpPr>
                      <a:xfrm>
                        <a:off x="12799962" y="8179256"/>
                        <a:ext cx="1398600" cy="699480"/>
                        <a:chOff x="6705358" y="8349067"/>
                        <a:chExt cx="1398600" cy="699480"/>
                      </a:xfrm>
                    </p:grpSpPr>
                    <mc:AlternateContent xmlns:mc="http://schemas.openxmlformats.org/markup-compatibility/2006" xmlns:p14="http://schemas.microsoft.com/office/powerpoint/2010/main">
                      <mc:Choice Requires="p14">
                        <p:contentPart p14:bwMode="auto" r:id="rId114">
                          <p14:nvContentPartPr>
                            <p14:cNvPr id="350" name="Ink 349">
                              <a:extLst>
                                <a:ext uri="{FF2B5EF4-FFF2-40B4-BE49-F238E27FC236}">
                                  <a16:creationId xmlns:a16="http://schemas.microsoft.com/office/drawing/2014/main" id="{C7429709-A793-48CE-97A4-A89070C6F5AE}"/>
                                </a:ext>
                              </a:extLst>
                            </p14:cNvPr>
                            <p14:cNvContentPartPr/>
                            <p14:nvPr/>
                          </p14:nvContentPartPr>
                          <p14:xfrm>
                            <a:off x="7340038" y="8600347"/>
                            <a:ext cx="190800" cy="232200"/>
                          </p14:xfrm>
                        </p:contentPart>
                      </mc:Choice>
                      <mc:Fallback xmlns="">
                        <p:pic>
                          <p:nvPicPr>
                            <p:cNvPr id="350" name="Ink 349">
                              <a:extLst>
                                <a:ext uri="{FF2B5EF4-FFF2-40B4-BE49-F238E27FC236}">
                                  <a16:creationId xmlns:a16="http://schemas.microsoft.com/office/drawing/2014/main" id="{C7429709-A793-48CE-97A4-A89070C6F5AE}"/>
                                </a:ext>
                              </a:extLst>
                            </p:cNvPr>
                            <p:cNvPicPr/>
                            <p:nvPr/>
                          </p:nvPicPr>
                          <p:blipFill>
                            <a:blip r:embed="rId93"/>
                            <a:stretch>
                              <a:fillRect/>
                            </a:stretch>
                          </p:blipFill>
                          <p:spPr>
                            <a:xfrm>
                              <a:off x="7318932" y="8579238"/>
                              <a:ext cx="232168" cy="273574"/>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51" name="Ink 350">
                              <a:extLst>
                                <a:ext uri="{FF2B5EF4-FFF2-40B4-BE49-F238E27FC236}">
                                  <a16:creationId xmlns:a16="http://schemas.microsoft.com/office/drawing/2014/main" id="{AC6D8BBA-9FEE-424B-9E5B-FD5EE4EC002C}"/>
                                </a:ext>
                              </a:extLst>
                            </p14:cNvPr>
                            <p14:cNvContentPartPr/>
                            <p14:nvPr/>
                          </p14:nvContentPartPr>
                          <p14:xfrm>
                            <a:off x="6719398" y="8402347"/>
                            <a:ext cx="42840" cy="468360"/>
                          </p14:xfrm>
                        </p:contentPart>
                      </mc:Choice>
                      <mc:Fallback xmlns="">
                        <p:pic>
                          <p:nvPicPr>
                            <p:cNvPr id="351" name="Ink 350">
                              <a:extLst>
                                <a:ext uri="{FF2B5EF4-FFF2-40B4-BE49-F238E27FC236}">
                                  <a16:creationId xmlns:a16="http://schemas.microsoft.com/office/drawing/2014/main" id="{AC6D8BBA-9FEE-424B-9E5B-FD5EE4EC002C}"/>
                                </a:ext>
                              </a:extLst>
                            </p:cNvPr>
                            <p:cNvPicPr/>
                            <p:nvPr/>
                          </p:nvPicPr>
                          <p:blipFill>
                            <a:blip r:embed="rId95"/>
                            <a:stretch>
                              <a:fillRect/>
                            </a:stretch>
                          </p:blipFill>
                          <p:spPr>
                            <a:xfrm>
                              <a:off x="6698398" y="8381212"/>
                              <a:ext cx="84000" cy="509785"/>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52" name="Ink 351">
                              <a:extLst>
                                <a:ext uri="{FF2B5EF4-FFF2-40B4-BE49-F238E27FC236}">
                                  <a16:creationId xmlns:a16="http://schemas.microsoft.com/office/drawing/2014/main" id="{CE2F5461-7443-4DE8-9F5C-15153F88F90D}"/>
                                </a:ext>
                              </a:extLst>
                            </p14:cNvPr>
                            <p14:cNvContentPartPr/>
                            <p14:nvPr/>
                          </p14:nvContentPartPr>
                          <p14:xfrm>
                            <a:off x="6705358" y="8349067"/>
                            <a:ext cx="326160" cy="307800"/>
                          </p14:xfrm>
                        </p:contentPart>
                      </mc:Choice>
                      <mc:Fallback xmlns="">
                        <p:pic>
                          <p:nvPicPr>
                            <p:cNvPr id="352" name="Ink 351">
                              <a:extLst>
                                <a:ext uri="{FF2B5EF4-FFF2-40B4-BE49-F238E27FC236}">
                                  <a16:creationId xmlns:a16="http://schemas.microsoft.com/office/drawing/2014/main" id="{CE2F5461-7443-4DE8-9F5C-15153F88F90D}"/>
                                </a:ext>
                              </a:extLst>
                            </p:cNvPr>
                            <p:cNvPicPr/>
                            <p:nvPr/>
                          </p:nvPicPr>
                          <p:blipFill>
                            <a:blip r:embed="rId97"/>
                            <a:stretch>
                              <a:fillRect/>
                            </a:stretch>
                          </p:blipFill>
                          <p:spPr>
                            <a:xfrm>
                              <a:off x="6684234" y="8327985"/>
                              <a:ext cx="367564" cy="349121"/>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53" name="Ink 352">
                              <a:extLst>
                                <a:ext uri="{FF2B5EF4-FFF2-40B4-BE49-F238E27FC236}">
                                  <a16:creationId xmlns:a16="http://schemas.microsoft.com/office/drawing/2014/main" id="{2E59DD52-869F-4608-9BE2-4A0737B05655}"/>
                                </a:ext>
                              </a:extLst>
                            </p14:cNvPr>
                            <p14:cNvContentPartPr/>
                            <p14:nvPr/>
                          </p14:nvContentPartPr>
                          <p14:xfrm>
                            <a:off x="7066438" y="8588827"/>
                            <a:ext cx="188280" cy="233640"/>
                          </p14:xfrm>
                        </p:contentPart>
                      </mc:Choice>
                      <mc:Fallback xmlns="">
                        <p:pic>
                          <p:nvPicPr>
                            <p:cNvPr id="353" name="Ink 352">
                              <a:extLst>
                                <a:ext uri="{FF2B5EF4-FFF2-40B4-BE49-F238E27FC236}">
                                  <a16:creationId xmlns:a16="http://schemas.microsoft.com/office/drawing/2014/main" id="{2E59DD52-869F-4608-9BE2-4A0737B05655}"/>
                                </a:ext>
                              </a:extLst>
                            </p:cNvPr>
                            <p:cNvPicPr/>
                            <p:nvPr/>
                          </p:nvPicPr>
                          <p:blipFill>
                            <a:blip r:embed="rId99"/>
                            <a:stretch>
                              <a:fillRect/>
                            </a:stretch>
                          </p:blipFill>
                          <p:spPr>
                            <a:xfrm>
                              <a:off x="7045330" y="8567740"/>
                              <a:ext cx="229651" cy="27497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54" name="Ink 353">
                              <a:extLst>
                                <a:ext uri="{FF2B5EF4-FFF2-40B4-BE49-F238E27FC236}">
                                  <a16:creationId xmlns:a16="http://schemas.microsoft.com/office/drawing/2014/main" id="{D209EE31-BC6F-404E-8802-8CBC813D7E51}"/>
                                </a:ext>
                              </a:extLst>
                            </p14:cNvPr>
                            <p14:cNvContentPartPr/>
                            <p14:nvPr/>
                          </p14:nvContentPartPr>
                          <p14:xfrm>
                            <a:off x="7628758" y="8610787"/>
                            <a:ext cx="111960" cy="214560"/>
                          </p14:xfrm>
                        </p:contentPart>
                      </mc:Choice>
                      <mc:Fallback xmlns="">
                        <p:pic>
                          <p:nvPicPr>
                            <p:cNvPr id="354" name="Ink 353">
                              <a:extLst>
                                <a:ext uri="{FF2B5EF4-FFF2-40B4-BE49-F238E27FC236}">
                                  <a16:creationId xmlns:a16="http://schemas.microsoft.com/office/drawing/2014/main" id="{D209EE31-BC6F-404E-8802-8CBC813D7E51}"/>
                                </a:ext>
                              </a:extLst>
                            </p:cNvPr>
                            <p:cNvPicPr/>
                            <p:nvPr/>
                          </p:nvPicPr>
                          <p:blipFill>
                            <a:blip r:embed="rId101"/>
                            <a:stretch>
                              <a:fillRect/>
                            </a:stretch>
                          </p:blipFill>
                          <p:spPr>
                            <a:xfrm>
                              <a:off x="7607713" y="8589669"/>
                              <a:ext cx="153208" cy="255951"/>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55" name="Ink 354">
                              <a:extLst>
                                <a:ext uri="{FF2B5EF4-FFF2-40B4-BE49-F238E27FC236}">
                                  <a16:creationId xmlns:a16="http://schemas.microsoft.com/office/drawing/2014/main" id="{45250E07-177F-40E7-BF56-A69131DF7F8E}"/>
                                </a:ext>
                              </a:extLst>
                            </p14:cNvPr>
                            <p14:cNvContentPartPr/>
                            <p14:nvPr/>
                          </p14:nvContentPartPr>
                          <p14:xfrm>
                            <a:off x="7608598" y="8590267"/>
                            <a:ext cx="180360" cy="224640"/>
                          </p14:xfrm>
                        </p:contentPart>
                      </mc:Choice>
                      <mc:Fallback xmlns="">
                        <p:pic>
                          <p:nvPicPr>
                            <p:cNvPr id="355" name="Ink 354">
                              <a:extLst>
                                <a:ext uri="{FF2B5EF4-FFF2-40B4-BE49-F238E27FC236}">
                                  <a16:creationId xmlns:a16="http://schemas.microsoft.com/office/drawing/2014/main" id="{45250E07-177F-40E7-BF56-A69131DF7F8E}"/>
                                </a:ext>
                              </a:extLst>
                            </p:cNvPr>
                            <p:cNvPicPr/>
                            <p:nvPr/>
                          </p:nvPicPr>
                          <p:blipFill>
                            <a:blip r:embed="rId103"/>
                            <a:stretch>
                              <a:fillRect/>
                            </a:stretch>
                          </p:blipFill>
                          <p:spPr>
                            <a:xfrm>
                              <a:off x="7587528" y="8569154"/>
                              <a:ext cx="221657" cy="266021"/>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56" name="Ink 355">
                              <a:extLst>
                                <a:ext uri="{FF2B5EF4-FFF2-40B4-BE49-F238E27FC236}">
                                  <a16:creationId xmlns:a16="http://schemas.microsoft.com/office/drawing/2014/main" id="{A9DA825B-9564-4C0D-AE3E-8CFAEDC52E70}"/>
                                </a:ext>
                              </a:extLst>
                            </p14:cNvPr>
                            <p14:cNvContentPartPr/>
                            <p14:nvPr/>
                          </p14:nvContentPartPr>
                          <p14:xfrm>
                            <a:off x="7830718" y="8605027"/>
                            <a:ext cx="273240" cy="443520"/>
                          </p14:xfrm>
                        </p:contentPart>
                      </mc:Choice>
                      <mc:Fallback xmlns="">
                        <p:pic>
                          <p:nvPicPr>
                            <p:cNvPr id="356" name="Ink 355">
                              <a:extLst>
                                <a:ext uri="{FF2B5EF4-FFF2-40B4-BE49-F238E27FC236}">
                                  <a16:creationId xmlns:a16="http://schemas.microsoft.com/office/drawing/2014/main" id="{A9DA825B-9564-4C0D-AE3E-8CFAEDC52E70}"/>
                                </a:ext>
                              </a:extLst>
                            </p:cNvPr>
                            <p:cNvPicPr/>
                            <p:nvPr/>
                          </p:nvPicPr>
                          <p:blipFill>
                            <a:blip r:embed="rId105"/>
                            <a:stretch>
                              <a:fillRect/>
                            </a:stretch>
                          </p:blipFill>
                          <p:spPr>
                            <a:xfrm>
                              <a:off x="7809569" y="8583907"/>
                              <a:ext cx="314691" cy="484915"/>
                            </a:xfrm>
                            <a:prstGeom prst="rect">
                              <a:avLst/>
                            </a:prstGeom>
                          </p:spPr>
                        </p:pic>
                      </mc:Fallback>
                    </mc:AlternateContent>
                  </p:grpSp>
                </p:grpSp>
                <p:pic>
                  <p:nvPicPr>
                    <p:cNvPr id="347" name="Picture 346">
                      <a:extLst>
                        <a:ext uri="{FF2B5EF4-FFF2-40B4-BE49-F238E27FC236}">
                          <a16:creationId xmlns:a16="http://schemas.microsoft.com/office/drawing/2014/main" id="{5314DEFB-65C2-4947-9086-5AFF15B9AD93}"/>
                        </a:ext>
                      </a:extLst>
                    </p:cNvPr>
                    <p:cNvPicPr>
                      <a:picLocks noChangeAspect="1"/>
                    </p:cNvPicPr>
                    <p:nvPr/>
                  </p:nvPicPr>
                  <p:blipFill>
                    <a:blip r:embed="rId11"/>
                    <a:stretch>
                      <a:fillRect/>
                    </a:stretch>
                  </p:blipFill>
                  <p:spPr>
                    <a:xfrm>
                      <a:off x="12945277" y="8483497"/>
                      <a:ext cx="1005927" cy="737680"/>
                    </a:xfrm>
                    <a:prstGeom prst="rect">
                      <a:avLst/>
                    </a:prstGeom>
                  </p:spPr>
                </p:pic>
              </p:grpSp>
            </p:grpSp>
            <p:grpSp>
              <p:nvGrpSpPr>
                <p:cNvPr id="359" name="Group 358">
                  <a:extLst>
                    <a:ext uri="{FF2B5EF4-FFF2-40B4-BE49-F238E27FC236}">
                      <a16:creationId xmlns:a16="http://schemas.microsoft.com/office/drawing/2014/main" id="{12EF56E1-1CAC-487D-B664-E79407D8B02F}"/>
                    </a:ext>
                  </a:extLst>
                </p:cNvPr>
                <p:cNvGrpSpPr/>
                <p:nvPr/>
              </p:nvGrpSpPr>
              <p:grpSpPr>
                <a:xfrm>
                  <a:off x="7125858" y="4475141"/>
                  <a:ext cx="557719" cy="327388"/>
                  <a:chOff x="13251885" y="9509128"/>
                  <a:chExt cx="1311085" cy="769624"/>
                </a:xfrm>
              </p:grpSpPr>
              <mc:AlternateContent xmlns:mc="http://schemas.openxmlformats.org/markup-compatibility/2006" xmlns:p14="http://schemas.microsoft.com/office/powerpoint/2010/main">
                <mc:Choice Requires="p14">
                  <p:contentPart p14:bwMode="auto" r:id="rId121">
                    <p14:nvContentPartPr>
                      <p14:cNvPr id="360" name="Ink 359">
                        <a:extLst>
                          <a:ext uri="{FF2B5EF4-FFF2-40B4-BE49-F238E27FC236}">
                            <a16:creationId xmlns:a16="http://schemas.microsoft.com/office/drawing/2014/main" id="{9F7C35E7-0215-480D-BA79-EB751F245F2A}"/>
                          </a:ext>
                        </a:extLst>
                      </p14:cNvPr>
                      <p14:cNvContentPartPr/>
                      <p14:nvPr/>
                    </p14:nvContentPartPr>
                    <p14:xfrm>
                      <a:off x="13500387" y="9525689"/>
                      <a:ext cx="1062583" cy="753063"/>
                    </p14:xfrm>
                  </p:contentPart>
                </mc:Choice>
                <mc:Fallback xmlns="">
                  <p:pic>
                    <p:nvPicPr>
                      <p:cNvPr id="360" name="Ink 359">
                        <a:extLst>
                          <a:ext uri="{FF2B5EF4-FFF2-40B4-BE49-F238E27FC236}">
                            <a16:creationId xmlns:a16="http://schemas.microsoft.com/office/drawing/2014/main" id="{9F7C35E7-0215-480D-BA79-EB751F245F2A}"/>
                          </a:ext>
                        </a:extLst>
                      </p:cNvPr>
                      <p:cNvPicPr/>
                      <p:nvPr/>
                    </p:nvPicPr>
                    <p:blipFill>
                      <a:blip r:embed="rId107"/>
                      <a:stretch>
                        <a:fillRect/>
                      </a:stretch>
                    </p:blipFill>
                    <p:spPr>
                      <a:xfrm>
                        <a:off x="13479237" y="9504536"/>
                        <a:ext cx="1104037" cy="79452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61" name="Ink 360">
                        <a:extLst>
                          <a:ext uri="{FF2B5EF4-FFF2-40B4-BE49-F238E27FC236}">
                            <a16:creationId xmlns:a16="http://schemas.microsoft.com/office/drawing/2014/main" id="{0A33679A-3160-4DFF-89E3-935911DC1E8E}"/>
                          </a:ext>
                        </a:extLst>
                      </p14:cNvPr>
                      <p14:cNvContentPartPr/>
                      <p14:nvPr/>
                    </p14:nvContentPartPr>
                    <p14:xfrm>
                      <a:off x="13251885" y="9517960"/>
                      <a:ext cx="243469" cy="334481"/>
                    </p14:xfrm>
                  </p:contentPart>
                </mc:Choice>
                <mc:Fallback xmlns="">
                  <p:pic>
                    <p:nvPicPr>
                      <p:cNvPr id="361" name="Ink 360">
                        <a:extLst>
                          <a:ext uri="{FF2B5EF4-FFF2-40B4-BE49-F238E27FC236}">
                            <a16:creationId xmlns:a16="http://schemas.microsoft.com/office/drawing/2014/main" id="{0A33679A-3160-4DFF-89E3-935911DC1E8E}"/>
                          </a:ext>
                        </a:extLst>
                      </p:cNvPr>
                      <p:cNvPicPr/>
                      <p:nvPr/>
                    </p:nvPicPr>
                    <p:blipFill>
                      <a:blip r:embed="rId109"/>
                      <a:stretch>
                        <a:fillRect/>
                      </a:stretch>
                    </p:blipFill>
                    <p:spPr>
                      <a:xfrm>
                        <a:off x="13230751" y="9496844"/>
                        <a:ext cx="284893" cy="375869"/>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62" name="Ink 361">
                        <a:extLst>
                          <a:ext uri="{FF2B5EF4-FFF2-40B4-BE49-F238E27FC236}">
                            <a16:creationId xmlns:a16="http://schemas.microsoft.com/office/drawing/2014/main" id="{B5811FCB-E2EB-4A4F-B847-31C91D255F16}"/>
                          </a:ext>
                        </a:extLst>
                      </p14:cNvPr>
                      <p14:cNvContentPartPr/>
                      <p14:nvPr/>
                    </p14:nvContentPartPr>
                    <p14:xfrm>
                      <a:off x="13498042" y="9509128"/>
                      <a:ext cx="373267" cy="377876"/>
                    </p14:xfrm>
                  </p:contentPart>
                </mc:Choice>
                <mc:Fallback xmlns="">
                  <p:pic>
                    <p:nvPicPr>
                      <p:cNvPr id="362" name="Ink 361">
                        <a:extLst>
                          <a:ext uri="{FF2B5EF4-FFF2-40B4-BE49-F238E27FC236}">
                            <a16:creationId xmlns:a16="http://schemas.microsoft.com/office/drawing/2014/main" id="{B5811FCB-E2EB-4A4F-B847-31C91D255F16}"/>
                          </a:ext>
                        </a:extLst>
                      </p:cNvPr>
                      <p:cNvPicPr/>
                      <p:nvPr/>
                    </p:nvPicPr>
                    <p:blipFill>
                      <a:blip r:embed="rId111"/>
                      <a:stretch>
                        <a:fillRect/>
                      </a:stretch>
                    </p:blipFill>
                    <p:spPr>
                      <a:xfrm>
                        <a:off x="13476882" y="9487994"/>
                        <a:ext cx="414741" cy="419299"/>
                      </a:xfrm>
                      <a:prstGeom prst="rect">
                        <a:avLst/>
                      </a:prstGeom>
                    </p:spPr>
                  </p:pic>
                </mc:Fallback>
              </mc:AlternateContent>
            </p:grpSp>
          </p:grpSp>
          <p:pic>
            <p:nvPicPr>
              <p:cNvPr id="481" name="Picture 480" descr="Icon&#10;&#10;Description automatically generated">
                <a:extLst>
                  <a:ext uri="{FF2B5EF4-FFF2-40B4-BE49-F238E27FC236}">
                    <a16:creationId xmlns:a16="http://schemas.microsoft.com/office/drawing/2014/main" id="{53EE2AF3-B798-4051-BE93-3400596A441A}"/>
                  </a:ext>
                </a:extLst>
              </p:cNvPr>
              <p:cNvPicPr>
                <a:picLocks noChangeAspect="1"/>
              </p:cNvPicPr>
              <p:nvPr/>
            </p:nvPicPr>
            <p:blipFill>
              <a:blip r:embed="rId5"/>
              <a:stretch>
                <a:fillRect/>
              </a:stretch>
            </p:blipFill>
            <p:spPr>
              <a:xfrm>
                <a:off x="9372435" y="4136275"/>
                <a:ext cx="719924" cy="719924"/>
              </a:xfrm>
              <a:prstGeom prst="rect">
                <a:avLst/>
              </a:prstGeom>
            </p:spPr>
          </p:pic>
        </p:grpSp>
        <p:grpSp>
          <p:nvGrpSpPr>
            <p:cNvPr id="46" name="Group 45">
              <a:extLst>
                <a:ext uri="{FF2B5EF4-FFF2-40B4-BE49-F238E27FC236}">
                  <a16:creationId xmlns:a16="http://schemas.microsoft.com/office/drawing/2014/main" id="{5D94BDF5-0139-410B-951A-AC1327454FDF}"/>
                </a:ext>
              </a:extLst>
            </p:cNvPr>
            <p:cNvGrpSpPr/>
            <p:nvPr/>
          </p:nvGrpSpPr>
          <p:grpSpPr>
            <a:xfrm>
              <a:off x="13440435" y="7258116"/>
              <a:ext cx="1729659" cy="1450865"/>
              <a:chOff x="8440548" y="7348894"/>
              <a:chExt cx="1729659" cy="1450865"/>
            </a:xfrm>
          </p:grpSpPr>
          <p:grpSp>
            <p:nvGrpSpPr>
              <p:cNvPr id="425" name="Group 424">
                <a:extLst>
                  <a:ext uri="{FF2B5EF4-FFF2-40B4-BE49-F238E27FC236}">
                    <a16:creationId xmlns:a16="http://schemas.microsoft.com/office/drawing/2014/main" id="{7E61EE62-3447-4F57-BFE2-6901BDF6496A}"/>
                  </a:ext>
                </a:extLst>
              </p:cNvPr>
              <p:cNvGrpSpPr/>
              <p:nvPr/>
            </p:nvGrpSpPr>
            <p:grpSpPr>
              <a:xfrm>
                <a:off x="8440548" y="7348894"/>
                <a:ext cx="1729659" cy="1450865"/>
                <a:chOff x="6883336" y="3556622"/>
                <a:chExt cx="1729659" cy="1450865"/>
              </a:xfrm>
            </p:grpSpPr>
            <p:grpSp>
              <p:nvGrpSpPr>
                <p:cNvPr id="426" name="Group 425">
                  <a:extLst>
                    <a:ext uri="{FF2B5EF4-FFF2-40B4-BE49-F238E27FC236}">
                      <a16:creationId xmlns:a16="http://schemas.microsoft.com/office/drawing/2014/main" id="{A06597E4-7B67-4585-A802-309D6A5A83A7}"/>
                    </a:ext>
                  </a:extLst>
                </p:cNvPr>
                <p:cNvGrpSpPr/>
                <p:nvPr/>
              </p:nvGrpSpPr>
              <p:grpSpPr>
                <a:xfrm>
                  <a:off x="6883336" y="3556622"/>
                  <a:ext cx="1729659" cy="1450865"/>
                  <a:chOff x="15234807" y="8653344"/>
                  <a:chExt cx="4066079" cy="3410690"/>
                </a:xfrm>
              </p:grpSpPr>
              <p:sp>
                <p:nvSpPr>
                  <p:cNvPr id="436" name="Rectangle 435">
                    <a:extLst>
                      <a:ext uri="{FF2B5EF4-FFF2-40B4-BE49-F238E27FC236}">
                        <a16:creationId xmlns:a16="http://schemas.microsoft.com/office/drawing/2014/main" id="{A88DC228-B951-4B00-BBC3-E1F983E46B9C}"/>
                      </a:ext>
                    </a:extLst>
                  </p:cNvPr>
                  <p:cNvSpPr/>
                  <p:nvPr/>
                </p:nvSpPr>
                <p:spPr>
                  <a:xfrm>
                    <a:off x="15235977" y="8653344"/>
                    <a:ext cx="4064909" cy="341069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438" name="Picture 437">
                    <a:extLst>
                      <a:ext uri="{FF2B5EF4-FFF2-40B4-BE49-F238E27FC236}">
                        <a16:creationId xmlns:a16="http://schemas.microsoft.com/office/drawing/2014/main" id="{D807B996-B58C-4370-9088-30EDD4B9CE27}"/>
                      </a:ext>
                    </a:extLst>
                  </p:cNvPr>
                  <p:cNvPicPr>
                    <a:picLocks noChangeAspect="1"/>
                  </p:cNvPicPr>
                  <p:nvPr/>
                </p:nvPicPr>
                <p:blipFill>
                  <a:blip r:embed="rId6"/>
                  <a:stretch>
                    <a:fillRect/>
                  </a:stretch>
                </p:blipFill>
                <p:spPr>
                  <a:xfrm>
                    <a:off x="18227277" y="8780178"/>
                    <a:ext cx="990721" cy="871356"/>
                  </a:xfrm>
                  <a:prstGeom prst="rect">
                    <a:avLst/>
                  </a:prstGeom>
                </p:spPr>
              </p:pic>
              <p:grpSp>
                <p:nvGrpSpPr>
                  <p:cNvPr id="439" name="Group 438">
                    <a:extLst>
                      <a:ext uri="{FF2B5EF4-FFF2-40B4-BE49-F238E27FC236}">
                        <a16:creationId xmlns:a16="http://schemas.microsoft.com/office/drawing/2014/main" id="{1F9230FE-1DC1-4D83-A92A-3E1B219C9CB9}"/>
                      </a:ext>
                    </a:extLst>
                  </p:cNvPr>
                  <p:cNvGrpSpPr/>
                  <p:nvPr/>
                </p:nvGrpSpPr>
                <p:grpSpPr>
                  <a:xfrm>
                    <a:off x="15234807" y="8661254"/>
                    <a:ext cx="2041312" cy="1678320"/>
                    <a:chOff x="12500153" y="7683574"/>
                    <a:chExt cx="2041312" cy="1678320"/>
                  </a:xfrm>
                </p:grpSpPr>
                <p:grpSp>
                  <p:nvGrpSpPr>
                    <p:cNvPr id="440" name="Group 439">
                      <a:extLst>
                        <a:ext uri="{FF2B5EF4-FFF2-40B4-BE49-F238E27FC236}">
                          <a16:creationId xmlns:a16="http://schemas.microsoft.com/office/drawing/2014/main" id="{44F3B12A-66DB-497D-B595-23A7AA2AFED9}"/>
                        </a:ext>
                      </a:extLst>
                    </p:cNvPr>
                    <p:cNvGrpSpPr/>
                    <p:nvPr/>
                  </p:nvGrpSpPr>
                  <p:grpSpPr>
                    <a:xfrm>
                      <a:off x="12500153" y="7683574"/>
                      <a:ext cx="2041312" cy="1678320"/>
                      <a:chOff x="12500153" y="8031910"/>
                      <a:chExt cx="2041312" cy="1678320"/>
                    </a:xfrm>
                  </p:grpSpPr>
                  <p:grpSp>
                    <p:nvGrpSpPr>
                      <p:cNvPr id="447" name="Group 446">
                        <a:extLst>
                          <a:ext uri="{FF2B5EF4-FFF2-40B4-BE49-F238E27FC236}">
                            <a16:creationId xmlns:a16="http://schemas.microsoft.com/office/drawing/2014/main" id="{5CECE343-4FE0-4E2A-8243-CF749D3921D8}"/>
                          </a:ext>
                        </a:extLst>
                      </p:cNvPr>
                      <p:cNvGrpSpPr/>
                      <p:nvPr/>
                    </p:nvGrpSpPr>
                    <p:grpSpPr>
                      <a:xfrm>
                        <a:off x="12500153" y="8031910"/>
                        <a:ext cx="2041312" cy="1678320"/>
                        <a:chOff x="9723191" y="9071722"/>
                        <a:chExt cx="2041312" cy="1678320"/>
                      </a:xfrm>
                    </p:grpSpPr>
                    <mc:AlternateContent xmlns:mc="http://schemas.openxmlformats.org/markup-compatibility/2006" xmlns:p14="http://schemas.microsoft.com/office/powerpoint/2010/main">
                      <mc:Choice Requires="p14">
                        <p:contentPart p14:bwMode="auto" r:id="rId124">
                          <p14:nvContentPartPr>
                            <p14:cNvPr id="456" name="Ink 455">
                              <a:extLst>
                                <a:ext uri="{FF2B5EF4-FFF2-40B4-BE49-F238E27FC236}">
                                  <a16:creationId xmlns:a16="http://schemas.microsoft.com/office/drawing/2014/main" id="{FD21F0C5-FBFD-4BE8-9EFD-7E73881A5590}"/>
                                </a:ext>
                              </a:extLst>
                            </p14:cNvPr>
                            <p14:cNvContentPartPr/>
                            <p14:nvPr/>
                          </p14:nvContentPartPr>
                          <p14:xfrm flipH="1">
                            <a:off x="11723677" y="9071722"/>
                            <a:ext cx="40826" cy="1625760"/>
                          </p14:xfrm>
                        </p:contentPart>
                      </mc:Choice>
                      <mc:Fallback xmlns="">
                        <p:pic>
                          <p:nvPicPr>
                            <p:cNvPr id="456" name="Ink 455">
                              <a:extLst>
                                <a:ext uri="{FF2B5EF4-FFF2-40B4-BE49-F238E27FC236}">
                                  <a16:creationId xmlns:a16="http://schemas.microsoft.com/office/drawing/2014/main" id="{FD21F0C5-FBFD-4BE8-9EFD-7E73881A5590}"/>
                                </a:ext>
                              </a:extLst>
                            </p:cNvPr>
                            <p:cNvPicPr/>
                            <p:nvPr/>
                          </p:nvPicPr>
                          <p:blipFill>
                            <a:blip r:embed="rId89"/>
                            <a:stretch>
                              <a:fillRect/>
                            </a:stretch>
                          </p:blipFill>
                          <p:spPr>
                            <a:xfrm flipH="1">
                              <a:off x="11702847" y="9050575"/>
                              <a:ext cx="81652" cy="1667208"/>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57" name="Ink 456">
                              <a:extLst>
                                <a:ext uri="{FF2B5EF4-FFF2-40B4-BE49-F238E27FC236}">
                                  <a16:creationId xmlns:a16="http://schemas.microsoft.com/office/drawing/2014/main" id="{5BD01C93-64F1-4053-AE46-3A7851216E8B}"/>
                                </a:ext>
                              </a:extLst>
                            </p14:cNvPr>
                            <p14:cNvContentPartPr/>
                            <p14:nvPr/>
                          </p14:nvContentPartPr>
                          <p14:xfrm flipH="1">
                            <a:off x="9723191" y="10697122"/>
                            <a:ext cx="1998218" cy="52920"/>
                          </p14:xfrm>
                        </p:contentPart>
                      </mc:Choice>
                      <mc:Fallback xmlns="">
                        <p:pic>
                          <p:nvPicPr>
                            <p:cNvPr id="457" name="Ink 456">
                              <a:extLst>
                                <a:ext uri="{FF2B5EF4-FFF2-40B4-BE49-F238E27FC236}">
                                  <a16:creationId xmlns:a16="http://schemas.microsoft.com/office/drawing/2014/main" id="{5BD01C93-64F1-4053-AE46-3A7851216E8B}"/>
                                </a:ext>
                              </a:extLst>
                            </p:cNvPr>
                            <p:cNvPicPr/>
                            <p:nvPr/>
                          </p:nvPicPr>
                          <p:blipFill>
                            <a:blip r:embed="rId91"/>
                            <a:stretch>
                              <a:fillRect/>
                            </a:stretch>
                          </p:blipFill>
                          <p:spPr>
                            <a:xfrm flipH="1">
                              <a:off x="9702041" y="10676122"/>
                              <a:ext cx="2039671" cy="94080"/>
                            </a:xfrm>
                            <a:prstGeom prst="rect">
                              <a:avLst/>
                            </a:prstGeom>
                          </p:spPr>
                        </p:pic>
                      </mc:Fallback>
                    </mc:AlternateContent>
                  </p:grpSp>
                  <p:grpSp>
                    <p:nvGrpSpPr>
                      <p:cNvPr id="448" name="Group 447">
                        <a:extLst>
                          <a:ext uri="{FF2B5EF4-FFF2-40B4-BE49-F238E27FC236}">
                            <a16:creationId xmlns:a16="http://schemas.microsoft.com/office/drawing/2014/main" id="{BE5920AA-2B94-4F5A-A087-C8B771B6DFB8}"/>
                          </a:ext>
                        </a:extLst>
                      </p:cNvPr>
                      <p:cNvGrpSpPr/>
                      <p:nvPr/>
                    </p:nvGrpSpPr>
                    <p:grpSpPr>
                      <a:xfrm>
                        <a:off x="12799962" y="8179256"/>
                        <a:ext cx="1398600" cy="699480"/>
                        <a:chOff x="6705358" y="8349067"/>
                        <a:chExt cx="1398600" cy="699480"/>
                      </a:xfrm>
                    </p:grpSpPr>
                    <mc:AlternateContent xmlns:mc="http://schemas.openxmlformats.org/markup-compatibility/2006" xmlns:p14="http://schemas.microsoft.com/office/powerpoint/2010/main">
                      <mc:Choice Requires="p14">
                        <p:contentPart p14:bwMode="auto" r:id="rId126">
                          <p14:nvContentPartPr>
                            <p14:cNvPr id="449" name="Ink 448">
                              <a:extLst>
                                <a:ext uri="{FF2B5EF4-FFF2-40B4-BE49-F238E27FC236}">
                                  <a16:creationId xmlns:a16="http://schemas.microsoft.com/office/drawing/2014/main" id="{98486635-6D49-4320-98E8-113CC6121328}"/>
                                </a:ext>
                              </a:extLst>
                            </p14:cNvPr>
                            <p14:cNvContentPartPr/>
                            <p14:nvPr/>
                          </p14:nvContentPartPr>
                          <p14:xfrm>
                            <a:off x="7340038" y="8600347"/>
                            <a:ext cx="190800" cy="232200"/>
                          </p14:xfrm>
                        </p:contentPart>
                      </mc:Choice>
                      <mc:Fallback xmlns="">
                        <p:pic>
                          <p:nvPicPr>
                            <p:cNvPr id="449" name="Ink 448">
                              <a:extLst>
                                <a:ext uri="{FF2B5EF4-FFF2-40B4-BE49-F238E27FC236}">
                                  <a16:creationId xmlns:a16="http://schemas.microsoft.com/office/drawing/2014/main" id="{98486635-6D49-4320-98E8-113CC6121328}"/>
                                </a:ext>
                              </a:extLst>
                            </p:cNvPr>
                            <p:cNvPicPr/>
                            <p:nvPr/>
                          </p:nvPicPr>
                          <p:blipFill>
                            <a:blip r:embed="rId93"/>
                            <a:stretch>
                              <a:fillRect/>
                            </a:stretch>
                          </p:blipFill>
                          <p:spPr>
                            <a:xfrm>
                              <a:off x="7318932" y="8579238"/>
                              <a:ext cx="232168" cy="273574"/>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50" name="Ink 449">
                              <a:extLst>
                                <a:ext uri="{FF2B5EF4-FFF2-40B4-BE49-F238E27FC236}">
                                  <a16:creationId xmlns:a16="http://schemas.microsoft.com/office/drawing/2014/main" id="{542A44E4-FEEC-435D-8B0F-459F1A515C33}"/>
                                </a:ext>
                              </a:extLst>
                            </p14:cNvPr>
                            <p14:cNvContentPartPr/>
                            <p14:nvPr/>
                          </p14:nvContentPartPr>
                          <p14:xfrm>
                            <a:off x="6719398" y="8402347"/>
                            <a:ext cx="42840" cy="468360"/>
                          </p14:xfrm>
                        </p:contentPart>
                      </mc:Choice>
                      <mc:Fallback xmlns="">
                        <p:pic>
                          <p:nvPicPr>
                            <p:cNvPr id="450" name="Ink 449">
                              <a:extLst>
                                <a:ext uri="{FF2B5EF4-FFF2-40B4-BE49-F238E27FC236}">
                                  <a16:creationId xmlns:a16="http://schemas.microsoft.com/office/drawing/2014/main" id="{542A44E4-FEEC-435D-8B0F-459F1A515C33}"/>
                                </a:ext>
                              </a:extLst>
                            </p:cNvPr>
                            <p:cNvPicPr/>
                            <p:nvPr/>
                          </p:nvPicPr>
                          <p:blipFill>
                            <a:blip r:embed="rId95"/>
                            <a:stretch>
                              <a:fillRect/>
                            </a:stretch>
                          </p:blipFill>
                          <p:spPr>
                            <a:xfrm>
                              <a:off x="6698398" y="8381212"/>
                              <a:ext cx="84000" cy="509785"/>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51" name="Ink 450">
                              <a:extLst>
                                <a:ext uri="{FF2B5EF4-FFF2-40B4-BE49-F238E27FC236}">
                                  <a16:creationId xmlns:a16="http://schemas.microsoft.com/office/drawing/2014/main" id="{21737D55-8B5C-4FAF-8AF6-B7BAC81D8FCE}"/>
                                </a:ext>
                              </a:extLst>
                            </p14:cNvPr>
                            <p14:cNvContentPartPr/>
                            <p14:nvPr/>
                          </p14:nvContentPartPr>
                          <p14:xfrm>
                            <a:off x="6705358" y="8349067"/>
                            <a:ext cx="326160" cy="307800"/>
                          </p14:xfrm>
                        </p:contentPart>
                      </mc:Choice>
                      <mc:Fallback xmlns="">
                        <p:pic>
                          <p:nvPicPr>
                            <p:cNvPr id="451" name="Ink 450">
                              <a:extLst>
                                <a:ext uri="{FF2B5EF4-FFF2-40B4-BE49-F238E27FC236}">
                                  <a16:creationId xmlns:a16="http://schemas.microsoft.com/office/drawing/2014/main" id="{21737D55-8B5C-4FAF-8AF6-B7BAC81D8FCE}"/>
                                </a:ext>
                              </a:extLst>
                            </p:cNvPr>
                            <p:cNvPicPr/>
                            <p:nvPr/>
                          </p:nvPicPr>
                          <p:blipFill>
                            <a:blip r:embed="rId97"/>
                            <a:stretch>
                              <a:fillRect/>
                            </a:stretch>
                          </p:blipFill>
                          <p:spPr>
                            <a:xfrm>
                              <a:off x="6684234" y="8327985"/>
                              <a:ext cx="367564" cy="349121"/>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52" name="Ink 451">
                              <a:extLst>
                                <a:ext uri="{FF2B5EF4-FFF2-40B4-BE49-F238E27FC236}">
                                  <a16:creationId xmlns:a16="http://schemas.microsoft.com/office/drawing/2014/main" id="{A7472528-1179-46F0-8F86-BB51270A4E1B}"/>
                                </a:ext>
                              </a:extLst>
                            </p14:cNvPr>
                            <p14:cNvContentPartPr/>
                            <p14:nvPr/>
                          </p14:nvContentPartPr>
                          <p14:xfrm>
                            <a:off x="7066438" y="8588827"/>
                            <a:ext cx="188280" cy="233640"/>
                          </p14:xfrm>
                        </p:contentPart>
                      </mc:Choice>
                      <mc:Fallback xmlns="">
                        <p:pic>
                          <p:nvPicPr>
                            <p:cNvPr id="452" name="Ink 451">
                              <a:extLst>
                                <a:ext uri="{FF2B5EF4-FFF2-40B4-BE49-F238E27FC236}">
                                  <a16:creationId xmlns:a16="http://schemas.microsoft.com/office/drawing/2014/main" id="{A7472528-1179-46F0-8F86-BB51270A4E1B}"/>
                                </a:ext>
                              </a:extLst>
                            </p:cNvPr>
                            <p:cNvPicPr/>
                            <p:nvPr/>
                          </p:nvPicPr>
                          <p:blipFill>
                            <a:blip r:embed="rId99"/>
                            <a:stretch>
                              <a:fillRect/>
                            </a:stretch>
                          </p:blipFill>
                          <p:spPr>
                            <a:xfrm>
                              <a:off x="7045330" y="8567740"/>
                              <a:ext cx="229651" cy="27497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53" name="Ink 452">
                              <a:extLst>
                                <a:ext uri="{FF2B5EF4-FFF2-40B4-BE49-F238E27FC236}">
                                  <a16:creationId xmlns:a16="http://schemas.microsoft.com/office/drawing/2014/main" id="{9B27A17C-B8CF-49C9-977C-DCB3B547B83C}"/>
                                </a:ext>
                              </a:extLst>
                            </p14:cNvPr>
                            <p14:cNvContentPartPr/>
                            <p14:nvPr/>
                          </p14:nvContentPartPr>
                          <p14:xfrm>
                            <a:off x="7628758" y="8610787"/>
                            <a:ext cx="111960" cy="214560"/>
                          </p14:xfrm>
                        </p:contentPart>
                      </mc:Choice>
                      <mc:Fallback xmlns="">
                        <p:pic>
                          <p:nvPicPr>
                            <p:cNvPr id="453" name="Ink 452">
                              <a:extLst>
                                <a:ext uri="{FF2B5EF4-FFF2-40B4-BE49-F238E27FC236}">
                                  <a16:creationId xmlns:a16="http://schemas.microsoft.com/office/drawing/2014/main" id="{9B27A17C-B8CF-49C9-977C-DCB3B547B83C}"/>
                                </a:ext>
                              </a:extLst>
                            </p:cNvPr>
                            <p:cNvPicPr/>
                            <p:nvPr/>
                          </p:nvPicPr>
                          <p:blipFill>
                            <a:blip r:embed="rId101"/>
                            <a:stretch>
                              <a:fillRect/>
                            </a:stretch>
                          </p:blipFill>
                          <p:spPr>
                            <a:xfrm>
                              <a:off x="7607713" y="8589669"/>
                              <a:ext cx="153208" cy="255951"/>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54" name="Ink 453">
                              <a:extLst>
                                <a:ext uri="{FF2B5EF4-FFF2-40B4-BE49-F238E27FC236}">
                                  <a16:creationId xmlns:a16="http://schemas.microsoft.com/office/drawing/2014/main" id="{00FD8CE2-C1ED-4240-BC47-B78F5A45FE59}"/>
                                </a:ext>
                              </a:extLst>
                            </p14:cNvPr>
                            <p14:cNvContentPartPr/>
                            <p14:nvPr/>
                          </p14:nvContentPartPr>
                          <p14:xfrm>
                            <a:off x="7608598" y="8590267"/>
                            <a:ext cx="180360" cy="224640"/>
                          </p14:xfrm>
                        </p:contentPart>
                      </mc:Choice>
                      <mc:Fallback xmlns="">
                        <p:pic>
                          <p:nvPicPr>
                            <p:cNvPr id="454" name="Ink 453">
                              <a:extLst>
                                <a:ext uri="{FF2B5EF4-FFF2-40B4-BE49-F238E27FC236}">
                                  <a16:creationId xmlns:a16="http://schemas.microsoft.com/office/drawing/2014/main" id="{00FD8CE2-C1ED-4240-BC47-B78F5A45FE59}"/>
                                </a:ext>
                              </a:extLst>
                            </p:cNvPr>
                            <p:cNvPicPr/>
                            <p:nvPr/>
                          </p:nvPicPr>
                          <p:blipFill>
                            <a:blip r:embed="rId103"/>
                            <a:stretch>
                              <a:fillRect/>
                            </a:stretch>
                          </p:blipFill>
                          <p:spPr>
                            <a:xfrm>
                              <a:off x="7587528" y="8569154"/>
                              <a:ext cx="221657" cy="266021"/>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55" name="Ink 454">
                              <a:extLst>
                                <a:ext uri="{FF2B5EF4-FFF2-40B4-BE49-F238E27FC236}">
                                  <a16:creationId xmlns:a16="http://schemas.microsoft.com/office/drawing/2014/main" id="{132524D9-06D5-4000-8B00-0D2497C3EB71}"/>
                                </a:ext>
                              </a:extLst>
                            </p14:cNvPr>
                            <p14:cNvContentPartPr/>
                            <p14:nvPr/>
                          </p14:nvContentPartPr>
                          <p14:xfrm>
                            <a:off x="7830718" y="8605027"/>
                            <a:ext cx="273240" cy="443520"/>
                          </p14:xfrm>
                        </p:contentPart>
                      </mc:Choice>
                      <mc:Fallback xmlns="">
                        <p:pic>
                          <p:nvPicPr>
                            <p:cNvPr id="455" name="Ink 454">
                              <a:extLst>
                                <a:ext uri="{FF2B5EF4-FFF2-40B4-BE49-F238E27FC236}">
                                  <a16:creationId xmlns:a16="http://schemas.microsoft.com/office/drawing/2014/main" id="{132524D9-06D5-4000-8B00-0D2497C3EB71}"/>
                                </a:ext>
                              </a:extLst>
                            </p:cNvPr>
                            <p:cNvPicPr/>
                            <p:nvPr/>
                          </p:nvPicPr>
                          <p:blipFill>
                            <a:blip r:embed="rId105"/>
                            <a:stretch>
                              <a:fillRect/>
                            </a:stretch>
                          </p:blipFill>
                          <p:spPr>
                            <a:xfrm>
                              <a:off x="7809569" y="8583907"/>
                              <a:ext cx="314691" cy="484915"/>
                            </a:xfrm>
                            <a:prstGeom prst="rect">
                              <a:avLst/>
                            </a:prstGeom>
                          </p:spPr>
                        </p:pic>
                      </mc:Fallback>
                    </mc:AlternateContent>
                  </p:grpSp>
                </p:grpSp>
                <p:pic>
                  <p:nvPicPr>
                    <p:cNvPr id="446" name="Picture 445">
                      <a:extLst>
                        <a:ext uri="{FF2B5EF4-FFF2-40B4-BE49-F238E27FC236}">
                          <a16:creationId xmlns:a16="http://schemas.microsoft.com/office/drawing/2014/main" id="{6326FA8C-DB3F-4BF1-911E-F40EAE86E041}"/>
                        </a:ext>
                      </a:extLst>
                    </p:cNvPr>
                    <p:cNvPicPr>
                      <a:picLocks noChangeAspect="1"/>
                    </p:cNvPicPr>
                    <p:nvPr/>
                  </p:nvPicPr>
                  <p:blipFill>
                    <a:blip r:embed="rId11"/>
                    <a:stretch>
                      <a:fillRect/>
                    </a:stretch>
                  </p:blipFill>
                  <p:spPr>
                    <a:xfrm>
                      <a:off x="12945277" y="8483497"/>
                      <a:ext cx="1005927" cy="737680"/>
                    </a:xfrm>
                    <a:prstGeom prst="rect">
                      <a:avLst/>
                    </a:prstGeom>
                  </p:spPr>
                </p:pic>
              </p:grpSp>
            </p:grpSp>
            <p:grpSp>
              <p:nvGrpSpPr>
                <p:cNvPr id="427" name="Group 426">
                  <a:extLst>
                    <a:ext uri="{FF2B5EF4-FFF2-40B4-BE49-F238E27FC236}">
                      <a16:creationId xmlns:a16="http://schemas.microsoft.com/office/drawing/2014/main" id="{4AF3A740-AF2D-4DFC-92E7-AE6C84313AB0}"/>
                    </a:ext>
                  </a:extLst>
                </p:cNvPr>
                <p:cNvGrpSpPr/>
                <p:nvPr/>
              </p:nvGrpSpPr>
              <p:grpSpPr>
                <a:xfrm>
                  <a:off x="7125858" y="4475141"/>
                  <a:ext cx="557719" cy="327388"/>
                  <a:chOff x="13251885" y="9509128"/>
                  <a:chExt cx="1311085" cy="769624"/>
                </a:xfrm>
              </p:grpSpPr>
              <mc:AlternateContent xmlns:mc="http://schemas.openxmlformats.org/markup-compatibility/2006" xmlns:p14="http://schemas.microsoft.com/office/powerpoint/2010/main">
                <mc:Choice Requires="p14">
                  <p:contentPart p14:bwMode="auto" r:id="rId133">
                    <p14:nvContentPartPr>
                      <p14:cNvPr id="428" name="Ink 427">
                        <a:extLst>
                          <a:ext uri="{FF2B5EF4-FFF2-40B4-BE49-F238E27FC236}">
                            <a16:creationId xmlns:a16="http://schemas.microsoft.com/office/drawing/2014/main" id="{C34B5653-F9D3-44FE-AB3F-82FF2ED2CFB9}"/>
                          </a:ext>
                        </a:extLst>
                      </p14:cNvPr>
                      <p14:cNvContentPartPr/>
                      <p14:nvPr/>
                    </p14:nvContentPartPr>
                    <p14:xfrm>
                      <a:off x="13500387" y="9525689"/>
                      <a:ext cx="1062583" cy="753063"/>
                    </p14:xfrm>
                  </p:contentPart>
                </mc:Choice>
                <mc:Fallback xmlns="">
                  <p:pic>
                    <p:nvPicPr>
                      <p:cNvPr id="428" name="Ink 427">
                        <a:extLst>
                          <a:ext uri="{FF2B5EF4-FFF2-40B4-BE49-F238E27FC236}">
                            <a16:creationId xmlns:a16="http://schemas.microsoft.com/office/drawing/2014/main" id="{C34B5653-F9D3-44FE-AB3F-82FF2ED2CFB9}"/>
                          </a:ext>
                        </a:extLst>
                      </p:cNvPr>
                      <p:cNvPicPr/>
                      <p:nvPr/>
                    </p:nvPicPr>
                    <p:blipFill>
                      <a:blip r:embed="rId107"/>
                      <a:stretch>
                        <a:fillRect/>
                      </a:stretch>
                    </p:blipFill>
                    <p:spPr>
                      <a:xfrm>
                        <a:off x="13479237" y="9504536"/>
                        <a:ext cx="1104037" cy="79452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33" name="Ink 432">
                        <a:extLst>
                          <a:ext uri="{FF2B5EF4-FFF2-40B4-BE49-F238E27FC236}">
                            <a16:creationId xmlns:a16="http://schemas.microsoft.com/office/drawing/2014/main" id="{75BDC8D3-DD9D-4DC3-9E93-236CC94C5504}"/>
                          </a:ext>
                        </a:extLst>
                      </p14:cNvPr>
                      <p14:cNvContentPartPr/>
                      <p14:nvPr/>
                    </p14:nvContentPartPr>
                    <p14:xfrm>
                      <a:off x="13251885" y="9517960"/>
                      <a:ext cx="243469" cy="334481"/>
                    </p14:xfrm>
                  </p:contentPart>
                </mc:Choice>
                <mc:Fallback xmlns="">
                  <p:pic>
                    <p:nvPicPr>
                      <p:cNvPr id="433" name="Ink 432">
                        <a:extLst>
                          <a:ext uri="{FF2B5EF4-FFF2-40B4-BE49-F238E27FC236}">
                            <a16:creationId xmlns:a16="http://schemas.microsoft.com/office/drawing/2014/main" id="{75BDC8D3-DD9D-4DC3-9E93-236CC94C5504}"/>
                          </a:ext>
                        </a:extLst>
                      </p:cNvPr>
                      <p:cNvPicPr/>
                      <p:nvPr/>
                    </p:nvPicPr>
                    <p:blipFill>
                      <a:blip r:embed="rId109"/>
                      <a:stretch>
                        <a:fillRect/>
                      </a:stretch>
                    </p:blipFill>
                    <p:spPr>
                      <a:xfrm>
                        <a:off x="13230751" y="9496844"/>
                        <a:ext cx="284893" cy="375869"/>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35" name="Ink 434">
                        <a:extLst>
                          <a:ext uri="{FF2B5EF4-FFF2-40B4-BE49-F238E27FC236}">
                            <a16:creationId xmlns:a16="http://schemas.microsoft.com/office/drawing/2014/main" id="{C0C06DED-4A4E-4505-B333-D6FB62B0327D}"/>
                          </a:ext>
                        </a:extLst>
                      </p14:cNvPr>
                      <p14:cNvContentPartPr/>
                      <p14:nvPr/>
                    </p14:nvContentPartPr>
                    <p14:xfrm>
                      <a:off x="13498042" y="9509128"/>
                      <a:ext cx="373267" cy="377876"/>
                    </p14:xfrm>
                  </p:contentPart>
                </mc:Choice>
                <mc:Fallback xmlns="">
                  <p:pic>
                    <p:nvPicPr>
                      <p:cNvPr id="435" name="Ink 434">
                        <a:extLst>
                          <a:ext uri="{FF2B5EF4-FFF2-40B4-BE49-F238E27FC236}">
                            <a16:creationId xmlns:a16="http://schemas.microsoft.com/office/drawing/2014/main" id="{C0C06DED-4A4E-4505-B333-D6FB62B0327D}"/>
                          </a:ext>
                        </a:extLst>
                      </p:cNvPr>
                      <p:cNvPicPr/>
                      <p:nvPr/>
                    </p:nvPicPr>
                    <p:blipFill>
                      <a:blip r:embed="rId111"/>
                      <a:stretch>
                        <a:fillRect/>
                      </a:stretch>
                    </p:blipFill>
                    <p:spPr>
                      <a:xfrm>
                        <a:off x="13476882" y="9487994"/>
                        <a:ext cx="414741" cy="419299"/>
                      </a:xfrm>
                      <a:prstGeom prst="rect">
                        <a:avLst/>
                      </a:prstGeom>
                    </p:spPr>
                  </p:pic>
                </mc:Fallback>
              </mc:AlternateContent>
            </p:grpSp>
          </p:grpSp>
          <p:pic>
            <p:nvPicPr>
              <p:cNvPr id="482" name="Picture 481">
                <a:extLst>
                  <a:ext uri="{FF2B5EF4-FFF2-40B4-BE49-F238E27FC236}">
                    <a16:creationId xmlns:a16="http://schemas.microsoft.com/office/drawing/2014/main" id="{E36DBAB8-F4E1-40EA-8747-B936B37E7924}"/>
                  </a:ext>
                </a:extLst>
              </p:cNvPr>
              <p:cNvPicPr>
                <a:picLocks noChangeAspect="1"/>
              </p:cNvPicPr>
              <p:nvPr/>
            </p:nvPicPr>
            <p:blipFill>
              <a:blip r:embed="rId70"/>
              <a:stretch>
                <a:fillRect/>
              </a:stretch>
            </p:blipFill>
            <p:spPr>
              <a:xfrm>
                <a:off x="9362682" y="8040257"/>
                <a:ext cx="726980" cy="726980"/>
              </a:xfrm>
              <a:prstGeom prst="rect">
                <a:avLst/>
              </a:prstGeom>
            </p:spPr>
          </p:pic>
        </p:grpSp>
        <p:grpSp>
          <p:nvGrpSpPr>
            <p:cNvPr id="40" name="Group 39">
              <a:extLst>
                <a:ext uri="{FF2B5EF4-FFF2-40B4-BE49-F238E27FC236}">
                  <a16:creationId xmlns:a16="http://schemas.microsoft.com/office/drawing/2014/main" id="{B0E3E072-3BB2-4948-A439-76D3D1827D3A}"/>
                </a:ext>
              </a:extLst>
            </p:cNvPr>
            <p:cNvGrpSpPr/>
            <p:nvPr/>
          </p:nvGrpSpPr>
          <p:grpSpPr>
            <a:xfrm>
              <a:off x="13440435" y="9165095"/>
              <a:ext cx="1729659" cy="1450865"/>
              <a:chOff x="8440548" y="9289448"/>
              <a:chExt cx="1729659" cy="1450865"/>
            </a:xfrm>
          </p:grpSpPr>
          <p:grpSp>
            <p:nvGrpSpPr>
              <p:cNvPr id="458" name="Group 457">
                <a:extLst>
                  <a:ext uri="{FF2B5EF4-FFF2-40B4-BE49-F238E27FC236}">
                    <a16:creationId xmlns:a16="http://schemas.microsoft.com/office/drawing/2014/main" id="{B60253D1-2489-44CA-AEE6-3C97E830DD29}"/>
                  </a:ext>
                </a:extLst>
              </p:cNvPr>
              <p:cNvGrpSpPr/>
              <p:nvPr/>
            </p:nvGrpSpPr>
            <p:grpSpPr>
              <a:xfrm>
                <a:off x="8440548" y="9289448"/>
                <a:ext cx="1729659" cy="1450865"/>
                <a:chOff x="6883336" y="3556622"/>
                <a:chExt cx="1729659" cy="1450865"/>
              </a:xfrm>
            </p:grpSpPr>
            <p:grpSp>
              <p:nvGrpSpPr>
                <p:cNvPr id="459" name="Group 458">
                  <a:extLst>
                    <a:ext uri="{FF2B5EF4-FFF2-40B4-BE49-F238E27FC236}">
                      <a16:creationId xmlns:a16="http://schemas.microsoft.com/office/drawing/2014/main" id="{D3CC9888-18A1-4487-A518-EC220353D836}"/>
                    </a:ext>
                  </a:extLst>
                </p:cNvPr>
                <p:cNvGrpSpPr/>
                <p:nvPr/>
              </p:nvGrpSpPr>
              <p:grpSpPr>
                <a:xfrm>
                  <a:off x="6883336" y="3556622"/>
                  <a:ext cx="1729659" cy="1450865"/>
                  <a:chOff x="15234807" y="8653344"/>
                  <a:chExt cx="4066079" cy="3410690"/>
                </a:xfrm>
              </p:grpSpPr>
              <p:sp>
                <p:nvSpPr>
                  <p:cNvPr id="464" name="Rectangle 463">
                    <a:extLst>
                      <a:ext uri="{FF2B5EF4-FFF2-40B4-BE49-F238E27FC236}">
                        <a16:creationId xmlns:a16="http://schemas.microsoft.com/office/drawing/2014/main" id="{5E9D4703-FBCA-432D-AEBB-BA31D955CDC1}"/>
                      </a:ext>
                    </a:extLst>
                  </p:cNvPr>
                  <p:cNvSpPr/>
                  <p:nvPr/>
                </p:nvSpPr>
                <p:spPr>
                  <a:xfrm>
                    <a:off x="15235977" y="8653344"/>
                    <a:ext cx="4064909" cy="341069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466" name="Picture 465">
                    <a:extLst>
                      <a:ext uri="{FF2B5EF4-FFF2-40B4-BE49-F238E27FC236}">
                        <a16:creationId xmlns:a16="http://schemas.microsoft.com/office/drawing/2014/main" id="{F388E42E-DF2A-41BE-AABF-76B0FBB400B5}"/>
                      </a:ext>
                    </a:extLst>
                  </p:cNvPr>
                  <p:cNvPicPr>
                    <a:picLocks noChangeAspect="1"/>
                  </p:cNvPicPr>
                  <p:nvPr/>
                </p:nvPicPr>
                <p:blipFill>
                  <a:blip r:embed="rId6"/>
                  <a:stretch>
                    <a:fillRect/>
                  </a:stretch>
                </p:blipFill>
                <p:spPr>
                  <a:xfrm>
                    <a:off x="18227277" y="8780178"/>
                    <a:ext cx="990721" cy="871356"/>
                  </a:xfrm>
                  <a:prstGeom prst="rect">
                    <a:avLst/>
                  </a:prstGeom>
                </p:spPr>
              </p:pic>
              <p:grpSp>
                <p:nvGrpSpPr>
                  <p:cNvPr id="467" name="Group 466">
                    <a:extLst>
                      <a:ext uri="{FF2B5EF4-FFF2-40B4-BE49-F238E27FC236}">
                        <a16:creationId xmlns:a16="http://schemas.microsoft.com/office/drawing/2014/main" id="{19EB64FB-0AB1-4574-83FB-3C4D04FD9503}"/>
                      </a:ext>
                    </a:extLst>
                  </p:cNvPr>
                  <p:cNvGrpSpPr/>
                  <p:nvPr/>
                </p:nvGrpSpPr>
                <p:grpSpPr>
                  <a:xfrm>
                    <a:off x="15234807" y="8661254"/>
                    <a:ext cx="2041312" cy="1678320"/>
                    <a:chOff x="12500153" y="7683574"/>
                    <a:chExt cx="2041312" cy="1678320"/>
                  </a:xfrm>
                </p:grpSpPr>
                <p:grpSp>
                  <p:nvGrpSpPr>
                    <p:cNvPr id="468" name="Group 467">
                      <a:extLst>
                        <a:ext uri="{FF2B5EF4-FFF2-40B4-BE49-F238E27FC236}">
                          <a16:creationId xmlns:a16="http://schemas.microsoft.com/office/drawing/2014/main" id="{BEF417C5-2CE2-449B-8D60-E267EAAFE957}"/>
                        </a:ext>
                      </a:extLst>
                    </p:cNvPr>
                    <p:cNvGrpSpPr/>
                    <p:nvPr/>
                  </p:nvGrpSpPr>
                  <p:grpSpPr>
                    <a:xfrm>
                      <a:off x="12500153" y="7683574"/>
                      <a:ext cx="2041312" cy="1678320"/>
                      <a:chOff x="12500153" y="8031910"/>
                      <a:chExt cx="2041312" cy="1678320"/>
                    </a:xfrm>
                  </p:grpSpPr>
                  <p:grpSp>
                    <p:nvGrpSpPr>
                      <p:cNvPr id="470" name="Group 469">
                        <a:extLst>
                          <a:ext uri="{FF2B5EF4-FFF2-40B4-BE49-F238E27FC236}">
                            <a16:creationId xmlns:a16="http://schemas.microsoft.com/office/drawing/2014/main" id="{0D77AC00-2C86-4478-AA57-44485818122E}"/>
                          </a:ext>
                        </a:extLst>
                      </p:cNvPr>
                      <p:cNvGrpSpPr/>
                      <p:nvPr/>
                    </p:nvGrpSpPr>
                    <p:grpSpPr>
                      <a:xfrm>
                        <a:off x="12500153" y="8031910"/>
                        <a:ext cx="2041312" cy="1678320"/>
                        <a:chOff x="9723191" y="9071722"/>
                        <a:chExt cx="2041312" cy="1678320"/>
                      </a:xfrm>
                    </p:grpSpPr>
                    <mc:AlternateContent xmlns:mc="http://schemas.openxmlformats.org/markup-compatibility/2006" xmlns:p14="http://schemas.microsoft.com/office/powerpoint/2010/main">
                      <mc:Choice Requires="p14">
                        <p:contentPart p14:bwMode="auto" r:id="rId136">
                          <p14:nvContentPartPr>
                            <p14:cNvPr id="479" name="Ink 478">
                              <a:extLst>
                                <a:ext uri="{FF2B5EF4-FFF2-40B4-BE49-F238E27FC236}">
                                  <a16:creationId xmlns:a16="http://schemas.microsoft.com/office/drawing/2014/main" id="{3A2A1745-9839-40C1-B49A-B82BCEDC7040}"/>
                                </a:ext>
                              </a:extLst>
                            </p14:cNvPr>
                            <p14:cNvContentPartPr/>
                            <p14:nvPr/>
                          </p14:nvContentPartPr>
                          <p14:xfrm flipH="1">
                            <a:off x="11723677" y="9071722"/>
                            <a:ext cx="40826" cy="1625760"/>
                          </p14:xfrm>
                        </p:contentPart>
                      </mc:Choice>
                      <mc:Fallback xmlns="">
                        <p:pic>
                          <p:nvPicPr>
                            <p:cNvPr id="479" name="Ink 478">
                              <a:extLst>
                                <a:ext uri="{FF2B5EF4-FFF2-40B4-BE49-F238E27FC236}">
                                  <a16:creationId xmlns:a16="http://schemas.microsoft.com/office/drawing/2014/main" id="{3A2A1745-9839-40C1-B49A-B82BCEDC7040}"/>
                                </a:ext>
                              </a:extLst>
                            </p:cNvPr>
                            <p:cNvPicPr/>
                            <p:nvPr/>
                          </p:nvPicPr>
                          <p:blipFill>
                            <a:blip r:embed="rId89"/>
                            <a:stretch>
                              <a:fillRect/>
                            </a:stretch>
                          </p:blipFill>
                          <p:spPr>
                            <a:xfrm flipH="1">
                              <a:off x="11702847" y="9050575"/>
                              <a:ext cx="81652" cy="1667208"/>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80" name="Ink 479">
                              <a:extLst>
                                <a:ext uri="{FF2B5EF4-FFF2-40B4-BE49-F238E27FC236}">
                                  <a16:creationId xmlns:a16="http://schemas.microsoft.com/office/drawing/2014/main" id="{356B77DE-F9B2-47DB-A46A-4FF6E77CCDBF}"/>
                                </a:ext>
                              </a:extLst>
                            </p14:cNvPr>
                            <p14:cNvContentPartPr/>
                            <p14:nvPr/>
                          </p14:nvContentPartPr>
                          <p14:xfrm flipH="1">
                            <a:off x="9723191" y="10697122"/>
                            <a:ext cx="1998218" cy="52920"/>
                          </p14:xfrm>
                        </p:contentPart>
                      </mc:Choice>
                      <mc:Fallback xmlns="">
                        <p:pic>
                          <p:nvPicPr>
                            <p:cNvPr id="480" name="Ink 479">
                              <a:extLst>
                                <a:ext uri="{FF2B5EF4-FFF2-40B4-BE49-F238E27FC236}">
                                  <a16:creationId xmlns:a16="http://schemas.microsoft.com/office/drawing/2014/main" id="{356B77DE-F9B2-47DB-A46A-4FF6E77CCDBF}"/>
                                </a:ext>
                              </a:extLst>
                            </p:cNvPr>
                            <p:cNvPicPr/>
                            <p:nvPr/>
                          </p:nvPicPr>
                          <p:blipFill>
                            <a:blip r:embed="rId91"/>
                            <a:stretch>
                              <a:fillRect/>
                            </a:stretch>
                          </p:blipFill>
                          <p:spPr>
                            <a:xfrm flipH="1">
                              <a:off x="9702041" y="10676122"/>
                              <a:ext cx="2039671" cy="94080"/>
                            </a:xfrm>
                            <a:prstGeom prst="rect">
                              <a:avLst/>
                            </a:prstGeom>
                          </p:spPr>
                        </p:pic>
                      </mc:Fallback>
                    </mc:AlternateContent>
                  </p:grpSp>
                  <p:grpSp>
                    <p:nvGrpSpPr>
                      <p:cNvPr id="471" name="Group 470">
                        <a:extLst>
                          <a:ext uri="{FF2B5EF4-FFF2-40B4-BE49-F238E27FC236}">
                            <a16:creationId xmlns:a16="http://schemas.microsoft.com/office/drawing/2014/main" id="{89FF1277-5512-48E6-B824-FC4936A018A3}"/>
                          </a:ext>
                        </a:extLst>
                      </p:cNvPr>
                      <p:cNvGrpSpPr/>
                      <p:nvPr/>
                    </p:nvGrpSpPr>
                    <p:grpSpPr>
                      <a:xfrm>
                        <a:off x="12799962" y="8179256"/>
                        <a:ext cx="1398600" cy="699480"/>
                        <a:chOff x="6705358" y="8349067"/>
                        <a:chExt cx="1398600" cy="699480"/>
                      </a:xfrm>
                    </p:grpSpPr>
                    <mc:AlternateContent xmlns:mc="http://schemas.openxmlformats.org/markup-compatibility/2006" xmlns:p14="http://schemas.microsoft.com/office/powerpoint/2010/main">
                      <mc:Choice Requires="p14">
                        <p:contentPart p14:bwMode="auto" r:id="rId138">
                          <p14:nvContentPartPr>
                            <p14:cNvPr id="472" name="Ink 471">
                              <a:extLst>
                                <a:ext uri="{FF2B5EF4-FFF2-40B4-BE49-F238E27FC236}">
                                  <a16:creationId xmlns:a16="http://schemas.microsoft.com/office/drawing/2014/main" id="{7B067874-D9C1-4475-9B74-CF7E6F78D37C}"/>
                                </a:ext>
                              </a:extLst>
                            </p14:cNvPr>
                            <p14:cNvContentPartPr/>
                            <p14:nvPr/>
                          </p14:nvContentPartPr>
                          <p14:xfrm>
                            <a:off x="7340038" y="8600347"/>
                            <a:ext cx="190800" cy="232200"/>
                          </p14:xfrm>
                        </p:contentPart>
                      </mc:Choice>
                      <mc:Fallback xmlns="">
                        <p:pic>
                          <p:nvPicPr>
                            <p:cNvPr id="472" name="Ink 471">
                              <a:extLst>
                                <a:ext uri="{FF2B5EF4-FFF2-40B4-BE49-F238E27FC236}">
                                  <a16:creationId xmlns:a16="http://schemas.microsoft.com/office/drawing/2014/main" id="{7B067874-D9C1-4475-9B74-CF7E6F78D37C}"/>
                                </a:ext>
                              </a:extLst>
                            </p:cNvPr>
                            <p:cNvPicPr/>
                            <p:nvPr/>
                          </p:nvPicPr>
                          <p:blipFill>
                            <a:blip r:embed="rId93"/>
                            <a:stretch>
                              <a:fillRect/>
                            </a:stretch>
                          </p:blipFill>
                          <p:spPr>
                            <a:xfrm>
                              <a:off x="7318932" y="8579238"/>
                              <a:ext cx="232168" cy="273574"/>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73" name="Ink 472">
                              <a:extLst>
                                <a:ext uri="{FF2B5EF4-FFF2-40B4-BE49-F238E27FC236}">
                                  <a16:creationId xmlns:a16="http://schemas.microsoft.com/office/drawing/2014/main" id="{59445FF5-9659-485D-8E5F-FC48122D3935}"/>
                                </a:ext>
                              </a:extLst>
                            </p14:cNvPr>
                            <p14:cNvContentPartPr/>
                            <p14:nvPr/>
                          </p14:nvContentPartPr>
                          <p14:xfrm>
                            <a:off x="6719398" y="8402347"/>
                            <a:ext cx="42840" cy="468360"/>
                          </p14:xfrm>
                        </p:contentPart>
                      </mc:Choice>
                      <mc:Fallback xmlns="">
                        <p:pic>
                          <p:nvPicPr>
                            <p:cNvPr id="473" name="Ink 472">
                              <a:extLst>
                                <a:ext uri="{FF2B5EF4-FFF2-40B4-BE49-F238E27FC236}">
                                  <a16:creationId xmlns:a16="http://schemas.microsoft.com/office/drawing/2014/main" id="{59445FF5-9659-485D-8E5F-FC48122D3935}"/>
                                </a:ext>
                              </a:extLst>
                            </p:cNvPr>
                            <p:cNvPicPr/>
                            <p:nvPr/>
                          </p:nvPicPr>
                          <p:blipFill>
                            <a:blip r:embed="rId95"/>
                            <a:stretch>
                              <a:fillRect/>
                            </a:stretch>
                          </p:blipFill>
                          <p:spPr>
                            <a:xfrm>
                              <a:off x="6698398" y="8381212"/>
                              <a:ext cx="84000" cy="509785"/>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74" name="Ink 473">
                              <a:extLst>
                                <a:ext uri="{FF2B5EF4-FFF2-40B4-BE49-F238E27FC236}">
                                  <a16:creationId xmlns:a16="http://schemas.microsoft.com/office/drawing/2014/main" id="{178F5E70-929E-4CE7-8708-BF1C757EF892}"/>
                                </a:ext>
                              </a:extLst>
                            </p14:cNvPr>
                            <p14:cNvContentPartPr/>
                            <p14:nvPr/>
                          </p14:nvContentPartPr>
                          <p14:xfrm>
                            <a:off x="6705358" y="8349067"/>
                            <a:ext cx="326160" cy="307800"/>
                          </p14:xfrm>
                        </p:contentPart>
                      </mc:Choice>
                      <mc:Fallback xmlns="">
                        <p:pic>
                          <p:nvPicPr>
                            <p:cNvPr id="474" name="Ink 473">
                              <a:extLst>
                                <a:ext uri="{FF2B5EF4-FFF2-40B4-BE49-F238E27FC236}">
                                  <a16:creationId xmlns:a16="http://schemas.microsoft.com/office/drawing/2014/main" id="{178F5E70-929E-4CE7-8708-BF1C757EF892}"/>
                                </a:ext>
                              </a:extLst>
                            </p:cNvPr>
                            <p:cNvPicPr/>
                            <p:nvPr/>
                          </p:nvPicPr>
                          <p:blipFill>
                            <a:blip r:embed="rId141"/>
                            <a:stretch>
                              <a:fillRect/>
                            </a:stretch>
                          </p:blipFill>
                          <p:spPr>
                            <a:xfrm>
                              <a:off x="6684234" y="8327985"/>
                              <a:ext cx="367564" cy="349121"/>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75" name="Ink 474">
                              <a:extLst>
                                <a:ext uri="{FF2B5EF4-FFF2-40B4-BE49-F238E27FC236}">
                                  <a16:creationId xmlns:a16="http://schemas.microsoft.com/office/drawing/2014/main" id="{268BCF1A-07A0-402A-A15B-4BB92468CDCC}"/>
                                </a:ext>
                              </a:extLst>
                            </p14:cNvPr>
                            <p14:cNvContentPartPr/>
                            <p14:nvPr/>
                          </p14:nvContentPartPr>
                          <p14:xfrm>
                            <a:off x="7066438" y="8588827"/>
                            <a:ext cx="188280" cy="233640"/>
                          </p14:xfrm>
                        </p:contentPart>
                      </mc:Choice>
                      <mc:Fallback xmlns="">
                        <p:pic>
                          <p:nvPicPr>
                            <p:cNvPr id="475" name="Ink 474">
                              <a:extLst>
                                <a:ext uri="{FF2B5EF4-FFF2-40B4-BE49-F238E27FC236}">
                                  <a16:creationId xmlns:a16="http://schemas.microsoft.com/office/drawing/2014/main" id="{268BCF1A-07A0-402A-A15B-4BB92468CDCC}"/>
                                </a:ext>
                              </a:extLst>
                            </p:cNvPr>
                            <p:cNvPicPr/>
                            <p:nvPr/>
                          </p:nvPicPr>
                          <p:blipFill>
                            <a:blip r:embed="rId99"/>
                            <a:stretch>
                              <a:fillRect/>
                            </a:stretch>
                          </p:blipFill>
                          <p:spPr>
                            <a:xfrm>
                              <a:off x="7045330" y="8567740"/>
                              <a:ext cx="229651" cy="27497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76" name="Ink 475">
                              <a:extLst>
                                <a:ext uri="{FF2B5EF4-FFF2-40B4-BE49-F238E27FC236}">
                                  <a16:creationId xmlns:a16="http://schemas.microsoft.com/office/drawing/2014/main" id="{66F615DC-E467-4D93-8C7F-B668B5DEEF04}"/>
                                </a:ext>
                              </a:extLst>
                            </p14:cNvPr>
                            <p14:cNvContentPartPr/>
                            <p14:nvPr/>
                          </p14:nvContentPartPr>
                          <p14:xfrm>
                            <a:off x="7628758" y="8610787"/>
                            <a:ext cx="111960" cy="214560"/>
                          </p14:xfrm>
                        </p:contentPart>
                      </mc:Choice>
                      <mc:Fallback xmlns="">
                        <p:pic>
                          <p:nvPicPr>
                            <p:cNvPr id="476" name="Ink 475">
                              <a:extLst>
                                <a:ext uri="{FF2B5EF4-FFF2-40B4-BE49-F238E27FC236}">
                                  <a16:creationId xmlns:a16="http://schemas.microsoft.com/office/drawing/2014/main" id="{66F615DC-E467-4D93-8C7F-B668B5DEEF04}"/>
                                </a:ext>
                              </a:extLst>
                            </p:cNvPr>
                            <p:cNvPicPr/>
                            <p:nvPr/>
                          </p:nvPicPr>
                          <p:blipFill>
                            <a:blip r:embed="rId101"/>
                            <a:stretch>
                              <a:fillRect/>
                            </a:stretch>
                          </p:blipFill>
                          <p:spPr>
                            <a:xfrm>
                              <a:off x="7607713" y="8589669"/>
                              <a:ext cx="153208" cy="255951"/>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77" name="Ink 476">
                              <a:extLst>
                                <a:ext uri="{FF2B5EF4-FFF2-40B4-BE49-F238E27FC236}">
                                  <a16:creationId xmlns:a16="http://schemas.microsoft.com/office/drawing/2014/main" id="{24C3B434-40E9-4F28-9679-533F226643E3}"/>
                                </a:ext>
                              </a:extLst>
                            </p14:cNvPr>
                            <p14:cNvContentPartPr/>
                            <p14:nvPr/>
                          </p14:nvContentPartPr>
                          <p14:xfrm>
                            <a:off x="7608598" y="8590267"/>
                            <a:ext cx="180360" cy="224640"/>
                          </p14:xfrm>
                        </p:contentPart>
                      </mc:Choice>
                      <mc:Fallback xmlns="">
                        <p:pic>
                          <p:nvPicPr>
                            <p:cNvPr id="477" name="Ink 476">
                              <a:extLst>
                                <a:ext uri="{FF2B5EF4-FFF2-40B4-BE49-F238E27FC236}">
                                  <a16:creationId xmlns:a16="http://schemas.microsoft.com/office/drawing/2014/main" id="{24C3B434-40E9-4F28-9679-533F226643E3}"/>
                                </a:ext>
                              </a:extLst>
                            </p:cNvPr>
                            <p:cNvPicPr/>
                            <p:nvPr/>
                          </p:nvPicPr>
                          <p:blipFill>
                            <a:blip r:embed="rId103"/>
                            <a:stretch>
                              <a:fillRect/>
                            </a:stretch>
                          </p:blipFill>
                          <p:spPr>
                            <a:xfrm>
                              <a:off x="7587528" y="8569154"/>
                              <a:ext cx="221657" cy="266021"/>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78" name="Ink 477">
                              <a:extLst>
                                <a:ext uri="{FF2B5EF4-FFF2-40B4-BE49-F238E27FC236}">
                                  <a16:creationId xmlns:a16="http://schemas.microsoft.com/office/drawing/2014/main" id="{C8B2BEDD-BD68-4DF4-ABDB-2E1F11CB8338}"/>
                                </a:ext>
                              </a:extLst>
                            </p14:cNvPr>
                            <p14:cNvContentPartPr/>
                            <p14:nvPr/>
                          </p14:nvContentPartPr>
                          <p14:xfrm>
                            <a:off x="7830718" y="8605027"/>
                            <a:ext cx="273240" cy="443520"/>
                          </p14:xfrm>
                        </p:contentPart>
                      </mc:Choice>
                      <mc:Fallback xmlns="">
                        <p:pic>
                          <p:nvPicPr>
                            <p:cNvPr id="478" name="Ink 477">
                              <a:extLst>
                                <a:ext uri="{FF2B5EF4-FFF2-40B4-BE49-F238E27FC236}">
                                  <a16:creationId xmlns:a16="http://schemas.microsoft.com/office/drawing/2014/main" id="{C8B2BEDD-BD68-4DF4-ABDB-2E1F11CB8338}"/>
                                </a:ext>
                              </a:extLst>
                            </p:cNvPr>
                            <p:cNvPicPr/>
                            <p:nvPr/>
                          </p:nvPicPr>
                          <p:blipFill>
                            <a:blip r:embed="rId105"/>
                            <a:stretch>
                              <a:fillRect/>
                            </a:stretch>
                          </p:blipFill>
                          <p:spPr>
                            <a:xfrm>
                              <a:off x="7809569" y="8583907"/>
                              <a:ext cx="314691" cy="484915"/>
                            </a:xfrm>
                            <a:prstGeom prst="rect">
                              <a:avLst/>
                            </a:prstGeom>
                          </p:spPr>
                        </p:pic>
                      </mc:Fallback>
                    </mc:AlternateContent>
                  </p:grpSp>
                </p:grpSp>
                <p:pic>
                  <p:nvPicPr>
                    <p:cNvPr id="469" name="Picture 468">
                      <a:extLst>
                        <a:ext uri="{FF2B5EF4-FFF2-40B4-BE49-F238E27FC236}">
                          <a16:creationId xmlns:a16="http://schemas.microsoft.com/office/drawing/2014/main" id="{99C43E4D-7DE2-4574-B356-9A9C542A1D82}"/>
                        </a:ext>
                      </a:extLst>
                    </p:cNvPr>
                    <p:cNvPicPr>
                      <a:picLocks noChangeAspect="1"/>
                    </p:cNvPicPr>
                    <p:nvPr/>
                  </p:nvPicPr>
                  <p:blipFill>
                    <a:blip r:embed="rId11"/>
                    <a:stretch>
                      <a:fillRect/>
                    </a:stretch>
                  </p:blipFill>
                  <p:spPr>
                    <a:xfrm>
                      <a:off x="12945277" y="8483497"/>
                      <a:ext cx="1005927" cy="737680"/>
                    </a:xfrm>
                    <a:prstGeom prst="rect">
                      <a:avLst/>
                    </a:prstGeom>
                  </p:spPr>
                </p:pic>
              </p:grpSp>
            </p:grpSp>
            <p:grpSp>
              <p:nvGrpSpPr>
                <p:cNvPr id="460" name="Group 459">
                  <a:extLst>
                    <a:ext uri="{FF2B5EF4-FFF2-40B4-BE49-F238E27FC236}">
                      <a16:creationId xmlns:a16="http://schemas.microsoft.com/office/drawing/2014/main" id="{F32BDBE6-48AB-4627-AB64-74549BC6516D}"/>
                    </a:ext>
                  </a:extLst>
                </p:cNvPr>
                <p:cNvGrpSpPr/>
                <p:nvPr/>
              </p:nvGrpSpPr>
              <p:grpSpPr>
                <a:xfrm>
                  <a:off x="7125858" y="4475141"/>
                  <a:ext cx="557719" cy="327388"/>
                  <a:chOff x="13251885" y="9509128"/>
                  <a:chExt cx="1311085" cy="769624"/>
                </a:xfrm>
              </p:grpSpPr>
              <mc:AlternateContent xmlns:mc="http://schemas.openxmlformats.org/markup-compatibility/2006" xmlns:p14="http://schemas.microsoft.com/office/powerpoint/2010/main">
                <mc:Choice Requires="p14">
                  <p:contentPart p14:bwMode="auto" r:id="rId146">
                    <p14:nvContentPartPr>
                      <p14:cNvPr id="461" name="Ink 460">
                        <a:extLst>
                          <a:ext uri="{FF2B5EF4-FFF2-40B4-BE49-F238E27FC236}">
                            <a16:creationId xmlns:a16="http://schemas.microsoft.com/office/drawing/2014/main" id="{4C00840A-32F4-4828-859F-6F8270FDC25D}"/>
                          </a:ext>
                        </a:extLst>
                      </p14:cNvPr>
                      <p14:cNvContentPartPr/>
                      <p14:nvPr/>
                    </p14:nvContentPartPr>
                    <p14:xfrm>
                      <a:off x="13500387" y="9525689"/>
                      <a:ext cx="1062583" cy="753063"/>
                    </p14:xfrm>
                  </p:contentPart>
                </mc:Choice>
                <mc:Fallback xmlns="">
                  <p:pic>
                    <p:nvPicPr>
                      <p:cNvPr id="461" name="Ink 460">
                        <a:extLst>
                          <a:ext uri="{FF2B5EF4-FFF2-40B4-BE49-F238E27FC236}">
                            <a16:creationId xmlns:a16="http://schemas.microsoft.com/office/drawing/2014/main" id="{4C00840A-32F4-4828-859F-6F8270FDC25D}"/>
                          </a:ext>
                        </a:extLst>
                      </p:cNvPr>
                      <p:cNvPicPr/>
                      <p:nvPr/>
                    </p:nvPicPr>
                    <p:blipFill>
                      <a:blip r:embed="rId107"/>
                      <a:stretch>
                        <a:fillRect/>
                      </a:stretch>
                    </p:blipFill>
                    <p:spPr>
                      <a:xfrm>
                        <a:off x="13479237" y="9504536"/>
                        <a:ext cx="1104037" cy="794524"/>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62" name="Ink 461">
                        <a:extLst>
                          <a:ext uri="{FF2B5EF4-FFF2-40B4-BE49-F238E27FC236}">
                            <a16:creationId xmlns:a16="http://schemas.microsoft.com/office/drawing/2014/main" id="{457A22B6-796A-42F1-AECC-24B0C3144A44}"/>
                          </a:ext>
                        </a:extLst>
                      </p14:cNvPr>
                      <p14:cNvContentPartPr/>
                      <p14:nvPr/>
                    </p14:nvContentPartPr>
                    <p14:xfrm>
                      <a:off x="13251885" y="9517960"/>
                      <a:ext cx="243469" cy="334481"/>
                    </p14:xfrm>
                  </p:contentPart>
                </mc:Choice>
                <mc:Fallback xmlns="">
                  <p:pic>
                    <p:nvPicPr>
                      <p:cNvPr id="462" name="Ink 461">
                        <a:extLst>
                          <a:ext uri="{FF2B5EF4-FFF2-40B4-BE49-F238E27FC236}">
                            <a16:creationId xmlns:a16="http://schemas.microsoft.com/office/drawing/2014/main" id="{457A22B6-796A-42F1-AECC-24B0C3144A44}"/>
                          </a:ext>
                        </a:extLst>
                      </p:cNvPr>
                      <p:cNvPicPr/>
                      <p:nvPr/>
                    </p:nvPicPr>
                    <p:blipFill>
                      <a:blip r:embed="rId109"/>
                      <a:stretch>
                        <a:fillRect/>
                      </a:stretch>
                    </p:blipFill>
                    <p:spPr>
                      <a:xfrm>
                        <a:off x="13230751" y="9496844"/>
                        <a:ext cx="284893" cy="375869"/>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63" name="Ink 462">
                        <a:extLst>
                          <a:ext uri="{FF2B5EF4-FFF2-40B4-BE49-F238E27FC236}">
                            <a16:creationId xmlns:a16="http://schemas.microsoft.com/office/drawing/2014/main" id="{CF415CD4-A207-471E-B0F7-D1CF65F2019B}"/>
                          </a:ext>
                        </a:extLst>
                      </p14:cNvPr>
                      <p14:cNvContentPartPr/>
                      <p14:nvPr/>
                    </p14:nvContentPartPr>
                    <p14:xfrm>
                      <a:off x="13498042" y="9509128"/>
                      <a:ext cx="373267" cy="377876"/>
                    </p14:xfrm>
                  </p:contentPart>
                </mc:Choice>
                <mc:Fallback xmlns="">
                  <p:pic>
                    <p:nvPicPr>
                      <p:cNvPr id="463" name="Ink 462">
                        <a:extLst>
                          <a:ext uri="{FF2B5EF4-FFF2-40B4-BE49-F238E27FC236}">
                            <a16:creationId xmlns:a16="http://schemas.microsoft.com/office/drawing/2014/main" id="{CF415CD4-A207-471E-B0F7-D1CF65F2019B}"/>
                          </a:ext>
                        </a:extLst>
                      </p:cNvPr>
                      <p:cNvPicPr/>
                      <p:nvPr/>
                    </p:nvPicPr>
                    <p:blipFill>
                      <a:blip r:embed="rId111"/>
                      <a:stretch>
                        <a:fillRect/>
                      </a:stretch>
                    </p:blipFill>
                    <p:spPr>
                      <a:xfrm>
                        <a:off x="13476882" y="9487994"/>
                        <a:ext cx="414741" cy="419299"/>
                      </a:xfrm>
                      <a:prstGeom prst="rect">
                        <a:avLst/>
                      </a:prstGeom>
                    </p:spPr>
                  </p:pic>
                </mc:Fallback>
              </mc:AlternateContent>
            </p:grpSp>
          </p:grpSp>
          <p:pic>
            <p:nvPicPr>
              <p:cNvPr id="483" name="Picture 482" descr="Icon&#10;&#10;Description automatically generated">
                <a:extLst>
                  <a:ext uri="{FF2B5EF4-FFF2-40B4-BE49-F238E27FC236}">
                    <a16:creationId xmlns:a16="http://schemas.microsoft.com/office/drawing/2014/main" id="{90C90134-824B-421F-8EB0-EFF0C877B33A}"/>
                  </a:ext>
                </a:extLst>
              </p:cNvPr>
              <p:cNvPicPr>
                <a:picLocks noChangeAspect="1"/>
              </p:cNvPicPr>
              <p:nvPr/>
            </p:nvPicPr>
            <p:blipFill>
              <a:blip r:embed="rId57"/>
              <a:stretch>
                <a:fillRect/>
              </a:stretch>
            </p:blipFill>
            <p:spPr>
              <a:xfrm>
                <a:off x="9376353" y="9984238"/>
                <a:ext cx="726980" cy="726980"/>
              </a:xfrm>
              <a:prstGeom prst="rect">
                <a:avLst/>
              </a:prstGeom>
            </p:spPr>
          </p:pic>
        </p:grpSp>
      </p:grpSp>
      <p:grpSp>
        <p:nvGrpSpPr>
          <p:cNvPr id="484" name="Group 483">
            <a:extLst>
              <a:ext uri="{FF2B5EF4-FFF2-40B4-BE49-F238E27FC236}">
                <a16:creationId xmlns:a16="http://schemas.microsoft.com/office/drawing/2014/main" id="{7F1F4C5D-A5BD-4C96-AF44-7615528DA03F}"/>
              </a:ext>
            </a:extLst>
          </p:cNvPr>
          <p:cNvGrpSpPr/>
          <p:nvPr/>
        </p:nvGrpSpPr>
        <p:grpSpPr>
          <a:xfrm>
            <a:off x="14891080" y="1826757"/>
            <a:ext cx="1665521" cy="1228147"/>
            <a:chOff x="1116547" y="2847023"/>
            <a:chExt cx="3905640" cy="2880000"/>
          </a:xfrm>
        </p:grpSpPr>
        <mc:AlternateContent xmlns:mc="http://schemas.openxmlformats.org/markup-compatibility/2006" xmlns:p14="http://schemas.microsoft.com/office/powerpoint/2010/main">
          <mc:Choice Requires="p14">
            <p:contentPart p14:bwMode="auto" r:id="rId149">
              <p14:nvContentPartPr>
                <p14:cNvPr id="485" name="Ink 484">
                  <a:extLst>
                    <a:ext uri="{FF2B5EF4-FFF2-40B4-BE49-F238E27FC236}">
                      <a16:creationId xmlns:a16="http://schemas.microsoft.com/office/drawing/2014/main" id="{53551BAF-0DE6-4315-B720-7194581C1AED}"/>
                    </a:ext>
                  </a:extLst>
                </p14:cNvPr>
                <p14:cNvContentPartPr/>
                <p14:nvPr/>
              </p14:nvContentPartPr>
              <p14:xfrm>
                <a:off x="1116547" y="2847023"/>
                <a:ext cx="3905640" cy="2880000"/>
              </p14:xfrm>
            </p:contentPart>
          </mc:Choice>
          <mc:Fallback xmlns="">
            <p:pic>
              <p:nvPicPr>
                <p:cNvPr id="485" name="Ink 484">
                  <a:extLst>
                    <a:ext uri="{FF2B5EF4-FFF2-40B4-BE49-F238E27FC236}">
                      <a16:creationId xmlns:a16="http://schemas.microsoft.com/office/drawing/2014/main" id="{53551BAF-0DE6-4315-B720-7194581C1AED}"/>
                    </a:ext>
                  </a:extLst>
                </p:cNvPr>
                <p:cNvPicPr/>
                <p:nvPr/>
              </p:nvPicPr>
              <p:blipFill>
                <a:blip r:embed="rId72"/>
                <a:stretch>
                  <a:fillRect/>
                </a:stretch>
              </p:blipFill>
              <p:spPr>
                <a:xfrm>
                  <a:off x="1095445" y="2825921"/>
                  <a:ext cx="3947001" cy="2921360"/>
                </a:xfrm>
                <a:prstGeom prst="rect">
                  <a:avLst/>
                </a:prstGeom>
              </p:spPr>
            </p:pic>
          </mc:Fallback>
        </mc:AlternateContent>
        <p:pic>
          <p:nvPicPr>
            <p:cNvPr id="486" name="Picture 485">
              <a:extLst>
                <a:ext uri="{FF2B5EF4-FFF2-40B4-BE49-F238E27FC236}">
                  <a16:creationId xmlns:a16="http://schemas.microsoft.com/office/drawing/2014/main" id="{F4F01BCC-6BBF-4AAF-AD76-0B6219405684}"/>
                </a:ext>
              </a:extLst>
            </p:cNvPr>
            <p:cNvPicPr>
              <a:picLocks noChangeAspect="1"/>
            </p:cNvPicPr>
            <p:nvPr/>
          </p:nvPicPr>
          <p:blipFill>
            <a:blip r:embed="rId73"/>
            <a:stretch>
              <a:fillRect/>
            </a:stretch>
          </p:blipFill>
          <p:spPr>
            <a:xfrm>
              <a:off x="2017340" y="3777263"/>
              <a:ext cx="1877731" cy="1133954"/>
            </a:xfrm>
            <a:prstGeom prst="rect">
              <a:avLst/>
            </a:prstGeom>
          </p:spPr>
        </p:pic>
      </p:grpSp>
      <p:grpSp>
        <p:nvGrpSpPr>
          <p:cNvPr id="487" name="Group 486">
            <a:extLst>
              <a:ext uri="{FF2B5EF4-FFF2-40B4-BE49-F238E27FC236}">
                <a16:creationId xmlns:a16="http://schemas.microsoft.com/office/drawing/2014/main" id="{32CD846C-E955-42AA-B88C-CC1E9C997CBE}"/>
              </a:ext>
            </a:extLst>
          </p:cNvPr>
          <p:cNvGrpSpPr/>
          <p:nvPr/>
        </p:nvGrpSpPr>
        <p:grpSpPr>
          <a:xfrm>
            <a:off x="16672689" y="1789532"/>
            <a:ext cx="1665521" cy="1228147"/>
            <a:chOff x="5479263" y="2651003"/>
            <a:chExt cx="3905640" cy="2880000"/>
          </a:xfrm>
        </p:grpSpPr>
        <mc:AlternateContent xmlns:mc="http://schemas.openxmlformats.org/markup-compatibility/2006" xmlns:p14="http://schemas.microsoft.com/office/powerpoint/2010/main">
          <mc:Choice Requires="p14">
            <p:contentPart p14:bwMode="auto" r:id="rId150">
              <p14:nvContentPartPr>
                <p14:cNvPr id="488" name="Ink 487">
                  <a:extLst>
                    <a:ext uri="{FF2B5EF4-FFF2-40B4-BE49-F238E27FC236}">
                      <a16:creationId xmlns:a16="http://schemas.microsoft.com/office/drawing/2014/main" id="{8FAE2502-2B2D-4E4B-BC85-4D4306F3004E}"/>
                    </a:ext>
                  </a:extLst>
                </p14:cNvPr>
                <p14:cNvContentPartPr/>
                <p14:nvPr/>
              </p14:nvContentPartPr>
              <p14:xfrm>
                <a:off x="5479263" y="2651003"/>
                <a:ext cx="3905640" cy="2880000"/>
              </p14:xfrm>
            </p:contentPart>
          </mc:Choice>
          <mc:Fallback xmlns="">
            <p:pic>
              <p:nvPicPr>
                <p:cNvPr id="488" name="Ink 487">
                  <a:extLst>
                    <a:ext uri="{FF2B5EF4-FFF2-40B4-BE49-F238E27FC236}">
                      <a16:creationId xmlns:a16="http://schemas.microsoft.com/office/drawing/2014/main" id="{8FAE2502-2B2D-4E4B-BC85-4D4306F3004E}"/>
                    </a:ext>
                  </a:extLst>
                </p:cNvPr>
                <p:cNvPicPr/>
                <p:nvPr/>
              </p:nvPicPr>
              <p:blipFill>
                <a:blip r:embed="rId72"/>
                <a:stretch>
                  <a:fillRect/>
                </a:stretch>
              </p:blipFill>
              <p:spPr>
                <a:xfrm>
                  <a:off x="5458161" y="2629901"/>
                  <a:ext cx="3947001" cy="2921360"/>
                </a:xfrm>
                <a:prstGeom prst="rect">
                  <a:avLst/>
                </a:prstGeom>
              </p:spPr>
            </p:pic>
          </mc:Fallback>
        </mc:AlternateContent>
        <p:pic>
          <p:nvPicPr>
            <p:cNvPr id="489" name="Picture 488">
              <a:extLst>
                <a:ext uri="{FF2B5EF4-FFF2-40B4-BE49-F238E27FC236}">
                  <a16:creationId xmlns:a16="http://schemas.microsoft.com/office/drawing/2014/main" id="{D6131831-73F5-4AAD-BCEB-0FD1D14A7A9C}"/>
                </a:ext>
              </a:extLst>
            </p:cNvPr>
            <p:cNvPicPr>
              <a:picLocks noChangeAspect="1"/>
            </p:cNvPicPr>
            <p:nvPr/>
          </p:nvPicPr>
          <p:blipFill>
            <a:blip r:embed="rId75"/>
            <a:stretch>
              <a:fillRect/>
            </a:stretch>
          </p:blipFill>
          <p:spPr>
            <a:xfrm>
              <a:off x="6615422" y="3347464"/>
              <a:ext cx="1548518" cy="1292464"/>
            </a:xfrm>
            <a:prstGeom prst="rect">
              <a:avLst/>
            </a:prstGeom>
          </p:spPr>
        </p:pic>
      </p:grpSp>
      <p:grpSp>
        <p:nvGrpSpPr>
          <p:cNvPr id="490" name="Group 489">
            <a:extLst>
              <a:ext uri="{FF2B5EF4-FFF2-40B4-BE49-F238E27FC236}">
                <a16:creationId xmlns:a16="http://schemas.microsoft.com/office/drawing/2014/main" id="{0BEA6AB1-152D-4032-8750-8CB21505719E}"/>
              </a:ext>
            </a:extLst>
          </p:cNvPr>
          <p:cNvGrpSpPr/>
          <p:nvPr/>
        </p:nvGrpSpPr>
        <p:grpSpPr>
          <a:xfrm>
            <a:off x="18570386" y="1830146"/>
            <a:ext cx="1665521" cy="1228147"/>
            <a:chOff x="10577992" y="2905404"/>
            <a:chExt cx="3905640" cy="2880000"/>
          </a:xfrm>
        </p:grpSpPr>
        <mc:AlternateContent xmlns:mc="http://schemas.openxmlformats.org/markup-compatibility/2006" xmlns:p14="http://schemas.microsoft.com/office/powerpoint/2010/main">
          <mc:Choice Requires="p14">
            <p:contentPart p14:bwMode="auto" r:id="rId151">
              <p14:nvContentPartPr>
                <p14:cNvPr id="491" name="Ink 490">
                  <a:extLst>
                    <a:ext uri="{FF2B5EF4-FFF2-40B4-BE49-F238E27FC236}">
                      <a16:creationId xmlns:a16="http://schemas.microsoft.com/office/drawing/2014/main" id="{91E6E0A2-47DA-4428-B76F-FB748C90750E}"/>
                    </a:ext>
                  </a:extLst>
                </p14:cNvPr>
                <p14:cNvContentPartPr/>
                <p14:nvPr/>
              </p14:nvContentPartPr>
              <p14:xfrm>
                <a:off x="10577992" y="2905404"/>
                <a:ext cx="3905640" cy="2880000"/>
              </p14:xfrm>
            </p:contentPart>
          </mc:Choice>
          <mc:Fallback xmlns="">
            <p:pic>
              <p:nvPicPr>
                <p:cNvPr id="491" name="Ink 490">
                  <a:extLst>
                    <a:ext uri="{FF2B5EF4-FFF2-40B4-BE49-F238E27FC236}">
                      <a16:creationId xmlns:a16="http://schemas.microsoft.com/office/drawing/2014/main" id="{91E6E0A2-47DA-4428-B76F-FB748C90750E}"/>
                    </a:ext>
                  </a:extLst>
                </p:cNvPr>
                <p:cNvPicPr/>
                <p:nvPr/>
              </p:nvPicPr>
              <p:blipFill>
                <a:blip r:embed="rId72"/>
                <a:stretch>
                  <a:fillRect/>
                </a:stretch>
              </p:blipFill>
              <p:spPr>
                <a:xfrm>
                  <a:off x="10556890" y="2884302"/>
                  <a:ext cx="3947001" cy="2921360"/>
                </a:xfrm>
                <a:prstGeom prst="rect">
                  <a:avLst/>
                </a:prstGeom>
              </p:spPr>
            </p:pic>
          </mc:Fallback>
        </mc:AlternateContent>
        <p:pic>
          <p:nvPicPr>
            <p:cNvPr id="492" name="Picture 491">
              <a:extLst>
                <a:ext uri="{FF2B5EF4-FFF2-40B4-BE49-F238E27FC236}">
                  <a16:creationId xmlns:a16="http://schemas.microsoft.com/office/drawing/2014/main" id="{97EEBEA9-A4EF-4655-ABA1-404B3E85E7A9}"/>
                </a:ext>
              </a:extLst>
            </p:cNvPr>
            <p:cNvPicPr>
              <a:picLocks noChangeAspect="1"/>
            </p:cNvPicPr>
            <p:nvPr/>
          </p:nvPicPr>
          <p:blipFill>
            <a:blip r:embed="rId77"/>
            <a:stretch>
              <a:fillRect/>
            </a:stretch>
          </p:blipFill>
          <p:spPr>
            <a:xfrm>
              <a:off x="11875231" y="3849990"/>
              <a:ext cx="1127858" cy="920576"/>
            </a:xfrm>
            <a:prstGeom prst="rect">
              <a:avLst/>
            </a:prstGeom>
          </p:spPr>
        </p:pic>
      </p:grpSp>
      <p:grpSp>
        <p:nvGrpSpPr>
          <p:cNvPr id="262" name="Group 261">
            <a:extLst>
              <a:ext uri="{FF2B5EF4-FFF2-40B4-BE49-F238E27FC236}">
                <a16:creationId xmlns:a16="http://schemas.microsoft.com/office/drawing/2014/main" id="{552EB865-CE71-4034-852D-778472015D2C}"/>
              </a:ext>
            </a:extLst>
          </p:cNvPr>
          <p:cNvGrpSpPr/>
          <p:nvPr/>
        </p:nvGrpSpPr>
        <p:grpSpPr>
          <a:xfrm>
            <a:off x="15512135" y="3331819"/>
            <a:ext cx="917640" cy="424440"/>
            <a:chOff x="15512135" y="3331819"/>
            <a:chExt cx="917640" cy="424440"/>
          </a:xfrm>
        </p:grpSpPr>
        <mc:AlternateContent xmlns:mc="http://schemas.openxmlformats.org/markup-compatibility/2006" xmlns:p14="http://schemas.microsoft.com/office/powerpoint/2010/main">
          <mc:Choice Requires="p14">
            <p:contentPart p14:bwMode="auto" r:id="rId152">
              <p14:nvContentPartPr>
                <p14:cNvPr id="248" name="Ink 247">
                  <a:extLst>
                    <a:ext uri="{FF2B5EF4-FFF2-40B4-BE49-F238E27FC236}">
                      <a16:creationId xmlns:a16="http://schemas.microsoft.com/office/drawing/2014/main" id="{F7288203-5E7D-492A-9DB3-A9ED21F296D4}"/>
                    </a:ext>
                  </a:extLst>
                </p14:cNvPr>
                <p14:cNvContentPartPr/>
                <p14:nvPr/>
              </p14:nvContentPartPr>
              <p14:xfrm>
                <a:off x="15516095" y="3331819"/>
                <a:ext cx="22320" cy="424440"/>
              </p14:xfrm>
            </p:contentPart>
          </mc:Choice>
          <mc:Fallback xmlns="">
            <p:pic>
              <p:nvPicPr>
                <p:cNvPr id="248" name="Ink 247">
                  <a:extLst>
                    <a:ext uri="{FF2B5EF4-FFF2-40B4-BE49-F238E27FC236}">
                      <a16:creationId xmlns:a16="http://schemas.microsoft.com/office/drawing/2014/main" id="{F7288203-5E7D-492A-9DB3-A9ED21F296D4}"/>
                    </a:ext>
                  </a:extLst>
                </p:cNvPr>
                <p:cNvPicPr/>
                <p:nvPr/>
              </p:nvPicPr>
              <p:blipFill>
                <a:blip r:embed="rId153"/>
                <a:stretch>
                  <a:fillRect/>
                </a:stretch>
              </p:blipFill>
              <p:spPr>
                <a:xfrm>
                  <a:off x="15506947" y="3322819"/>
                  <a:ext cx="40249"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8" name="Ink 257">
                  <a:extLst>
                    <a:ext uri="{FF2B5EF4-FFF2-40B4-BE49-F238E27FC236}">
                      <a16:creationId xmlns:a16="http://schemas.microsoft.com/office/drawing/2014/main" id="{AE46FF17-4252-4F0C-8F83-691BFAB3C809}"/>
                    </a:ext>
                  </a:extLst>
                </p14:cNvPr>
                <p14:cNvContentPartPr/>
                <p14:nvPr/>
              </p14:nvContentPartPr>
              <p14:xfrm>
                <a:off x="15512135" y="3346939"/>
                <a:ext cx="289080" cy="385920"/>
              </p14:xfrm>
            </p:contentPart>
          </mc:Choice>
          <mc:Fallback xmlns="">
            <p:pic>
              <p:nvPicPr>
                <p:cNvPr id="258" name="Ink 257">
                  <a:extLst>
                    <a:ext uri="{FF2B5EF4-FFF2-40B4-BE49-F238E27FC236}">
                      <a16:creationId xmlns:a16="http://schemas.microsoft.com/office/drawing/2014/main" id="{AE46FF17-4252-4F0C-8F83-691BFAB3C809}"/>
                    </a:ext>
                  </a:extLst>
                </p:cNvPr>
                <p:cNvPicPr/>
                <p:nvPr/>
              </p:nvPicPr>
              <p:blipFill>
                <a:blip r:embed="rId155"/>
                <a:stretch>
                  <a:fillRect/>
                </a:stretch>
              </p:blipFill>
              <p:spPr>
                <a:xfrm>
                  <a:off x="15503146" y="3337939"/>
                  <a:ext cx="306698"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59" name="Ink 258">
                  <a:extLst>
                    <a:ext uri="{FF2B5EF4-FFF2-40B4-BE49-F238E27FC236}">
                      <a16:creationId xmlns:a16="http://schemas.microsoft.com/office/drawing/2014/main" id="{340DB104-F637-4C02-84DA-FC71B2B1C88E}"/>
                    </a:ext>
                  </a:extLst>
                </p14:cNvPr>
                <p14:cNvContentPartPr/>
                <p14:nvPr/>
              </p14:nvContentPartPr>
              <p14:xfrm>
                <a:off x="15849455" y="3386539"/>
                <a:ext cx="238680" cy="338400"/>
              </p14:xfrm>
            </p:contentPart>
          </mc:Choice>
          <mc:Fallback xmlns="">
            <p:pic>
              <p:nvPicPr>
                <p:cNvPr id="259" name="Ink 258">
                  <a:extLst>
                    <a:ext uri="{FF2B5EF4-FFF2-40B4-BE49-F238E27FC236}">
                      <a16:creationId xmlns:a16="http://schemas.microsoft.com/office/drawing/2014/main" id="{340DB104-F637-4C02-84DA-FC71B2B1C88E}"/>
                    </a:ext>
                  </a:extLst>
                </p:cNvPr>
                <p:cNvPicPr/>
                <p:nvPr/>
              </p:nvPicPr>
              <p:blipFill>
                <a:blip r:embed="rId157"/>
                <a:stretch>
                  <a:fillRect/>
                </a:stretch>
              </p:blipFill>
              <p:spPr>
                <a:xfrm>
                  <a:off x="15840455" y="3377539"/>
                  <a:ext cx="25632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60" name="Ink 259">
                  <a:extLst>
                    <a:ext uri="{FF2B5EF4-FFF2-40B4-BE49-F238E27FC236}">
                      <a16:creationId xmlns:a16="http://schemas.microsoft.com/office/drawing/2014/main" id="{E8A5B4F1-6A3A-4EA4-8EA0-C2FA1A41FE2D}"/>
                    </a:ext>
                  </a:extLst>
                </p14:cNvPr>
                <p14:cNvContentPartPr/>
                <p14:nvPr/>
              </p14:nvContentPartPr>
              <p14:xfrm>
                <a:off x="16178495" y="3414979"/>
                <a:ext cx="251280" cy="332280"/>
              </p14:xfrm>
            </p:contentPart>
          </mc:Choice>
          <mc:Fallback xmlns="">
            <p:pic>
              <p:nvPicPr>
                <p:cNvPr id="260" name="Ink 259">
                  <a:extLst>
                    <a:ext uri="{FF2B5EF4-FFF2-40B4-BE49-F238E27FC236}">
                      <a16:creationId xmlns:a16="http://schemas.microsoft.com/office/drawing/2014/main" id="{E8A5B4F1-6A3A-4EA4-8EA0-C2FA1A41FE2D}"/>
                    </a:ext>
                  </a:extLst>
                </p:cNvPr>
                <p:cNvPicPr/>
                <p:nvPr/>
              </p:nvPicPr>
              <p:blipFill>
                <a:blip r:embed="rId159"/>
                <a:stretch>
                  <a:fillRect/>
                </a:stretch>
              </p:blipFill>
              <p:spPr>
                <a:xfrm>
                  <a:off x="16169495" y="3405979"/>
                  <a:ext cx="268920" cy="349920"/>
                </a:xfrm>
                <a:prstGeom prst="rect">
                  <a:avLst/>
                </a:prstGeom>
              </p:spPr>
            </p:pic>
          </mc:Fallback>
        </mc:AlternateContent>
      </p:grpSp>
      <p:grpSp>
        <p:nvGrpSpPr>
          <p:cNvPr id="205" name="Group 204">
            <a:extLst>
              <a:ext uri="{FF2B5EF4-FFF2-40B4-BE49-F238E27FC236}">
                <a16:creationId xmlns:a16="http://schemas.microsoft.com/office/drawing/2014/main" id="{0638204B-C3B0-4556-AB2F-D2B966FCF391}"/>
              </a:ext>
            </a:extLst>
          </p:cNvPr>
          <p:cNvGrpSpPr/>
          <p:nvPr/>
        </p:nvGrpSpPr>
        <p:grpSpPr>
          <a:xfrm>
            <a:off x="6576220" y="3749768"/>
            <a:ext cx="9963720" cy="9115251"/>
            <a:chOff x="6576220" y="3749768"/>
            <a:chExt cx="9963720" cy="9115251"/>
          </a:xfrm>
        </p:grpSpPr>
        <mc:AlternateContent xmlns:mc="http://schemas.openxmlformats.org/markup-compatibility/2006" xmlns:p14="http://schemas.microsoft.com/office/powerpoint/2010/main">
          <mc:Choice Requires="p14">
            <p:contentPart p14:bwMode="auto" r:id="rId160">
              <p14:nvContentPartPr>
                <p14:cNvPr id="385" name="Ink 384">
                  <a:extLst>
                    <a:ext uri="{FF2B5EF4-FFF2-40B4-BE49-F238E27FC236}">
                      <a16:creationId xmlns:a16="http://schemas.microsoft.com/office/drawing/2014/main" id="{83B25D29-AB5C-4A71-A63F-BC7D08C146BC}"/>
                    </a:ext>
                  </a:extLst>
                </p14:cNvPr>
                <p14:cNvContentPartPr/>
                <p14:nvPr/>
              </p14:nvContentPartPr>
              <p14:xfrm>
                <a:off x="8164180" y="12360608"/>
                <a:ext cx="6317640" cy="336960"/>
              </p14:xfrm>
            </p:contentPart>
          </mc:Choice>
          <mc:Fallback xmlns="">
            <p:pic>
              <p:nvPicPr>
                <p:cNvPr id="385" name="Ink 384">
                  <a:extLst>
                    <a:ext uri="{FF2B5EF4-FFF2-40B4-BE49-F238E27FC236}">
                      <a16:creationId xmlns:a16="http://schemas.microsoft.com/office/drawing/2014/main" id="{83B25D29-AB5C-4A71-A63F-BC7D08C146BC}"/>
                    </a:ext>
                  </a:extLst>
                </p:cNvPr>
                <p:cNvPicPr/>
                <p:nvPr/>
              </p:nvPicPr>
              <p:blipFill>
                <a:blip r:embed="rId161"/>
                <a:stretch>
                  <a:fillRect/>
                </a:stretch>
              </p:blipFill>
              <p:spPr>
                <a:xfrm>
                  <a:off x="8155180" y="12351608"/>
                  <a:ext cx="6335280" cy="354600"/>
                </a:xfrm>
                <a:prstGeom prst="rect">
                  <a:avLst/>
                </a:prstGeom>
              </p:spPr>
            </p:pic>
          </mc:Fallback>
        </mc:AlternateContent>
        <p:grpSp>
          <p:nvGrpSpPr>
            <p:cNvPr id="402" name="Group 401">
              <a:extLst>
                <a:ext uri="{FF2B5EF4-FFF2-40B4-BE49-F238E27FC236}">
                  <a16:creationId xmlns:a16="http://schemas.microsoft.com/office/drawing/2014/main" id="{E47E870A-12A1-4E7E-9392-35316EA3BDB4}"/>
                </a:ext>
              </a:extLst>
            </p:cNvPr>
            <p:cNvGrpSpPr/>
            <p:nvPr/>
          </p:nvGrpSpPr>
          <p:grpSpPr>
            <a:xfrm>
              <a:off x="8152612" y="12369837"/>
              <a:ext cx="280080" cy="243360"/>
              <a:chOff x="8152612" y="12369837"/>
              <a:chExt cx="280080" cy="243360"/>
            </a:xfrm>
          </p:grpSpPr>
          <mc:AlternateContent xmlns:mc="http://schemas.openxmlformats.org/markup-compatibility/2006" xmlns:p14="http://schemas.microsoft.com/office/powerpoint/2010/main">
            <mc:Choice Requires="p14">
              <p:contentPart p14:bwMode="auto" r:id="rId162">
                <p14:nvContentPartPr>
                  <p14:cNvPr id="400" name="Ink 399">
                    <a:extLst>
                      <a:ext uri="{FF2B5EF4-FFF2-40B4-BE49-F238E27FC236}">
                        <a16:creationId xmlns:a16="http://schemas.microsoft.com/office/drawing/2014/main" id="{5082BB3E-38DE-4322-91AA-A0D31004BF7A}"/>
                      </a:ext>
                    </a:extLst>
                  </p14:cNvPr>
                  <p14:cNvContentPartPr/>
                  <p14:nvPr/>
                </p14:nvContentPartPr>
                <p14:xfrm>
                  <a:off x="8154052" y="12369837"/>
                  <a:ext cx="176400" cy="93600"/>
                </p14:xfrm>
              </p:contentPart>
            </mc:Choice>
            <mc:Fallback xmlns="">
              <p:pic>
                <p:nvPicPr>
                  <p:cNvPr id="400" name="Ink 399">
                    <a:extLst>
                      <a:ext uri="{FF2B5EF4-FFF2-40B4-BE49-F238E27FC236}">
                        <a16:creationId xmlns:a16="http://schemas.microsoft.com/office/drawing/2014/main" id="{5082BB3E-38DE-4322-91AA-A0D31004BF7A}"/>
                      </a:ext>
                    </a:extLst>
                  </p:cNvPr>
                  <p:cNvPicPr/>
                  <p:nvPr/>
                </p:nvPicPr>
                <p:blipFill>
                  <a:blip r:embed="rId163"/>
                  <a:stretch>
                    <a:fillRect/>
                  </a:stretch>
                </p:blipFill>
                <p:spPr>
                  <a:xfrm>
                    <a:off x="8145052" y="12360837"/>
                    <a:ext cx="194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01" name="Ink 400">
                    <a:extLst>
                      <a:ext uri="{FF2B5EF4-FFF2-40B4-BE49-F238E27FC236}">
                        <a16:creationId xmlns:a16="http://schemas.microsoft.com/office/drawing/2014/main" id="{C52CB6BA-24FD-44A9-8F2E-4C1173D4733E}"/>
                      </a:ext>
                    </a:extLst>
                  </p14:cNvPr>
                  <p14:cNvContentPartPr/>
                  <p14:nvPr/>
                </p14:nvContentPartPr>
                <p14:xfrm>
                  <a:off x="8152612" y="12465237"/>
                  <a:ext cx="280080" cy="147960"/>
                </p14:xfrm>
              </p:contentPart>
            </mc:Choice>
            <mc:Fallback xmlns="">
              <p:pic>
                <p:nvPicPr>
                  <p:cNvPr id="401" name="Ink 400">
                    <a:extLst>
                      <a:ext uri="{FF2B5EF4-FFF2-40B4-BE49-F238E27FC236}">
                        <a16:creationId xmlns:a16="http://schemas.microsoft.com/office/drawing/2014/main" id="{C52CB6BA-24FD-44A9-8F2E-4C1173D4733E}"/>
                      </a:ext>
                    </a:extLst>
                  </p:cNvPr>
                  <p:cNvPicPr/>
                  <p:nvPr/>
                </p:nvPicPr>
                <p:blipFill>
                  <a:blip r:embed="rId165"/>
                  <a:stretch>
                    <a:fillRect/>
                  </a:stretch>
                </p:blipFill>
                <p:spPr>
                  <a:xfrm>
                    <a:off x="8143612" y="12456237"/>
                    <a:ext cx="297720" cy="165600"/>
                  </a:xfrm>
                  <a:prstGeom prst="rect">
                    <a:avLst/>
                  </a:prstGeom>
                </p:spPr>
              </p:pic>
            </mc:Fallback>
          </mc:AlternateContent>
        </p:grpSp>
        <p:grpSp>
          <p:nvGrpSpPr>
            <p:cNvPr id="405" name="Group 404">
              <a:extLst>
                <a:ext uri="{FF2B5EF4-FFF2-40B4-BE49-F238E27FC236}">
                  <a16:creationId xmlns:a16="http://schemas.microsoft.com/office/drawing/2014/main" id="{F906FB74-58F4-4D7A-A324-A2B09D4A8E50}"/>
                </a:ext>
              </a:extLst>
            </p:cNvPr>
            <p:cNvGrpSpPr/>
            <p:nvPr/>
          </p:nvGrpSpPr>
          <p:grpSpPr>
            <a:xfrm>
              <a:off x="8017972" y="11333037"/>
              <a:ext cx="6621888" cy="916691"/>
              <a:chOff x="8017972" y="11333037"/>
              <a:chExt cx="6621888" cy="916691"/>
            </a:xfrm>
          </p:grpSpPr>
          <mc:AlternateContent xmlns:mc="http://schemas.openxmlformats.org/markup-compatibility/2006" xmlns:p14="http://schemas.microsoft.com/office/powerpoint/2010/main">
            <mc:Choice Requires="p14">
              <p:contentPart p14:bwMode="auto" r:id="rId166">
                <p14:nvContentPartPr>
                  <p14:cNvPr id="2" name="Ink 1">
                    <a:extLst>
                      <a:ext uri="{FF2B5EF4-FFF2-40B4-BE49-F238E27FC236}">
                        <a16:creationId xmlns:a16="http://schemas.microsoft.com/office/drawing/2014/main" id="{6201CD94-109C-4B16-BA7A-5DC6A4981121}"/>
                      </a:ext>
                    </a:extLst>
                  </p14:cNvPr>
                  <p14:cNvContentPartPr/>
                  <p14:nvPr/>
                </p14:nvContentPartPr>
                <p14:xfrm>
                  <a:off x="8037460" y="11441888"/>
                  <a:ext cx="6181200" cy="245520"/>
                </p14:xfrm>
              </p:contentPart>
            </mc:Choice>
            <mc:Fallback xmlns="">
              <p:pic>
                <p:nvPicPr>
                  <p:cNvPr id="2" name="Ink 1">
                    <a:extLst>
                      <a:ext uri="{FF2B5EF4-FFF2-40B4-BE49-F238E27FC236}">
                        <a16:creationId xmlns:a16="http://schemas.microsoft.com/office/drawing/2014/main" id="{6201CD94-109C-4B16-BA7A-5DC6A4981121}"/>
                      </a:ext>
                    </a:extLst>
                  </p:cNvPr>
                  <p:cNvPicPr/>
                  <p:nvPr/>
                </p:nvPicPr>
                <p:blipFill>
                  <a:blip r:embed="rId167"/>
                  <a:stretch>
                    <a:fillRect/>
                  </a:stretch>
                </p:blipFill>
                <p:spPr>
                  <a:xfrm>
                    <a:off x="8028459" y="11432888"/>
                    <a:ext cx="6198841"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84" name="Ink 383">
                    <a:extLst>
                      <a:ext uri="{FF2B5EF4-FFF2-40B4-BE49-F238E27FC236}">
                        <a16:creationId xmlns:a16="http://schemas.microsoft.com/office/drawing/2014/main" id="{AFAA8B41-4287-4FAF-BCB8-8A76C0747C99}"/>
                      </a:ext>
                    </a:extLst>
                  </p14:cNvPr>
                  <p14:cNvContentPartPr/>
                  <p14:nvPr/>
                </p14:nvContentPartPr>
                <p14:xfrm>
                  <a:off x="8030980" y="11853368"/>
                  <a:ext cx="6608880" cy="396360"/>
                </p14:xfrm>
              </p:contentPart>
            </mc:Choice>
            <mc:Fallback xmlns="">
              <p:pic>
                <p:nvPicPr>
                  <p:cNvPr id="384" name="Ink 383">
                    <a:extLst>
                      <a:ext uri="{FF2B5EF4-FFF2-40B4-BE49-F238E27FC236}">
                        <a16:creationId xmlns:a16="http://schemas.microsoft.com/office/drawing/2014/main" id="{AFAA8B41-4287-4FAF-BCB8-8A76C0747C99}"/>
                      </a:ext>
                    </a:extLst>
                  </p:cNvPr>
                  <p:cNvPicPr/>
                  <p:nvPr/>
                </p:nvPicPr>
                <p:blipFill>
                  <a:blip r:embed="rId169"/>
                  <a:stretch>
                    <a:fillRect/>
                  </a:stretch>
                </p:blipFill>
                <p:spPr>
                  <a:xfrm>
                    <a:off x="8021980" y="11844360"/>
                    <a:ext cx="6626520" cy="414016"/>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87" name="Ink 386">
                    <a:extLst>
                      <a:ext uri="{FF2B5EF4-FFF2-40B4-BE49-F238E27FC236}">
                        <a16:creationId xmlns:a16="http://schemas.microsoft.com/office/drawing/2014/main" id="{C276BFAB-C756-4244-8601-E1F849A50699}"/>
                      </a:ext>
                    </a:extLst>
                  </p14:cNvPr>
                  <p14:cNvContentPartPr/>
                  <p14:nvPr/>
                </p14:nvContentPartPr>
                <p14:xfrm>
                  <a:off x="8024452" y="11333037"/>
                  <a:ext cx="162720" cy="172080"/>
                </p14:xfrm>
              </p:contentPart>
            </mc:Choice>
            <mc:Fallback xmlns="">
              <p:pic>
                <p:nvPicPr>
                  <p:cNvPr id="387" name="Ink 386">
                    <a:extLst>
                      <a:ext uri="{FF2B5EF4-FFF2-40B4-BE49-F238E27FC236}">
                        <a16:creationId xmlns:a16="http://schemas.microsoft.com/office/drawing/2014/main" id="{C276BFAB-C756-4244-8601-E1F849A50699}"/>
                      </a:ext>
                    </a:extLst>
                  </p:cNvPr>
                  <p:cNvPicPr/>
                  <p:nvPr/>
                </p:nvPicPr>
                <p:blipFill>
                  <a:blip r:embed="rId171"/>
                  <a:stretch>
                    <a:fillRect/>
                  </a:stretch>
                </p:blipFill>
                <p:spPr>
                  <a:xfrm>
                    <a:off x="8015452" y="11324037"/>
                    <a:ext cx="18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8" name="Ink 387">
                    <a:extLst>
                      <a:ext uri="{FF2B5EF4-FFF2-40B4-BE49-F238E27FC236}">
                        <a16:creationId xmlns:a16="http://schemas.microsoft.com/office/drawing/2014/main" id="{36338488-D9D2-4B6A-A7A7-67E224E72DAE}"/>
                      </a:ext>
                    </a:extLst>
                  </p14:cNvPr>
                  <p14:cNvContentPartPr/>
                  <p14:nvPr/>
                </p14:nvContentPartPr>
                <p14:xfrm>
                  <a:off x="8035972" y="11487477"/>
                  <a:ext cx="200160" cy="114120"/>
                </p14:xfrm>
              </p:contentPart>
            </mc:Choice>
            <mc:Fallback xmlns="">
              <p:pic>
                <p:nvPicPr>
                  <p:cNvPr id="388" name="Ink 387">
                    <a:extLst>
                      <a:ext uri="{FF2B5EF4-FFF2-40B4-BE49-F238E27FC236}">
                        <a16:creationId xmlns:a16="http://schemas.microsoft.com/office/drawing/2014/main" id="{36338488-D9D2-4B6A-A7A7-67E224E72DAE}"/>
                      </a:ext>
                    </a:extLst>
                  </p:cNvPr>
                  <p:cNvPicPr/>
                  <p:nvPr/>
                </p:nvPicPr>
                <p:blipFill>
                  <a:blip r:embed="rId173"/>
                  <a:stretch>
                    <a:fillRect/>
                  </a:stretch>
                </p:blipFill>
                <p:spPr>
                  <a:xfrm>
                    <a:off x="8026972" y="11478477"/>
                    <a:ext cx="2178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0" name="Ink 389">
                    <a:extLst>
                      <a:ext uri="{FF2B5EF4-FFF2-40B4-BE49-F238E27FC236}">
                        <a16:creationId xmlns:a16="http://schemas.microsoft.com/office/drawing/2014/main" id="{D9BD5A09-ADCF-4CE5-A096-FB2CAB83F68A}"/>
                      </a:ext>
                    </a:extLst>
                  </p14:cNvPr>
                  <p14:cNvContentPartPr/>
                  <p14:nvPr/>
                </p14:nvContentPartPr>
                <p14:xfrm>
                  <a:off x="8021212" y="11843877"/>
                  <a:ext cx="180360" cy="186480"/>
                </p14:xfrm>
              </p:contentPart>
            </mc:Choice>
            <mc:Fallback xmlns="">
              <p:pic>
                <p:nvPicPr>
                  <p:cNvPr id="390" name="Ink 389">
                    <a:extLst>
                      <a:ext uri="{FF2B5EF4-FFF2-40B4-BE49-F238E27FC236}">
                        <a16:creationId xmlns:a16="http://schemas.microsoft.com/office/drawing/2014/main" id="{D9BD5A09-ADCF-4CE5-A096-FB2CAB83F68A}"/>
                      </a:ext>
                    </a:extLst>
                  </p:cNvPr>
                  <p:cNvPicPr/>
                  <p:nvPr/>
                </p:nvPicPr>
                <p:blipFill>
                  <a:blip r:embed="rId175"/>
                  <a:stretch>
                    <a:fillRect/>
                  </a:stretch>
                </p:blipFill>
                <p:spPr>
                  <a:xfrm>
                    <a:off x="8012212" y="11834877"/>
                    <a:ext cx="1980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91" name="Ink 390">
                    <a:extLst>
                      <a:ext uri="{FF2B5EF4-FFF2-40B4-BE49-F238E27FC236}">
                        <a16:creationId xmlns:a16="http://schemas.microsoft.com/office/drawing/2014/main" id="{96F0E3CA-0DDC-4442-AF61-B35997AD3FB3}"/>
                      </a:ext>
                    </a:extLst>
                  </p14:cNvPr>
                  <p14:cNvContentPartPr/>
                  <p14:nvPr/>
                </p14:nvContentPartPr>
                <p14:xfrm>
                  <a:off x="8017972" y="12029637"/>
                  <a:ext cx="215280" cy="86040"/>
                </p14:xfrm>
              </p:contentPart>
            </mc:Choice>
            <mc:Fallback xmlns="">
              <p:pic>
                <p:nvPicPr>
                  <p:cNvPr id="391" name="Ink 390">
                    <a:extLst>
                      <a:ext uri="{FF2B5EF4-FFF2-40B4-BE49-F238E27FC236}">
                        <a16:creationId xmlns:a16="http://schemas.microsoft.com/office/drawing/2014/main" id="{96F0E3CA-0DDC-4442-AF61-B35997AD3FB3}"/>
                      </a:ext>
                    </a:extLst>
                  </p:cNvPr>
                  <p:cNvPicPr/>
                  <p:nvPr/>
                </p:nvPicPr>
                <p:blipFill>
                  <a:blip r:embed="rId177"/>
                  <a:stretch>
                    <a:fillRect/>
                  </a:stretch>
                </p:blipFill>
                <p:spPr>
                  <a:xfrm>
                    <a:off x="8008972" y="12020599"/>
                    <a:ext cx="232920" cy="103754"/>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03" name="Ink 402">
                    <a:extLst>
                      <a:ext uri="{FF2B5EF4-FFF2-40B4-BE49-F238E27FC236}">
                        <a16:creationId xmlns:a16="http://schemas.microsoft.com/office/drawing/2014/main" id="{5D1E3971-1FB0-47DB-8166-910A09F53B62}"/>
                      </a:ext>
                    </a:extLst>
                  </p14:cNvPr>
                  <p14:cNvContentPartPr/>
                  <p14:nvPr/>
                </p14:nvContentPartPr>
                <p14:xfrm>
                  <a:off x="14070035" y="11477579"/>
                  <a:ext cx="164160" cy="215280"/>
                </p14:xfrm>
              </p:contentPart>
            </mc:Choice>
            <mc:Fallback xmlns="">
              <p:pic>
                <p:nvPicPr>
                  <p:cNvPr id="403" name="Ink 402">
                    <a:extLst>
                      <a:ext uri="{FF2B5EF4-FFF2-40B4-BE49-F238E27FC236}">
                        <a16:creationId xmlns:a16="http://schemas.microsoft.com/office/drawing/2014/main" id="{5D1E3971-1FB0-47DB-8166-910A09F53B62}"/>
                      </a:ext>
                    </a:extLst>
                  </p:cNvPr>
                  <p:cNvPicPr/>
                  <p:nvPr/>
                </p:nvPicPr>
                <p:blipFill>
                  <a:blip r:embed="rId179"/>
                  <a:stretch>
                    <a:fillRect/>
                  </a:stretch>
                </p:blipFill>
                <p:spPr>
                  <a:xfrm>
                    <a:off x="14061035" y="11468579"/>
                    <a:ext cx="1818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04" name="Ink 403">
                    <a:extLst>
                      <a:ext uri="{FF2B5EF4-FFF2-40B4-BE49-F238E27FC236}">
                        <a16:creationId xmlns:a16="http://schemas.microsoft.com/office/drawing/2014/main" id="{422F2F5A-CFD3-43C2-AE57-B8364C1962ED}"/>
                      </a:ext>
                    </a:extLst>
                  </p14:cNvPr>
                  <p14:cNvContentPartPr/>
                  <p14:nvPr/>
                </p14:nvContentPartPr>
                <p14:xfrm>
                  <a:off x="14005595" y="11692859"/>
                  <a:ext cx="236880" cy="100080"/>
                </p14:xfrm>
              </p:contentPart>
            </mc:Choice>
            <mc:Fallback xmlns="">
              <p:pic>
                <p:nvPicPr>
                  <p:cNvPr id="404" name="Ink 403">
                    <a:extLst>
                      <a:ext uri="{FF2B5EF4-FFF2-40B4-BE49-F238E27FC236}">
                        <a16:creationId xmlns:a16="http://schemas.microsoft.com/office/drawing/2014/main" id="{422F2F5A-CFD3-43C2-AE57-B8364C1962ED}"/>
                      </a:ext>
                    </a:extLst>
                  </p:cNvPr>
                  <p:cNvPicPr/>
                  <p:nvPr/>
                </p:nvPicPr>
                <p:blipFill>
                  <a:blip r:embed="rId181"/>
                  <a:stretch>
                    <a:fillRect/>
                  </a:stretch>
                </p:blipFill>
                <p:spPr>
                  <a:xfrm>
                    <a:off x="13996609" y="11683859"/>
                    <a:ext cx="254493" cy="11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410" name="Ink 409">
                  <a:extLst>
                    <a:ext uri="{FF2B5EF4-FFF2-40B4-BE49-F238E27FC236}">
                      <a16:creationId xmlns:a16="http://schemas.microsoft.com/office/drawing/2014/main" id="{412A375E-D129-40C6-8165-797704C5961B}"/>
                    </a:ext>
                  </a:extLst>
                </p14:cNvPr>
                <p14:cNvContentPartPr/>
                <p14:nvPr/>
              </p14:nvContentPartPr>
              <p14:xfrm>
                <a:off x="14513555" y="12000299"/>
                <a:ext cx="130320" cy="258480"/>
              </p14:xfrm>
            </p:contentPart>
          </mc:Choice>
          <mc:Fallback xmlns="">
            <p:pic>
              <p:nvPicPr>
                <p:cNvPr id="410" name="Ink 409">
                  <a:extLst>
                    <a:ext uri="{FF2B5EF4-FFF2-40B4-BE49-F238E27FC236}">
                      <a16:creationId xmlns:a16="http://schemas.microsoft.com/office/drawing/2014/main" id="{412A375E-D129-40C6-8165-797704C5961B}"/>
                    </a:ext>
                  </a:extLst>
                </p:cNvPr>
                <p:cNvPicPr/>
                <p:nvPr/>
              </p:nvPicPr>
              <p:blipFill>
                <a:blip r:embed="rId183"/>
                <a:stretch>
                  <a:fillRect/>
                </a:stretch>
              </p:blipFill>
              <p:spPr>
                <a:xfrm>
                  <a:off x="14504580" y="11991312"/>
                  <a:ext cx="147911" cy="276095"/>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30" name="Ink 429">
                  <a:extLst>
                    <a:ext uri="{FF2B5EF4-FFF2-40B4-BE49-F238E27FC236}">
                      <a16:creationId xmlns:a16="http://schemas.microsoft.com/office/drawing/2014/main" id="{D4ECDA00-F4BB-45F4-B002-5F9685D0CFA9}"/>
                    </a:ext>
                  </a:extLst>
                </p14:cNvPr>
                <p14:cNvContentPartPr/>
                <p14:nvPr/>
              </p14:nvContentPartPr>
              <p14:xfrm>
                <a:off x="14383955" y="12259139"/>
                <a:ext cx="253800" cy="150840"/>
              </p14:xfrm>
            </p:contentPart>
          </mc:Choice>
          <mc:Fallback xmlns="">
            <p:pic>
              <p:nvPicPr>
                <p:cNvPr id="430" name="Ink 429">
                  <a:extLst>
                    <a:ext uri="{FF2B5EF4-FFF2-40B4-BE49-F238E27FC236}">
                      <a16:creationId xmlns:a16="http://schemas.microsoft.com/office/drawing/2014/main" id="{D4ECDA00-F4BB-45F4-B002-5F9685D0CFA9}"/>
                    </a:ext>
                  </a:extLst>
                </p:cNvPr>
                <p:cNvPicPr/>
                <p:nvPr/>
              </p:nvPicPr>
              <p:blipFill>
                <a:blip r:embed="rId185"/>
                <a:stretch>
                  <a:fillRect/>
                </a:stretch>
              </p:blipFill>
              <p:spPr>
                <a:xfrm>
                  <a:off x="14374955" y="12250160"/>
                  <a:ext cx="271440" cy="168438"/>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31" name="Ink 430">
                  <a:extLst>
                    <a:ext uri="{FF2B5EF4-FFF2-40B4-BE49-F238E27FC236}">
                      <a16:creationId xmlns:a16="http://schemas.microsoft.com/office/drawing/2014/main" id="{529F64A7-AFCD-48AB-9F93-442D07150986}"/>
                    </a:ext>
                  </a:extLst>
                </p14:cNvPr>
                <p14:cNvContentPartPr/>
                <p14:nvPr/>
              </p14:nvContentPartPr>
              <p14:xfrm>
                <a:off x="14240675" y="12450299"/>
                <a:ext cx="246600" cy="253800"/>
              </p14:xfrm>
            </p:contentPart>
          </mc:Choice>
          <mc:Fallback xmlns="">
            <p:pic>
              <p:nvPicPr>
                <p:cNvPr id="431" name="Ink 430">
                  <a:extLst>
                    <a:ext uri="{FF2B5EF4-FFF2-40B4-BE49-F238E27FC236}">
                      <a16:creationId xmlns:a16="http://schemas.microsoft.com/office/drawing/2014/main" id="{529F64A7-AFCD-48AB-9F93-442D07150986}"/>
                    </a:ext>
                  </a:extLst>
                </p:cNvPr>
                <p:cNvPicPr/>
                <p:nvPr/>
              </p:nvPicPr>
              <p:blipFill>
                <a:blip r:embed="rId187"/>
                <a:stretch>
                  <a:fillRect/>
                </a:stretch>
              </p:blipFill>
              <p:spPr>
                <a:xfrm>
                  <a:off x="14231675" y="12441299"/>
                  <a:ext cx="2642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37" name="Ink 436">
                  <a:extLst>
                    <a:ext uri="{FF2B5EF4-FFF2-40B4-BE49-F238E27FC236}">
                      <a16:creationId xmlns:a16="http://schemas.microsoft.com/office/drawing/2014/main" id="{F94AE52E-7B3C-43A3-8249-75CA9EFA1638}"/>
                    </a:ext>
                  </a:extLst>
                </p14:cNvPr>
                <p14:cNvContentPartPr/>
                <p14:nvPr/>
              </p14:nvContentPartPr>
              <p14:xfrm>
                <a:off x="14253635" y="12691139"/>
                <a:ext cx="233280" cy="173880"/>
              </p14:xfrm>
            </p:contentPart>
          </mc:Choice>
          <mc:Fallback xmlns="">
            <p:pic>
              <p:nvPicPr>
                <p:cNvPr id="437" name="Ink 436">
                  <a:extLst>
                    <a:ext uri="{FF2B5EF4-FFF2-40B4-BE49-F238E27FC236}">
                      <a16:creationId xmlns:a16="http://schemas.microsoft.com/office/drawing/2014/main" id="{F94AE52E-7B3C-43A3-8249-75CA9EFA1638}"/>
                    </a:ext>
                  </a:extLst>
                </p:cNvPr>
                <p:cNvPicPr/>
                <p:nvPr/>
              </p:nvPicPr>
              <p:blipFill>
                <a:blip r:embed="rId189"/>
                <a:stretch>
                  <a:fillRect/>
                </a:stretch>
              </p:blipFill>
              <p:spPr>
                <a:xfrm>
                  <a:off x="14244635" y="12682139"/>
                  <a:ext cx="250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7" name="Ink 26">
                  <a:extLst>
                    <a:ext uri="{FF2B5EF4-FFF2-40B4-BE49-F238E27FC236}">
                      <a16:creationId xmlns:a16="http://schemas.microsoft.com/office/drawing/2014/main" id="{50D0CD6F-E8FA-493A-ADE9-ED58B2728F7F}"/>
                    </a:ext>
                  </a:extLst>
                </p14:cNvPr>
                <p14:cNvContentPartPr/>
                <p14:nvPr/>
              </p14:nvContentPartPr>
              <p14:xfrm>
                <a:off x="6819220" y="3749768"/>
                <a:ext cx="9020520" cy="1810800"/>
              </p14:xfrm>
            </p:contentPart>
          </mc:Choice>
          <mc:Fallback xmlns="">
            <p:pic>
              <p:nvPicPr>
                <p:cNvPr id="27" name="Ink 26">
                  <a:extLst>
                    <a:ext uri="{FF2B5EF4-FFF2-40B4-BE49-F238E27FC236}">
                      <a16:creationId xmlns:a16="http://schemas.microsoft.com/office/drawing/2014/main" id="{50D0CD6F-E8FA-493A-ADE9-ED58B2728F7F}"/>
                    </a:ext>
                  </a:extLst>
                </p:cNvPr>
                <p:cNvPicPr/>
                <p:nvPr/>
              </p:nvPicPr>
              <p:blipFill>
                <a:blip r:embed="rId191"/>
                <a:stretch>
                  <a:fillRect/>
                </a:stretch>
              </p:blipFill>
              <p:spPr>
                <a:xfrm>
                  <a:off x="6810220" y="3740768"/>
                  <a:ext cx="9038160" cy="1828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0" name="Ink 29">
                  <a:extLst>
                    <a:ext uri="{FF2B5EF4-FFF2-40B4-BE49-F238E27FC236}">
                      <a16:creationId xmlns:a16="http://schemas.microsoft.com/office/drawing/2014/main" id="{B8757021-7C69-4AAD-9FEC-4467CB663160}"/>
                    </a:ext>
                  </a:extLst>
                </p14:cNvPr>
                <p14:cNvContentPartPr/>
                <p14:nvPr/>
              </p14:nvContentPartPr>
              <p14:xfrm>
                <a:off x="6785740" y="3844088"/>
                <a:ext cx="9583920" cy="3480120"/>
              </p14:xfrm>
            </p:contentPart>
          </mc:Choice>
          <mc:Fallback xmlns="">
            <p:pic>
              <p:nvPicPr>
                <p:cNvPr id="30" name="Ink 29">
                  <a:extLst>
                    <a:ext uri="{FF2B5EF4-FFF2-40B4-BE49-F238E27FC236}">
                      <a16:creationId xmlns:a16="http://schemas.microsoft.com/office/drawing/2014/main" id="{B8757021-7C69-4AAD-9FEC-4467CB663160}"/>
                    </a:ext>
                  </a:extLst>
                </p:cNvPr>
                <p:cNvPicPr/>
                <p:nvPr/>
              </p:nvPicPr>
              <p:blipFill>
                <a:blip r:embed="rId193"/>
                <a:stretch>
                  <a:fillRect/>
                </a:stretch>
              </p:blipFill>
              <p:spPr>
                <a:xfrm>
                  <a:off x="6776740" y="3835088"/>
                  <a:ext cx="9601560" cy="3497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5" name="Ink 44">
                  <a:extLst>
                    <a:ext uri="{FF2B5EF4-FFF2-40B4-BE49-F238E27FC236}">
                      <a16:creationId xmlns:a16="http://schemas.microsoft.com/office/drawing/2014/main" id="{76FE063A-D145-45D6-AA00-72EB9286DDFA}"/>
                    </a:ext>
                  </a:extLst>
                </p14:cNvPr>
                <p14:cNvContentPartPr/>
                <p14:nvPr/>
              </p14:nvContentPartPr>
              <p14:xfrm>
                <a:off x="6588820" y="4037048"/>
                <a:ext cx="9799920" cy="1555200"/>
              </p14:xfrm>
            </p:contentPart>
          </mc:Choice>
          <mc:Fallback xmlns="">
            <p:pic>
              <p:nvPicPr>
                <p:cNvPr id="45" name="Ink 44">
                  <a:extLst>
                    <a:ext uri="{FF2B5EF4-FFF2-40B4-BE49-F238E27FC236}">
                      <a16:creationId xmlns:a16="http://schemas.microsoft.com/office/drawing/2014/main" id="{76FE063A-D145-45D6-AA00-72EB9286DDFA}"/>
                    </a:ext>
                  </a:extLst>
                </p:cNvPr>
                <p:cNvPicPr/>
                <p:nvPr/>
              </p:nvPicPr>
              <p:blipFill>
                <a:blip r:embed="rId195"/>
                <a:stretch>
                  <a:fillRect/>
                </a:stretch>
              </p:blipFill>
              <p:spPr>
                <a:xfrm>
                  <a:off x="6579820" y="4028048"/>
                  <a:ext cx="9817560" cy="1572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9" name="Ink 48">
                  <a:extLst>
                    <a:ext uri="{FF2B5EF4-FFF2-40B4-BE49-F238E27FC236}">
                      <a16:creationId xmlns:a16="http://schemas.microsoft.com/office/drawing/2014/main" id="{70070594-325F-4C87-BAD7-CA39561FD9D7}"/>
                    </a:ext>
                  </a:extLst>
                </p14:cNvPr>
                <p14:cNvContentPartPr/>
                <p14:nvPr/>
              </p14:nvContentPartPr>
              <p14:xfrm>
                <a:off x="6965020" y="4072688"/>
                <a:ext cx="9574920" cy="3254040"/>
              </p14:xfrm>
            </p:contentPart>
          </mc:Choice>
          <mc:Fallback xmlns="">
            <p:pic>
              <p:nvPicPr>
                <p:cNvPr id="49" name="Ink 48">
                  <a:extLst>
                    <a:ext uri="{FF2B5EF4-FFF2-40B4-BE49-F238E27FC236}">
                      <a16:creationId xmlns:a16="http://schemas.microsoft.com/office/drawing/2014/main" id="{70070594-325F-4C87-BAD7-CA39561FD9D7}"/>
                    </a:ext>
                  </a:extLst>
                </p:cNvPr>
                <p:cNvPicPr/>
                <p:nvPr/>
              </p:nvPicPr>
              <p:blipFill>
                <a:blip r:embed="rId197"/>
                <a:stretch>
                  <a:fillRect/>
                </a:stretch>
              </p:blipFill>
              <p:spPr>
                <a:xfrm>
                  <a:off x="6956020" y="4063688"/>
                  <a:ext cx="9592560" cy="3271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61" name="Ink 60">
                  <a:extLst>
                    <a:ext uri="{FF2B5EF4-FFF2-40B4-BE49-F238E27FC236}">
                      <a16:creationId xmlns:a16="http://schemas.microsoft.com/office/drawing/2014/main" id="{9E1C6529-52C5-435C-B77E-02CB68B12CBA}"/>
                    </a:ext>
                  </a:extLst>
                </p14:cNvPr>
                <p14:cNvContentPartPr/>
                <p14:nvPr/>
              </p14:nvContentPartPr>
              <p14:xfrm>
                <a:off x="6855220" y="7662968"/>
                <a:ext cx="9105840" cy="1656360"/>
              </p14:xfrm>
            </p:contentPart>
          </mc:Choice>
          <mc:Fallback xmlns="">
            <p:pic>
              <p:nvPicPr>
                <p:cNvPr id="61" name="Ink 60">
                  <a:extLst>
                    <a:ext uri="{FF2B5EF4-FFF2-40B4-BE49-F238E27FC236}">
                      <a16:creationId xmlns:a16="http://schemas.microsoft.com/office/drawing/2014/main" id="{9E1C6529-52C5-435C-B77E-02CB68B12CBA}"/>
                    </a:ext>
                  </a:extLst>
                </p:cNvPr>
                <p:cNvPicPr/>
                <p:nvPr/>
              </p:nvPicPr>
              <p:blipFill>
                <a:blip r:embed="rId199"/>
                <a:stretch>
                  <a:fillRect/>
                </a:stretch>
              </p:blipFill>
              <p:spPr>
                <a:xfrm>
                  <a:off x="6846220" y="7653968"/>
                  <a:ext cx="9123480" cy="1674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65" name="Ink 464">
                  <a:extLst>
                    <a:ext uri="{FF2B5EF4-FFF2-40B4-BE49-F238E27FC236}">
                      <a16:creationId xmlns:a16="http://schemas.microsoft.com/office/drawing/2014/main" id="{E0DE6B82-350D-48DA-B819-B11483754B00}"/>
                    </a:ext>
                  </a:extLst>
                </p14:cNvPr>
                <p14:cNvContentPartPr/>
                <p14:nvPr/>
              </p14:nvContentPartPr>
              <p14:xfrm>
                <a:off x="7009660" y="7641728"/>
                <a:ext cx="9011520" cy="1912680"/>
              </p14:xfrm>
            </p:contentPart>
          </mc:Choice>
          <mc:Fallback xmlns="">
            <p:pic>
              <p:nvPicPr>
                <p:cNvPr id="465" name="Ink 464">
                  <a:extLst>
                    <a:ext uri="{FF2B5EF4-FFF2-40B4-BE49-F238E27FC236}">
                      <a16:creationId xmlns:a16="http://schemas.microsoft.com/office/drawing/2014/main" id="{E0DE6B82-350D-48DA-B819-B11483754B00}"/>
                    </a:ext>
                  </a:extLst>
                </p:cNvPr>
                <p:cNvPicPr/>
                <p:nvPr/>
              </p:nvPicPr>
              <p:blipFill>
                <a:blip r:embed="rId201"/>
                <a:stretch>
                  <a:fillRect/>
                </a:stretch>
              </p:blipFill>
              <p:spPr>
                <a:xfrm>
                  <a:off x="7000660" y="7632728"/>
                  <a:ext cx="9029159" cy="19303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08" name="Ink 507">
                  <a:extLst>
                    <a:ext uri="{FF2B5EF4-FFF2-40B4-BE49-F238E27FC236}">
                      <a16:creationId xmlns:a16="http://schemas.microsoft.com/office/drawing/2014/main" id="{61366D82-7789-4124-B8C0-107B8EFB55B6}"/>
                    </a:ext>
                  </a:extLst>
                </p14:cNvPr>
                <p14:cNvContentPartPr/>
                <p14:nvPr/>
              </p14:nvContentPartPr>
              <p14:xfrm>
                <a:off x="6576220" y="5901848"/>
                <a:ext cx="9814320" cy="1713600"/>
              </p14:xfrm>
            </p:contentPart>
          </mc:Choice>
          <mc:Fallback xmlns="">
            <p:pic>
              <p:nvPicPr>
                <p:cNvPr id="508" name="Ink 507">
                  <a:extLst>
                    <a:ext uri="{FF2B5EF4-FFF2-40B4-BE49-F238E27FC236}">
                      <a16:creationId xmlns:a16="http://schemas.microsoft.com/office/drawing/2014/main" id="{61366D82-7789-4124-B8C0-107B8EFB55B6}"/>
                    </a:ext>
                  </a:extLst>
                </p:cNvPr>
                <p:cNvPicPr/>
                <p:nvPr/>
              </p:nvPicPr>
              <p:blipFill>
                <a:blip r:embed="rId203"/>
                <a:stretch>
                  <a:fillRect/>
                </a:stretch>
              </p:blipFill>
              <p:spPr>
                <a:xfrm>
                  <a:off x="6567220" y="5892846"/>
                  <a:ext cx="9831960" cy="1731244"/>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6" name="Ink 35">
                  <a:extLst>
                    <a:ext uri="{FF2B5EF4-FFF2-40B4-BE49-F238E27FC236}">
                      <a16:creationId xmlns:a16="http://schemas.microsoft.com/office/drawing/2014/main" id="{66039381-3FEB-4A79-8D75-24A507B05EA8}"/>
                    </a:ext>
                  </a:extLst>
                </p14:cNvPr>
                <p14:cNvContentPartPr/>
                <p14:nvPr/>
              </p14:nvContentPartPr>
              <p14:xfrm>
                <a:off x="15676898" y="5118376"/>
                <a:ext cx="182160" cy="447480"/>
              </p14:xfrm>
            </p:contentPart>
          </mc:Choice>
          <mc:Fallback xmlns="">
            <p:pic>
              <p:nvPicPr>
                <p:cNvPr id="36" name="Ink 35">
                  <a:extLst>
                    <a:ext uri="{FF2B5EF4-FFF2-40B4-BE49-F238E27FC236}">
                      <a16:creationId xmlns:a16="http://schemas.microsoft.com/office/drawing/2014/main" id="{66039381-3FEB-4A79-8D75-24A507B05EA8}"/>
                    </a:ext>
                  </a:extLst>
                </p:cNvPr>
                <p:cNvPicPr/>
                <p:nvPr/>
              </p:nvPicPr>
              <p:blipFill>
                <a:blip r:embed="rId205"/>
                <a:stretch>
                  <a:fillRect/>
                </a:stretch>
              </p:blipFill>
              <p:spPr>
                <a:xfrm>
                  <a:off x="15667898" y="5109376"/>
                  <a:ext cx="19980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7" name="Ink 36">
                  <a:extLst>
                    <a:ext uri="{FF2B5EF4-FFF2-40B4-BE49-F238E27FC236}">
                      <a16:creationId xmlns:a16="http://schemas.microsoft.com/office/drawing/2014/main" id="{6CEEC0E0-55CE-4E96-8F5E-5C4399DD1026}"/>
                    </a:ext>
                  </a:extLst>
                </p14:cNvPr>
                <p14:cNvContentPartPr/>
                <p14:nvPr/>
              </p14:nvContentPartPr>
              <p14:xfrm>
                <a:off x="15470258" y="5557936"/>
                <a:ext cx="406440" cy="70560"/>
              </p14:xfrm>
            </p:contentPart>
          </mc:Choice>
          <mc:Fallback xmlns="">
            <p:pic>
              <p:nvPicPr>
                <p:cNvPr id="37" name="Ink 36">
                  <a:extLst>
                    <a:ext uri="{FF2B5EF4-FFF2-40B4-BE49-F238E27FC236}">
                      <a16:creationId xmlns:a16="http://schemas.microsoft.com/office/drawing/2014/main" id="{6CEEC0E0-55CE-4E96-8F5E-5C4399DD1026}"/>
                    </a:ext>
                  </a:extLst>
                </p:cNvPr>
                <p:cNvPicPr/>
                <p:nvPr/>
              </p:nvPicPr>
              <p:blipFill>
                <a:blip r:embed="rId207"/>
                <a:stretch>
                  <a:fillRect/>
                </a:stretch>
              </p:blipFill>
              <p:spPr>
                <a:xfrm>
                  <a:off x="15461250" y="5548936"/>
                  <a:ext cx="424096"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1" name="Ink 50">
                  <a:extLst>
                    <a:ext uri="{FF2B5EF4-FFF2-40B4-BE49-F238E27FC236}">
                      <a16:creationId xmlns:a16="http://schemas.microsoft.com/office/drawing/2014/main" id="{658DC704-FA7B-4AA0-B2E8-F67B283FE6DE}"/>
                    </a:ext>
                  </a:extLst>
                </p14:cNvPr>
                <p14:cNvContentPartPr/>
                <p14:nvPr/>
              </p14:nvContentPartPr>
              <p14:xfrm>
                <a:off x="6598323" y="5301703"/>
                <a:ext cx="211680" cy="307800"/>
              </p14:xfrm>
            </p:contentPart>
          </mc:Choice>
          <mc:Fallback xmlns="">
            <p:pic>
              <p:nvPicPr>
                <p:cNvPr id="51" name="Ink 50">
                  <a:extLst>
                    <a:ext uri="{FF2B5EF4-FFF2-40B4-BE49-F238E27FC236}">
                      <a16:creationId xmlns:a16="http://schemas.microsoft.com/office/drawing/2014/main" id="{658DC704-FA7B-4AA0-B2E8-F67B283FE6DE}"/>
                    </a:ext>
                  </a:extLst>
                </p:cNvPr>
                <p:cNvPicPr/>
                <p:nvPr/>
              </p:nvPicPr>
              <p:blipFill>
                <a:blip r:embed="rId209"/>
                <a:stretch>
                  <a:fillRect/>
                </a:stretch>
              </p:blipFill>
              <p:spPr>
                <a:xfrm>
                  <a:off x="6589323" y="5292703"/>
                  <a:ext cx="2293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2" name="Ink 51">
                  <a:extLst>
                    <a:ext uri="{FF2B5EF4-FFF2-40B4-BE49-F238E27FC236}">
                      <a16:creationId xmlns:a16="http://schemas.microsoft.com/office/drawing/2014/main" id="{8A2D75C6-0EC5-4316-9D21-0B0FE7547643}"/>
                    </a:ext>
                  </a:extLst>
                </p14:cNvPr>
                <p14:cNvContentPartPr/>
                <p14:nvPr/>
              </p14:nvContentPartPr>
              <p14:xfrm>
                <a:off x="6580683" y="5604823"/>
                <a:ext cx="280440" cy="76320"/>
              </p14:xfrm>
            </p:contentPart>
          </mc:Choice>
          <mc:Fallback xmlns="">
            <p:pic>
              <p:nvPicPr>
                <p:cNvPr id="52" name="Ink 51">
                  <a:extLst>
                    <a:ext uri="{FF2B5EF4-FFF2-40B4-BE49-F238E27FC236}">
                      <a16:creationId xmlns:a16="http://schemas.microsoft.com/office/drawing/2014/main" id="{8A2D75C6-0EC5-4316-9D21-0B0FE7547643}"/>
                    </a:ext>
                  </a:extLst>
                </p:cNvPr>
                <p:cNvPicPr/>
                <p:nvPr/>
              </p:nvPicPr>
              <p:blipFill>
                <a:blip r:embed="rId211"/>
                <a:stretch>
                  <a:fillRect/>
                </a:stretch>
              </p:blipFill>
              <p:spPr>
                <a:xfrm>
                  <a:off x="6571683" y="5595823"/>
                  <a:ext cx="298080" cy="93960"/>
                </a:xfrm>
                <a:prstGeom prst="rect">
                  <a:avLst/>
                </a:prstGeom>
              </p:spPr>
            </p:pic>
          </mc:Fallback>
        </mc:AlternateContent>
        <p:grpSp>
          <p:nvGrpSpPr>
            <p:cNvPr id="195" name="Group 194">
              <a:extLst>
                <a:ext uri="{FF2B5EF4-FFF2-40B4-BE49-F238E27FC236}">
                  <a16:creationId xmlns:a16="http://schemas.microsoft.com/office/drawing/2014/main" id="{6E249AE5-9936-4339-AD8E-57EB9ED9409C}"/>
                </a:ext>
              </a:extLst>
            </p:cNvPr>
            <p:cNvGrpSpPr/>
            <p:nvPr/>
          </p:nvGrpSpPr>
          <p:grpSpPr>
            <a:xfrm>
              <a:off x="6867460" y="5917688"/>
              <a:ext cx="9567598" cy="2036215"/>
              <a:chOff x="6867460" y="5917688"/>
              <a:chExt cx="9567598" cy="2036215"/>
            </a:xfrm>
          </p:grpSpPr>
          <mc:AlternateContent xmlns:mc="http://schemas.openxmlformats.org/markup-compatibility/2006" xmlns:p14="http://schemas.microsoft.com/office/powerpoint/2010/main">
            <mc:Choice Requires="p14">
              <p:contentPart p14:bwMode="auto" r:id="rId212">
                <p14:nvContentPartPr>
                  <p14:cNvPr id="495" name="Ink 494">
                    <a:extLst>
                      <a:ext uri="{FF2B5EF4-FFF2-40B4-BE49-F238E27FC236}">
                        <a16:creationId xmlns:a16="http://schemas.microsoft.com/office/drawing/2014/main" id="{7E8151C1-65A3-4A83-956F-2D2BD68A7AB3}"/>
                      </a:ext>
                    </a:extLst>
                  </p14:cNvPr>
                  <p14:cNvContentPartPr/>
                  <p14:nvPr/>
                </p14:nvContentPartPr>
                <p14:xfrm>
                  <a:off x="6996638" y="7650372"/>
                  <a:ext cx="123480" cy="239760"/>
                </p14:xfrm>
              </p:contentPart>
            </mc:Choice>
            <mc:Fallback xmlns="">
              <p:pic>
                <p:nvPicPr>
                  <p:cNvPr id="495" name="Ink 494">
                    <a:extLst>
                      <a:ext uri="{FF2B5EF4-FFF2-40B4-BE49-F238E27FC236}">
                        <a16:creationId xmlns:a16="http://schemas.microsoft.com/office/drawing/2014/main" id="{7E8151C1-65A3-4A83-956F-2D2BD68A7AB3}"/>
                      </a:ext>
                    </a:extLst>
                  </p:cNvPr>
                  <p:cNvPicPr/>
                  <p:nvPr/>
                </p:nvPicPr>
                <p:blipFill>
                  <a:blip r:embed="rId213"/>
                  <a:stretch>
                    <a:fillRect/>
                  </a:stretch>
                </p:blipFill>
                <p:spPr>
                  <a:xfrm>
                    <a:off x="6987638" y="7641358"/>
                    <a:ext cx="141120" cy="257427"/>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98" name="Ink 497">
                    <a:extLst>
                      <a:ext uri="{FF2B5EF4-FFF2-40B4-BE49-F238E27FC236}">
                        <a16:creationId xmlns:a16="http://schemas.microsoft.com/office/drawing/2014/main" id="{AFD105AE-957C-4C24-85EA-555B35C15632}"/>
                      </a:ext>
                    </a:extLst>
                  </p14:cNvPr>
                  <p14:cNvContentPartPr/>
                  <p14:nvPr/>
                </p14:nvContentPartPr>
                <p14:xfrm>
                  <a:off x="6994478" y="7522572"/>
                  <a:ext cx="239400" cy="120600"/>
                </p14:xfrm>
              </p:contentPart>
            </mc:Choice>
            <mc:Fallback xmlns="">
              <p:pic>
                <p:nvPicPr>
                  <p:cNvPr id="498" name="Ink 497">
                    <a:extLst>
                      <a:ext uri="{FF2B5EF4-FFF2-40B4-BE49-F238E27FC236}">
                        <a16:creationId xmlns:a16="http://schemas.microsoft.com/office/drawing/2014/main" id="{AFD105AE-957C-4C24-85EA-555B35C15632}"/>
                      </a:ext>
                    </a:extLst>
                  </p:cNvPr>
                  <p:cNvPicPr/>
                  <p:nvPr/>
                </p:nvPicPr>
                <p:blipFill>
                  <a:blip r:embed="rId215"/>
                  <a:stretch>
                    <a:fillRect/>
                  </a:stretch>
                </p:blipFill>
                <p:spPr>
                  <a:xfrm>
                    <a:off x="6985478" y="7513572"/>
                    <a:ext cx="2570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05" name="Ink 504">
                    <a:extLst>
                      <a:ext uri="{FF2B5EF4-FFF2-40B4-BE49-F238E27FC236}">
                        <a16:creationId xmlns:a16="http://schemas.microsoft.com/office/drawing/2014/main" id="{0317FBC8-6922-412A-94A6-4B9DC086095E}"/>
                      </a:ext>
                    </a:extLst>
                  </p14:cNvPr>
                  <p14:cNvContentPartPr/>
                  <p14:nvPr/>
                </p14:nvContentPartPr>
                <p14:xfrm>
                  <a:off x="15641825" y="7512543"/>
                  <a:ext cx="315000" cy="166320"/>
                </p14:xfrm>
              </p:contentPart>
            </mc:Choice>
            <mc:Fallback xmlns="">
              <p:pic>
                <p:nvPicPr>
                  <p:cNvPr id="505" name="Ink 504">
                    <a:extLst>
                      <a:ext uri="{FF2B5EF4-FFF2-40B4-BE49-F238E27FC236}">
                        <a16:creationId xmlns:a16="http://schemas.microsoft.com/office/drawing/2014/main" id="{0317FBC8-6922-412A-94A6-4B9DC086095E}"/>
                      </a:ext>
                    </a:extLst>
                  </p:cNvPr>
                  <p:cNvPicPr/>
                  <p:nvPr/>
                </p:nvPicPr>
                <p:blipFill>
                  <a:blip r:embed="rId217"/>
                  <a:stretch>
                    <a:fillRect/>
                  </a:stretch>
                </p:blipFill>
                <p:spPr>
                  <a:xfrm>
                    <a:off x="15632825" y="7503543"/>
                    <a:ext cx="332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6" name="Ink 505">
                    <a:extLst>
                      <a:ext uri="{FF2B5EF4-FFF2-40B4-BE49-F238E27FC236}">
                        <a16:creationId xmlns:a16="http://schemas.microsoft.com/office/drawing/2014/main" id="{82E9D98F-1039-4959-81F9-5EAAEA9C43DB}"/>
                      </a:ext>
                    </a:extLst>
                  </p14:cNvPr>
                  <p14:cNvContentPartPr/>
                  <p14:nvPr/>
                </p14:nvContentPartPr>
                <p14:xfrm>
                  <a:off x="15687185" y="7652943"/>
                  <a:ext cx="291240" cy="300960"/>
                </p14:xfrm>
              </p:contentPart>
            </mc:Choice>
            <mc:Fallback xmlns="">
              <p:pic>
                <p:nvPicPr>
                  <p:cNvPr id="506" name="Ink 505">
                    <a:extLst>
                      <a:ext uri="{FF2B5EF4-FFF2-40B4-BE49-F238E27FC236}">
                        <a16:creationId xmlns:a16="http://schemas.microsoft.com/office/drawing/2014/main" id="{82E9D98F-1039-4959-81F9-5EAAEA9C43DB}"/>
                      </a:ext>
                    </a:extLst>
                  </p:cNvPr>
                  <p:cNvPicPr/>
                  <p:nvPr/>
                </p:nvPicPr>
                <p:blipFill>
                  <a:blip r:embed="rId219"/>
                  <a:stretch>
                    <a:fillRect/>
                  </a:stretch>
                </p:blipFill>
                <p:spPr>
                  <a:xfrm>
                    <a:off x="15678174" y="7643943"/>
                    <a:ext cx="308902"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9" name="Ink 38">
                    <a:extLst>
                      <a:ext uri="{FF2B5EF4-FFF2-40B4-BE49-F238E27FC236}">
                        <a16:creationId xmlns:a16="http://schemas.microsoft.com/office/drawing/2014/main" id="{1AA8AD99-33F1-4B63-8E2B-5586FF2C1FEF}"/>
                      </a:ext>
                    </a:extLst>
                  </p14:cNvPr>
                  <p14:cNvContentPartPr/>
                  <p14:nvPr/>
                </p14:nvContentPartPr>
                <p14:xfrm>
                  <a:off x="16208978" y="7041496"/>
                  <a:ext cx="197640" cy="317880"/>
                </p14:xfrm>
              </p:contentPart>
            </mc:Choice>
            <mc:Fallback xmlns="">
              <p:pic>
                <p:nvPicPr>
                  <p:cNvPr id="39" name="Ink 38">
                    <a:extLst>
                      <a:ext uri="{FF2B5EF4-FFF2-40B4-BE49-F238E27FC236}">
                        <a16:creationId xmlns:a16="http://schemas.microsoft.com/office/drawing/2014/main" id="{1AA8AD99-33F1-4B63-8E2B-5586FF2C1FEF}"/>
                      </a:ext>
                    </a:extLst>
                  </p:cNvPr>
                  <p:cNvPicPr/>
                  <p:nvPr/>
                </p:nvPicPr>
                <p:blipFill>
                  <a:blip r:embed="rId221"/>
                  <a:stretch>
                    <a:fillRect/>
                  </a:stretch>
                </p:blipFill>
                <p:spPr>
                  <a:xfrm>
                    <a:off x="16199994" y="7032506"/>
                    <a:ext cx="215248" cy="3355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1" name="Ink 40">
                    <a:extLst>
                      <a:ext uri="{FF2B5EF4-FFF2-40B4-BE49-F238E27FC236}">
                        <a16:creationId xmlns:a16="http://schemas.microsoft.com/office/drawing/2014/main" id="{F694CC0B-0FE8-41BA-B12E-D0FAEC770EF1}"/>
                      </a:ext>
                    </a:extLst>
                  </p14:cNvPr>
                  <p14:cNvContentPartPr/>
                  <p14:nvPr/>
                </p14:nvContentPartPr>
                <p14:xfrm>
                  <a:off x="15960218" y="7314376"/>
                  <a:ext cx="474840" cy="57240"/>
                </p14:xfrm>
              </p:contentPart>
            </mc:Choice>
            <mc:Fallback xmlns="">
              <p:pic>
                <p:nvPicPr>
                  <p:cNvPr id="41" name="Ink 40">
                    <a:extLst>
                      <a:ext uri="{FF2B5EF4-FFF2-40B4-BE49-F238E27FC236}">
                        <a16:creationId xmlns:a16="http://schemas.microsoft.com/office/drawing/2014/main" id="{F694CC0B-0FE8-41BA-B12E-D0FAEC770EF1}"/>
                      </a:ext>
                    </a:extLst>
                  </p:cNvPr>
                  <p:cNvPicPr/>
                  <p:nvPr/>
                </p:nvPicPr>
                <p:blipFill>
                  <a:blip r:embed="rId223"/>
                  <a:stretch>
                    <a:fillRect/>
                  </a:stretch>
                </p:blipFill>
                <p:spPr>
                  <a:xfrm>
                    <a:off x="15951225" y="7305376"/>
                    <a:ext cx="492467"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4" name="Ink 53">
                    <a:extLst>
                      <a:ext uri="{FF2B5EF4-FFF2-40B4-BE49-F238E27FC236}">
                        <a16:creationId xmlns:a16="http://schemas.microsoft.com/office/drawing/2014/main" id="{CBF16A64-25A8-4835-9C9C-D660EEC9D2C0}"/>
                      </a:ext>
                    </a:extLst>
                  </p14:cNvPr>
                  <p14:cNvContentPartPr/>
                  <p14:nvPr/>
                </p14:nvContentPartPr>
                <p14:xfrm>
                  <a:off x="6948603" y="7027183"/>
                  <a:ext cx="184680" cy="325800"/>
                </p14:xfrm>
              </p:contentPart>
            </mc:Choice>
            <mc:Fallback xmlns="">
              <p:pic>
                <p:nvPicPr>
                  <p:cNvPr id="54" name="Ink 53">
                    <a:extLst>
                      <a:ext uri="{FF2B5EF4-FFF2-40B4-BE49-F238E27FC236}">
                        <a16:creationId xmlns:a16="http://schemas.microsoft.com/office/drawing/2014/main" id="{CBF16A64-25A8-4835-9C9C-D660EEC9D2C0}"/>
                      </a:ext>
                    </a:extLst>
                  </p:cNvPr>
                  <p:cNvPicPr/>
                  <p:nvPr/>
                </p:nvPicPr>
                <p:blipFill>
                  <a:blip r:embed="rId225"/>
                  <a:stretch>
                    <a:fillRect/>
                  </a:stretch>
                </p:blipFill>
                <p:spPr>
                  <a:xfrm>
                    <a:off x="6939603" y="7018183"/>
                    <a:ext cx="2023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9" name="Ink 58">
                    <a:extLst>
                      <a:ext uri="{FF2B5EF4-FFF2-40B4-BE49-F238E27FC236}">
                        <a16:creationId xmlns:a16="http://schemas.microsoft.com/office/drawing/2014/main" id="{55B62D3C-020C-4219-ACC7-0D0068029BA9}"/>
                      </a:ext>
                    </a:extLst>
                  </p14:cNvPr>
                  <p14:cNvContentPartPr/>
                  <p14:nvPr/>
                </p14:nvContentPartPr>
                <p14:xfrm>
                  <a:off x="6952923" y="7339303"/>
                  <a:ext cx="393840" cy="111240"/>
                </p14:xfrm>
              </p:contentPart>
            </mc:Choice>
            <mc:Fallback xmlns="">
              <p:pic>
                <p:nvPicPr>
                  <p:cNvPr id="59" name="Ink 58">
                    <a:extLst>
                      <a:ext uri="{FF2B5EF4-FFF2-40B4-BE49-F238E27FC236}">
                        <a16:creationId xmlns:a16="http://schemas.microsoft.com/office/drawing/2014/main" id="{55B62D3C-020C-4219-ACC7-0D0068029BA9}"/>
                      </a:ext>
                    </a:extLst>
                  </p:cNvPr>
                  <p:cNvPicPr/>
                  <p:nvPr/>
                </p:nvPicPr>
                <p:blipFill>
                  <a:blip r:embed="rId227"/>
                  <a:stretch>
                    <a:fillRect/>
                  </a:stretch>
                </p:blipFill>
                <p:spPr>
                  <a:xfrm>
                    <a:off x="6943915" y="7330303"/>
                    <a:ext cx="411496"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4" name="Ink 193">
                    <a:extLst>
                      <a:ext uri="{FF2B5EF4-FFF2-40B4-BE49-F238E27FC236}">
                        <a16:creationId xmlns:a16="http://schemas.microsoft.com/office/drawing/2014/main" id="{14E41C1D-67D0-4DEC-9E00-0A1EE8796A23}"/>
                      </a:ext>
                    </a:extLst>
                  </p14:cNvPr>
                  <p14:cNvContentPartPr/>
                  <p14:nvPr/>
                </p14:nvContentPartPr>
                <p14:xfrm>
                  <a:off x="6867460" y="5917688"/>
                  <a:ext cx="9508680" cy="1807920"/>
                </p14:xfrm>
              </p:contentPart>
            </mc:Choice>
            <mc:Fallback xmlns="">
              <p:pic>
                <p:nvPicPr>
                  <p:cNvPr id="194" name="Ink 193">
                    <a:extLst>
                      <a:ext uri="{FF2B5EF4-FFF2-40B4-BE49-F238E27FC236}">
                        <a16:creationId xmlns:a16="http://schemas.microsoft.com/office/drawing/2014/main" id="{14E41C1D-67D0-4DEC-9E00-0A1EE8796A23}"/>
                      </a:ext>
                    </a:extLst>
                  </p:cNvPr>
                  <p:cNvPicPr/>
                  <p:nvPr/>
                </p:nvPicPr>
                <p:blipFill>
                  <a:blip r:embed="rId229"/>
                  <a:stretch>
                    <a:fillRect/>
                  </a:stretch>
                </p:blipFill>
                <p:spPr>
                  <a:xfrm>
                    <a:off x="6858460" y="5908688"/>
                    <a:ext cx="9526319" cy="1825560"/>
                  </a:xfrm>
                  <a:prstGeom prst="rect">
                    <a:avLst/>
                  </a:prstGeom>
                </p:spPr>
              </p:pic>
            </mc:Fallback>
          </mc:AlternateContent>
        </p:grpSp>
        <p:grpSp>
          <p:nvGrpSpPr>
            <p:cNvPr id="200" name="Group 199">
              <a:extLst>
                <a:ext uri="{FF2B5EF4-FFF2-40B4-BE49-F238E27FC236}">
                  <a16:creationId xmlns:a16="http://schemas.microsoft.com/office/drawing/2014/main" id="{0D7A6728-F534-4689-AD0A-1DE59690DBEC}"/>
                </a:ext>
              </a:extLst>
            </p:cNvPr>
            <p:cNvGrpSpPr/>
            <p:nvPr/>
          </p:nvGrpSpPr>
          <p:grpSpPr>
            <a:xfrm>
              <a:off x="6837360" y="5764070"/>
              <a:ext cx="304920" cy="443880"/>
              <a:chOff x="6837360" y="5764070"/>
              <a:chExt cx="304920" cy="443880"/>
            </a:xfrm>
          </p:grpSpPr>
          <mc:AlternateContent xmlns:mc="http://schemas.openxmlformats.org/markup-compatibility/2006" xmlns:p14="http://schemas.microsoft.com/office/powerpoint/2010/main">
            <mc:Choice Requires="p14">
              <p:contentPart p14:bwMode="auto" r:id="rId230">
                <p14:nvContentPartPr>
                  <p14:cNvPr id="196" name="Ink 195">
                    <a:extLst>
                      <a:ext uri="{FF2B5EF4-FFF2-40B4-BE49-F238E27FC236}">
                        <a16:creationId xmlns:a16="http://schemas.microsoft.com/office/drawing/2014/main" id="{9AD56564-2C88-4A36-8F87-E6CFD2A6FAF3}"/>
                      </a:ext>
                    </a:extLst>
                  </p14:cNvPr>
                  <p14:cNvContentPartPr/>
                  <p14:nvPr/>
                </p14:nvContentPartPr>
                <p14:xfrm>
                  <a:off x="6843840" y="5915630"/>
                  <a:ext cx="191160" cy="292320"/>
                </p14:xfrm>
              </p:contentPart>
            </mc:Choice>
            <mc:Fallback xmlns="">
              <p:pic>
                <p:nvPicPr>
                  <p:cNvPr id="196" name="Ink 195">
                    <a:extLst>
                      <a:ext uri="{FF2B5EF4-FFF2-40B4-BE49-F238E27FC236}">
                        <a16:creationId xmlns:a16="http://schemas.microsoft.com/office/drawing/2014/main" id="{9AD56564-2C88-4A36-8F87-E6CFD2A6FAF3}"/>
                      </a:ext>
                    </a:extLst>
                  </p:cNvPr>
                  <p:cNvPicPr/>
                  <p:nvPr/>
                </p:nvPicPr>
                <p:blipFill>
                  <a:blip r:embed="rId231"/>
                  <a:stretch>
                    <a:fillRect/>
                  </a:stretch>
                </p:blipFill>
                <p:spPr>
                  <a:xfrm>
                    <a:off x="6834840" y="5906630"/>
                    <a:ext cx="2088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9" name="Ink 198">
                    <a:extLst>
                      <a:ext uri="{FF2B5EF4-FFF2-40B4-BE49-F238E27FC236}">
                        <a16:creationId xmlns:a16="http://schemas.microsoft.com/office/drawing/2014/main" id="{DBBA6D94-AA94-4713-8FAC-752399014BF3}"/>
                      </a:ext>
                    </a:extLst>
                  </p14:cNvPr>
                  <p14:cNvContentPartPr/>
                  <p14:nvPr/>
                </p14:nvContentPartPr>
                <p14:xfrm>
                  <a:off x="6837360" y="5764070"/>
                  <a:ext cx="304920" cy="170640"/>
                </p14:xfrm>
              </p:contentPart>
            </mc:Choice>
            <mc:Fallback xmlns="">
              <p:pic>
                <p:nvPicPr>
                  <p:cNvPr id="199" name="Ink 198">
                    <a:extLst>
                      <a:ext uri="{FF2B5EF4-FFF2-40B4-BE49-F238E27FC236}">
                        <a16:creationId xmlns:a16="http://schemas.microsoft.com/office/drawing/2014/main" id="{DBBA6D94-AA94-4713-8FAC-752399014BF3}"/>
                      </a:ext>
                    </a:extLst>
                  </p:cNvPr>
                  <p:cNvPicPr/>
                  <p:nvPr/>
                </p:nvPicPr>
                <p:blipFill>
                  <a:blip r:embed="rId233"/>
                  <a:stretch>
                    <a:fillRect/>
                  </a:stretch>
                </p:blipFill>
                <p:spPr>
                  <a:xfrm>
                    <a:off x="6828360" y="5755089"/>
                    <a:ext cx="322560" cy="18824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201" name="Ink 200">
                  <a:extLst>
                    <a:ext uri="{FF2B5EF4-FFF2-40B4-BE49-F238E27FC236}">
                      <a16:creationId xmlns:a16="http://schemas.microsoft.com/office/drawing/2014/main" id="{C16E1C82-C25E-4B13-9D53-4ACBBF4DBB52}"/>
                    </a:ext>
                  </a:extLst>
                </p14:cNvPr>
                <p14:cNvContentPartPr/>
                <p14:nvPr/>
              </p14:nvContentPartPr>
              <p14:xfrm>
                <a:off x="16077341" y="5895783"/>
                <a:ext cx="322200" cy="355680"/>
              </p14:xfrm>
            </p:contentPart>
          </mc:Choice>
          <mc:Fallback xmlns="">
            <p:pic>
              <p:nvPicPr>
                <p:cNvPr id="201" name="Ink 200">
                  <a:extLst>
                    <a:ext uri="{FF2B5EF4-FFF2-40B4-BE49-F238E27FC236}">
                      <a16:creationId xmlns:a16="http://schemas.microsoft.com/office/drawing/2014/main" id="{C16E1C82-C25E-4B13-9D53-4ACBBF4DBB52}"/>
                    </a:ext>
                  </a:extLst>
                </p:cNvPr>
                <p:cNvPicPr/>
                <p:nvPr/>
              </p:nvPicPr>
              <p:blipFill>
                <a:blip r:embed="rId235"/>
                <a:stretch>
                  <a:fillRect/>
                </a:stretch>
              </p:blipFill>
              <p:spPr>
                <a:xfrm>
                  <a:off x="16068341" y="5886783"/>
                  <a:ext cx="3398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4" name="Ink 203">
                  <a:extLst>
                    <a:ext uri="{FF2B5EF4-FFF2-40B4-BE49-F238E27FC236}">
                      <a16:creationId xmlns:a16="http://schemas.microsoft.com/office/drawing/2014/main" id="{1C649B3A-5566-475D-B679-C5624BB5A884}"/>
                    </a:ext>
                  </a:extLst>
                </p14:cNvPr>
                <p14:cNvContentPartPr/>
                <p14:nvPr/>
              </p14:nvContentPartPr>
              <p14:xfrm>
                <a:off x="15913181" y="5757183"/>
                <a:ext cx="498600" cy="148320"/>
              </p14:xfrm>
            </p:contentPart>
          </mc:Choice>
          <mc:Fallback xmlns="">
            <p:pic>
              <p:nvPicPr>
                <p:cNvPr id="204" name="Ink 203">
                  <a:extLst>
                    <a:ext uri="{FF2B5EF4-FFF2-40B4-BE49-F238E27FC236}">
                      <a16:creationId xmlns:a16="http://schemas.microsoft.com/office/drawing/2014/main" id="{1C649B3A-5566-475D-B679-C5624BB5A884}"/>
                    </a:ext>
                  </a:extLst>
                </p:cNvPr>
                <p:cNvPicPr/>
                <p:nvPr/>
              </p:nvPicPr>
              <p:blipFill>
                <a:blip r:embed="rId237"/>
                <a:stretch>
                  <a:fillRect/>
                </a:stretch>
              </p:blipFill>
              <p:spPr>
                <a:xfrm>
                  <a:off x="15904181" y="5748161"/>
                  <a:ext cx="516240" cy="166003"/>
                </a:xfrm>
                <a:prstGeom prst="rect">
                  <a:avLst/>
                </a:prstGeom>
              </p:spPr>
            </p:pic>
          </mc:Fallback>
        </mc:AlternateContent>
      </p:grpSp>
    </p:spTree>
    <p:extLst>
      <p:ext uri="{BB962C8B-B14F-4D97-AF65-F5344CB8AC3E}">
        <p14:creationId xmlns:p14="http://schemas.microsoft.com/office/powerpoint/2010/main" val="424812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35AEBC-784C-4FF0-8FAC-502CEEE4915E}"/>
              </a:ext>
            </a:extLst>
          </p:cNvPr>
          <p:cNvSpPr>
            <a:spLocks noGrp="1"/>
          </p:cNvSpPr>
          <p:nvPr>
            <p:ph type="title"/>
          </p:nvPr>
        </p:nvSpPr>
        <p:spPr>
          <a:xfrm>
            <a:off x="482178" y="476890"/>
            <a:ext cx="11902187" cy="1273428"/>
          </a:xfrm>
        </p:spPr>
        <p:txBody>
          <a:bodyPr>
            <a:noAutofit/>
          </a:bodyPr>
          <a:lstStyle/>
          <a:p>
            <a:r>
              <a:rPr lang="en-US" sz="7198">
                <a:effectLst>
                  <a:outerShdw blurRad="38100" dist="38100" dir="2700000" algn="tl">
                    <a:srgbClr val="000000">
                      <a:alpha val="43137"/>
                    </a:srgbClr>
                  </a:outerShdw>
                </a:effectLst>
                <a:latin typeface="Gilmer" panose="00000500000000000000" pitchFamily="50" charset="0"/>
              </a:rPr>
              <a:t>Consul Mesh Gateways</a:t>
            </a:r>
          </a:p>
        </p:txBody>
      </p:sp>
      <p:grpSp>
        <p:nvGrpSpPr>
          <p:cNvPr id="57" name="Group 56">
            <a:extLst>
              <a:ext uri="{FF2B5EF4-FFF2-40B4-BE49-F238E27FC236}">
                <a16:creationId xmlns:a16="http://schemas.microsoft.com/office/drawing/2014/main" id="{DB9F84DC-1B72-4BF0-98DC-FDFDEE9A6DEF}"/>
              </a:ext>
            </a:extLst>
          </p:cNvPr>
          <p:cNvGrpSpPr/>
          <p:nvPr/>
        </p:nvGrpSpPr>
        <p:grpSpPr>
          <a:xfrm>
            <a:off x="2783178" y="1627848"/>
            <a:ext cx="5344827" cy="11033890"/>
            <a:chOff x="2783178" y="1627848"/>
            <a:chExt cx="5344827" cy="11033890"/>
          </a:xfrm>
        </p:grpSpPr>
        <p:grpSp>
          <p:nvGrpSpPr>
            <p:cNvPr id="56" name="Group 55">
              <a:extLst>
                <a:ext uri="{FF2B5EF4-FFF2-40B4-BE49-F238E27FC236}">
                  <a16:creationId xmlns:a16="http://schemas.microsoft.com/office/drawing/2014/main" id="{922793C2-8B99-4BB4-82A0-323DD3729EC3}"/>
                </a:ext>
              </a:extLst>
            </p:cNvPr>
            <p:cNvGrpSpPr/>
            <p:nvPr/>
          </p:nvGrpSpPr>
          <p:grpSpPr>
            <a:xfrm>
              <a:off x="3247083" y="3019940"/>
              <a:ext cx="4407764" cy="9641798"/>
              <a:chOff x="9801088" y="2755356"/>
              <a:chExt cx="4407764" cy="9641798"/>
            </a:xfrm>
          </p:grpSpPr>
          <p:sp>
            <p:nvSpPr>
              <p:cNvPr id="221" name="Rectangle 220">
                <a:extLst>
                  <a:ext uri="{FF2B5EF4-FFF2-40B4-BE49-F238E27FC236}">
                    <a16:creationId xmlns:a16="http://schemas.microsoft.com/office/drawing/2014/main" id="{75F59011-4735-497A-B22D-9E29F077F9E9}"/>
                  </a:ext>
                </a:extLst>
              </p:cNvPr>
              <p:cNvSpPr/>
              <p:nvPr/>
            </p:nvSpPr>
            <p:spPr>
              <a:xfrm>
                <a:off x="9801088" y="2755356"/>
                <a:ext cx="4407764" cy="9641798"/>
              </a:xfrm>
              <a:prstGeom prst="rect">
                <a:avLst/>
              </a:prstGeom>
              <a:solidFill>
                <a:srgbClr val="FFFFFF">
                  <a:alpha val="5000"/>
                </a:srgb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nvGrpSpPr>
              <p:cNvPr id="10" name="Group 9">
                <a:extLst>
                  <a:ext uri="{FF2B5EF4-FFF2-40B4-BE49-F238E27FC236}">
                    <a16:creationId xmlns:a16="http://schemas.microsoft.com/office/drawing/2014/main" id="{BBDEF59A-AD60-4D11-9B51-6E76785BCFD3}"/>
                  </a:ext>
                </a:extLst>
              </p:cNvPr>
              <p:cNvGrpSpPr/>
              <p:nvPr/>
            </p:nvGrpSpPr>
            <p:grpSpPr>
              <a:xfrm>
                <a:off x="10790727" y="10381172"/>
                <a:ext cx="2504916" cy="1761239"/>
                <a:chOff x="5859815" y="2809006"/>
                <a:chExt cx="2504916" cy="1761239"/>
              </a:xfrm>
            </p:grpSpPr>
            <p:pic>
              <p:nvPicPr>
                <p:cNvPr id="367" name="Picture 366">
                  <a:extLst>
                    <a:ext uri="{FF2B5EF4-FFF2-40B4-BE49-F238E27FC236}">
                      <a16:creationId xmlns:a16="http://schemas.microsoft.com/office/drawing/2014/main" id="{8D0A6C0F-42CA-437A-9C50-A0DA4942C586}"/>
                    </a:ext>
                  </a:extLst>
                </p:cNvPr>
                <p:cNvPicPr>
                  <a:picLocks noChangeAspect="1"/>
                </p:cNvPicPr>
                <p:nvPr/>
              </p:nvPicPr>
              <p:blipFill>
                <a:blip r:embed="rId3"/>
                <a:stretch>
                  <a:fillRect/>
                </a:stretch>
              </p:blipFill>
              <p:spPr>
                <a:xfrm>
                  <a:off x="7694966" y="3931713"/>
                  <a:ext cx="669765" cy="638532"/>
                </a:xfrm>
                <a:prstGeom prst="rect">
                  <a:avLst/>
                </a:prstGeom>
              </p:spPr>
            </p:pic>
            <p:pic>
              <p:nvPicPr>
                <p:cNvPr id="368" name="Picture 367">
                  <a:extLst>
                    <a:ext uri="{FF2B5EF4-FFF2-40B4-BE49-F238E27FC236}">
                      <a16:creationId xmlns:a16="http://schemas.microsoft.com/office/drawing/2014/main" id="{0E4967A9-9750-4723-A80B-EB33A968D46B}"/>
                    </a:ext>
                  </a:extLst>
                </p:cNvPr>
                <p:cNvPicPr>
                  <a:picLocks noChangeAspect="1"/>
                </p:cNvPicPr>
                <p:nvPr/>
              </p:nvPicPr>
              <p:blipFill>
                <a:blip r:embed="rId3"/>
                <a:stretch>
                  <a:fillRect/>
                </a:stretch>
              </p:blipFill>
              <p:spPr>
                <a:xfrm>
                  <a:off x="5859815" y="3875462"/>
                  <a:ext cx="708479" cy="675441"/>
                </a:xfrm>
                <a:prstGeom prst="rect">
                  <a:avLst/>
                </a:prstGeom>
              </p:spPr>
            </p:pic>
            <p:pic>
              <p:nvPicPr>
                <p:cNvPr id="366" name="Picture 365">
                  <a:extLst>
                    <a:ext uri="{FF2B5EF4-FFF2-40B4-BE49-F238E27FC236}">
                      <a16:creationId xmlns:a16="http://schemas.microsoft.com/office/drawing/2014/main" id="{EAF07CC2-8E81-4880-9091-7D31E5E12E83}"/>
                    </a:ext>
                  </a:extLst>
                </p:cNvPr>
                <p:cNvPicPr>
                  <a:picLocks noChangeAspect="1"/>
                </p:cNvPicPr>
                <p:nvPr/>
              </p:nvPicPr>
              <p:blipFill>
                <a:blip r:embed="rId4"/>
                <a:stretch>
                  <a:fillRect/>
                </a:stretch>
              </p:blipFill>
              <p:spPr>
                <a:xfrm>
                  <a:off x="6417664" y="2809006"/>
                  <a:ext cx="1335140" cy="1652159"/>
                </a:xfrm>
                <a:prstGeom prst="rect">
                  <a:avLst/>
                </a:prstGeom>
              </p:spPr>
            </p:pic>
          </p:grpSp>
          <p:grpSp>
            <p:nvGrpSpPr>
              <p:cNvPr id="11" name="Group 10">
                <a:extLst>
                  <a:ext uri="{FF2B5EF4-FFF2-40B4-BE49-F238E27FC236}">
                    <a16:creationId xmlns:a16="http://schemas.microsoft.com/office/drawing/2014/main" id="{839AAD47-3C7F-4601-9B23-9DF4EA175398}"/>
                  </a:ext>
                </a:extLst>
              </p:cNvPr>
              <p:cNvGrpSpPr/>
              <p:nvPr/>
            </p:nvGrpSpPr>
            <p:grpSpPr>
              <a:xfrm>
                <a:off x="11223941" y="3042504"/>
                <a:ext cx="1729659" cy="1439191"/>
                <a:chOff x="8272073" y="4164778"/>
                <a:chExt cx="4112292" cy="3421700"/>
              </a:xfrm>
            </p:grpSpPr>
            <p:grpSp>
              <p:nvGrpSpPr>
                <p:cNvPr id="222" name="Group 221">
                  <a:extLst>
                    <a:ext uri="{FF2B5EF4-FFF2-40B4-BE49-F238E27FC236}">
                      <a16:creationId xmlns:a16="http://schemas.microsoft.com/office/drawing/2014/main" id="{6169FDEE-FAB9-4E00-B95D-8D6423C2507B}"/>
                    </a:ext>
                  </a:extLst>
                </p:cNvPr>
                <p:cNvGrpSpPr/>
                <p:nvPr/>
              </p:nvGrpSpPr>
              <p:grpSpPr>
                <a:xfrm>
                  <a:off x="8272073" y="4164778"/>
                  <a:ext cx="4112292" cy="3421700"/>
                  <a:chOff x="5988415" y="8440893"/>
                  <a:chExt cx="4112292" cy="3421700"/>
                </a:xfrm>
              </p:grpSpPr>
              <p:sp>
                <p:nvSpPr>
                  <p:cNvPr id="223" name="Rectangle 222">
                    <a:extLst>
                      <a:ext uri="{FF2B5EF4-FFF2-40B4-BE49-F238E27FC236}">
                        <a16:creationId xmlns:a16="http://schemas.microsoft.com/office/drawing/2014/main" id="{AB04EA33-22F1-43F7-9557-59CA880E8688}"/>
                      </a:ext>
                    </a:extLst>
                  </p:cNvPr>
                  <p:cNvSpPr/>
                  <p:nvPr/>
                </p:nvSpPr>
                <p:spPr>
                  <a:xfrm>
                    <a:off x="5988415" y="8440893"/>
                    <a:ext cx="4112292" cy="342170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224" name="Picture 223" descr="Icon&#10;&#10;Description automatically generated">
                    <a:extLst>
                      <a:ext uri="{FF2B5EF4-FFF2-40B4-BE49-F238E27FC236}">
                        <a16:creationId xmlns:a16="http://schemas.microsoft.com/office/drawing/2014/main" id="{D7F92478-7DC0-4B2E-8FEE-9125367F7D90}"/>
                      </a:ext>
                    </a:extLst>
                  </p:cNvPr>
                  <p:cNvPicPr>
                    <a:picLocks noChangeAspect="1"/>
                  </p:cNvPicPr>
                  <p:nvPr/>
                </p:nvPicPr>
                <p:blipFill>
                  <a:blip r:embed="rId5"/>
                  <a:stretch>
                    <a:fillRect/>
                  </a:stretch>
                </p:blipFill>
                <p:spPr>
                  <a:xfrm>
                    <a:off x="6497756" y="10060264"/>
                    <a:ext cx="1711631" cy="1711631"/>
                  </a:xfrm>
                  <a:prstGeom prst="rect">
                    <a:avLst/>
                  </a:prstGeom>
                </p:spPr>
              </p:pic>
              <p:pic>
                <p:nvPicPr>
                  <p:cNvPr id="225" name="Picture 224">
                    <a:extLst>
                      <a:ext uri="{FF2B5EF4-FFF2-40B4-BE49-F238E27FC236}">
                        <a16:creationId xmlns:a16="http://schemas.microsoft.com/office/drawing/2014/main" id="{875C6C59-7105-400F-B17C-3A5E331E9E94}"/>
                      </a:ext>
                    </a:extLst>
                  </p:cNvPr>
                  <p:cNvPicPr>
                    <a:picLocks noChangeAspect="1"/>
                  </p:cNvPicPr>
                  <p:nvPr/>
                </p:nvPicPr>
                <p:blipFill>
                  <a:blip r:embed="rId6"/>
                  <a:stretch>
                    <a:fillRect/>
                  </a:stretch>
                </p:blipFill>
                <p:spPr>
                  <a:xfrm>
                    <a:off x="6069081" y="8501591"/>
                    <a:ext cx="990721" cy="871356"/>
                  </a:xfrm>
                  <a:prstGeom prst="rect">
                    <a:avLst/>
                  </a:prstGeom>
                </p:spPr>
              </p:pic>
              <p:grpSp>
                <p:nvGrpSpPr>
                  <p:cNvPr id="226" name="Group 225">
                    <a:extLst>
                      <a:ext uri="{FF2B5EF4-FFF2-40B4-BE49-F238E27FC236}">
                        <a16:creationId xmlns:a16="http://schemas.microsoft.com/office/drawing/2014/main" id="{87A086C8-76E0-4C6A-806F-34A6F015B8D8}"/>
                      </a:ext>
                    </a:extLst>
                  </p:cNvPr>
                  <p:cNvGrpSpPr/>
                  <p:nvPr/>
                </p:nvGrpSpPr>
                <p:grpSpPr>
                  <a:xfrm>
                    <a:off x="8134439" y="8451902"/>
                    <a:ext cx="1944000" cy="1678320"/>
                    <a:chOff x="6278038" y="8023999"/>
                    <a:chExt cx="1944000" cy="1678320"/>
                  </a:xfrm>
                </p:grpSpPr>
                <p:grpSp>
                  <p:nvGrpSpPr>
                    <p:cNvPr id="227" name="Group 226">
                      <a:extLst>
                        <a:ext uri="{FF2B5EF4-FFF2-40B4-BE49-F238E27FC236}">
                          <a16:creationId xmlns:a16="http://schemas.microsoft.com/office/drawing/2014/main" id="{EF901D19-E339-4E8B-8688-E28E89BD7F5F}"/>
                        </a:ext>
                      </a:extLst>
                    </p:cNvPr>
                    <p:cNvGrpSpPr/>
                    <p:nvPr/>
                  </p:nvGrpSpPr>
                  <p:grpSpPr>
                    <a:xfrm>
                      <a:off x="6278038" y="8023999"/>
                      <a:ext cx="1944000" cy="1678320"/>
                      <a:chOff x="6278038" y="8023999"/>
                      <a:chExt cx="1944000" cy="1678320"/>
                    </a:xfrm>
                  </p:grpSpPr>
                  <mc:AlternateContent xmlns:mc="http://schemas.openxmlformats.org/markup-compatibility/2006" xmlns:p14="http://schemas.microsoft.com/office/powerpoint/2010/main">
                    <mc:Choice Requires="p14">
                      <p:contentPart p14:bwMode="auto" r:id="rId7">
                        <p14:nvContentPartPr>
                          <p14:cNvPr id="243" name="Ink 242">
                            <a:extLst>
                              <a:ext uri="{FF2B5EF4-FFF2-40B4-BE49-F238E27FC236}">
                                <a16:creationId xmlns:a16="http://schemas.microsoft.com/office/drawing/2014/main" id="{12D0B469-C7E4-414C-943B-9BD767B654B7}"/>
                              </a:ext>
                            </a:extLst>
                          </p14:cNvPr>
                          <p14:cNvContentPartPr/>
                          <p14:nvPr/>
                        </p14:nvContentPartPr>
                        <p14:xfrm>
                          <a:off x="6278038" y="8023999"/>
                          <a:ext cx="38880" cy="1625760"/>
                        </p14:xfrm>
                      </p:contentPart>
                    </mc:Choice>
                    <mc:Fallback xmlns="">
                      <p:pic>
                        <p:nvPicPr>
                          <p:cNvPr id="243" name="Ink 242">
                            <a:extLst>
                              <a:ext uri="{FF2B5EF4-FFF2-40B4-BE49-F238E27FC236}">
                                <a16:creationId xmlns:a16="http://schemas.microsoft.com/office/drawing/2014/main" id="{12D0B469-C7E4-414C-943B-9BD767B654B7}"/>
                              </a:ext>
                            </a:extLst>
                          </p:cNvPr>
                          <p:cNvPicPr/>
                          <p:nvPr/>
                        </p:nvPicPr>
                        <p:blipFill>
                          <a:blip r:embed="rId8"/>
                          <a:stretch>
                            <a:fillRect/>
                          </a:stretch>
                        </p:blipFill>
                        <p:spPr>
                          <a:xfrm>
                            <a:off x="6256908" y="8002607"/>
                            <a:ext cx="80296" cy="166768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4" name="Ink 243">
                            <a:extLst>
                              <a:ext uri="{FF2B5EF4-FFF2-40B4-BE49-F238E27FC236}">
                                <a16:creationId xmlns:a16="http://schemas.microsoft.com/office/drawing/2014/main" id="{5C0EBA28-19E3-4D27-B5B6-A3F1F4C7E7CE}"/>
                              </a:ext>
                            </a:extLst>
                          </p14:cNvPr>
                          <p14:cNvContentPartPr/>
                          <p14:nvPr/>
                        </p14:nvContentPartPr>
                        <p14:xfrm>
                          <a:off x="6319078" y="9649399"/>
                          <a:ext cx="1902960" cy="52920"/>
                        </p14:xfrm>
                      </p:contentPart>
                    </mc:Choice>
                    <mc:Fallback xmlns="">
                      <p:pic>
                        <p:nvPicPr>
                          <p:cNvPr id="244" name="Ink 243">
                            <a:extLst>
                              <a:ext uri="{FF2B5EF4-FFF2-40B4-BE49-F238E27FC236}">
                                <a16:creationId xmlns:a16="http://schemas.microsoft.com/office/drawing/2014/main" id="{5C0EBA28-19E3-4D27-B5B6-A3F1F4C7E7CE}"/>
                              </a:ext>
                            </a:extLst>
                          </p:cNvPr>
                          <p:cNvPicPr/>
                          <p:nvPr/>
                        </p:nvPicPr>
                        <p:blipFill>
                          <a:blip r:embed="rId10"/>
                          <a:stretch>
                            <a:fillRect/>
                          </a:stretch>
                        </p:blipFill>
                        <p:spPr>
                          <a:xfrm>
                            <a:off x="6297687" y="9628060"/>
                            <a:ext cx="1944887" cy="94744"/>
                          </a:xfrm>
                          <a:prstGeom prst="rect">
                            <a:avLst/>
                          </a:prstGeom>
                        </p:spPr>
                      </p:pic>
                    </mc:Fallback>
                  </mc:AlternateContent>
                </p:grpSp>
                <p:pic>
                  <p:nvPicPr>
                    <p:cNvPr id="228" name="Picture 227">
                      <a:extLst>
                        <a:ext uri="{FF2B5EF4-FFF2-40B4-BE49-F238E27FC236}">
                          <a16:creationId xmlns:a16="http://schemas.microsoft.com/office/drawing/2014/main" id="{DCE6B0FE-85A6-49D5-8FA0-0EEE5B17AC7A}"/>
                        </a:ext>
                      </a:extLst>
                    </p:cNvPr>
                    <p:cNvPicPr>
                      <a:picLocks noChangeAspect="1"/>
                    </p:cNvPicPr>
                    <p:nvPr/>
                  </p:nvPicPr>
                  <p:blipFill>
                    <a:blip r:embed="rId11"/>
                    <a:stretch>
                      <a:fillRect/>
                    </a:stretch>
                  </p:blipFill>
                  <p:spPr>
                    <a:xfrm>
                      <a:off x="6715394" y="8836879"/>
                      <a:ext cx="1005927" cy="737680"/>
                    </a:xfrm>
                    <a:prstGeom prst="rect">
                      <a:avLst/>
                    </a:prstGeom>
                  </p:spPr>
                </p:pic>
                <p:grpSp>
                  <p:nvGrpSpPr>
                    <p:cNvPr id="229" name="Group 228">
                      <a:extLst>
                        <a:ext uri="{FF2B5EF4-FFF2-40B4-BE49-F238E27FC236}">
                          <a16:creationId xmlns:a16="http://schemas.microsoft.com/office/drawing/2014/main" id="{9DE3168B-C0A0-408A-9BD7-F29B010C90A9}"/>
                        </a:ext>
                      </a:extLst>
                    </p:cNvPr>
                    <p:cNvGrpSpPr/>
                    <p:nvPr/>
                  </p:nvGrpSpPr>
                  <p:grpSpPr>
                    <a:xfrm>
                      <a:off x="6551476" y="8172161"/>
                      <a:ext cx="1398600" cy="699480"/>
                      <a:chOff x="12952362" y="8331656"/>
                      <a:chExt cx="1398600" cy="699480"/>
                    </a:xfrm>
                  </p:grpSpPr>
                  <mc:AlternateContent xmlns:mc="http://schemas.openxmlformats.org/markup-compatibility/2006" xmlns:p14="http://schemas.microsoft.com/office/powerpoint/2010/main">
                    <mc:Choice Requires="p14">
                      <p:contentPart p14:bwMode="auto" r:id="rId12">
                        <p14:nvContentPartPr>
                          <p14:cNvPr id="230" name="Ink 229">
                            <a:extLst>
                              <a:ext uri="{FF2B5EF4-FFF2-40B4-BE49-F238E27FC236}">
                                <a16:creationId xmlns:a16="http://schemas.microsoft.com/office/drawing/2014/main" id="{B5DF5430-1B2A-49A1-9525-B0946EEC0193}"/>
                              </a:ext>
                            </a:extLst>
                          </p14:cNvPr>
                          <p14:cNvContentPartPr/>
                          <p14:nvPr/>
                        </p14:nvContentPartPr>
                        <p14:xfrm>
                          <a:off x="13587042" y="8582936"/>
                          <a:ext cx="190800" cy="232200"/>
                        </p14:xfrm>
                      </p:contentPart>
                    </mc:Choice>
                    <mc:Fallback xmlns="">
                      <p:pic>
                        <p:nvPicPr>
                          <p:cNvPr id="230" name="Ink 229">
                            <a:extLst>
                              <a:ext uri="{FF2B5EF4-FFF2-40B4-BE49-F238E27FC236}">
                                <a16:creationId xmlns:a16="http://schemas.microsoft.com/office/drawing/2014/main" id="{B5DF5430-1B2A-49A1-9525-B0946EEC0193}"/>
                              </a:ext>
                            </a:extLst>
                          </p:cNvPr>
                          <p:cNvPicPr/>
                          <p:nvPr/>
                        </p:nvPicPr>
                        <p:blipFill>
                          <a:blip r:embed="rId13"/>
                          <a:stretch>
                            <a:fillRect/>
                          </a:stretch>
                        </p:blipFill>
                        <p:spPr>
                          <a:xfrm>
                            <a:off x="13565747" y="8561594"/>
                            <a:ext cx="232538" cy="27403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6" name="Ink 235">
                            <a:extLst>
                              <a:ext uri="{FF2B5EF4-FFF2-40B4-BE49-F238E27FC236}">
                                <a16:creationId xmlns:a16="http://schemas.microsoft.com/office/drawing/2014/main" id="{BECBC1F5-5072-4FE9-9676-EE6DF10759A4}"/>
                              </a:ext>
                            </a:extLst>
                          </p14:cNvPr>
                          <p14:cNvContentPartPr/>
                          <p14:nvPr/>
                        </p14:nvContentPartPr>
                        <p14:xfrm>
                          <a:off x="12966402" y="8384936"/>
                          <a:ext cx="42840" cy="468360"/>
                        </p14:xfrm>
                      </p:contentPart>
                    </mc:Choice>
                    <mc:Fallback xmlns="">
                      <p:pic>
                        <p:nvPicPr>
                          <p:cNvPr id="236" name="Ink 235">
                            <a:extLst>
                              <a:ext uri="{FF2B5EF4-FFF2-40B4-BE49-F238E27FC236}">
                                <a16:creationId xmlns:a16="http://schemas.microsoft.com/office/drawing/2014/main" id="{BECBC1F5-5072-4FE9-9676-EE6DF10759A4}"/>
                              </a:ext>
                            </a:extLst>
                          </p:cNvPr>
                          <p:cNvPicPr/>
                          <p:nvPr/>
                        </p:nvPicPr>
                        <p:blipFill>
                          <a:blip r:embed="rId15"/>
                          <a:stretch>
                            <a:fillRect/>
                          </a:stretch>
                        </p:blipFill>
                        <p:spPr>
                          <a:xfrm>
                            <a:off x="12945402" y="8363569"/>
                            <a:ext cx="84000" cy="51023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7" name="Ink 236">
                            <a:extLst>
                              <a:ext uri="{FF2B5EF4-FFF2-40B4-BE49-F238E27FC236}">
                                <a16:creationId xmlns:a16="http://schemas.microsoft.com/office/drawing/2014/main" id="{519A9D7A-75A7-483E-963A-E89D134B5B9C}"/>
                              </a:ext>
                            </a:extLst>
                          </p14:cNvPr>
                          <p14:cNvContentPartPr/>
                          <p14:nvPr/>
                        </p14:nvContentPartPr>
                        <p14:xfrm>
                          <a:off x="12952362" y="8331656"/>
                          <a:ext cx="326160" cy="307800"/>
                        </p14:xfrm>
                      </p:contentPart>
                    </mc:Choice>
                    <mc:Fallback xmlns="">
                      <p:pic>
                        <p:nvPicPr>
                          <p:cNvPr id="237" name="Ink 236">
                            <a:extLst>
                              <a:ext uri="{FF2B5EF4-FFF2-40B4-BE49-F238E27FC236}">
                                <a16:creationId xmlns:a16="http://schemas.microsoft.com/office/drawing/2014/main" id="{519A9D7A-75A7-483E-963A-E89D134B5B9C}"/>
                              </a:ext>
                            </a:extLst>
                          </p:cNvPr>
                          <p:cNvPicPr/>
                          <p:nvPr/>
                        </p:nvPicPr>
                        <p:blipFill>
                          <a:blip r:embed="rId17"/>
                          <a:stretch>
                            <a:fillRect/>
                          </a:stretch>
                        </p:blipFill>
                        <p:spPr>
                          <a:xfrm>
                            <a:off x="12931016" y="8310340"/>
                            <a:ext cx="367997" cy="34957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8" name="Ink 237">
                            <a:extLst>
                              <a:ext uri="{FF2B5EF4-FFF2-40B4-BE49-F238E27FC236}">
                                <a16:creationId xmlns:a16="http://schemas.microsoft.com/office/drawing/2014/main" id="{A841F6D0-2EC0-46D9-9760-6A89695C4397}"/>
                              </a:ext>
                            </a:extLst>
                          </p14:cNvPr>
                          <p14:cNvContentPartPr/>
                          <p14:nvPr/>
                        </p14:nvContentPartPr>
                        <p14:xfrm>
                          <a:off x="13313442" y="8571416"/>
                          <a:ext cx="188280" cy="233640"/>
                        </p14:xfrm>
                      </p:contentPart>
                    </mc:Choice>
                    <mc:Fallback xmlns="">
                      <p:pic>
                        <p:nvPicPr>
                          <p:cNvPr id="238" name="Ink 237">
                            <a:extLst>
                              <a:ext uri="{FF2B5EF4-FFF2-40B4-BE49-F238E27FC236}">
                                <a16:creationId xmlns:a16="http://schemas.microsoft.com/office/drawing/2014/main" id="{A841F6D0-2EC0-46D9-9760-6A89695C4397}"/>
                              </a:ext>
                            </a:extLst>
                          </p:cNvPr>
                          <p:cNvPicPr/>
                          <p:nvPr/>
                        </p:nvPicPr>
                        <p:blipFill>
                          <a:blip r:embed="rId19"/>
                          <a:stretch>
                            <a:fillRect/>
                          </a:stretch>
                        </p:blipFill>
                        <p:spPr>
                          <a:xfrm>
                            <a:off x="13292143" y="8550098"/>
                            <a:ext cx="230025" cy="27542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9" name="Ink 238">
                            <a:extLst>
                              <a:ext uri="{FF2B5EF4-FFF2-40B4-BE49-F238E27FC236}">
                                <a16:creationId xmlns:a16="http://schemas.microsoft.com/office/drawing/2014/main" id="{96858C6D-1382-436E-BF4D-DCAF0E7B3A88}"/>
                              </a:ext>
                            </a:extLst>
                          </p14:cNvPr>
                          <p14:cNvContentPartPr/>
                          <p14:nvPr/>
                        </p14:nvContentPartPr>
                        <p14:xfrm>
                          <a:off x="13875762" y="8593376"/>
                          <a:ext cx="111960" cy="214560"/>
                        </p14:xfrm>
                      </p:contentPart>
                    </mc:Choice>
                    <mc:Fallback xmlns="">
                      <p:pic>
                        <p:nvPicPr>
                          <p:cNvPr id="239" name="Ink 238">
                            <a:extLst>
                              <a:ext uri="{FF2B5EF4-FFF2-40B4-BE49-F238E27FC236}">
                                <a16:creationId xmlns:a16="http://schemas.microsoft.com/office/drawing/2014/main" id="{96858C6D-1382-436E-BF4D-DCAF0E7B3A88}"/>
                              </a:ext>
                            </a:extLst>
                          </p:cNvPr>
                          <p:cNvPicPr/>
                          <p:nvPr/>
                        </p:nvPicPr>
                        <p:blipFill>
                          <a:blip r:embed="rId21"/>
                          <a:stretch>
                            <a:fillRect/>
                          </a:stretch>
                        </p:blipFill>
                        <p:spPr>
                          <a:xfrm>
                            <a:off x="13854396" y="8572005"/>
                            <a:ext cx="153838" cy="25644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0" name="Ink 239">
                            <a:extLst>
                              <a:ext uri="{FF2B5EF4-FFF2-40B4-BE49-F238E27FC236}">
                                <a16:creationId xmlns:a16="http://schemas.microsoft.com/office/drawing/2014/main" id="{283E42DA-E248-4061-872E-BD8F8BA89947}"/>
                              </a:ext>
                            </a:extLst>
                          </p14:cNvPr>
                          <p14:cNvContentPartPr/>
                          <p14:nvPr/>
                        </p14:nvContentPartPr>
                        <p14:xfrm>
                          <a:off x="13855602" y="8572856"/>
                          <a:ext cx="180360" cy="224640"/>
                        </p14:xfrm>
                      </p:contentPart>
                    </mc:Choice>
                    <mc:Fallback xmlns="">
                      <p:pic>
                        <p:nvPicPr>
                          <p:cNvPr id="240" name="Ink 239">
                            <a:extLst>
                              <a:ext uri="{FF2B5EF4-FFF2-40B4-BE49-F238E27FC236}">
                                <a16:creationId xmlns:a16="http://schemas.microsoft.com/office/drawing/2014/main" id="{283E42DA-E248-4061-872E-BD8F8BA89947}"/>
                              </a:ext>
                            </a:extLst>
                          </p:cNvPr>
                          <p:cNvPicPr/>
                          <p:nvPr/>
                        </p:nvPicPr>
                        <p:blipFill>
                          <a:blip r:embed="rId23"/>
                          <a:stretch>
                            <a:fillRect/>
                          </a:stretch>
                        </p:blipFill>
                        <p:spPr>
                          <a:xfrm>
                            <a:off x="13834232" y="8551502"/>
                            <a:ext cx="222245" cy="26649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2" name="Ink 241">
                            <a:extLst>
                              <a:ext uri="{FF2B5EF4-FFF2-40B4-BE49-F238E27FC236}">
                                <a16:creationId xmlns:a16="http://schemas.microsoft.com/office/drawing/2014/main" id="{006DEACE-9BC6-48C6-B624-FF576637DD96}"/>
                              </a:ext>
                            </a:extLst>
                          </p14:cNvPr>
                          <p14:cNvContentPartPr/>
                          <p14:nvPr/>
                        </p14:nvContentPartPr>
                        <p14:xfrm>
                          <a:off x="14077722" y="8587616"/>
                          <a:ext cx="273240" cy="443520"/>
                        </p14:xfrm>
                      </p:contentPart>
                    </mc:Choice>
                    <mc:Fallback xmlns="">
                      <p:pic>
                        <p:nvPicPr>
                          <p:cNvPr id="242" name="Ink 241">
                            <a:extLst>
                              <a:ext uri="{FF2B5EF4-FFF2-40B4-BE49-F238E27FC236}">
                                <a16:creationId xmlns:a16="http://schemas.microsoft.com/office/drawing/2014/main" id="{006DEACE-9BC6-48C6-B624-FF576637DD96}"/>
                              </a:ext>
                            </a:extLst>
                          </p:cNvPr>
                          <p:cNvPicPr/>
                          <p:nvPr/>
                        </p:nvPicPr>
                        <p:blipFill>
                          <a:blip r:embed="rId25"/>
                          <a:stretch>
                            <a:fillRect/>
                          </a:stretch>
                        </p:blipFill>
                        <p:spPr>
                          <a:xfrm>
                            <a:off x="14056375" y="8566252"/>
                            <a:ext cx="315080" cy="485394"/>
                          </a:xfrm>
                          <a:prstGeom prst="rect">
                            <a:avLst/>
                          </a:prstGeom>
                        </p:spPr>
                      </p:pic>
                    </mc:Fallback>
                  </mc:AlternateContent>
                </p:grpSp>
              </p:grpSp>
            </p:grpSp>
            <p:grpSp>
              <p:nvGrpSpPr>
                <p:cNvPr id="249" name="Group 248">
                  <a:extLst>
                    <a:ext uri="{FF2B5EF4-FFF2-40B4-BE49-F238E27FC236}">
                      <a16:creationId xmlns:a16="http://schemas.microsoft.com/office/drawing/2014/main" id="{B3B5B8AF-0471-4EBE-B043-27F183A6378E}"/>
                    </a:ext>
                  </a:extLst>
                </p:cNvPr>
                <p:cNvGrpSpPr/>
                <p:nvPr/>
              </p:nvGrpSpPr>
              <p:grpSpPr>
                <a:xfrm>
                  <a:off x="10804776" y="6155311"/>
                  <a:ext cx="987394" cy="803520"/>
                  <a:chOff x="6534577" y="9831903"/>
                  <a:chExt cx="987394" cy="803520"/>
                </a:xfrm>
              </p:grpSpPr>
              <mc:AlternateContent xmlns:mc="http://schemas.openxmlformats.org/markup-compatibility/2006" xmlns:p14="http://schemas.microsoft.com/office/powerpoint/2010/main">
                <mc:Choice Requires="p14">
                  <p:contentPart p14:bwMode="auto" r:id="rId26">
                    <p14:nvContentPartPr>
                      <p14:cNvPr id="252" name="Ink 251">
                        <a:extLst>
                          <a:ext uri="{FF2B5EF4-FFF2-40B4-BE49-F238E27FC236}">
                            <a16:creationId xmlns:a16="http://schemas.microsoft.com/office/drawing/2014/main" id="{998DEE08-5CCD-4DBF-9FB3-0CF91A4406BF}"/>
                          </a:ext>
                        </a:extLst>
                      </p14:cNvPr>
                      <p14:cNvContentPartPr/>
                      <p14:nvPr/>
                    </p14:nvContentPartPr>
                    <p14:xfrm>
                      <a:off x="6534577" y="9857463"/>
                      <a:ext cx="804240" cy="777960"/>
                    </p14:xfrm>
                  </p:contentPart>
                </mc:Choice>
                <mc:Fallback xmlns="">
                  <p:pic>
                    <p:nvPicPr>
                      <p:cNvPr id="252" name="Ink 251">
                        <a:extLst>
                          <a:ext uri="{FF2B5EF4-FFF2-40B4-BE49-F238E27FC236}">
                            <a16:creationId xmlns:a16="http://schemas.microsoft.com/office/drawing/2014/main" id="{998DEE08-5CCD-4DBF-9FB3-0CF91A4406BF}"/>
                          </a:ext>
                        </a:extLst>
                      </p:cNvPr>
                      <p:cNvPicPr/>
                      <p:nvPr/>
                    </p:nvPicPr>
                    <p:blipFill>
                      <a:blip r:embed="rId27"/>
                      <a:stretch>
                        <a:fillRect/>
                      </a:stretch>
                    </p:blipFill>
                    <p:spPr>
                      <a:xfrm>
                        <a:off x="6513188" y="9836090"/>
                        <a:ext cx="846163" cy="81985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3" name="Ink 252">
                        <a:extLst>
                          <a:ext uri="{FF2B5EF4-FFF2-40B4-BE49-F238E27FC236}">
                            <a16:creationId xmlns:a16="http://schemas.microsoft.com/office/drawing/2014/main" id="{5F96A51B-380C-4DF4-8849-E1EA41D479D1}"/>
                          </a:ext>
                        </a:extLst>
                      </p14:cNvPr>
                      <p14:cNvContentPartPr/>
                      <p14:nvPr/>
                    </p14:nvContentPartPr>
                    <p14:xfrm>
                      <a:off x="7162417" y="9831903"/>
                      <a:ext cx="187200" cy="273600"/>
                    </p14:xfrm>
                  </p:contentPart>
                </mc:Choice>
                <mc:Fallback xmlns="">
                  <p:pic>
                    <p:nvPicPr>
                      <p:cNvPr id="253" name="Ink 252">
                        <a:extLst>
                          <a:ext uri="{FF2B5EF4-FFF2-40B4-BE49-F238E27FC236}">
                            <a16:creationId xmlns:a16="http://schemas.microsoft.com/office/drawing/2014/main" id="{5F96A51B-380C-4DF4-8849-E1EA41D479D1}"/>
                          </a:ext>
                        </a:extLst>
                      </p:cNvPr>
                      <p:cNvPicPr/>
                      <p:nvPr/>
                    </p:nvPicPr>
                    <p:blipFill>
                      <a:blip r:embed="rId29"/>
                      <a:stretch>
                        <a:fillRect/>
                      </a:stretch>
                    </p:blipFill>
                    <p:spPr>
                      <a:xfrm>
                        <a:off x="7141047" y="9810528"/>
                        <a:ext cx="229085" cy="31549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4" name="Ink 253">
                        <a:extLst>
                          <a:ext uri="{FF2B5EF4-FFF2-40B4-BE49-F238E27FC236}">
                            <a16:creationId xmlns:a16="http://schemas.microsoft.com/office/drawing/2014/main" id="{55D35FE9-DD9F-4A18-BE39-2B3519025EE9}"/>
                          </a:ext>
                        </a:extLst>
                      </p14:cNvPr>
                      <p14:cNvContentPartPr/>
                      <p14:nvPr/>
                    </p14:nvContentPartPr>
                    <p14:xfrm>
                      <a:off x="7339451" y="9844060"/>
                      <a:ext cx="182520" cy="291960"/>
                    </p14:xfrm>
                  </p:contentPart>
                </mc:Choice>
                <mc:Fallback xmlns="">
                  <p:pic>
                    <p:nvPicPr>
                      <p:cNvPr id="254" name="Ink 253">
                        <a:extLst>
                          <a:ext uri="{FF2B5EF4-FFF2-40B4-BE49-F238E27FC236}">
                            <a16:creationId xmlns:a16="http://schemas.microsoft.com/office/drawing/2014/main" id="{55D35FE9-DD9F-4A18-BE39-2B3519025EE9}"/>
                          </a:ext>
                        </a:extLst>
                      </p:cNvPr>
                      <p:cNvPicPr/>
                      <p:nvPr/>
                    </p:nvPicPr>
                    <p:blipFill>
                      <a:blip r:embed="rId31"/>
                      <a:stretch>
                        <a:fillRect/>
                      </a:stretch>
                    </p:blipFill>
                    <p:spPr>
                      <a:xfrm>
                        <a:off x="7318129" y="9822718"/>
                        <a:ext cx="224312" cy="333791"/>
                      </a:xfrm>
                      <a:prstGeom prst="rect">
                        <a:avLst/>
                      </a:prstGeom>
                    </p:spPr>
                  </p:pic>
                </mc:Fallback>
              </mc:AlternateContent>
            </p:grpSp>
          </p:grpSp>
          <p:grpSp>
            <p:nvGrpSpPr>
              <p:cNvPr id="13" name="Group 12">
                <a:extLst>
                  <a:ext uri="{FF2B5EF4-FFF2-40B4-BE49-F238E27FC236}">
                    <a16:creationId xmlns:a16="http://schemas.microsoft.com/office/drawing/2014/main" id="{250BF4F4-B29E-4682-915D-8074E3E51828}"/>
                  </a:ext>
                </a:extLst>
              </p:cNvPr>
              <p:cNvGrpSpPr/>
              <p:nvPr/>
            </p:nvGrpSpPr>
            <p:grpSpPr>
              <a:xfrm>
                <a:off x="11223940" y="4883626"/>
                <a:ext cx="1729659" cy="1439191"/>
                <a:chOff x="8233592" y="6195121"/>
                <a:chExt cx="2476759" cy="2060828"/>
              </a:xfrm>
            </p:grpSpPr>
            <p:grpSp>
              <p:nvGrpSpPr>
                <p:cNvPr id="282" name="Group 281">
                  <a:extLst>
                    <a:ext uri="{FF2B5EF4-FFF2-40B4-BE49-F238E27FC236}">
                      <a16:creationId xmlns:a16="http://schemas.microsoft.com/office/drawing/2014/main" id="{6EDE376F-1B97-4B0C-9B27-7E2047AB420E}"/>
                    </a:ext>
                  </a:extLst>
                </p:cNvPr>
                <p:cNvGrpSpPr/>
                <p:nvPr/>
              </p:nvGrpSpPr>
              <p:grpSpPr>
                <a:xfrm>
                  <a:off x="8233592" y="6195121"/>
                  <a:ext cx="2476759" cy="2060828"/>
                  <a:chOff x="8272073" y="4164778"/>
                  <a:chExt cx="4112292" cy="3421700"/>
                </a:xfrm>
              </p:grpSpPr>
              <p:grpSp>
                <p:nvGrpSpPr>
                  <p:cNvPr id="283" name="Group 282">
                    <a:extLst>
                      <a:ext uri="{FF2B5EF4-FFF2-40B4-BE49-F238E27FC236}">
                        <a16:creationId xmlns:a16="http://schemas.microsoft.com/office/drawing/2014/main" id="{4D209235-DEFF-4061-B11C-112B21F27B8D}"/>
                      </a:ext>
                    </a:extLst>
                  </p:cNvPr>
                  <p:cNvGrpSpPr/>
                  <p:nvPr/>
                </p:nvGrpSpPr>
                <p:grpSpPr>
                  <a:xfrm>
                    <a:off x="8272073" y="4164778"/>
                    <a:ext cx="4112292" cy="3421700"/>
                    <a:chOff x="5988415" y="8440893"/>
                    <a:chExt cx="4112292" cy="3421700"/>
                  </a:xfrm>
                </p:grpSpPr>
                <p:sp>
                  <p:nvSpPr>
                    <p:cNvPr id="288" name="Rectangle 287">
                      <a:extLst>
                        <a:ext uri="{FF2B5EF4-FFF2-40B4-BE49-F238E27FC236}">
                          <a16:creationId xmlns:a16="http://schemas.microsoft.com/office/drawing/2014/main" id="{F3F7514F-43B0-4F34-AAE3-CC00F855706F}"/>
                        </a:ext>
                      </a:extLst>
                    </p:cNvPr>
                    <p:cNvSpPr/>
                    <p:nvPr/>
                  </p:nvSpPr>
                  <p:spPr>
                    <a:xfrm>
                      <a:off x="5988415" y="8440893"/>
                      <a:ext cx="4112292" cy="342170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290" name="Picture 289">
                      <a:extLst>
                        <a:ext uri="{FF2B5EF4-FFF2-40B4-BE49-F238E27FC236}">
                          <a16:creationId xmlns:a16="http://schemas.microsoft.com/office/drawing/2014/main" id="{0A7971AE-D9AD-465A-9907-FB14E639475B}"/>
                        </a:ext>
                      </a:extLst>
                    </p:cNvPr>
                    <p:cNvPicPr>
                      <a:picLocks noChangeAspect="1"/>
                    </p:cNvPicPr>
                    <p:nvPr/>
                  </p:nvPicPr>
                  <p:blipFill>
                    <a:blip r:embed="rId6"/>
                    <a:stretch>
                      <a:fillRect/>
                    </a:stretch>
                  </p:blipFill>
                  <p:spPr>
                    <a:xfrm>
                      <a:off x="6069081" y="8501591"/>
                      <a:ext cx="990721" cy="871356"/>
                    </a:xfrm>
                    <a:prstGeom prst="rect">
                      <a:avLst/>
                    </a:prstGeom>
                  </p:spPr>
                </p:pic>
                <p:grpSp>
                  <p:nvGrpSpPr>
                    <p:cNvPr id="291" name="Group 290">
                      <a:extLst>
                        <a:ext uri="{FF2B5EF4-FFF2-40B4-BE49-F238E27FC236}">
                          <a16:creationId xmlns:a16="http://schemas.microsoft.com/office/drawing/2014/main" id="{A41D138A-812C-4F73-AE9C-33FD5EA1872A}"/>
                        </a:ext>
                      </a:extLst>
                    </p:cNvPr>
                    <p:cNvGrpSpPr/>
                    <p:nvPr/>
                  </p:nvGrpSpPr>
                  <p:grpSpPr>
                    <a:xfrm>
                      <a:off x="8134439" y="8451902"/>
                      <a:ext cx="1944000" cy="1678320"/>
                      <a:chOff x="6278038" y="8023999"/>
                      <a:chExt cx="1944000" cy="1678320"/>
                    </a:xfrm>
                  </p:grpSpPr>
                  <p:grpSp>
                    <p:nvGrpSpPr>
                      <p:cNvPr id="292" name="Group 291">
                        <a:extLst>
                          <a:ext uri="{FF2B5EF4-FFF2-40B4-BE49-F238E27FC236}">
                            <a16:creationId xmlns:a16="http://schemas.microsoft.com/office/drawing/2014/main" id="{0501E322-6398-4A2B-BA8F-F49C3A1CBB21}"/>
                          </a:ext>
                        </a:extLst>
                      </p:cNvPr>
                      <p:cNvGrpSpPr/>
                      <p:nvPr/>
                    </p:nvGrpSpPr>
                    <p:grpSpPr>
                      <a:xfrm>
                        <a:off x="6278038" y="8023999"/>
                        <a:ext cx="1944000" cy="1678320"/>
                        <a:chOff x="6278038" y="8023999"/>
                        <a:chExt cx="1944000" cy="1678320"/>
                      </a:xfrm>
                    </p:grpSpPr>
                    <mc:AlternateContent xmlns:mc="http://schemas.openxmlformats.org/markup-compatibility/2006" xmlns:p14="http://schemas.microsoft.com/office/powerpoint/2010/main">
                      <mc:Choice Requires="p14">
                        <p:contentPart p14:bwMode="auto" r:id="rId32">
                          <p14:nvContentPartPr>
                            <p14:cNvPr id="302" name="Ink 301">
                              <a:extLst>
                                <a:ext uri="{FF2B5EF4-FFF2-40B4-BE49-F238E27FC236}">
                                  <a16:creationId xmlns:a16="http://schemas.microsoft.com/office/drawing/2014/main" id="{CDAA2C17-F1D6-49E4-B068-101F7B4B6616}"/>
                                </a:ext>
                              </a:extLst>
                            </p14:cNvPr>
                            <p14:cNvContentPartPr/>
                            <p14:nvPr/>
                          </p14:nvContentPartPr>
                          <p14:xfrm>
                            <a:off x="6278038" y="8023999"/>
                            <a:ext cx="38880" cy="1625760"/>
                          </p14:xfrm>
                        </p:contentPart>
                      </mc:Choice>
                      <mc:Fallback xmlns="">
                        <p:pic>
                          <p:nvPicPr>
                            <p:cNvPr id="302" name="Ink 301">
                              <a:extLst>
                                <a:ext uri="{FF2B5EF4-FFF2-40B4-BE49-F238E27FC236}">
                                  <a16:creationId xmlns:a16="http://schemas.microsoft.com/office/drawing/2014/main" id="{CDAA2C17-F1D6-49E4-B068-101F7B4B6616}"/>
                                </a:ext>
                              </a:extLst>
                            </p:cNvPr>
                            <p:cNvPicPr/>
                            <p:nvPr/>
                          </p:nvPicPr>
                          <p:blipFill>
                            <a:blip r:embed="rId8"/>
                            <a:stretch>
                              <a:fillRect/>
                            </a:stretch>
                          </p:blipFill>
                          <p:spPr>
                            <a:xfrm>
                              <a:off x="6256908" y="8002607"/>
                              <a:ext cx="80296" cy="166768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3" name="Ink 302">
                              <a:extLst>
                                <a:ext uri="{FF2B5EF4-FFF2-40B4-BE49-F238E27FC236}">
                                  <a16:creationId xmlns:a16="http://schemas.microsoft.com/office/drawing/2014/main" id="{37BA6DE5-79AF-43C6-ADCD-512DC5DEB6F2}"/>
                                </a:ext>
                              </a:extLst>
                            </p14:cNvPr>
                            <p14:cNvContentPartPr/>
                            <p14:nvPr/>
                          </p14:nvContentPartPr>
                          <p14:xfrm>
                            <a:off x="6319078" y="9649399"/>
                            <a:ext cx="1902960" cy="52920"/>
                          </p14:xfrm>
                        </p:contentPart>
                      </mc:Choice>
                      <mc:Fallback xmlns="">
                        <p:pic>
                          <p:nvPicPr>
                            <p:cNvPr id="303" name="Ink 302">
                              <a:extLst>
                                <a:ext uri="{FF2B5EF4-FFF2-40B4-BE49-F238E27FC236}">
                                  <a16:creationId xmlns:a16="http://schemas.microsoft.com/office/drawing/2014/main" id="{37BA6DE5-79AF-43C6-ADCD-512DC5DEB6F2}"/>
                                </a:ext>
                              </a:extLst>
                            </p:cNvPr>
                            <p:cNvPicPr/>
                            <p:nvPr/>
                          </p:nvPicPr>
                          <p:blipFill>
                            <a:blip r:embed="rId10"/>
                            <a:stretch>
                              <a:fillRect/>
                            </a:stretch>
                          </p:blipFill>
                          <p:spPr>
                            <a:xfrm>
                              <a:off x="6297687" y="9628060"/>
                              <a:ext cx="1944887" cy="94744"/>
                            </a:xfrm>
                            <a:prstGeom prst="rect">
                              <a:avLst/>
                            </a:prstGeom>
                          </p:spPr>
                        </p:pic>
                      </mc:Fallback>
                    </mc:AlternateContent>
                  </p:grpSp>
                  <p:pic>
                    <p:nvPicPr>
                      <p:cNvPr id="293" name="Picture 292">
                        <a:extLst>
                          <a:ext uri="{FF2B5EF4-FFF2-40B4-BE49-F238E27FC236}">
                            <a16:creationId xmlns:a16="http://schemas.microsoft.com/office/drawing/2014/main" id="{4DC557E6-A721-466D-A42D-F47677AEE2D7}"/>
                          </a:ext>
                        </a:extLst>
                      </p:cNvPr>
                      <p:cNvPicPr>
                        <a:picLocks noChangeAspect="1"/>
                      </p:cNvPicPr>
                      <p:nvPr/>
                    </p:nvPicPr>
                    <p:blipFill>
                      <a:blip r:embed="rId11"/>
                      <a:stretch>
                        <a:fillRect/>
                      </a:stretch>
                    </p:blipFill>
                    <p:spPr>
                      <a:xfrm>
                        <a:off x="6715394" y="8836879"/>
                        <a:ext cx="1005927" cy="737680"/>
                      </a:xfrm>
                      <a:prstGeom prst="rect">
                        <a:avLst/>
                      </a:prstGeom>
                    </p:spPr>
                  </p:pic>
                  <p:grpSp>
                    <p:nvGrpSpPr>
                      <p:cNvPr id="294" name="Group 293">
                        <a:extLst>
                          <a:ext uri="{FF2B5EF4-FFF2-40B4-BE49-F238E27FC236}">
                            <a16:creationId xmlns:a16="http://schemas.microsoft.com/office/drawing/2014/main" id="{C9C3B420-859E-47C8-84B4-9E93197C525D}"/>
                          </a:ext>
                        </a:extLst>
                      </p:cNvPr>
                      <p:cNvGrpSpPr/>
                      <p:nvPr/>
                    </p:nvGrpSpPr>
                    <p:grpSpPr>
                      <a:xfrm>
                        <a:off x="6551476" y="8172161"/>
                        <a:ext cx="1398600" cy="699480"/>
                        <a:chOff x="12952362" y="8331656"/>
                        <a:chExt cx="1398600" cy="699480"/>
                      </a:xfrm>
                    </p:grpSpPr>
                    <mc:AlternateContent xmlns:mc="http://schemas.openxmlformats.org/markup-compatibility/2006" xmlns:p14="http://schemas.microsoft.com/office/powerpoint/2010/main">
                      <mc:Choice Requires="p14">
                        <p:contentPart p14:bwMode="auto" r:id="rId34">
                          <p14:nvContentPartPr>
                            <p14:cNvPr id="295" name="Ink 294">
                              <a:extLst>
                                <a:ext uri="{FF2B5EF4-FFF2-40B4-BE49-F238E27FC236}">
                                  <a16:creationId xmlns:a16="http://schemas.microsoft.com/office/drawing/2014/main" id="{DBAD71CF-A285-4B2F-83D0-86BE5EB92E67}"/>
                                </a:ext>
                              </a:extLst>
                            </p14:cNvPr>
                            <p14:cNvContentPartPr/>
                            <p14:nvPr/>
                          </p14:nvContentPartPr>
                          <p14:xfrm>
                            <a:off x="13587042" y="8582936"/>
                            <a:ext cx="190800" cy="232200"/>
                          </p14:xfrm>
                        </p:contentPart>
                      </mc:Choice>
                      <mc:Fallback xmlns="">
                        <p:pic>
                          <p:nvPicPr>
                            <p:cNvPr id="295" name="Ink 294">
                              <a:extLst>
                                <a:ext uri="{FF2B5EF4-FFF2-40B4-BE49-F238E27FC236}">
                                  <a16:creationId xmlns:a16="http://schemas.microsoft.com/office/drawing/2014/main" id="{DBAD71CF-A285-4B2F-83D0-86BE5EB92E67}"/>
                                </a:ext>
                              </a:extLst>
                            </p:cNvPr>
                            <p:cNvPicPr/>
                            <p:nvPr/>
                          </p:nvPicPr>
                          <p:blipFill>
                            <a:blip r:embed="rId13"/>
                            <a:stretch>
                              <a:fillRect/>
                            </a:stretch>
                          </p:blipFill>
                          <p:spPr>
                            <a:xfrm>
                              <a:off x="13565747" y="8561594"/>
                              <a:ext cx="232538" cy="27403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6" name="Ink 295">
                              <a:extLst>
                                <a:ext uri="{FF2B5EF4-FFF2-40B4-BE49-F238E27FC236}">
                                  <a16:creationId xmlns:a16="http://schemas.microsoft.com/office/drawing/2014/main" id="{B627416B-4D5E-4676-9BAD-AA98C9C3D831}"/>
                                </a:ext>
                              </a:extLst>
                            </p14:cNvPr>
                            <p14:cNvContentPartPr/>
                            <p14:nvPr/>
                          </p14:nvContentPartPr>
                          <p14:xfrm>
                            <a:off x="12966402" y="8384936"/>
                            <a:ext cx="42840" cy="468360"/>
                          </p14:xfrm>
                        </p:contentPart>
                      </mc:Choice>
                      <mc:Fallback xmlns="">
                        <p:pic>
                          <p:nvPicPr>
                            <p:cNvPr id="296" name="Ink 295">
                              <a:extLst>
                                <a:ext uri="{FF2B5EF4-FFF2-40B4-BE49-F238E27FC236}">
                                  <a16:creationId xmlns:a16="http://schemas.microsoft.com/office/drawing/2014/main" id="{B627416B-4D5E-4676-9BAD-AA98C9C3D831}"/>
                                </a:ext>
                              </a:extLst>
                            </p:cNvPr>
                            <p:cNvPicPr/>
                            <p:nvPr/>
                          </p:nvPicPr>
                          <p:blipFill>
                            <a:blip r:embed="rId15"/>
                            <a:stretch>
                              <a:fillRect/>
                            </a:stretch>
                          </p:blipFill>
                          <p:spPr>
                            <a:xfrm>
                              <a:off x="12945402" y="8363569"/>
                              <a:ext cx="84000" cy="51023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7" name="Ink 296">
                              <a:extLst>
                                <a:ext uri="{FF2B5EF4-FFF2-40B4-BE49-F238E27FC236}">
                                  <a16:creationId xmlns:a16="http://schemas.microsoft.com/office/drawing/2014/main" id="{F822D9E3-A913-4BD7-A4A4-FE73D150838F}"/>
                                </a:ext>
                              </a:extLst>
                            </p14:cNvPr>
                            <p14:cNvContentPartPr/>
                            <p14:nvPr/>
                          </p14:nvContentPartPr>
                          <p14:xfrm>
                            <a:off x="12952362" y="8331656"/>
                            <a:ext cx="326160" cy="307800"/>
                          </p14:xfrm>
                        </p:contentPart>
                      </mc:Choice>
                      <mc:Fallback xmlns="">
                        <p:pic>
                          <p:nvPicPr>
                            <p:cNvPr id="297" name="Ink 296">
                              <a:extLst>
                                <a:ext uri="{FF2B5EF4-FFF2-40B4-BE49-F238E27FC236}">
                                  <a16:creationId xmlns:a16="http://schemas.microsoft.com/office/drawing/2014/main" id="{F822D9E3-A913-4BD7-A4A4-FE73D150838F}"/>
                                </a:ext>
                              </a:extLst>
                            </p:cNvPr>
                            <p:cNvPicPr/>
                            <p:nvPr/>
                          </p:nvPicPr>
                          <p:blipFill>
                            <a:blip r:embed="rId17"/>
                            <a:stretch>
                              <a:fillRect/>
                            </a:stretch>
                          </p:blipFill>
                          <p:spPr>
                            <a:xfrm>
                              <a:off x="12931016" y="8310340"/>
                              <a:ext cx="367997" cy="34957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8" name="Ink 297">
                              <a:extLst>
                                <a:ext uri="{FF2B5EF4-FFF2-40B4-BE49-F238E27FC236}">
                                  <a16:creationId xmlns:a16="http://schemas.microsoft.com/office/drawing/2014/main" id="{76E3B4D8-4E81-4150-89E3-029891E2C2E9}"/>
                                </a:ext>
                              </a:extLst>
                            </p14:cNvPr>
                            <p14:cNvContentPartPr/>
                            <p14:nvPr/>
                          </p14:nvContentPartPr>
                          <p14:xfrm>
                            <a:off x="13313442" y="8571416"/>
                            <a:ext cx="188280" cy="233640"/>
                          </p14:xfrm>
                        </p:contentPart>
                      </mc:Choice>
                      <mc:Fallback xmlns="">
                        <p:pic>
                          <p:nvPicPr>
                            <p:cNvPr id="298" name="Ink 297">
                              <a:extLst>
                                <a:ext uri="{FF2B5EF4-FFF2-40B4-BE49-F238E27FC236}">
                                  <a16:creationId xmlns:a16="http://schemas.microsoft.com/office/drawing/2014/main" id="{76E3B4D8-4E81-4150-89E3-029891E2C2E9}"/>
                                </a:ext>
                              </a:extLst>
                            </p:cNvPr>
                            <p:cNvPicPr/>
                            <p:nvPr/>
                          </p:nvPicPr>
                          <p:blipFill>
                            <a:blip r:embed="rId19"/>
                            <a:stretch>
                              <a:fillRect/>
                            </a:stretch>
                          </p:blipFill>
                          <p:spPr>
                            <a:xfrm>
                              <a:off x="13292143" y="8550098"/>
                              <a:ext cx="230025" cy="27542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9" name="Ink 298">
                              <a:extLst>
                                <a:ext uri="{FF2B5EF4-FFF2-40B4-BE49-F238E27FC236}">
                                  <a16:creationId xmlns:a16="http://schemas.microsoft.com/office/drawing/2014/main" id="{74342D16-C1D7-45F5-A67C-C5C3111C0BA0}"/>
                                </a:ext>
                              </a:extLst>
                            </p14:cNvPr>
                            <p14:cNvContentPartPr/>
                            <p14:nvPr/>
                          </p14:nvContentPartPr>
                          <p14:xfrm>
                            <a:off x="13875762" y="8593376"/>
                            <a:ext cx="111960" cy="214560"/>
                          </p14:xfrm>
                        </p:contentPart>
                      </mc:Choice>
                      <mc:Fallback xmlns="">
                        <p:pic>
                          <p:nvPicPr>
                            <p:cNvPr id="299" name="Ink 298">
                              <a:extLst>
                                <a:ext uri="{FF2B5EF4-FFF2-40B4-BE49-F238E27FC236}">
                                  <a16:creationId xmlns:a16="http://schemas.microsoft.com/office/drawing/2014/main" id="{74342D16-C1D7-45F5-A67C-C5C3111C0BA0}"/>
                                </a:ext>
                              </a:extLst>
                            </p:cNvPr>
                            <p:cNvPicPr/>
                            <p:nvPr/>
                          </p:nvPicPr>
                          <p:blipFill>
                            <a:blip r:embed="rId21"/>
                            <a:stretch>
                              <a:fillRect/>
                            </a:stretch>
                          </p:blipFill>
                          <p:spPr>
                            <a:xfrm>
                              <a:off x="13854396" y="8572005"/>
                              <a:ext cx="153838" cy="256446"/>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0" name="Ink 299">
                              <a:extLst>
                                <a:ext uri="{FF2B5EF4-FFF2-40B4-BE49-F238E27FC236}">
                                  <a16:creationId xmlns:a16="http://schemas.microsoft.com/office/drawing/2014/main" id="{5B173686-5F43-4A11-9C76-442F9B0CD878}"/>
                                </a:ext>
                              </a:extLst>
                            </p14:cNvPr>
                            <p14:cNvContentPartPr/>
                            <p14:nvPr/>
                          </p14:nvContentPartPr>
                          <p14:xfrm>
                            <a:off x="13855602" y="8572856"/>
                            <a:ext cx="180360" cy="224640"/>
                          </p14:xfrm>
                        </p:contentPart>
                      </mc:Choice>
                      <mc:Fallback xmlns="">
                        <p:pic>
                          <p:nvPicPr>
                            <p:cNvPr id="300" name="Ink 299">
                              <a:extLst>
                                <a:ext uri="{FF2B5EF4-FFF2-40B4-BE49-F238E27FC236}">
                                  <a16:creationId xmlns:a16="http://schemas.microsoft.com/office/drawing/2014/main" id="{5B173686-5F43-4A11-9C76-442F9B0CD878}"/>
                                </a:ext>
                              </a:extLst>
                            </p:cNvPr>
                            <p:cNvPicPr/>
                            <p:nvPr/>
                          </p:nvPicPr>
                          <p:blipFill>
                            <a:blip r:embed="rId23"/>
                            <a:stretch>
                              <a:fillRect/>
                            </a:stretch>
                          </p:blipFill>
                          <p:spPr>
                            <a:xfrm>
                              <a:off x="13834232" y="8551502"/>
                              <a:ext cx="222245" cy="26649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1" name="Ink 300">
                              <a:extLst>
                                <a:ext uri="{FF2B5EF4-FFF2-40B4-BE49-F238E27FC236}">
                                  <a16:creationId xmlns:a16="http://schemas.microsoft.com/office/drawing/2014/main" id="{E251F78F-734E-4B90-BE4F-1CE3EDCAA5E7}"/>
                                </a:ext>
                              </a:extLst>
                            </p14:cNvPr>
                            <p14:cNvContentPartPr/>
                            <p14:nvPr/>
                          </p14:nvContentPartPr>
                          <p14:xfrm>
                            <a:off x="14077722" y="8587616"/>
                            <a:ext cx="273240" cy="443520"/>
                          </p14:xfrm>
                        </p:contentPart>
                      </mc:Choice>
                      <mc:Fallback xmlns="">
                        <p:pic>
                          <p:nvPicPr>
                            <p:cNvPr id="301" name="Ink 300">
                              <a:extLst>
                                <a:ext uri="{FF2B5EF4-FFF2-40B4-BE49-F238E27FC236}">
                                  <a16:creationId xmlns:a16="http://schemas.microsoft.com/office/drawing/2014/main" id="{E251F78F-734E-4B90-BE4F-1CE3EDCAA5E7}"/>
                                </a:ext>
                              </a:extLst>
                            </p:cNvPr>
                            <p:cNvPicPr/>
                            <p:nvPr/>
                          </p:nvPicPr>
                          <p:blipFill>
                            <a:blip r:embed="rId25"/>
                            <a:stretch>
                              <a:fillRect/>
                            </a:stretch>
                          </p:blipFill>
                          <p:spPr>
                            <a:xfrm>
                              <a:off x="14056375" y="8566252"/>
                              <a:ext cx="315080" cy="485394"/>
                            </a:xfrm>
                            <a:prstGeom prst="rect">
                              <a:avLst/>
                            </a:prstGeom>
                          </p:spPr>
                        </p:pic>
                      </mc:Fallback>
                    </mc:AlternateContent>
                  </p:grpSp>
                </p:grpSp>
              </p:grpSp>
              <p:grpSp>
                <p:nvGrpSpPr>
                  <p:cNvPr id="284" name="Group 283">
                    <a:extLst>
                      <a:ext uri="{FF2B5EF4-FFF2-40B4-BE49-F238E27FC236}">
                        <a16:creationId xmlns:a16="http://schemas.microsoft.com/office/drawing/2014/main" id="{F0090110-F258-49E4-AA52-D1CC74C40AE5}"/>
                      </a:ext>
                    </a:extLst>
                  </p:cNvPr>
                  <p:cNvGrpSpPr/>
                  <p:nvPr/>
                </p:nvGrpSpPr>
                <p:grpSpPr>
                  <a:xfrm>
                    <a:off x="10804776" y="6155311"/>
                    <a:ext cx="987394" cy="803520"/>
                    <a:chOff x="6534577" y="9831903"/>
                    <a:chExt cx="987394" cy="803520"/>
                  </a:xfrm>
                </p:grpSpPr>
                <mc:AlternateContent xmlns:mc="http://schemas.openxmlformats.org/markup-compatibility/2006" xmlns:p14="http://schemas.microsoft.com/office/powerpoint/2010/main">
                  <mc:Choice Requires="p14">
                    <p:contentPart p14:bwMode="auto" r:id="rId41">
                      <p14:nvContentPartPr>
                        <p14:cNvPr id="285" name="Ink 284">
                          <a:extLst>
                            <a:ext uri="{FF2B5EF4-FFF2-40B4-BE49-F238E27FC236}">
                              <a16:creationId xmlns:a16="http://schemas.microsoft.com/office/drawing/2014/main" id="{0BC8336F-BCC3-4EE1-AFA8-EB6DC10D407A}"/>
                            </a:ext>
                          </a:extLst>
                        </p14:cNvPr>
                        <p14:cNvContentPartPr/>
                        <p14:nvPr/>
                      </p14:nvContentPartPr>
                      <p14:xfrm>
                        <a:off x="6534577" y="9857463"/>
                        <a:ext cx="804240" cy="777960"/>
                      </p14:xfrm>
                    </p:contentPart>
                  </mc:Choice>
                  <mc:Fallback xmlns="">
                    <p:pic>
                      <p:nvPicPr>
                        <p:cNvPr id="285" name="Ink 284">
                          <a:extLst>
                            <a:ext uri="{FF2B5EF4-FFF2-40B4-BE49-F238E27FC236}">
                              <a16:creationId xmlns:a16="http://schemas.microsoft.com/office/drawing/2014/main" id="{0BC8336F-BCC3-4EE1-AFA8-EB6DC10D407A}"/>
                            </a:ext>
                          </a:extLst>
                        </p:cNvPr>
                        <p:cNvPicPr/>
                        <p:nvPr/>
                      </p:nvPicPr>
                      <p:blipFill>
                        <a:blip r:embed="rId27"/>
                        <a:stretch>
                          <a:fillRect/>
                        </a:stretch>
                      </p:blipFill>
                      <p:spPr>
                        <a:xfrm>
                          <a:off x="6513188" y="9836090"/>
                          <a:ext cx="846163" cy="81985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6" name="Ink 285">
                          <a:extLst>
                            <a:ext uri="{FF2B5EF4-FFF2-40B4-BE49-F238E27FC236}">
                              <a16:creationId xmlns:a16="http://schemas.microsoft.com/office/drawing/2014/main" id="{79FD1515-7FAB-4B90-83E4-B8BB5C0DBDFE}"/>
                            </a:ext>
                          </a:extLst>
                        </p14:cNvPr>
                        <p14:cNvContentPartPr/>
                        <p14:nvPr/>
                      </p14:nvContentPartPr>
                      <p14:xfrm>
                        <a:off x="7162417" y="9831903"/>
                        <a:ext cx="187200" cy="273600"/>
                      </p14:xfrm>
                    </p:contentPart>
                  </mc:Choice>
                  <mc:Fallback xmlns="">
                    <p:pic>
                      <p:nvPicPr>
                        <p:cNvPr id="286" name="Ink 285">
                          <a:extLst>
                            <a:ext uri="{FF2B5EF4-FFF2-40B4-BE49-F238E27FC236}">
                              <a16:creationId xmlns:a16="http://schemas.microsoft.com/office/drawing/2014/main" id="{79FD1515-7FAB-4B90-83E4-B8BB5C0DBDFE}"/>
                            </a:ext>
                          </a:extLst>
                        </p:cNvPr>
                        <p:cNvPicPr/>
                        <p:nvPr/>
                      </p:nvPicPr>
                      <p:blipFill>
                        <a:blip r:embed="rId29"/>
                        <a:stretch>
                          <a:fillRect/>
                        </a:stretch>
                      </p:blipFill>
                      <p:spPr>
                        <a:xfrm>
                          <a:off x="7141047" y="9810528"/>
                          <a:ext cx="229085" cy="315495"/>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7" name="Ink 286">
                          <a:extLst>
                            <a:ext uri="{FF2B5EF4-FFF2-40B4-BE49-F238E27FC236}">
                              <a16:creationId xmlns:a16="http://schemas.microsoft.com/office/drawing/2014/main" id="{CBDF1F34-8FC9-498E-AB4F-891CED02C0F5}"/>
                            </a:ext>
                          </a:extLst>
                        </p14:cNvPr>
                        <p14:cNvContentPartPr/>
                        <p14:nvPr/>
                      </p14:nvContentPartPr>
                      <p14:xfrm>
                        <a:off x="7339451" y="9844060"/>
                        <a:ext cx="182520" cy="291960"/>
                      </p14:xfrm>
                    </p:contentPart>
                  </mc:Choice>
                  <mc:Fallback xmlns="">
                    <p:pic>
                      <p:nvPicPr>
                        <p:cNvPr id="287" name="Ink 286">
                          <a:extLst>
                            <a:ext uri="{FF2B5EF4-FFF2-40B4-BE49-F238E27FC236}">
                              <a16:creationId xmlns:a16="http://schemas.microsoft.com/office/drawing/2014/main" id="{CBDF1F34-8FC9-498E-AB4F-891CED02C0F5}"/>
                            </a:ext>
                          </a:extLst>
                        </p:cNvPr>
                        <p:cNvPicPr/>
                        <p:nvPr/>
                      </p:nvPicPr>
                      <p:blipFill>
                        <a:blip r:embed="rId31"/>
                        <a:stretch>
                          <a:fillRect/>
                        </a:stretch>
                      </p:blipFill>
                      <p:spPr>
                        <a:xfrm>
                          <a:off x="7318129" y="9822718"/>
                          <a:ext cx="224312" cy="333791"/>
                        </a:xfrm>
                        <a:prstGeom prst="rect">
                          <a:avLst/>
                        </a:prstGeom>
                      </p:spPr>
                    </p:pic>
                  </mc:Fallback>
                </mc:AlternateContent>
              </p:grpSp>
            </p:grpSp>
            <p:pic>
              <p:nvPicPr>
                <p:cNvPr id="333" name="Picture 332" descr="Icon&#10;&#10;Description automatically generated">
                  <a:extLst>
                    <a:ext uri="{FF2B5EF4-FFF2-40B4-BE49-F238E27FC236}">
                      <a16:creationId xmlns:a16="http://schemas.microsoft.com/office/drawing/2014/main" id="{91B694C2-6411-4537-8E99-F1CEFA18378F}"/>
                    </a:ext>
                  </a:extLst>
                </p:cNvPr>
                <p:cNvPicPr>
                  <a:picLocks noChangeAspect="1"/>
                </p:cNvPicPr>
                <p:nvPr/>
              </p:nvPicPr>
              <p:blipFill>
                <a:blip r:embed="rId44"/>
                <a:stretch>
                  <a:fillRect/>
                </a:stretch>
              </p:blipFill>
              <p:spPr>
                <a:xfrm>
                  <a:off x="8515053" y="7163049"/>
                  <a:ext cx="1035118" cy="1035118"/>
                </a:xfrm>
                <a:prstGeom prst="rect">
                  <a:avLst/>
                </a:prstGeom>
              </p:spPr>
            </p:pic>
          </p:grpSp>
          <p:grpSp>
            <p:nvGrpSpPr>
              <p:cNvPr id="12" name="Group 11">
                <a:extLst>
                  <a:ext uri="{FF2B5EF4-FFF2-40B4-BE49-F238E27FC236}">
                    <a16:creationId xmlns:a16="http://schemas.microsoft.com/office/drawing/2014/main" id="{1D971112-FAC8-4DAC-9E62-2AC767B03E3F}"/>
                  </a:ext>
                </a:extLst>
              </p:cNvPr>
              <p:cNvGrpSpPr/>
              <p:nvPr/>
            </p:nvGrpSpPr>
            <p:grpSpPr>
              <a:xfrm>
                <a:off x="11195784" y="8695277"/>
                <a:ext cx="1729659" cy="1439191"/>
                <a:chOff x="8233592" y="3509320"/>
                <a:chExt cx="2476759" cy="2060828"/>
              </a:xfrm>
            </p:grpSpPr>
            <p:grpSp>
              <p:nvGrpSpPr>
                <p:cNvPr id="255" name="Group 254">
                  <a:extLst>
                    <a:ext uri="{FF2B5EF4-FFF2-40B4-BE49-F238E27FC236}">
                      <a16:creationId xmlns:a16="http://schemas.microsoft.com/office/drawing/2014/main" id="{8F95FCE8-A4EF-448C-B803-B819E4F2B926}"/>
                    </a:ext>
                  </a:extLst>
                </p:cNvPr>
                <p:cNvGrpSpPr/>
                <p:nvPr/>
              </p:nvGrpSpPr>
              <p:grpSpPr>
                <a:xfrm>
                  <a:off x="8233592" y="3509320"/>
                  <a:ext cx="2476759" cy="2060828"/>
                  <a:chOff x="8272073" y="4164778"/>
                  <a:chExt cx="4112292" cy="3421700"/>
                </a:xfrm>
              </p:grpSpPr>
              <p:grpSp>
                <p:nvGrpSpPr>
                  <p:cNvPr id="256" name="Group 255">
                    <a:extLst>
                      <a:ext uri="{FF2B5EF4-FFF2-40B4-BE49-F238E27FC236}">
                        <a16:creationId xmlns:a16="http://schemas.microsoft.com/office/drawing/2014/main" id="{D78A4DB5-5C26-40EE-9184-796D8DB84403}"/>
                      </a:ext>
                    </a:extLst>
                  </p:cNvPr>
                  <p:cNvGrpSpPr/>
                  <p:nvPr/>
                </p:nvGrpSpPr>
                <p:grpSpPr>
                  <a:xfrm>
                    <a:off x="8272073" y="4164778"/>
                    <a:ext cx="4112292" cy="3421700"/>
                    <a:chOff x="5988415" y="8440893"/>
                    <a:chExt cx="4112292" cy="3421700"/>
                  </a:xfrm>
                </p:grpSpPr>
                <p:sp>
                  <p:nvSpPr>
                    <p:cNvPr id="266" name="Rectangle 265">
                      <a:extLst>
                        <a:ext uri="{FF2B5EF4-FFF2-40B4-BE49-F238E27FC236}">
                          <a16:creationId xmlns:a16="http://schemas.microsoft.com/office/drawing/2014/main" id="{E5DE9CB2-0C3D-460F-A202-F6E19D429E40}"/>
                        </a:ext>
                      </a:extLst>
                    </p:cNvPr>
                    <p:cNvSpPr/>
                    <p:nvPr/>
                  </p:nvSpPr>
                  <p:spPr>
                    <a:xfrm>
                      <a:off x="5988415" y="8440893"/>
                      <a:ext cx="4112292" cy="342170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268" name="Picture 267">
                      <a:extLst>
                        <a:ext uri="{FF2B5EF4-FFF2-40B4-BE49-F238E27FC236}">
                          <a16:creationId xmlns:a16="http://schemas.microsoft.com/office/drawing/2014/main" id="{7F871598-FAE7-47BE-A678-975D032EBD17}"/>
                        </a:ext>
                      </a:extLst>
                    </p:cNvPr>
                    <p:cNvPicPr>
                      <a:picLocks noChangeAspect="1"/>
                    </p:cNvPicPr>
                    <p:nvPr/>
                  </p:nvPicPr>
                  <p:blipFill>
                    <a:blip r:embed="rId6"/>
                    <a:stretch>
                      <a:fillRect/>
                    </a:stretch>
                  </p:blipFill>
                  <p:spPr>
                    <a:xfrm>
                      <a:off x="6069081" y="8501591"/>
                      <a:ext cx="990721" cy="871356"/>
                    </a:xfrm>
                    <a:prstGeom prst="rect">
                      <a:avLst/>
                    </a:prstGeom>
                  </p:spPr>
                </p:pic>
                <p:grpSp>
                  <p:nvGrpSpPr>
                    <p:cNvPr id="269" name="Group 268">
                      <a:extLst>
                        <a:ext uri="{FF2B5EF4-FFF2-40B4-BE49-F238E27FC236}">
                          <a16:creationId xmlns:a16="http://schemas.microsoft.com/office/drawing/2014/main" id="{4184E806-921D-443A-8D57-77665AB1BA6E}"/>
                        </a:ext>
                      </a:extLst>
                    </p:cNvPr>
                    <p:cNvGrpSpPr/>
                    <p:nvPr/>
                  </p:nvGrpSpPr>
                  <p:grpSpPr>
                    <a:xfrm>
                      <a:off x="8134439" y="8451902"/>
                      <a:ext cx="1944000" cy="1678320"/>
                      <a:chOff x="6278038" y="8023999"/>
                      <a:chExt cx="1944000" cy="1678320"/>
                    </a:xfrm>
                  </p:grpSpPr>
                  <p:grpSp>
                    <p:nvGrpSpPr>
                      <p:cNvPr id="270" name="Group 269">
                        <a:extLst>
                          <a:ext uri="{FF2B5EF4-FFF2-40B4-BE49-F238E27FC236}">
                            <a16:creationId xmlns:a16="http://schemas.microsoft.com/office/drawing/2014/main" id="{ABCB3FA5-07E5-420E-B22B-F447C72B8427}"/>
                          </a:ext>
                        </a:extLst>
                      </p:cNvPr>
                      <p:cNvGrpSpPr/>
                      <p:nvPr/>
                    </p:nvGrpSpPr>
                    <p:grpSpPr>
                      <a:xfrm>
                        <a:off x="6278038" y="8023999"/>
                        <a:ext cx="1944000" cy="1678320"/>
                        <a:chOff x="6278038" y="8023999"/>
                        <a:chExt cx="1944000" cy="1678320"/>
                      </a:xfrm>
                    </p:grpSpPr>
                    <mc:AlternateContent xmlns:mc="http://schemas.openxmlformats.org/markup-compatibility/2006" xmlns:p14="http://schemas.microsoft.com/office/powerpoint/2010/main">
                      <mc:Choice Requires="p14">
                        <p:contentPart p14:bwMode="auto" r:id="rId45">
                          <p14:nvContentPartPr>
                            <p14:cNvPr id="280" name="Ink 279">
                              <a:extLst>
                                <a:ext uri="{FF2B5EF4-FFF2-40B4-BE49-F238E27FC236}">
                                  <a16:creationId xmlns:a16="http://schemas.microsoft.com/office/drawing/2014/main" id="{BFC8D36D-F5F3-4DCC-BA06-1BBB45761AAE}"/>
                                </a:ext>
                              </a:extLst>
                            </p14:cNvPr>
                            <p14:cNvContentPartPr/>
                            <p14:nvPr/>
                          </p14:nvContentPartPr>
                          <p14:xfrm>
                            <a:off x="6278038" y="8023999"/>
                            <a:ext cx="38880" cy="1625760"/>
                          </p14:xfrm>
                        </p:contentPart>
                      </mc:Choice>
                      <mc:Fallback xmlns="">
                        <p:pic>
                          <p:nvPicPr>
                            <p:cNvPr id="280" name="Ink 279">
                              <a:extLst>
                                <a:ext uri="{FF2B5EF4-FFF2-40B4-BE49-F238E27FC236}">
                                  <a16:creationId xmlns:a16="http://schemas.microsoft.com/office/drawing/2014/main" id="{BFC8D36D-F5F3-4DCC-BA06-1BBB45761AAE}"/>
                                </a:ext>
                              </a:extLst>
                            </p:cNvPr>
                            <p:cNvPicPr/>
                            <p:nvPr/>
                          </p:nvPicPr>
                          <p:blipFill>
                            <a:blip r:embed="rId8"/>
                            <a:stretch>
                              <a:fillRect/>
                            </a:stretch>
                          </p:blipFill>
                          <p:spPr>
                            <a:xfrm>
                              <a:off x="6256908" y="8002607"/>
                              <a:ext cx="80296" cy="166768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1" name="Ink 280">
                              <a:extLst>
                                <a:ext uri="{FF2B5EF4-FFF2-40B4-BE49-F238E27FC236}">
                                  <a16:creationId xmlns:a16="http://schemas.microsoft.com/office/drawing/2014/main" id="{995994F1-5BB5-4F2C-A334-48380E0F6F2E}"/>
                                </a:ext>
                              </a:extLst>
                            </p14:cNvPr>
                            <p14:cNvContentPartPr/>
                            <p14:nvPr/>
                          </p14:nvContentPartPr>
                          <p14:xfrm>
                            <a:off x="6319078" y="9649399"/>
                            <a:ext cx="1902960" cy="52920"/>
                          </p14:xfrm>
                        </p:contentPart>
                      </mc:Choice>
                      <mc:Fallback xmlns="">
                        <p:pic>
                          <p:nvPicPr>
                            <p:cNvPr id="281" name="Ink 280">
                              <a:extLst>
                                <a:ext uri="{FF2B5EF4-FFF2-40B4-BE49-F238E27FC236}">
                                  <a16:creationId xmlns:a16="http://schemas.microsoft.com/office/drawing/2014/main" id="{995994F1-5BB5-4F2C-A334-48380E0F6F2E}"/>
                                </a:ext>
                              </a:extLst>
                            </p:cNvPr>
                            <p:cNvPicPr/>
                            <p:nvPr/>
                          </p:nvPicPr>
                          <p:blipFill>
                            <a:blip r:embed="rId10"/>
                            <a:stretch>
                              <a:fillRect/>
                            </a:stretch>
                          </p:blipFill>
                          <p:spPr>
                            <a:xfrm>
                              <a:off x="6297687" y="9628060"/>
                              <a:ext cx="1944887" cy="94744"/>
                            </a:xfrm>
                            <a:prstGeom prst="rect">
                              <a:avLst/>
                            </a:prstGeom>
                          </p:spPr>
                        </p:pic>
                      </mc:Fallback>
                    </mc:AlternateContent>
                  </p:grpSp>
                  <p:pic>
                    <p:nvPicPr>
                      <p:cNvPr id="271" name="Picture 270">
                        <a:extLst>
                          <a:ext uri="{FF2B5EF4-FFF2-40B4-BE49-F238E27FC236}">
                            <a16:creationId xmlns:a16="http://schemas.microsoft.com/office/drawing/2014/main" id="{10FDFCDA-9881-4087-9EC7-71272A64B856}"/>
                          </a:ext>
                        </a:extLst>
                      </p:cNvPr>
                      <p:cNvPicPr>
                        <a:picLocks noChangeAspect="1"/>
                      </p:cNvPicPr>
                      <p:nvPr/>
                    </p:nvPicPr>
                    <p:blipFill>
                      <a:blip r:embed="rId11"/>
                      <a:stretch>
                        <a:fillRect/>
                      </a:stretch>
                    </p:blipFill>
                    <p:spPr>
                      <a:xfrm>
                        <a:off x="6715394" y="8836879"/>
                        <a:ext cx="1005927" cy="737680"/>
                      </a:xfrm>
                      <a:prstGeom prst="rect">
                        <a:avLst/>
                      </a:prstGeom>
                    </p:spPr>
                  </p:pic>
                  <p:grpSp>
                    <p:nvGrpSpPr>
                      <p:cNvPr id="272" name="Group 271">
                        <a:extLst>
                          <a:ext uri="{FF2B5EF4-FFF2-40B4-BE49-F238E27FC236}">
                            <a16:creationId xmlns:a16="http://schemas.microsoft.com/office/drawing/2014/main" id="{E70493C6-AFAD-4B71-BF8C-A8B9B7853557}"/>
                          </a:ext>
                        </a:extLst>
                      </p:cNvPr>
                      <p:cNvGrpSpPr/>
                      <p:nvPr/>
                    </p:nvGrpSpPr>
                    <p:grpSpPr>
                      <a:xfrm>
                        <a:off x="6551476" y="8172161"/>
                        <a:ext cx="1398600" cy="699480"/>
                        <a:chOff x="12952362" y="8331656"/>
                        <a:chExt cx="1398600" cy="699480"/>
                      </a:xfrm>
                    </p:grpSpPr>
                    <mc:AlternateContent xmlns:mc="http://schemas.openxmlformats.org/markup-compatibility/2006" xmlns:p14="http://schemas.microsoft.com/office/powerpoint/2010/main">
                      <mc:Choice Requires="p14">
                        <p:contentPart p14:bwMode="auto" r:id="rId47">
                          <p14:nvContentPartPr>
                            <p14:cNvPr id="273" name="Ink 272">
                              <a:extLst>
                                <a:ext uri="{FF2B5EF4-FFF2-40B4-BE49-F238E27FC236}">
                                  <a16:creationId xmlns:a16="http://schemas.microsoft.com/office/drawing/2014/main" id="{AADD2A4E-AF7B-4C0D-90C2-F7464B4261E3}"/>
                                </a:ext>
                              </a:extLst>
                            </p14:cNvPr>
                            <p14:cNvContentPartPr/>
                            <p14:nvPr/>
                          </p14:nvContentPartPr>
                          <p14:xfrm>
                            <a:off x="13587042" y="8582936"/>
                            <a:ext cx="190800" cy="232200"/>
                          </p14:xfrm>
                        </p:contentPart>
                      </mc:Choice>
                      <mc:Fallback xmlns="">
                        <p:pic>
                          <p:nvPicPr>
                            <p:cNvPr id="273" name="Ink 272">
                              <a:extLst>
                                <a:ext uri="{FF2B5EF4-FFF2-40B4-BE49-F238E27FC236}">
                                  <a16:creationId xmlns:a16="http://schemas.microsoft.com/office/drawing/2014/main" id="{AADD2A4E-AF7B-4C0D-90C2-F7464B4261E3}"/>
                                </a:ext>
                              </a:extLst>
                            </p:cNvPr>
                            <p:cNvPicPr/>
                            <p:nvPr/>
                          </p:nvPicPr>
                          <p:blipFill>
                            <a:blip r:embed="rId13"/>
                            <a:stretch>
                              <a:fillRect/>
                            </a:stretch>
                          </p:blipFill>
                          <p:spPr>
                            <a:xfrm>
                              <a:off x="13565747" y="8561594"/>
                              <a:ext cx="232538" cy="27403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4" name="Ink 273">
                              <a:extLst>
                                <a:ext uri="{FF2B5EF4-FFF2-40B4-BE49-F238E27FC236}">
                                  <a16:creationId xmlns:a16="http://schemas.microsoft.com/office/drawing/2014/main" id="{F4F7D640-C514-40B5-B7DF-13892C9BE233}"/>
                                </a:ext>
                              </a:extLst>
                            </p14:cNvPr>
                            <p14:cNvContentPartPr/>
                            <p14:nvPr/>
                          </p14:nvContentPartPr>
                          <p14:xfrm>
                            <a:off x="12966402" y="8384936"/>
                            <a:ext cx="42840" cy="468360"/>
                          </p14:xfrm>
                        </p:contentPart>
                      </mc:Choice>
                      <mc:Fallback xmlns="">
                        <p:pic>
                          <p:nvPicPr>
                            <p:cNvPr id="274" name="Ink 273">
                              <a:extLst>
                                <a:ext uri="{FF2B5EF4-FFF2-40B4-BE49-F238E27FC236}">
                                  <a16:creationId xmlns:a16="http://schemas.microsoft.com/office/drawing/2014/main" id="{F4F7D640-C514-40B5-B7DF-13892C9BE233}"/>
                                </a:ext>
                              </a:extLst>
                            </p:cNvPr>
                            <p:cNvPicPr/>
                            <p:nvPr/>
                          </p:nvPicPr>
                          <p:blipFill>
                            <a:blip r:embed="rId15"/>
                            <a:stretch>
                              <a:fillRect/>
                            </a:stretch>
                          </p:blipFill>
                          <p:spPr>
                            <a:xfrm>
                              <a:off x="12945402" y="8363569"/>
                              <a:ext cx="84000" cy="510239"/>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5" name="Ink 274">
                              <a:extLst>
                                <a:ext uri="{FF2B5EF4-FFF2-40B4-BE49-F238E27FC236}">
                                  <a16:creationId xmlns:a16="http://schemas.microsoft.com/office/drawing/2014/main" id="{56433B0A-15F8-42DC-8AF9-899E7C1B8D5D}"/>
                                </a:ext>
                              </a:extLst>
                            </p14:cNvPr>
                            <p14:cNvContentPartPr/>
                            <p14:nvPr/>
                          </p14:nvContentPartPr>
                          <p14:xfrm>
                            <a:off x="12952362" y="8331656"/>
                            <a:ext cx="326160" cy="307800"/>
                          </p14:xfrm>
                        </p:contentPart>
                      </mc:Choice>
                      <mc:Fallback xmlns="">
                        <p:pic>
                          <p:nvPicPr>
                            <p:cNvPr id="275" name="Ink 274">
                              <a:extLst>
                                <a:ext uri="{FF2B5EF4-FFF2-40B4-BE49-F238E27FC236}">
                                  <a16:creationId xmlns:a16="http://schemas.microsoft.com/office/drawing/2014/main" id="{56433B0A-15F8-42DC-8AF9-899E7C1B8D5D}"/>
                                </a:ext>
                              </a:extLst>
                            </p:cNvPr>
                            <p:cNvPicPr/>
                            <p:nvPr/>
                          </p:nvPicPr>
                          <p:blipFill>
                            <a:blip r:embed="rId17"/>
                            <a:stretch>
                              <a:fillRect/>
                            </a:stretch>
                          </p:blipFill>
                          <p:spPr>
                            <a:xfrm>
                              <a:off x="12931016" y="8310340"/>
                              <a:ext cx="367997" cy="34957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6" name="Ink 275">
                              <a:extLst>
                                <a:ext uri="{FF2B5EF4-FFF2-40B4-BE49-F238E27FC236}">
                                  <a16:creationId xmlns:a16="http://schemas.microsoft.com/office/drawing/2014/main" id="{214406CD-3EE1-47A7-9ADD-64763F0CEE8F}"/>
                                </a:ext>
                              </a:extLst>
                            </p14:cNvPr>
                            <p14:cNvContentPartPr/>
                            <p14:nvPr/>
                          </p14:nvContentPartPr>
                          <p14:xfrm>
                            <a:off x="13313442" y="8571416"/>
                            <a:ext cx="188280" cy="233640"/>
                          </p14:xfrm>
                        </p:contentPart>
                      </mc:Choice>
                      <mc:Fallback xmlns="">
                        <p:pic>
                          <p:nvPicPr>
                            <p:cNvPr id="276" name="Ink 275">
                              <a:extLst>
                                <a:ext uri="{FF2B5EF4-FFF2-40B4-BE49-F238E27FC236}">
                                  <a16:creationId xmlns:a16="http://schemas.microsoft.com/office/drawing/2014/main" id="{214406CD-3EE1-47A7-9ADD-64763F0CEE8F}"/>
                                </a:ext>
                              </a:extLst>
                            </p:cNvPr>
                            <p:cNvPicPr/>
                            <p:nvPr/>
                          </p:nvPicPr>
                          <p:blipFill>
                            <a:blip r:embed="rId19"/>
                            <a:stretch>
                              <a:fillRect/>
                            </a:stretch>
                          </p:blipFill>
                          <p:spPr>
                            <a:xfrm>
                              <a:off x="13292143" y="8550098"/>
                              <a:ext cx="230025" cy="275422"/>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7" name="Ink 276">
                              <a:extLst>
                                <a:ext uri="{FF2B5EF4-FFF2-40B4-BE49-F238E27FC236}">
                                  <a16:creationId xmlns:a16="http://schemas.microsoft.com/office/drawing/2014/main" id="{D32388D6-6532-4D69-A236-14F51FB76612}"/>
                                </a:ext>
                              </a:extLst>
                            </p14:cNvPr>
                            <p14:cNvContentPartPr/>
                            <p14:nvPr/>
                          </p14:nvContentPartPr>
                          <p14:xfrm>
                            <a:off x="13875762" y="8593376"/>
                            <a:ext cx="111960" cy="214560"/>
                          </p14:xfrm>
                        </p:contentPart>
                      </mc:Choice>
                      <mc:Fallback xmlns="">
                        <p:pic>
                          <p:nvPicPr>
                            <p:cNvPr id="277" name="Ink 276">
                              <a:extLst>
                                <a:ext uri="{FF2B5EF4-FFF2-40B4-BE49-F238E27FC236}">
                                  <a16:creationId xmlns:a16="http://schemas.microsoft.com/office/drawing/2014/main" id="{D32388D6-6532-4D69-A236-14F51FB76612}"/>
                                </a:ext>
                              </a:extLst>
                            </p:cNvPr>
                            <p:cNvPicPr/>
                            <p:nvPr/>
                          </p:nvPicPr>
                          <p:blipFill>
                            <a:blip r:embed="rId21"/>
                            <a:stretch>
                              <a:fillRect/>
                            </a:stretch>
                          </p:blipFill>
                          <p:spPr>
                            <a:xfrm>
                              <a:off x="13854396" y="8572005"/>
                              <a:ext cx="153838" cy="25644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8" name="Ink 277">
                              <a:extLst>
                                <a:ext uri="{FF2B5EF4-FFF2-40B4-BE49-F238E27FC236}">
                                  <a16:creationId xmlns:a16="http://schemas.microsoft.com/office/drawing/2014/main" id="{39C9754A-8D2C-4721-9240-D808B541EABD}"/>
                                </a:ext>
                              </a:extLst>
                            </p14:cNvPr>
                            <p14:cNvContentPartPr/>
                            <p14:nvPr/>
                          </p14:nvContentPartPr>
                          <p14:xfrm>
                            <a:off x="13855602" y="8572856"/>
                            <a:ext cx="180360" cy="224640"/>
                          </p14:xfrm>
                        </p:contentPart>
                      </mc:Choice>
                      <mc:Fallback xmlns="">
                        <p:pic>
                          <p:nvPicPr>
                            <p:cNvPr id="278" name="Ink 277">
                              <a:extLst>
                                <a:ext uri="{FF2B5EF4-FFF2-40B4-BE49-F238E27FC236}">
                                  <a16:creationId xmlns:a16="http://schemas.microsoft.com/office/drawing/2014/main" id="{39C9754A-8D2C-4721-9240-D808B541EABD}"/>
                                </a:ext>
                              </a:extLst>
                            </p:cNvPr>
                            <p:cNvPicPr/>
                            <p:nvPr/>
                          </p:nvPicPr>
                          <p:blipFill>
                            <a:blip r:embed="rId23"/>
                            <a:stretch>
                              <a:fillRect/>
                            </a:stretch>
                          </p:blipFill>
                          <p:spPr>
                            <a:xfrm>
                              <a:off x="13834232" y="8551502"/>
                              <a:ext cx="222245" cy="26649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9" name="Ink 278">
                              <a:extLst>
                                <a:ext uri="{FF2B5EF4-FFF2-40B4-BE49-F238E27FC236}">
                                  <a16:creationId xmlns:a16="http://schemas.microsoft.com/office/drawing/2014/main" id="{589DB775-D76C-4478-AAA9-6A800EB5B775}"/>
                                </a:ext>
                              </a:extLst>
                            </p14:cNvPr>
                            <p14:cNvContentPartPr/>
                            <p14:nvPr/>
                          </p14:nvContentPartPr>
                          <p14:xfrm>
                            <a:off x="14077722" y="8587616"/>
                            <a:ext cx="273240" cy="443520"/>
                          </p14:xfrm>
                        </p:contentPart>
                      </mc:Choice>
                      <mc:Fallback xmlns="">
                        <p:pic>
                          <p:nvPicPr>
                            <p:cNvPr id="279" name="Ink 278">
                              <a:extLst>
                                <a:ext uri="{FF2B5EF4-FFF2-40B4-BE49-F238E27FC236}">
                                  <a16:creationId xmlns:a16="http://schemas.microsoft.com/office/drawing/2014/main" id="{589DB775-D76C-4478-AAA9-6A800EB5B775}"/>
                                </a:ext>
                              </a:extLst>
                            </p:cNvPr>
                            <p:cNvPicPr/>
                            <p:nvPr/>
                          </p:nvPicPr>
                          <p:blipFill>
                            <a:blip r:embed="rId25"/>
                            <a:stretch>
                              <a:fillRect/>
                            </a:stretch>
                          </p:blipFill>
                          <p:spPr>
                            <a:xfrm>
                              <a:off x="14056375" y="8566252"/>
                              <a:ext cx="315080" cy="485394"/>
                            </a:xfrm>
                            <a:prstGeom prst="rect">
                              <a:avLst/>
                            </a:prstGeom>
                          </p:spPr>
                        </p:pic>
                      </mc:Fallback>
                    </mc:AlternateContent>
                  </p:grpSp>
                </p:grpSp>
              </p:grpSp>
              <p:grpSp>
                <p:nvGrpSpPr>
                  <p:cNvPr id="257" name="Group 256">
                    <a:extLst>
                      <a:ext uri="{FF2B5EF4-FFF2-40B4-BE49-F238E27FC236}">
                        <a16:creationId xmlns:a16="http://schemas.microsoft.com/office/drawing/2014/main" id="{3027E011-EE4A-4AFE-9971-BBB250815230}"/>
                      </a:ext>
                    </a:extLst>
                  </p:cNvPr>
                  <p:cNvGrpSpPr/>
                  <p:nvPr/>
                </p:nvGrpSpPr>
                <p:grpSpPr>
                  <a:xfrm>
                    <a:off x="10804776" y="6155311"/>
                    <a:ext cx="987394" cy="803520"/>
                    <a:chOff x="6534577" y="9831903"/>
                    <a:chExt cx="987394" cy="803520"/>
                  </a:xfrm>
                </p:grpSpPr>
                <mc:AlternateContent xmlns:mc="http://schemas.openxmlformats.org/markup-compatibility/2006" xmlns:p14="http://schemas.microsoft.com/office/powerpoint/2010/main">
                  <mc:Choice Requires="p14">
                    <p:contentPart p14:bwMode="auto" r:id="rId54">
                      <p14:nvContentPartPr>
                        <p14:cNvPr id="261" name="Ink 260">
                          <a:extLst>
                            <a:ext uri="{FF2B5EF4-FFF2-40B4-BE49-F238E27FC236}">
                              <a16:creationId xmlns:a16="http://schemas.microsoft.com/office/drawing/2014/main" id="{8263062B-8887-493A-AF8B-B2AAA0F0958E}"/>
                            </a:ext>
                          </a:extLst>
                        </p14:cNvPr>
                        <p14:cNvContentPartPr/>
                        <p14:nvPr/>
                      </p14:nvContentPartPr>
                      <p14:xfrm>
                        <a:off x="6534577" y="9857463"/>
                        <a:ext cx="804240" cy="777960"/>
                      </p14:xfrm>
                    </p:contentPart>
                  </mc:Choice>
                  <mc:Fallback xmlns="">
                    <p:pic>
                      <p:nvPicPr>
                        <p:cNvPr id="261" name="Ink 260">
                          <a:extLst>
                            <a:ext uri="{FF2B5EF4-FFF2-40B4-BE49-F238E27FC236}">
                              <a16:creationId xmlns:a16="http://schemas.microsoft.com/office/drawing/2014/main" id="{8263062B-8887-493A-AF8B-B2AAA0F0958E}"/>
                            </a:ext>
                          </a:extLst>
                        </p:cNvPr>
                        <p:cNvPicPr/>
                        <p:nvPr/>
                      </p:nvPicPr>
                      <p:blipFill>
                        <a:blip r:embed="rId27"/>
                        <a:stretch>
                          <a:fillRect/>
                        </a:stretch>
                      </p:blipFill>
                      <p:spPr>
                        <a:xfrm>
                          <a:off x="6513188" y="9836090"/>
                          <a:ext cx="846163" cy="81985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4" name="Ink 263">
                          <a:extLst>
                            <a:ext uri="{FF2B5EF4-FFF2-40B4-BE49-F238E27FC236}">
                              <a16:creationId xmlns:a16="http://schemas.microsoft.com/office/drawing/2014/main" id="{61649FC8-2B17-44D4-85FF-EAF490DD164F}"/>
                            </a:ext>
                          </a:extLst>
                        </p14:cNvPr>
                        <p14:cNvContentPartPr/>
                        <p14:nvPr/>
                      </p14:nvContentPartPr>
                      <p14:xfrm>
                        <a:off x="7162417" y="9831903"/>
                        <a:ext cx="187200" cy="273600"/>
                      </p14:xfrm>
                    </p:contentPart>
                  </mc:Choice>
                  <mc:Fallback xmlns="">
                    <p:pic>
                      <p:nvPicPr>
                        <p:cNvPr id="264" name="Ink 263">
                          <a:extLst>
                            <a:ext uri="{FF2B5EF4-FFF2-40B4-BE49-F238E27FC236}">
                              <a16:creationId xmlns:a16="http://schemas.microsoft.com/office/drawing/2014/main" id="{61649FC8-2B17-44D4-85FF-EAF490DD164F}"/>
                            </a:ext>
                          </a:extLst>
                        </p:cNvPr>
                        <p:cNvPicPr/>
                        <p:nvPr/>
                      </p:nvPicPr>
                      <p:blipFill>
                        <a:blip r:embed="rId29"/>
                        <a:stretch>
                          <a:fillRect/>
                        </a:stretch>
                      </p:blipFill>
                      <p:spPr>
                        <a:xfrm>
                          <a:off x="7141047" y="9810528"/>
                          <a:ext cx="229085" cy="31549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5" name="Ink 264">
                          <a:extLst>
                            <a:ext uri="{FF2B5EF4-FFF2-40B4-BE49-F238E27FC236}">
                              <a16:creationId xmlns:a16="http://schemas.microsoft.com/office/drawing/2014/main" id="{F3D49718-D15B-4767-B2AF-2F32BC21A81C}"/>
                            </a:ext>
                          </a:extLst>
                        </p14:cNvPr>
                        <p14:cNvContentPartPr/>
                        <p14:nvPr/>
                      </p14:nvContentPartPr>
                      <p14:xfrm>
                        <a:off x="7339451" y="9844060"/>
                        <a:ext cx="182520" cy="291960"/>
                      </p14:xfrm>
                    </p:contentPart>
                  </mc:Choice>
                  <mc:Fallback xmlns="">
                    <p:pic>
                      <p:nvPicPr>
                        <p:cNvPr id="265" name="Ink 264">
                          <a:extLst>
                            <a:ext uri="{FF2B5EF4-FFF2-40B4-BE49-F238E27FC236}">
                              <a16:creationId xmlns:a16="http://schemas.microsoft.com/office/drawing/2014/main" id="{F3D49718-D15B-4767-B2AF-2F32BC21A81C}"/>
                            </a:ext>
                          </a:extLst>
                        </p:cNvPr>
                        <p:cNvPicPr/>
                        <p:nvPr/>
                      </p:nvPicPr>
                      <p:blipFill>
                        <a:blip r:embed="rId31"/>
                        <a:stretch>
                          <a:fillRect/>
                        </a:stretch>
                      </p:blipFill>
                      <p:spPr>
                        <a:xfrm>
                          <a:off x="7318129" y="9822718"/>
                          <a:ext cx="224312" cy="333791"/>
                        </a:xfrm>
                        <a:prstGeom prst="rect">
                          <a:avLst/>
                        </a:prstGeom>
                      </p:spPr>
                    </p:pic>
                  </mc:Fallback>
                </mc:AlternateContent>
              </p:grpSp>
            </p:grpSp>
            <p:pic>
              <p:nvPicPr>
                <p:cNvPr id="338" name="Picture 337" descr="Icon&#10;&#10;Description automatically generated">
                  <a:extLst>
                    <a:ext uri="{FF2B5EF4-FFF2-40B4-BE49-F238E27FC236}">
                      <a16:creationId xmlns:a16="http://schemas.microsoft.com/office/drawing/2014/main" id="{B7369354-76A8-4F4D-A351-6309C4978BB6}"/>
                    </a:ext>
                  </a:extLst>
                </p:cNvPr>
                <p:cNvPicPr>
                  <a:picLocks noChangeAspect="1"/>
                </p:cNvPicPr>
                <p:nvPr/>
              </p:nvPicPr>
              <p:blipFill>
                <a:blip r:embed="rId57"/>
                <a:stretch>
                  <a:fillRect/>
                </a:stretch>
              </p:blipFill>
              <p:spPr>
                <a:xfrm>
                  <a:off x="8406027" y="4471597"/>
                  <a:ext cx="1040988" cy="1040988"/>
                </a:xfrm>
                <a:prstGeom prst="rect">
                  <a:avLst/>
                </a:prstGeom>
              </p:spPr>
            </p:pic>
          </p:grpSp>
          <p:grpSp>
            <p:nvGrpSpPr>
              <p:cNvPr id="14" name="Group 13">
                <a:extLst>
                  <a:ext uri="{FF2B5EF4-FFF2-40B4-BE49-F238E27FC236}">
                    <a16:creationId xmlns:a16="http://schemas.microsoft.com/office/drawing/2014/main" id="{8E28D388-C368-4790-B354-AB9808C92D4A}"/>
                  </a:ext>
                </a:extLst>
              </p:cNvPr>
              <p:cNvGrpSpPr/>
              <p:nvPr/>
            </p:nvGrpSpPr>
            <p:grpSpPr>
              <a:xfrm>
                <a:off x="11223940" y="6766941"/>
                <a:ext cx="1729659" cy="1439191"/>
                <a:chOff x="8233592" y="8833136"/>
                <a:chExt cx="2476759" cy="2060828"/>
              </a:xfrm>
            </p:grpSpPr>
            <p:grpSp>
              <p:nvGrpSpPr>
                <p:cNvPr id="304" name="Group 303">
                  <a:extLst>
                    <a:ext uri="{FF2B5EF4-FFF2-40B4-BE49-F238E27FC236}">
                      <a16:creationId xmlns:a16="http://schemas.microsoft.com/office/drawing/2014/main" id="{8C505021-D5EA-442F-9788-106FD80DD3C2}"/>
                    </a:ext>
                  </a:extLst>
                </p:cNvPr>
                <p:cNvGrpSpPr/>
                <p:nvPr/>
              </p:nvGrpSpPr>
              <p:grpSpPr>
                <a:xfrm>
                  <a:off x="8233592" y="8833136"/>
                  <a:ext cx="2476759" cy="2060828"/>
                  <a:chOff x="8272073" y="4164778"/>
                  <a:chExt cx="4112292" cy="3421700"/>
                </a:xfrm>
              </p:grpSpPr>
              <p:grpSp>
                <p:nvGrpSpPr>
                  <p:cNvPr id="305" name="Group 304">
                    <a:extLst>
                      <a:ext uri="{FF2B5EF4-FFF2-40B4-BE49-F238E27FC236}">
                        <a16:creationId xmlns:a16="http://schemas.microsoft.com/office/drawing/2014/main" id="{779E0D64-AB4B-43C8-B712-011651BAF3A5}"/>
                      </a:ext>
                    </a:extLst>
                  </p:cNvPr>
                  <p:cNvGrpSpPr/>
                  <p:nvPr/>
                </p:nvGrpSpPr>
                <p:grpSpPr>
                  <a:xfrm>
                    <a:off x="8272073" y="4164778"/>
                    <a:ext cx="4112292" cy="3421700"/>
                    <a:chOff x="5988415" y="8440893"/>
                    <a:chExt cx="4112292" cy="3421700"/>
                  </a:xfrm>
                </p:grpSpPr>
                <p:sp>
                  <p:nvSpPr>
                    <p:cNvPr id="316" name="Rectangle 315">
                      <a:extLst>
                        <a:ext uri="{FF2B5EF4-FFF2-40B4-BE49-F238E27FC236}">
                          <a16:creationId xmlns:a16="http://schemas.microsoft.com/office/drawing/2014/main" id="{572FA903-0FBA-4294-BC0C-EE1EDA9FC341}"/>
                        </a:ext>
                      </a:extLst>
                    </p:cNvPr>
                    <p:cNvSpPr/>
                    <p:nvPr/>
                  </p:nvSpPr>
                  <p:spPr>
                    <a:xfrm>
                      <a:off x="5988415" y="8440893"/>
                      <a:ext cx="4112292" cy="342170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318" name="Picture 317">
                      <a:extLst>
                        <a:ext uri="{FF2B5EF4-FFF2-40B4-BE49-F238E27FC236}">
                          <a16:creationId xmlns:a16="http://schemas.microsoft.com/office/drawing/2014/main" id="{9C5EB0F2-DFB6-49E5-9785-45E21718C9C5}"/>
                        </a:ext>
                      </a:extLst>
                    </p:cNvPr>
                    <p:cNvPicPr>
                      <a:picLocks noChangeAspect="1"/>
                    </p:cNvPicPr>
                    <p:nvPr/>
                  </p:nvPicPr>
                  <p:blipFill>
                    <a:blip r:embed="rId6"/>
                    <a:stretch>
                      <a:fillRect/>
                    </a:stretch>
                  </p:blipFill>
                  <p:spPr>
                    <a:xfrm>
                      <a:off x="6069081" y="8501591"/>
                      <a:ext cx="990721" cy="871356"/>
                    </a:xfrm>
                    <a:prstGeom prst="rect">
                      <a:avLst/>
                    </a:prstGeom>
                  </p:spPr>
                </p:pic>
                <p:grpSp>
                  <p:nvGrpSpPr>
                    <p:cNvPr id="319" name="Group 318">
                      <a:extLst>
                        <a:ext uri="{FF2B5EF4-FFF2-40B4-BE49-F238E27FC236}">
                          <a16:creationId xmlns:a16="http://schemas.microsoft.com/office/drawing/2014/main" id="{12766766-9E3C-4536-A69E-945049E32F58}"/>
                        </a:ext>
                      </a:extLst>
                    </p:cNvPr>
                    <p:cNvGrpSpPr/>
                    <p:nvPr/>
                  </p:nvGrpSpPr>
                  <p:grpSpPr>
                    <a:xfrm>
                      <a:off x="8134439" y="8451902"/>
                      <a:ext cx="1944000" cy="1678320"/>
                      <a:chOff x="6278038" y="8023999"/>
                      <a:chExt cx="1944000" cy="1678320"/>
                    </a:xfrm>
                  </p:grpSpPr>
                  <p:grpSp>
                    <p:nvGrpSpPr>
                      <p:cNvPr id="320" name="Group 319">
                        <a:extLst>
                          <a:ext uri="{FF2B5EF4-FFF2-40B4-BE49-F238E27FC236}">
                            <a16:creationId xmlns:a16="http://schemas.microsoft.com/office/drawing/2014/main" id="{C1290FC0-C847-4957-9969-9869AD09FFC4}"/>
                          </a:ext>
                        </a:extLst>
                      </p:cNvPr>
                      <p:cNvGrpSpPr/>
                      <p:nvPr/>
                    </p:nvGrpSpPr>
                    <p:grpSpPr>
                      <a:xfrm>
                        <a:off x="6278038" y="8023999"/>
                        <a:ext cx="1944000" cy="1678320"/>
                        <a:chOff x="6278038" y="8023999"/>
                        <a:chExt cx="1944000" cy="1678320"/>
                      </a:xfrm>
                    </p:grpSpPr>
                    <mc:AlternateContent xmlns:mc="http://schemas.openxmlformats.org/markup-compatibility/2006" xmlns:p14="http://schemas.microsoft.com/office/powerpoint/2010/main">
                      <mc:Choice Requires="p14">
                        <p:contentPart p14:bwMode="auto" r:id="rId58">
                          <p14:nvContentPartPr>
                            <p14:cNvPr id="331" name="Ink 330">
                              <a:extLst>
                                <a:ext uri="{FF2B5EF4-FFF2-40B4-BE49-F238E27FC236}">
                                  <a16:creationId xmlns:a16="http://schemas.microsoft.com/office/drawing/2014/main" id="{93725034-BD25-4994-BBFF-0E05DA281189}"/>
                                </a:ext>
                              </a:extLst>
                            </p14:cNvPr>
                            <p14:cNvContentPartPr/>
                            <p14:nvPr/>
                          </p14:nvContentPartPr>
                          <p14:xfrm>
                            <a:off x="6278038" y="8023999"/>
                            <a:ext cx="38880" cy="1625760"/>
                          </p14:xfrm>
                        </p:contentPart>
                      </mc:Choice>
                      <mc:Fallback xmlns="">
                        <p:pic>
                          <p:nvPicPr>
                            <p:cNvPr id="331" name="Ink 330">
                              <a:extLst>
                                <a:ext uri="{FF2B5EF4-FFF2-40B4-BE49-F238E27FC236}">
                                  <a16:creationId xmlns:a16="http://schemas.microsoft.com/office/drawing/2014/main" id="{93725034-BD25-4994-BBFF-0E05DA281189}"/>
                                </a:ext>
                              </a:extLst>
                            </p:cNvPr>
                            <p:cNvPicPr/>
                            <p:nvPr/>
                          </p:nvPicPr>
                          <p:blipFill>
                            <a:blip r:embed="rId8"/>
                            <a:stretch>
                              <a:fillRect/>
                            </a:stretch>
                          </p:blipFill>
                          <p:spPr>
                            <a:xfrm>
                              <a:off x="6256908" y="8002607"/>
                              <a:ext cx="80296" cy="166768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2" name="Ink 331">
                              <a:extLst>
                                <a:ext uri="{FF2B5EF4-FFF2-40B4-BE49-F238E27FC236}">
                                  <a16:creationId xmlns:a16="http://schemas.microsoft.com/office/drawing/2014/main" id="{844F651D-1938-491D-BBB8-4E555E6247EB}"/>
                                </a:ext>
                              </a:extLst>
                            </p14:cNvPr>
                            <p14:cNvContentPartPr/>
                            <p14:nvPr/>
                          </p14:nvContentPartPr>
                          <p14:xfrm>
                            <a:off x="6319078" y="9649399"/>
                            <a:ext cx="1902960" cy="52920"/>
                          </p14:xfrm>
                        </p:contentPart>
                      </mc:Choice>
                      <mc:Fallback xmlns="">
                        <p:pic>
                          <p:nvPicPr>
                            <p:cNvPr id="332" name="Ink 331">
                              <a:extLst>
                                <a:ext uri="{FF2B5EF4-FFF2-40B4-BE49-F238E27FC236}">
                                  <a16:creationId xmlns:a16="http://schemas.microsoft.com/office/drawing/2014/main" id="{844F651D-1938-491D-BBB8-4E555E6247EB}"/>
                                </a:ext>
                              </a:extLst>
                            </p:cNvPr>
                            <p:cNvPicPr/>
                            <p:nvPr/>
                          </p:nvPicPr>
                          <p:blipFill>
                            <a:blip r:embed="rId10"/>
                            <a:stretch>
                              <a:fillRect/>
                            </a:stretch>
                          </p:blipFill>
                          <p:spPr>
                            <a:xfrm>
                              <a:off x="6297687" y="9628060"/>
                              <a:ext cx="1944887" cy="94744"/>
                            </a:xfrm>
                            <a:prstGeom prst="rect">
                              <a:avLst/>
                            </a:prstGeom>
                          </p:spPr>
                        </p:pic>
                      </mc:Fallback>
                    </mc:AlternateContent>
                  </p:grpSp>
                  <p:pic>
                    <p:nvPicPr>
                      <p:cNvPr id="321" name="Picture 320">
                        <a:extLst>
                          <a:ext uri="{FF2B5EF4-FFF2-40B4-BE49-F238E27FC236}">
                            <a16:creationId xmlns:a16="http://schemas.microsoft.com/office/drawing/2014/main" id="{89409E34-9BB1-4136-88A7-CA1344022D19}"/>
                          </a:ext>
                        </a:extLst>
                      </p:cNvPr>
                      <p:cNvPicPr>
                        <a:picLocks noChangeAspect="1"/>
                      </p:cNvPicPr>
                      <p:nvPr/>
                    </p:nvPicPr>
                    <p:blipFill>
                      <a:blip r:embed="rId11"/>
                      <a:stretch>
                        <a:fillRect/>
                      </a:stretch>
                    </p:blipFill>
                    <p:spPr>
                      <a:xfrm>
                        <a:off x="6715394" y="8836879"/>
                        <a:ext cx="1005927" cy="737680"/>
                      </a:xfrm>
                      <a:prstGeom prst="rect">
                        <a:avLst/>
                      </a:prstGeom>
                    </p:spPr>
                  </p:pic>
                  <p:grpSp>
                    <p:nvGrpSpPr>
                      <p:cNvPr id="323" name="Group 322">
                        <a:extLst>
                          <a:ext uri="{FF2B5EF4-FFF2-40B4-BE49-F238E27FC236}">
                            <a16:creationId xmlns:a16="http://schemas.microsoft.com/office/drawing/2014/main" id="{AF81D162-ED1A-400F-9AA9-8D8CB978BD3E}"/>
                          </a:ext>
                        </a:extLst>
                      </p:cNvPr>
                      <p:cNvGrpSpPr/>
                      <p:nvPr/>
                    </p:nvGrpSpPr>
                    <p:grpSpPr>
                      <a:xfrm>
                        <a:off x="6551476" y="8172161"/>
                        <a:ext cx="1398600" cy="699480"/>
                        <a:chOff x="12952362" y="8331656"/>
                        <a:chExt cx="1398600" cy="699480"/>
                      </a:xfrm>
                    </p:grpSpPr>
                    <mc:AlternateContent xmlns:mc="http://schemas.openxmlformats.org/markup-compatibility/2006" xmlns:p14="http://schemas.microsoft.com/office/powerpoint/2010/main">
                      <mc:Choice Requires="p14">
                        <p:contentPart p14:bwMode="auto" r:id="rId60">
                          <p14:nvContentPartPr>
                            <p14:cNvPr id="324" name="Ink 323">
                              <a:extLst>
                                <a:ext uri="{FF2B5EF4-FFF2-40B4-BE49-F238E27FC236}">
                                  <a16:creationId xmlns:a16="http://schemas.microsoft.com/office/drawing/2014/main" id="{AA7D8D41-A421-49BE-95A2-A8A837976A11}"/>
                                </a:ext>
                              </a:extLst>
                            </p14:cNvPr>
                            <p14:cNvContentPartPr/>
                            <p14:nvPr/>
                          </p14:nvContentPartPr>
                          <p14:xfrm>
                            <a:off x="13587042" y="8582936"/>
                            <a:ext cx="190800" cy="232200"/>
                          </p14:xfrm>
                        </p:contentPart>
                      </mc:Choice>
                      <mc:Fallback xmlns="">
                        <p:pic>
                          <p:nvPicPr>
                            <p:cNvPr id="324" name="Ink 323">
                              <a:extLst>
                                <a:ext uri="{FF2B5EF4-FFF2-40B4-BE49-F238E27FC236}">
                                  <a16:creationId xmlns:a16="http://schemas.microsoft.com/office/drawing/2014/main" id="{AA7D8D41-A421-49BE-95A2-A8A837976A11}"/>
                                </a:ext>
                              </a:extLst>
                            </p:cNvPr>
                            <p:cNvPicPr/>
                            <p:nvPr/>
                          </p:nvPicPr>
                          <p:blipFill>
                            <a:blip r:embed="rId13"/>
                            <a:stretch>
                              <a:fillRect/>
                            </a:stretch>
                          </p:blipFill>
                          <p:spPr>
                            <a:xfrm>
                              <a:off x="13565747" y="8561594"/>
                              <a:ext cx="232538" cy="27403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5" name="Ink 324">
                              <a:extLst>
                                <a:ext uri="{FF2B5EF4-FFF2-40B4-BE49-F238E27FC236}">
                                  <a16:creationId xmlns:a16="http://schemas.microsoft.com/office/drawing/2014/main" id="{33BC2A3D-5786-482C-890A-137B3CF72C95}"/>
                                </a:ext>
                              </a:extLst>
                            </p14:cNvPr>
                            <p14:cNvContentPartPr/>
                            <p14:nvPr/>
                          </p14:nvContentPartPr>
                          <p14:xfrm>
                            <a:off x="12966402" y="8384936"/>
                            <a:ext cx="42840" cy="468360"/>
                          </p14:xfrm>
                        </p:contentPart>
                      </mc:Choice>
                      <mc:Fallback xmlns="">
                        <p:pic>
                          <p:nvPicPr>
                            <p:cNvPr id="325" name="Ink 324">
                              <a:extLst>
                                <a:ext uri="{FF2B5EF4-FFF2-40B4-BE49-F238E27FC236}">
                                  <a16:creationId xmlns:a16="http://schemas.microsoft.com/office/drawing/2014/main" id="{33BC2A3D-5786-482C-890A-137B3CF72C95}"/>
                                </a:ext>
                              </a:extLst>
                            </p:cNvPr>
                            <p:cNvPicPr/>
                            <p:nvPr/>
                          </p:nvPicPr>
                          <p:blipFill>
                            <a:blip r:embed="rId15"/>
                            <a:stretch>
                              <a:fillRect/>
                            </a:stretch>
                          </p:blipFill>
                          <p:spPr>
                            <a:xfrm>
                              <a:off x="12945402" y="8363569"/>
                              <a:ext cx="84000" cy="51023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6" name="Ink 325">
                              <a:extLst>
                                <a:ext uri="{FF2B5EF4-FFF2-40B4-BE49-F238E27FC236}">
                                  <a16:creationId xmlns:a16="http://schemas.microsoft.com/office/drawing/2014/main" id="{1660B880-C18A-4E91-A04D-932694DD0086}"/>
                                </a:ext>
                              </a:extLst>
                            </p14:cNvPr>
                            <p14:cNvContentPartPr/>
                            <p14:nvPr/>
                          </p14:nvContentPartPr>
                          <p14:xfrm>
                            <a:off x="12952362" y="8331656"/>
                            <a:ext cx="326160" cy="307800"/>
                          </p14:xfrm>
                        </p:contentPart>
                      </mc:Choice>
                      <mc:Fallback xmlns="">
                        <p:pic>
                          <p:nvPicPr>
                            <p:cNvPr id="326" name="Ink 325">
                              <a:extLst>
                                <a:ext uri="{FF2B5EF4-FFF2-40B4-BE49-F238E27FC236}">
                                  <a16:creationId xmlns:a16="http://schemas.microsoft.com/office/drawing/2014/main" id="{1660B880-C18A-4E91-A04D-932694DD0086}"/>
                                </a:ext>
                              </a:extLst>
                            </p:cNvPr>
                            <p:cNvPicPr/>
                            <p:nvPr/>
                          </p:nvPicPr>
                          <p:blipFill>
                            <a:blip r:embed="rId17"/>
                            <a:stretch>
                              <a:fillRect/>
                            </a:stretch>
                          </p:blipFill>
                          <p:spPr>
                            <a:xfrm>
                              <a:off x="12931016" y="8310340"/>
                              <a:ext cx="367997" cy="349579"/>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27" name="Ink 326">
                              <a:extLst>
                                <a:ext uri="{FF2B5EF4-FFF2-40B4-BE49-F238E27FC236}">
                                  <a16:creationId xmlns:a16="http://schemas.microsoft.com/office/drawing/2014/main" id="{3670DA5A-21F0-4ED8-BD75-19FE61959970}"/>
                                </a:ext>
                              </a:extLst>
                            </p14:cNvPr>
                            <p14:cNvContentPartPr/>
                            <p14:nvPr/>
                          </p14:nvContentPartPr>
                          <p14:xfrm>
                            <a:off x="13313442" y="8571416"/>
                            <a:ext cx="188280" cy="233640"/>
                          </p14:xfrm>
                        </p:contentPart>
                      </mc:Choice>
                      <mc:Fallback xmlns="">
                        <p:pic>
                          <p:nvPicPr>
                            <p:cNvPr id="327" name="Ink 326">
                              <a:extLst>
                                <a:ext uri="{FF2B5EF4-FFF2-40B4-BE49-F238E27FC236}">
                                  <a16:creationId xmlns:a16="http://schemas.microsoft.com/office/drawing/2014/main" id="{3670DA5A-21F0-4ED8-BD75-19FE61959970}"/>
                                </a:ext>
                              </a:extLst>
                            </p:cNvPr>
                            <p:cNvPicPr/>
                            <p:nvPr/>
                          </p:nvPicPr>
                          <p:blipFill>
                            <a:blip r:embed="rId19"/>
                            <a:stretch>
                              <a:fillRect/>
                            </a:stretch>
                          </p:blipFill>
                          <p:spPr>
                            <a:xfrm>
                              <a:off x="13292143" y="8550098"/>
                              <a:ext cx="230025" cy="27542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28" name="Ink 327">
                              <a:extLst>
                                <a:ext uri="{FF2B5EF4-FFF2-40B4-BE49-F238E27FC236}">
                                  <a16:creationId xmlns:a16="http://schemas.microsoft.com/office/drawing/2014/main" id="{C00D13E5-1FDF-48B7-AAA9-EBF45297E6FF}"/>
                                </a:ext>
                              </a:extLst>
                            </p14:cNvPr>
                            <p14:cNvContentPartPr/>
                            <p14:nvPr/>
                          </p14:nvContentPartPr>
                          <p14:xfrm>
                            <a:off x="13875762" y="8593376"/>
                            <a:ext cx="111960" cy="214560"/>
                          </p14:xfrm>
                        </p:contentPart>
                      </mc:Choice>
                      <mc:Fallback xmlns="">
                        <p:pic>
                          <p:nvPicPr>
                            <p:cNvPr id="328" name="Ink 327">
                              <a:extLst>
                                <a:ext uri="{FF2B5EF4-FFF2-40B4-BE49-F238E27FC236}">
                                  <a16:creationId xmlns:a16="http://schemas.microsoft.com/office/drawing/2014/main" id="{C00D13E5-1FDF-48B7-AAA9-EBF45297E6FF}"/>
                                </a:ext>
                              </a:extLst>
                            </p:cNvPr>
                            <p:cNvPicPr/>
                            <p:nvPr/>
                          </p:nvPicPr>
                          <p:blipFill>
                            <a:blip r:embed="rId21"/>
                            <a:stretch>
                              <a:fillRect/>
                            </a:stretch>
                          </p:blipFill>
                          <p:spPr>
                            <a:xfrm>
                              <a:off x="13854396" y="8572005"/>
                              <a:ext cx="153838" cy="256446"/>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29" name="Ink 328">
                              <a:extLst>
                                <a:ext uri="{FF2B5EF4-FFF2-40B4-BE49-F238E27FC236}">
                                  <a16:creationId xmlns:a16="http://schemas.microsoft.com/office/drawing/2014/main" id="{0180253D-4502-46AF-946E-9A101DF5259E}"/>
                                </a:ext>
                              </a:extLst>
                            </p14:cNvPr>
                            <p14:cNvContentPartPr/>
                            <p14:nvPr/>
                          </p14:nvContentPartPr>
                          <p14:xfrm>
                            <a:off x="13855602" y="8572856"/>
                            <a:ext cx="180360" cy="224640"/>
                          </p14:xfrm>
                        </p:contentPart>
                      </mc:Choice>
                      <mc:Fallback xmlns="">
                        <p:pic>
                          <p:nvPicPr>
                            <p:cNvPr id="329" name="Ink 328">
                              <a:extLst>
                                <a:ext uri="{FF2B5EF4-FFF2-40B4-BE49-F238E27FC236}">
                                  <a16:creationId xmlns:a16="http://schemas.microsoft.com/office/drawing/2014/main" id="{0180253D-4502-46AF-946E-9A101DF5259E}"/>
                                </a:ext>
                              </a:extLst>
                            </p:cNvPr>
                            <p:cNvPicPr/>
                            <p:nvPr/>
                          </p:nvPicPr>
                          <p:blipFill>
                            <a:blip r:embed="rId23"/>
                            <a:stretch>
                              <a:fillRect/>
                            </a:stretch>
                          </p:blipFill>
                          <p:spPr>
                            <a:xfrm>
                              <a:off x="13834232" y="8551502"/>
                              <a:ext cx="222245" cy="26649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30" name="Ink 329">
                              <a:extLst>
                                <a:ext uri="{FF2B5EF4-FFF2-40B4-BE49-F238E27FC236}">
                                  <a16:creationId xmlns:a16="http://schemas.microsoft.com/office/drawing/2014/main" id="{ADB0610D-0AAE-432A-A350-56C4FF6034B1}"/>
                                </a:ext>
                              </a:extLst>
                            </p14:cNvPr>
                            <p14:cNvContentPartPr/>
                            <p14:nvPr/>
                          </p14:nvContentPartPr>
                          <p14:xfrm>
                            <a:off x="14077722" y="8587616"/>
                            <a:ext cx="273240" cy="443520"/>
                          </p14:xfrm>
                        </p:contentPart>
                      </mc:Choice>
                      <mc:Fallback xmlns="">
                        <p:pic>
                          <p:nvPicPr>
                            <p:cNvPr id="330" name="Ink 329">
                              <a:extLst>
                                <a:ext uri="{FF2B5EF4-FFF2-40B4-BE49-F238E27FC236}">
                                  <a16:creationId xmlns:a16="http://schemas.microsoft.com/office/drawing/2014/main" id="{ADB0610D-0AAE-432A-A350-56C4FF6034B1}"/>
                                </a:ext>
                              </a:extLst>
                            </p:cNvPr>
                            <p:cNvPicPr/>
                            <p:nvPr/>
                          </p:nvPicPr>
                          <p:blipFill>
                            <a:blip r:embed="rId25"/>
                            <a:stretch>
                              <a:fillRect/>
                            </a:stretch>
                          </p:blipFill>
                          <p:spPr>
                            <a:xfrm>
                              <a:off x="14056375" y="8566252"/>
                              <a:ext cx="315080" cy="485394"/>
                            </a:xfrm>
                            <a:prstGeom prst="rect">
                              <a:avLst/>
                            </a:prstGeom>
                          </p:spPr>
                        </p:pic>
                      </mc:Fallback>
                    </mc:AlternateContent>
                  </p:grpSp>
                </p:grpSp>
              </p:grpSp>
              <p:grpSp>
                <p:nvGrpSpPr>
                  <p:cNvPr id="306" name="Group 305">
                    <a:extLst>
                      <a:ext uri="{FF2B5EF4-FFF2-40B4-BE49-F238E27FC236}">
                        <a16:creationId xmlns:a16="http://schemas.microsoft.com/office/drawing/2014/main" id="{52A9151E-C554-4A35-9141-BF51E4C07D8D}"/>
                      </a:ext>
                    </a:extLst>
                  </p:cNvPr>
                  <p:cNvGrpSpPr/>
                  <p:nvPr/>
                </p:nvGrpSpPr>
                <p:grpSpPr>
                  <a:xfrm>
                    <a:off x="10804776" y="6155311"/>
                    <a:ext cx="987394" cy="803520"/>
                    <a:chOff x="6534577" y="9831903"/>
                    <a:chExt cx="987394" cy="803520"/>
                  </a:xfrm>
                </p:grpSpPr>
                <mc:AlternateContent xmlns:mc="http://schemas.openxmlformats.org/markup-compatibility/2006" xmlns:p14="http://schemas.microsoft.com/office/powerpoint/2010/main">
                  <mc:Choice Requires="p14">
                    <p:contentPart p14:bwMode="auto" r:id="rId67">
                      <p14:nvContentPartPr>
                        <p14:cNvPr id="307" name="Ink 306">
                          <a:extLst>
                            <a:ext uri="{FF2B5EF4-FFF2-40B4-BE49-F238E27FC236}">
                              <a16:creationId xmlns:a16="http://schemas.microsoft.com/office/drawing/2014/main" id="{21E77E1C-FF07-408F-BB28-52FBD251B337}"/>
                            </a:ext>
                          </a:extLst>
                        </p14:cNvPr>
                        <p14:cNvContentPartPr/>
                        <p14:nvPr/>
                      </p14:nvContentPartPr>
                      <p14:xfrm>
                        <a:off x="6534577" y="9857463"/>
                        <a:ext cx="804240" cy="777960"/>
                      </p14:xfrm>
                    </p:contentPart>
                  </mc:Choice>
                  <mc:Fallback xmlns="">
                    <p:pic>
                      <p:nvPicPr>
                        <p:cNvPr id="307" name="Ink 306">
                          <a:extLst>
                            <a:ext uri="{FF2B5EF4-FFF2-40B4-BE49-F238E27FC236}">
                              <a16:creationId xmlns:a16="http://schemas.microsoft.com/office/drawing/2014/main" id="{21E77E1C-FF07-408F-BB28-52FBD251B337}"/>
                            </a:ext>
                          </a:extLst>
                        </p:cNvPr>
                        <p:cNvPicPr/>
                        <p:nvPr/>
                      </p:nvPicPr>
                      <p:blipFill>
                        <a:blip r:embed="rId27"/>
                        <a:stretch>
                          <a:fillRect/>
                        </a:stretch>
                      </p:blipFill>
                      <p:spPr>
                        <a:xfrm>
                          <a:off x="6513188" y="9836090"/>
                          <a:ext cx="846163" cy="81985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4" name="Ink 313">
                          <a:extLst>
                            <a:ext uri="{FF2B5EF4-FFF2-40B4-BE49-F238E27FC236}">
                              <a16:creationId xmlns:a16="http://schemas.microsoft.com/office/drawing/2014/main" id="{821821DD-6410-43FB-8887-FB682827C647}"/>
                            </a:ext>
                          </a:extLst>
                        </p14:cNvPr>
                        <p14:cNvContentPartPr/>
                        <p14:nvPr/>
                      </p14:nvContentPartPr>
                      <p14:xfrm>
                        <a:off x="7162417" y="9831903"/>
                        <a:ext cx="187200" cy="273600"/>
                      </p14:xfrm>
                    </p:contentPart>
                  </mc:Choice>
                  <mc:Fallback xmlns="">
                    <p:pic>
                      <p:nvPicPr>
                        <p:cNvPr id="314" name="Ink 313">
                          <a:extLst>
                            <a:ext uri="{FF2B5EF4-FFF2-40B4-BE49-F238E27FC236}">
                              <a16:creationId xmlns:a16="http://schemas.microsoft.com/office/drawing/2014/main" id="{821821DD-6410-43FB-8887-FB682827C647}"/>
                            </a:ext>
                          </a:extLst>
                        </p:cNvPr>
                        <p:cNvPicPr/>
                        <p:nvPr/>
                      </p:nvPicPr>
                      <p:blipFill>
                        <a:blip r:embed="rId29"/>
                        <a:stretch>
                          <a:fillRect/>
                        </a:stretch>
                      </p:blipFill>
                      <p:spPr>
                        <a:xfrm>
                          <a:off x="7141047" y="9810528"/>
                          <a:ext cx="229085" cy="31549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15" name="Ink 314">
                          <a:extLst>
                            <a:ext uri="{FF2B5EF4-FFF2-40B4-BE49-F238E27FC236}">
                              <a16:creationId xmlns:a16="http://schemas.microsoft.com/office/drawing/2014/main" id="{39670B38-74AA-4062-82CA-A55856C375D7}"/>
                            </a:ext>
                          </a:extLst>
                        </p14:cNvPr>
                        <p14:cNvContentPartPr/>
                        <p14:nvPr/>
                      </p14:nvContentPartPr>
                      <p14:xfrm>
                        <a:off x="7339451" y="9844060"/>
                        <a:ext cx="182520" cy="291960"/>
                      </p14:xfrm>
                    </p:contentPart>
                  </mc:Choice>
                  <mc:Fallback xmlns="">
                    <p:pic>
                      <p:nvPicPr>
                        <p:cNvPr id="315" name="Ink 314">
                          <a:extLst>
                            <a:ext uri="{FF2B5EF4-FFF2-40B4-BE49-F238E27FC236}">
                              <a16:creationId xmlns:a16="http://schemas.microsoft.com/office/drawing/2014/main" id="{39670B38-74AA-4062-82CA-A55856C375D7}"/>
                            </a:ext>
                          </a:extLst>
                        </p:cNvPr>
                        <p:cNvPicPr/>
                        <p:nvPr/>
                      </p:nvPicPr>
                      <p:blipFill>
                        <a:blip r:embed="rId31"/>
                        <a:stretch>
                          <a:fillRect/>
                        </a:stretch>
                      </p:blipFill>
                      <p:spPr>
                        <a:xfrm>
                          <a:off x="7318129" y="9822718"/>
                          <a:ext cx="224312" cy="333791"/>
                        </a:xfrm>
                        <a:prstGeom prst="rect">
                          <a:avLst/>
                        </a:prstGeom>
                      </p:spPr>
                    </p:pic>
                  </mc:Fallback>
                </mc:AlternateContent>
              </p:grpSp>
            </p:grpSp>
            <p:pic>
              <p:nvPicPr>
                <p:cNvPr id="339" name="Picture 338">
                  <a:extLst>
                    <a:ext uri="{FF2B5EF4-FFF2-40B4-BE49-F238E27FC236}">
                      <a16:creationId xmlns:a16="http://schemas.microsoft.com/office/drawing/2014/main" id="{B7ED3589-1905-4F39-B730-CF48A6634D1C}"/>
                    </a:ext>
                  </a:extLst>
                </p:cNvPr>
                <p:cNvPicPr>
                  <a:picLocks noChangeAspect="1"/>
                </p:cNvPicPr>
                <p:nvPr/>
              </p:nvPicPr>
              <p:blipFill>
                <a:blip r:embed="rId70"/>
                <a:stretch>
                  <a:fillRect/>
                </a:stretch>
              </p:blipFill>
              <p:spPr>
                <a:xfrm>
                  <a:off x="8419738" y="9778997"/>
                  <a:ext cx="1040988" cy="1040988"/>
                </a:xfrm>
                <a:prstGeom prst="rect">
                  <a:avLst/>
                </a:prstGeom>
              </p:spPr>
            </p:pic>
          </p:grpSp>
        </p:grpSp>
        <p:grpSp>
          <p:nvGrpSpPr>
            <p:cNvPr id="493" name="Group 492">
              <a:extLst>
                <a:ext uri="{FF2B5EF4-FFF2-40B4-BE49-F238E27FC236}">
                  <a16:creationId xmlns:a16="http://schemas.microsoft.com/office/drawing/2014/main" id="{B3484191-B452-4195-A7F0-F753560A1AB6}"/>
                </a:ext>
              </a:extLst>
            </p:cNvPr>
            <p:cNvGrpSpPr/>
            <p:nvPr/>
          </p:nvGrpSpPr>
          <p:grpSpPr>
            <a:xfrm>
              <a:off x="2783178" y="1665073"/>
              <a:ext cx="1665521" cy="1228147"/>
              <a:chOff x="1116547" y="2847023"/>
              <a:chExt cx="3905640" cy="2880000"/>
            </a:xfrm>
          </p:grpSpPr>
          <mc:AlternateContent xmlns:mc="http://schemas.openxmlformats.org/markup-compatibility/2006" xmlns:p14="http://schemas.microsoft.com/office/powerpoint/2010/main">
            <mc:Choice Requires="p14">
              <p:contentPart p14:bwMode="auto" r:id="rId71">
                <p14:nvContentPartPr>
                  <p14:cNvPr id="494" name="Ink 493">
                    <a:extLst>
                      <a:ext uri="{FF2B5EF4-FFF2-40B4-BE49-F238E27FC236}">
                        <a16:creationId xmlns:a16="http://schemas.microsoft.com/office/drawing/2014/main" id="{8F14377E-2CCD-4105-968A-443D3AF79857}"/>
                      </a:ext>
                    </a:extLst>
                  </p14:cNvPr>
                  <p14:cNvContentPartPr/>
                  <p14:nvPr/>
                </p14:nvContentPartPr>
                <p14:xfrm>
                  <a:off x="1116547" y="2847023"/>
                  <a:ext cx="3905640" cy="2880000"/>
                </p14:xfrm>
              </p:contentPart>
            </mc:Choice>
            <mc:Fallback xmlns="">
              <p:pic>
                <p:nvPicPr>
                  <p:cNvPr id="494" name="Ink 493">
                    <a:extLst>
                      <a:ext uri="{FF2B5EF4-FFF2-40B4-BE49-F238E27FC236}">
                        <a16:creationId xmlns:a16="http://schemas.microsoft.com/office/drawing/2014/main" id="{8F14377E-2CCD-4105-968A-443D3AF79857}"/>
                      </a:ext>
                    </a:extLst>
                  </p:cNvPr>
                  <p:cNvPicPr/>
                  <p:nvPr/>
                </p:nvPicPr>
                <p:blipFill>
                  <a:blip r:embed="rId72"/>
                  <a:stretch>
                    <a:fillRect/>
                  </a:stretch>
                </p:blipFill>
                <p:spPr>
                  <a:xfrm>
                    <a:off x="1095445" y="2825921"/>
                    <a:ext cx="3947001" cy="2921360"/>
                  </a:xfrm>
                  <a:prstGeom prst="rect">
                    <a:avLst/>
                  </a:prstGeom>
                </p:spPr>
              </p:pic>
            </mc:Fallback>
          </mc:AlternateContent>
          <p:pic>
            <p:nvPicPr>
              <p:cNvPr id="496" name="Picture 495">
                <a:extLst>
                  <a:ext uri="{FF2B5EF4-FFF2-40B4-BE49-F238E27FC236}">
                    <a16:creationId xmlns:a16="http://schemas.microsoft.com/office/drawing/2014/main" id="{7240FD6B-9364-42A1-8A47-26EC88D5ECBB}"/>
                  </a:ext>
                </a:extLst>
              </p:cNvPr>
              <p:cNvPicPr>
                <a:picLocks noChangeAspect="1"/>
              </p:cNvPicPr>
              <p:nvPr/>
            </p:nvPicPr>
            <p:blipFill>
              <a:blip r:embed="rId73"/>
              <a:stretch>
                <a:fillRect/>
              </a:stretch>
            </p:blipFill>
            <p:spPr>
              <a:xfrm>
                <a:off x="2017340" y="3777263"/>
                <a:ext cx="1877731" cy="1133954"/>
              </a:xfrm>
              <a:prstGeom prst="rect">
                <a:avLst/>
              </a:prstGeom>
            </p:spPr>
          </p:pic>
        </p:grpSp>
        <p:grpSp>
          <p:nvGrpSpPr>
            <p:cNvPr id="497" name="Group 496">
              <a:extLst>
                <a:ext uri="{FF2B5EF4-FFF2-40B4-BE49-F238E27FC236}">
                  <a16:creationId xmlns:a16="http://schemas.microsoft.com/office/drawing/2014/main" id="{F4CD8753-8E07-45CB-9CF3-0E96177937B2}"/>
                </a:ext>
              </a:extLst>
            </p:cNvPr>
            <p:cNvGrpSpPr/>
            <p:nvPr/>
          </p:nvGrpSpPr>
          <p:grpSpPr>
            <a:xfrm>
              <a:off x="4564787" y="1627848"/>
              <a:ext cx="1665521" cy="1228147"/>
              <a:chOff x="5479263" y="2651003"/>
              <a:chExt cx="3905640" cy="2880000"/>
            </a:xfrm>
          </p:grpSpPr>
          <mc:AlternateContent xmlns:mc="http://schemas.openxmlformats.org/markup-compatibility/2006" xmlns:p14="http://schemas.microsoft.com/office/powerpoint/2010/main">
            <mc:Choice Requires="p14">
              <p:contentPart p14:bwMode="auto" r:id="rId74">
                <p14:nvContentPartPr>
                  <p14:cNvPr id="499" name="Ink 498">
                    <a:extLst>
                      <a:ext uri="{FF2B5EF4-FFF2-40B4-BE49-F238E27FC236}">
                        <a16:creationId xmlns:a16="http://schemas.microsoft.com/office/drawing/2014/main" id="{D44FBBB4-5B2F-4B2A-BD8B-E814B76EC324}"/>
                      </a:ext>
                    </a:extLst>
                  </p14:cNvPr>
                  <p14:cNvContentPartPr/>
                  <p14:nvPr/>
                </p14:nvContentPartPr>
                <p14:xfrm>
                  <a:off x="5479263" y="2651003"/>
                  <a:ext cx="3905640" cy="2880000"/>
                </p14:xfrm>
              </p:contentPart>
            </mc:Choice>
            <mc:Fallback xmlns="">
              <p:pic>
                <p:nvPicPr>
                  <p:cNvPr id="499" name="Ink 498">
                    <a:extLst>
                      <a:ext uri="{FF2B5EF4-FFF2-40B4-BE49-F238E27FC236}">
                        <a16:creationId xmlns:a16="http://schemas.microsoft.com/office/drawing/2014/main" id="{D44FBBB4-5B2F-4B2A-BD8B-E814B76EC324}"/>
                      </a:ext>
                    </a:extLst>
                  </p:cNvPr>
                  <p:cNvPicPr/>
                  <p:nvPr/>
                </p:nvPicPr>
                <p:blipFill>
                  <a:blip r:embed="rId72"/>
                  <a:stretch>
                    <a:fillRect/>
                  </a:stretch>
                </p:blipFill>
                <p:spPr>
                  <a:xfrm>
                    <a:off x="5458161" y="2629901"/>
                    <a:ext cx="3947001" cy="2921360"/>
                  </a:xfrm>
                  <a:prstGeom prst="rect">
                    <a:avLst/>
                  </a:prstGeom>
                </p:spPr>
              </p:pic>
            </mc:Fallback>
          </mc:AlternateContent>
          <p:pic>
            <p:nvPicPr>
              <p:cNvPr id="500" name="Picture 499">
                <a:extLst>
                  <a:ext uri="{FF2B5EF4-FFF2-40B4-BE49-F238E27FC236}">
                    <a16:creationId xmlns:a16="http://schemas.microsoft.com/office/drawing/2014/main" id="{AEA3F942-5332-4FD3-8B36-ED554C228208}"/>
                  </a:ext>
                </a:extLst>
              </p:cNvPr>
              <p:cNvPicPr>
                <a:picLocks noChangeAspect="1"/>
              </p:cNvPicPr>
              <p:nvPr/>
            </p:nvPicPr>
            <p:blipFill>
              <a:blip r:embed="rId75"/>
              <a:stretch>
                <a:fillRect/>
              </a:stretch>
            </p:blipFill>
            <p:spPr>
              <a:xfrm>
                <a:off x="6615422" y="3347464"/>
                <a:ext cx="1548518" cy="1292464"/>
              </a:xfrm>
              <a:prstGeom prst="rect">
                <a:avLst/>
              </a:prstGeom>
            </p:spPr>
          </p:pic>
        </p:grpSp>
        <p:grpSp>
          <p:nvGrpSpPr>
            <p:cNvPr id="502" name="Group 501">
              <a:extLst>
                <a:ext uri="{FF2B5EF4-FFF2-40B4-BE49-F238E27FC236}">
                  <a16:creationId xmlns:a16="http://schemas.microsoft.com/office/drawing/2014/main" id="{2C07688D-DBEB-4DC0-8C21-DF90305C8837}"/>
                </a:ext>
              </a:extLst>
            </p:cNvPr>
            <p:cNvGrpSpPr/>
            <p:nvPr/>
          </p:nvGrpSpPr>
          <p:grpSpPr>
            <a:xfrm>
              <a:off x="6462484" y="1668462"/>
              <a:ext cx="1665521" cy="1228147"/>
              <a:chOff x="10577992" y="2905404"/>
              <a:chExt cx="3905640" cy="2880000"/>
            </a:xfrm>
          </p:grpSpPr>
          <mc:AlternateContent xmlns:mc="http://schemas.openxmlformats.org/markup-compatibility/2006" xmlns:p14="http://schemas.microsoft.com/office/powerpoint/2010/main">
            <mc:Choice Requires="p14">
              <p:contentPart p14:bwMode="auto" r:id="rId76">
                <p14:nvContentPartPr>
                  <p14:cNvPr id="503" name="Ink 502">
                    <a:extLst>
                      <a:ext uri="{FF2B5EF4-FFF2-40B4-BE49-F238E27FC236}">
                        <a16:creationId xmlns:a16="http://schemas.microsoft.com/office/drawing/2014/main" id="{F5DEE72C-D1BC-44E6-8ABB-680F1538F4DE}"/>
                      </a:ext>
                    </a:extLst>
                  </p14:cNvPr>
                  <p14:cNvContentPartPr/>
                  <p14:nvPr/>
                </p14:nvContentPartPr>
                <p14:xfrm>
                  <a:off x="10577992" y="2905404"/>
                  <a:ext cx="3905640" cy="2880000"/>
                </p14:xfrm>
              </p:contentPart>
            </mc:Choice>
            <mc:Fallback xmlns="">
              <p:pic>
                <p:nvPicPr>
                  <p:cNvPr id="503" name="Ink 502">
                    <a:extLst>
                      <a:ext uri="{FF2B5EF4-FFF2-40B4-BE49-F238E27FC236}">
                        <a16:creationId xmlns:a16="http://schemas.microsoft.com/office/drawing/2014/main" id="{F5DEE72C-D1BC-44E6-8ABB-680F1538F4DE}"/>
                      </a:ext>
                    </a:extLst>
                  </p:cNvPr>
                  <p:cNvPicPr/>
                  <p:nvPr/>
                </p:nvPicPr>
                <p:blipFill>
                  <a:blip r:embed="rId72"/>
                  <a:stretch>
                    <a:fillRect/>
                  </a:stretch>
                </p:blipFill>
                <p:spPr>
                  <a:xfrm>
                    <a:off x="10556890" y="2884302"/>
                    <a:ext cx="3947001" cy="2921360"/>
                  </a:xfrm>
                  <a:prstGeom prst="rect">
                    <a:avLst/>
                  </a:prstGeom>
                </p:spPr>
              </p:pic>
            </mc:Fallback>
          </mc:AlternateContent>
          <p:pic>
            <p:nvPicPr>
              <p:cNvPr id="504" name="Picture 503">
                <a:extLst>
                  <a:ext uri="{FF2B5EF4-FFF2-40B4-BE49-F238E27FC236}">
                    <a16:creationId xmlns:a16="http://schemas.microsoft.com/office/drawing/2014/main" id="{1F8AB8E2-229F-4F56-A8E1-7AAC6F67B47D}"/>
                  </a:ext>
                </a:extLst>
              </p:cNvPr>
              <p:cNvPicPr>
                <a:picLocks noChangeAspect="1"/>
              </p:cNvPicPr>
              <p:nvPr/>
            </p:nvPicPr>
            <p:blipFill>
              <a:blip r:embed="rId77"/>
              <a:stretch>
                <a:fillRect/>
              </a:stretch>
            </p:blipFill>
            <p:spPr>
              <a:xfrm>
                <a:off x="11875231" y="3849990"/>
                <a:ext cx="1127858" cy="920576"/>
              </a:xfrm>
              <a:prstGeom prst="rect">
                <a:avLst/>
              </a:prstGeom>
            </p:spPr>
          </p:pic>
        </p:grpSp>
        <mc:AlternateContent xmlns:mc="http://schemas.openxmlformats.org/markup-compatibility/2006" xmlns:p14="http://schemas.microsoft.com/office/powerpoint/2010/main">
          <mc:Choice Requires="p14">
            <p:contentPart p14:bwMode="auto" r:id="rId78">
              <p14:nvContentPartPr>
                <p14:cNvPr id="219" name="Ink 218">
                  <a:extLst>
                    <a:ext uri="{FF2B5EF4-FFF2-40B4-BE49-F238E27FC236}">
                      <a16:creationId xmlns:a16="http://schemas.microsoft.com/office/drawing/2014/main" id="{FB9B08C9-1D3E-4A9D-B192-6369FADD7C81}"/>
                    </a:ext>
                  </a:extLst>
                </p14:cNvPr>
                <p14:cNvContentPartPr/>
                <p14:nvPr/>
              </p14:nvContentPartPr>
              <p14:xfrm>
                <a:off x="3444707" y="3174347"/>
                <a:ext cx="23400" cy="324720"/>
              </p14:xfrm>
            </p:contentPart>
          </mc:Choice>
          <mc:Fallback xmlns="">
            <p:pic>
              <p:nvPicPr>
                <p:cNvPr id="219" name="Ink 218">
                  <a:extLst>
                    <a:ext uri="{FF2B5EF4-FFF2-40B4-BE49-F238E27FC236}">
                      <a16:creationId xmlns:a16="http://schemas.microsoft.com/office/drawing/2014/main" id="{FB9B08C9-1D3E-4A9D-B192-6369FADD7C81}"/>
                    </a:ext>
                  </a:extLst>
                </p:cNvPr>
                <p:cNvPicPr/>
                <p:nvPr/>
              </p:nvPicPr>
              <p:blipFill>
                <a:blip r:embed="rId79"/>
                <a:stretch>
                  <a:fillRect/>
                </a:stretch>
              </p:blipFill>
              <p:spPr>
                <a:xfrm>
                  <a:off x="3435707" y="3165347"/>
                  <a:ext cx="410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2" name="Ink 231">
                  <a:extLst>
                    <a:ext uri="{FF2B5EF4-FFF2-40B4-BE49-F238E27FC236}">
                      <a16:creationId xmlns:a16="http://schemas.microsoft.com/office/drawing/2014/main" id="{241F864F-0515-4DE6-9461-83E93988C5C4}"/>
                    </a:ext>
                  </a:extLst>
                </p14:cNvPr>
                <p14:cNvContentPartPr/>
                <p14:nvPr/>
              </p14:nvContentPartPr>
              <p14:xfrm>
                <a:off x="3425627" y="3194507"/>
                <a:ext cx="223200" cy="353160"/>
              </p14:xfrm>
            </p:contentPart>
          </mc:Choice>
          <mc:Fallback xmlns="">
            <p:pic>
              <p:nvPicPr>
                <p:cNvPr id="232" name="Ink 231">
                  <a:extLst>
                    <a:ext uri="{FF2B5EF4-FFF2-40B4-BE49-F238E27FC236}">
                      <a16:creationId xmlns:a16="http://schemas.microsoft.com/office/drawing/2014/main" id="{241F864F-0515-4DE6-9461-83E93988C5C4}"/>
                    </a:ext>
                  </a:extLst>
                </p:cNvPr>
                <p:cNvPicPr/>
                <p:nvPr/>
              </p:nvPicPr>
              <p:blipFill>
                <a:blip r:embed="rId81"/>
                <a:stretch>
                  <a:fillRect/>
                </a:stretch>
              </p:blipFill>
              <p:spPr>
                <a:xfrm>
                  <a:off x="3416627" y="3185507"/>
                  <a:ext cx="240840" cy="370800"/>
                </a:xfrm>
                <a:prstGeom prst="rect">
                  <a:avLst/>
                </a:prstGeom>
              </p:spPr>
            </p:pic>
          </mc:Fallback>
        </mc:AlternateContent>
        <p:grpSp>
          <p:nvGrpSpPr>
            <p:cNvPr id="246" name="Group 245">
              <a:extLst>
                <a:ext uri="{FF2B5EF4-FFF2-40B4-BE49-F238E27FC236}">
                  <a16:creationId xmlns:a16="http://schemas.microsoft.com/office/drawing/2014/main" id="{AEAD8521-4733-4802-8B88-08B7446710CF}"/>
                </a:ext>
              </a:extLst>
            </p:cNvPr>
            <p:cNvGrpSpPr/>
            <p:nvPr/>
          </p:nvGrpSpPr>
          <p:grpSpPr>
            <a:xfrm>
              <a:off x="3701027" y="3195587"/>
              <a:ext cx="514440" cy="352080"/>
              <a:chOff x="3701027" y="3195587"/>
              <a:chExt cx="514440" cy="352080"/>
            </a:xfrm>
          </p:grpSpPr>
          <mc:AlternateContent xmlns:mc="http://schemas.openxmlformats.org/markup-compatibility/2006" xmlns:p14="http://schemas.microsoft.com/office/powerpoint/2010/main">
            <mc:Choice Requires="p14">
              <p:contentPart p14:bwMode="auto" r:id="rId82">
                <p14:nvContentPartPr>
                  <p14:cNvPr id="235" name="Ink 234">
                    <a:extLst>
                      <a:ext uri="{FF2B5EF4-FFF2-40B4-BE49-F238E27FC236}">
                        <a16:creationId xmlns:a16="http://schemas.microsoft.com/office/drawing/2014/main" id="{7B6669BD-10CC-4E50-BCF0-CC47545B319F}"/>
                      </a:ext>
                    </a:extLst>
                  </p14:cNvPr>
                  <p14:cNvContentPartPr/>
                  <p14:nvPr/>
                </p14:nvContentPartPr>
                <p14:xfrm>
                  <a:off x="3701027" y="3195587"/>
                  <a:ext cx="205920" cy="331920"/>
                </p14:xfrm>
              </p:contentPart>
            </mc:Choice>
            <mc:Fallback xmlns="">
              <p:pic>
                <p:nvPicPr>
                  <p:cNvPr id="235" name="Ink 234">
                    <a:extLst>
                      <a:ext uri="{FF2B5EF4-FFF2-40B4-BE49-F238E27FC236}">
                        <a16:creationId xmlns:a16="http://schemas.microsoft.com/office/drawing/2014/main" id="{7B6669BD-10CC-4E50-BCF0-CC47545B319F}"/>
                      </a:ext>
                    </a:extLst>
                  </p:cNvPr>
                  <p:cNvPicPr/>
                  <p:nvPr/>
                </p:nvPicPr>
                <p:blipFill>
                  <a:blip r:embed="rId83"/>
                  <a:stretch>
                    <a:fillRect/>
                  </a:stretch>
                </p:blipFill>
                <p:spPr>
                  <a:xfrm>
                    <a:off x="3692027" y="3186587"/>
                    <a:ext cx="22356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1" name="Ink 240">
                    <a:extLst>
                      <a:ext uri="{FF2B5EF4-FFF2-40B4-BE49-F238E27FC236}">
                        <a16:creationId xmlns:a16="http://schemas.microsoft.com/office/drawing/2014/main" id="{7C3C93F8-2885-4087-9658-85378D318C3C}"/>
                      </a:ext>
                    </a:extLst>
                  </p14:cNvPr>
                  <p14:cNvContentPartPr/>
                  <p14:nvPr/>
                </p14:nvContentPartPr>
                <p14:xfrm>
                  <a:off x="3977867" y="3222947"/>
                  <a:ext cx="96840" cy="297720"/>
                </p14:xfrm>
              </p:contentPart>
            </mc:Choice>
            <mc:Fallback xmlns="">
              <p:pic>
                <p:nvPicPr>
                  <p:cNvPr id="241" name="Ink 240">
                    <a:extLst>
                      <a:ext uri="{FF2B5EF4-FFF2-40B4-BE49-F238E27FC236}">
                        <a16:creationId xmlns:a16="http://schemas.microsoft.com/office/drawing/2014/main" id="{7C3C93F8-2885-4087-9658-85378D318C3C}"/>
                      </a:ext>
                    </a:extLst>
                  </p:cNvPr>
                  <p:cNvPicPr/>
                  <p:nvPr/>
                </p:nvPicPr>
                <p:blipFill>
                  <a:blip r:embed="rId85"/>
                  <a:stretch>
                    <a:fillRect/>
                  </a:stretch>
                </p:blipFill>
                <p:spPr>
                  <a:xfrm>
                    <a:off x="3968867" y="3213958"/>
                    <a:ext cx="114480" cy="31533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45" name="Ink 244">
                    <a:extLst>
                      <a:ext uri="{FF2B5EF4-FFF2-40B4-BE49-F238E27FC236}">
                        <a16:creationId xmlns:a16="http://schemas.microsoft.com/office/drawing/2014/main" id="{93E66CE3-CB02-4E13-8A69-1889C04D69DA}"/>
                      </a:ext>
                    </a:extLst>
                  </p14:cNvPr>
                  <p14:cNvContentPartPr/>
                  <p14:nvPr/>
                </p14:nvContentPartPr>
                <p14:xfrm>
                  <a:off x="3969587" y="3515267"/>
                  <a:ext cx="245880" cy="32400"/>
                </p14:xfrm>
              </p:contentPart>
            </mc:Choice>
            <mc:Fallback xmlns="">
              <p:pic>
                <p:nvPicPr>
                  <p:cNvPr id="245" name="Ink 244">
                    <a:extLst>
                      <a:ext uri="{FF2B5EF4-FFF2-40B4-BE49-F238E27FC236}">
                        <a16:creationId xmlns:a16="http://schemas.microsoft.com/office/drawing/2014/main" id="{93E66CE3-CB02-4E13-8A69-1889C04D69DA}"/>
                      </a:ext>
                    </a:extLst>
                  </p:cNvPr>
                  <p:cNvPicPr/>
                  <p:nvPr/>
                </p:nvPicPr>
                <p:blipFill>
                  <a:blip r:embed="rId87"/>
                  <a:stretch>
                    <a:fillRect/>
                  </a:stretch>
                </p:blipFill>
                <p:spPr>
                  <a:xfrm>
                    <a:off x="3960587" y="3506267"/>
                    <a:ext cx="263520" cy="50040"/>
                  </a:xfrm>
                  <a:prstGeom prst="rect">
                    <a:avLst/>
                  </a:prstGeom>
                </p:spPr>
              </p:pic>
            </mc:Fallback>
          </mc:AlternateContent>
        </p:grpSp>
      </p:grpSp>
      <p:grpSp>
        <p:nvGrpSpPr>
          <p:cNvPr id="58" name="Group 57">
            <a:extLst>
              <a:ext uri="{FF2B5EF4-FFF2-40B4-BE49-F238E27FC236}">
                <a16:creationId xmlns:a16="http://schemas.microsoft.com/office/drawing/2014/main" id="{7F91ED4A-270D-4BC9-A59C-D66DFE8C09D0}"/>
              </a:ext>
            </a:extLst>
          </p:cNvPr>
          <p:cNvGrpSpPr/>
          <p:nvPr/>
        </p:nvGrpSpPr>
        <p:grpSpPr>
          <a:xfrm>
            <a:off x="14891080" y="1789532"/>
            <a:ext cx="5344827" cy="11062562"/>
            <a:chOff x="14891080" y="1789532"/>
            <a:chExt cx="5344827" cy="11062562"/>
          </a:xfrm>
        </p:grpSpPr>
        <p:grpSp>
          <p:nvGrpSpPr>
            <p:cNvPr id="55" name="Group 54">
              <a:extLst>
                <a:ext uri="{FF2B5EF4-FFF2-40B4-BE49-F238E27FC236}">
                  <a16:creationId xmlns:a16="http://schemas.microsoft.com/office/drawing/2014/main" id="{96B6AF4B-6DD4-45CA-890C-4E07816C2C8F}"/>
                </a:ext>
              </a:extLst>
            </p:cNvPr>
            <p:cNvGrpSpPr/>
            <p:nvPr/>
          </p:nvGrpSpPr>
          <p:grpSpPr>
            <a:xfrm>
              <a:off x="15382741" y="3210297"/>
              <a:ext cx="4407764" cy="9641797"/>
              <a:chOff x="12020944" y="3243943"/>
              <a:chExt cx="4407764" cy="9641797"/>
            </a:xfrm>
          </p:grpSpPr>
          <p:sp>
            <p:nvSpPr>
              <p:cNvPr id="340" name="Rectangle 339">
                <a:extLst>
                  <a:ext uri="{FF2B5EF4-FFF2-40B4-BE49-F238E27FC236}">
                    <a16:creationId xmlns:a16="http://schemas.microsoft.com/office/drawing/2014/main" id="{E2BA1A69-65A0-4013-8439-D0DDD29993DB}"/>
                  </a:ext>
                </a:extLst>
              </p:cNvPr>
              <p:cNvSpPr/>
              <p:nvPr/>
            </p:nvSpPr>
            <p:spPr>
              <a:xfrm>
                <a:off x="12020944" y="3243943"/>
                <a:ext cx="4407764" cy="9641797"/>
              </a:xfrm>
              <a:prstGeom prst="rect">
                <a:avLst/>
              </a:prstGeom>
              <a:solidFill>
                <a:srgbClr val="FFFFFF">
                  <a:alpha val="5000"/>
                </a:srgb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nvGrpSpPr>
              <p:cNvPr id="371" name="Group 370">
                <a:extLst>
                  <a:ext uri="{FF2B5EF4-FFF2-40B4-BE49-F238E27FC236}">
                    <a16:creationId xmlns:a16="http://schemas.microsoft.com/office/drawing/2014/main" id="{CFAD6037-8C41-4CC1-9CDD-CCD16557DE7D}"/>
                  </a:ext>
                </a:extLst>
              </p:cNvPr>
              <p:cNvGrpSpPr/>
              <p:nvPr/>
            </p:nvGrpSpPr>
            <p:grpSpPr>
              <a:xfrm>
                <a:off x="13194804" y="10964304"/>
                <a:ext cx="2504916" cy="1761239"/>
                <a:chOff x="5859815" y="2809006"/>
                <a:chExt cx="2504916" cy="1761239"/>
              </a:xfrm>
            </p:grpSpPr>
            <p:pic>
              <p:nvPicPr>
                <p:cNvPr id="372" name="Picture 371">
                  <a:extLst>
                    <a:ext uri="{FF2B5EF4-FFF2-40B4-BE49-F238E27FC236}">
                      <a16:creationId xmlns:a16="http://schemas.microsoft.com/office/drawing/2014/main" id="{92CA212E-0AE9-4CBA-8303-7924084FE872}"/>
                    </a:ext>
                  </a:extLst>
                </p:cNvPr>
                <p:cNvPicPr>
                  <a:picLocks noChangeAspect="1"/>
                </p:cNvPicPr>
                <p:nvPr/>
              </p:nvPicPr>
              <p:blipFill>
                <a:blip r:embed="rId3"/>
                <a:stretch>
                  <a:fillRect/>
                </a:stretch>
              </p:blipFill>
              <p:spPr>
                <a:xfrm>
                  <a:off x="7694966" y="3931713"/>
                  <a:ext cx="669765" cy="638532"/>
                </a:xfrm>
                <a:prstGeom prst="rect">
                  <a:avLst/>
                </a:prstGeom>
              </p:spPr>
            </p:pic>
            <p:pic>
              <p:nvPicPr>
                <p:cNvPr id="373" name="Picture 372">
                  <a:extLst>
                    <a:ext uri="{FF2B5EF4-FFF2-40B4-BE49-F238E27FC236}">
                      <a16:creationId xmlns:a16="http://schemas.microsoft.com/office/drawing/2014/main" id="{CE6AACA2-C149-4E35-B809-563C3E29DD2C}"/>
                    </a:ext>
                  </a:extLst>
                </p:cNvPr>
                <p:cNvPicPr>
                  <a:picLocks noChangeAspect="1"/>
                </p:cNvPicPr>
                <p:nvPr/>
              </p:nvPicPr>
              <p:blipFill>
                <a:blip r:embed="rId3"/>
                <a:stretch>
                  <a:fillRect/>
                </a:stretch>
              </p:blipFill>
              <p:spPr>
                <a:xfrm>
                  <a:off x="5859815" y="3875462"/>
                  <a:ext cx="708479" cy="675441"/>
                </a:xfrm>
                <a:prstGeom prst="rect">
                  <a:avLst/>
                </a:prstGeom>
              </p:spPr>
            </p:pic>
            <p:pic>
              <p:nvPicPr>
                <p:cNvPr id="374" name="Picture 373">
                  <a:extLst>
                    <a:ext uri="{FF2B5EF4-FFF2-40B4-BE49-F238E27FC236}">
                      <a16:creationId xmlns:a16="http://schemas.microsoft.com/office/drawing/2014/main" id="{DFAD7AE3-A1CA-48AC-8A54-602974C2F0FF}"/>
                    </a:ext>
                  </a:extLst>
                </p:cNvPr>
                <p:cNvPicPr>
                  <a:picLocks noChangeAspect="1"/>
                </p:cNvPicPr>
                <p:nvPr/>
              </p:nvPicPr>
              <p:blipFill>
                <a:blip r:embed="rId4"/>
                <a:stretch>
                  <a:fillRect/>
                </a:stretch>
              </p:blipFill>
              <p:spPr>
                <a:xfrm>
                  <a:off x="6417664" y="2809006"/>
                  <a:ext cx="1335140" cy="1652159"/>
                </a:xfrm>
                <a:prstGeom prst="rect">
                  <a:avLst/>
                </a:prstGeom>
              </p:spPr>
            </p:pic>
          </p:grpSp>
          <p:grpSp>
            <p:nvGrpSpPr>
              <p:cNvPr id="363" name="Group 362">
                <a:extLst>
                  <a:ext uri="{FF2B5EF4-FFF2-40B4-BE49-F238E27FC236}">
                    <a16:creationId xmlns:a16="http://schemas.microsoft.com/office/drawing/2014/main" id="{61E68996-259E-4865-A1E2-7F0FC542431F}"/>
                  </a:ext>
                </a:extLst>
              </p:cNvPr>
              <p:cNvGrpSpPr/>
              <p:nvPr/>
            </p:nvGrpSpPr>
            <p:grpSpPr>
              <a:xfrm>
                <a:off x="13440435" y="5376226"/>
                <a:ext cx="1729659" cy="1450865"/>
                <a:chOff x="6883336" y="3556622"/>
                <a:chExt cx="1729659" cy="1450865"/>
              </a:xfrm>
            </p:grpSpPr>
            <p:grpSp>
              <p:nvGrpSpPr>
                <p:cNvPr id="364" name="Group 363">
                  <a:extLst>
                    <a:ext uri="{FF2B5EF4-FFF2-40B4-BE49-F238E27FC236}">
                      <a16:creationId xmlns:a16="http://schemas.microsoft.com/office/drawing/2014/main" id="{F9F39125-3838-4A52-9536-5345B8385E74}"/>
                    </a:ext>
                  </a:extLst>
                </p:cNvPr>
                <p:cNvGrpSpPr/>
                <p:nvPr/>
              </p:nvGrpSpPr>
              <p:grpSpPr>
                <a:xfrm>
                  <a:off x="6883336" y="3556622"/>
                  <a:ext cx="1729659" cy="1450865"/>
                  <a:chOff x="15234807" y="8653344"/>
                  <a:chExt cx="4066079" cy="3410690"/>
                </a:xfrm>
              </p:grpSpPr>
              <p:sp>
                <p:nvSpPr>
                  <p:cNvPr id="380" name="Rectangle 379">
                    <a:extLst>
                      <a:ext uri="{FF2B5EF4-FFF2-40B4-BE49-F238E27FC236}">
                        <a16:creationId xmlns:a16="http://schemas.microsoft.com/office/drawing/2014/main" id="{E2AA0924-EF92-4414-88D4-F9FC8C6058AB}"/>
                      </a:ext>
                    </a:extLst>
                  </p:cNvPr>
                  <p:cNvSpPr/>
                  <p:nvPr/>
                </p:nvSpPr>
                <p:spPr>
                  <a:xfrm>
                    <a:off x="15235977" y="8653344"/>
                    <a:ext cx="4064909" cy="341069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396" name="Picture 395" descr="Icon&#10;&#10;Description automatically generated">
                    <a:extLst>
                      <a:ext uri="{FF2B5EF4-FFF2-40B4-BE49-F238E27FC236}">
                        <a16:creationId xmlns:a16="http://schemas.microsoft.com/office/drawing/2014/main" id="{00FFA9B5-BABF-40AD-B116-5CE123470721}"/>
                      </a:ext>
                    </a:extLst>
                  </p:cNvPr>
                  <p:cNvPicPr>
                    <a:picLocks noChangeAspect="1"/>
                  </p:cNvPicPr>
                  <p:nvPr/>
                </p:nvPicPr>
                <p:blipFill>
                  <a:blip r:embed="rId44"/>
                  <a:stretch>
                    <a:fillRect/>
                  </a:stretch>
                </p:blipFill>
                <p:spPr>
                  <a:xfrm>
                    <a:off x="17414688" y="10286654"/>
                    <a:ext cx="1747629" cy="1747629"/>
                  </a:xfrm>
                  <a:prstGeom prst="rect">
                    <a:avLst/>
                  </a:prstGeom>
                </p:spPr>
              </p:pic>
              <p:pic>
                <p:nvPicPr>
                  <p:cNvPr id="397" name="Picture 396">
                    <a:extLst>
                      <a:ext uri="{FF2B5EF4-FFF2-40B4-BE49-F238E27FC236}">
                        <a16:creationId xmlns:a16="http://schemas.microsoft.com/office/drawing/2014/main" id="{7C51039F-9572-40A8-8072-CFFB55F0335A}"/>
                      </a:ext>
                    </a:extLst>
                  </p:cNvPr>
                  <p:cNvPicPr>
                    <a:picLocks noChangeAspect="1"/>
                  </p:cNvPicPr>
                  <p:nvPr/>
                </p:nvPicPr>
                <p:blipFill>
                  <a:blip r:embed="rId6"/>
                  <a:stretch>
                    <a:fillRect/>
                  </a:stretch>
                </p:blipFill>
                <p:spPr>
                  <a:xfrm>
                    <a:off x="18227277" y="8780178"/>
                    <a:ext cx="990721" cy="871356"/>
                  </a:xfrm>
                  <a:prstGeom prst="rect">
                    <a:avLst/>
                  </a:prstGeom>
                </p:spPr>
              </p:pic>
              <p:grpSp>
                <p:nvGrpSpPr>
                  <p:cNvPr id="398" name="Group 397">
                    <a:extLst>
                      <a:ext uri="{FF2B5EF4-FFF2-40B4-BE49-F238E27FC236}">
                        <a16:creationId xmlns:a16="http://schemas.microsoft.com/office/drawing/2014/main" id="{80A5392E-9E1D-410B-A333-96E9E839AAAD}"/>
                      </a:ext>
                    </a:extLst>
                  </p:cNvPr>
                  <p:cNvGrpSpPr/>
                  <p:nvPr/>
                </p:nvGrpSpPr>
                <p:grpSpPr>
                  <a:xfrm>
                    <a:off x="15234807" y="8661254"/>
                    <a:ext cx="2041312" cy="1678320"/>
                    <a:chOff x="12500153" y="7683574"/>
                    <a:chExt cx="2041312" cy="1678320"/>
                  </a:xfrm>
                </p:grpSpPr>
                <p:grpSp>
                  <p:nvGrpSpPr>
                    <p:cNvPr id="399" name="Group 398">
                      <a:extLst>
                        <a:ext uri="{FF2B5EF4-FFF2-40B4-BE49-F238E27FC236}">
                          <a16:creationId xmlns:a16="http://schemas.microsoft.com/office/drawing/2014/main" id="{4E3D10A2-9C3D-45ED-82DF-82EFEF4379CE}"/>
                        </a:ext>
                      </a:extLst>
                    </p:cNvPr>
                    <p:cNvGrpSpPr/>
                    <p:nvPr/>
                  </p:nvGrpSpPr>
                  <p:grpSpPr>
                    <a:xfrm>
                      <a:off x="12500153" y="7683574"/>
                      <a:ext cx="2041312" cy="1678320"/>
                      <a:chOff x="12500153" y="8031910"/>
                      <a:chExt cx="2041312" cy="1678320"/>
                    </a:xfrm>
                  </p:grpSpPr>
                  <p:grpSp>
                    <p:nvGrpSpPr>
                      <p:cNvPr id="408" name="Group 407">
                        <a:extLst>
                          <a:ext uri="{FF2B5EF4-FFF2-40B4-BE49-F238E27FC236}">
                            <a16:creationId xmlns:a16="http://schemas.microsoft.com/office/drawing/2014/main" id="{A54E7742-D449-4DBB-AACE-5A15AFA41E9D}"/>
                          </a:ext>
                        </a:extLst>
                      </p:cNvPr>
                      <p:cNvGrpSpPr/>
                      <p:nvPr/>
                    </p:nvGrpSpPr>
                    <p:grpSpPr>
                      <a:xfrm>
                        <a:off x="12500153" y="8031910"/>
                        <a:ext cx="2041312" cy="1678320"/>
                        <a:chOff x="9723191" y="9071722"/>
                        <a:chExt cx="2041312" cy="1678320"/>
                      </a:xfrm>
                    </p:grpSpPr>
                    <mc:AlternateContent xmlns:mc="http://schemas.openxmlformats.org/markup-compatibility/2006" xmlns:p14="http://schemas.microsoft.com/office/powerpoint/2010/main">
                      <mc:Choice Requires="p14">
                        <p:contentPart p14:bwMode="auto" r:id="rId88">
                          <p14:nvContentPartPr>
                            <p14:cNvPr id="423" name="Ink 422">
                              <a:extLst>
                                <a:ext uri="{FF2B5EF4-FFF2-40B4-BE49-F238E27FC236}">
                                  <a16:creationId xmlns:a16="http://schemas.microsoft.com/office/drawing/2014/main" id="{02F9D365-7D50-4111-A186-05C8EB2BACD7}"/>
                                </a:ext>
                              </a:extLst>
                            </p14:cNvPr>
                            <p14:cNvContentPartPr/>
                            <p14:nvPr/>
                          </p14:nvContentPartPr>
                          <p14:xfrm flipH="1">
                            <a:off x="11723677" y="9071722"/>
                            <a:ext cx="40826" cy="1625760"/>
                          </p14:xfrm>
                        </p:contentPart>
                      </mc:Choice>
                      <mc:Fallback xmlns="">
                        <p:pic>
                          <p:nvPicPr>
                            <p:cNvPr id="423" name="Ink 422">
                              <a:extLst>
                                <a:ext uri="{FF2B5EF4-FFF2-40B4-BE49-F238E27FC236}">
                                  <a16:creationId xmlns:a16="http://schemas.microsoft.com/office/drawing/2014/main" id="{02F9D365-7D50-4111-A186-05C8EB2BACD7}"/>
                                </a:ext>
                              </a:extLst>
                            </p:cNvPr>
                            <p:cNvPicPr/>
                            <p:nvPr/>
                          </p:nvPicPr>
                          <p:blipFill>
                            <a:blip r:embed="rId89"/>
                            <a:stretch>
                              <a:fillRect/>
                            </a:stretch>
                          </p:blipFill>
                          <p:spPr>
                            <a:xfrm flipH="1">
                              <a:off x="11702847" y="9050575"/>
                              <a:ext cx="81652" cy="166720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24" name="Ink 423">
                              <a:extLst>
                                <a:ext uri="{FF2B5EF4-FFF2-40B4-BE49-F238E27FC236}">
                                  <a16:creationId xmlns:a16="http://schemas.microsoft.com/office/drawing/2014/main" id="{43EADA0C-7F9C-474D-9262-86709A2E591E}"/>
                                </a:ext>
                              </a:extLst>
                            </p14:cNvPr>
                            <p14:cNvContentPartPr/>
                            <p14:nvPr/>
                          </p14:nvContentPartPr>
                          <p14:xfrm flipH="1">
                            <a:off x="9723191" y="10697122"/>
                            <a:ext cx="1998218" cy="52920"/>
                          </p14:xfrm>
                        </p:contentPart>
                      </mc:Choice>
                      <mc:Fallback xmlns="">
                        <p:pic>
                          <p:nvPicPr>
                            <p:cNvPr id="424" name="Ink 423">
                              <a:extLst>
                                <a:ext uri="{FF2B5EF4-FFF2-40B4-BE49-F238E27FC236}">
                                  <a16:creationId xmlns:a16="http://schemas.microsoft.com/office/drawing/2014/main" id="{43EADA0C-7F9C-474D-9262-86709A2E591E}"/>
                                </a:ext>
                              </a:extLst>
                            </p:cNvPr>
                            <p:cNvPicPr/>
                            <p:nvPr/>
                          </p:nvPicPr>
                          <p:blipFill>
                            <a:blip r:embed="rId91"/>
                            <a:stretch>
                              <a:fillRect/>
                            </a:stretch>
                          </p:blipFill>
                          <p:spPr>
                            <a:xfrm flipH="1">
                              <a:off x="9702041" y="10676122"/>
                              <a:ext cx="2039671" cy="94080"/>
                            </a:xfrm>
                            <a:prstGeom prst="rect">
                              <a:avLst/>
                            </a:prstGeom>
                          </p:spPr>
                        </p:pic>
                      </mc:Fallback>
                    </mc:AlternateContent>
                  </p:grpSp>
                  <p:grpSp>
                    <p:nvGrpSpPr>
                      <p:cNvPr id="409" name="Group 408">
                        <a:extLst>
                          <a:ext uri="{FF2B5EF4-FFF2-40B4-BE49-F238E27FC236}">
                            <a16:creationId xmlns:a16="http://schemas.microsoft.com/office/drawing/2014/main" id="{C791F76A-2AAB-44E9-8353-5F1B4D399E1E}"/>
                          </a:ext>
                        </a:extLst>
                      </p:cNvPr>
                      <p:cNvGrpSpPr/>
                      <p:nvPr/>
                    </p:nvGrpSpPr>
                    <p:grpSpPr>
                      <a:xfrm>
                        <a:off x="12799962" y="8179256"/>
                        <a:ext cx="1398600" cy="699480"/>
                        <a:chOff x="6705358" y="8349067"/>
                        <a:chExt cx="1398600" cy="699480"/>
                      </a:xfrm>
                    </p:grpSpPr>
                    <mc:AlternateContent xmlns:mc="http://schemas.openxmlformats.org/markup-compatibility/2006" xmlns:p14="http://schemas.microsoft.com/office/powerpoint/2010/main">
                      <mc:Choice Requires="p14">
                        <p:contentPart p14:bwMode="auto" r:id="rId92">
                          <p14:nvContentPartPr>
                            <p14:cNvPr id="412" name="Ink 411">
                              <a:extLst>
                                <a:ext uri="{FF2B5EF4-FFF2-40B4-BE49-F238E27FC236}">
                                  <a16:creationId xmlns:a16="http://schemas.microsoft.com/office/drawing/2014/main" id="{8A509050-FE67-4541-8FC5-A9683C7172C6}"/>
                                </a:ext>
                              </a:extLst>
                            </p14:cNvPr>
                            <p14:cNvContentPartPr/>
                            <p14:nvPr/>
                          </p14:nvContentPartPr>
                          <p14:xfrm>
                            <a:off x="7340038" y="8600347"/>
                            <a:ext cx="190800" cy="232200"/>
                          </p14:xfrm>
                        </p:contentPart>
                      </mc:Choice>
                      <mc:Fallback xmlns="">
                        <p:pic>
                          <p:nvPicPr>
                            <p:cNvPr id="412" name="Ink 411">
                              <a:extLst>
                                <a:ext uri="{FF2B5EF4-FFF2-40B4-BE49-F238E27FC236}">
                                  <a16:creationId xmlns:a16="http://schemas.microsoft.com/office/drawing/2014/main" id="{8A509050-FE67-4541-8FC5-A9683C7172C6}"/>
                                </a:ext>
                              </a:extLst>
                            </p:cNvPr>
                            <p:cNvPicPr/>
                            <p:nvPr/>
                          </p:nvPicPr>
                          <p:blipFill>
                            <a:blip r:embed="rId93"/>
                            <a:stretch>
                              <a:fillRect/>
                            </a:stretch>
                          </p:blipFill>
                          <p:spPr>
                            <a:xfrm>
                              <a:off x="7318932" y="8579238"/>
                              <a:ext cx="232168" cy="27357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13" name="Ink 412">
                              <a:extLst>
                                <a:ext uri="{FF2B5EF4-FFF2-40B4-BE49-F238E27FC236}">
                                  <a16:creationId xmlns:a16="http://schemas.microsoft.com/office/drawing/2014/main" id="{ECCCED64-B8B0-4DF1-9E69-A540D1EDB7FD}"/>
                                </a:ext>
                              </a:extLst>
                            </p14:cNvPr>
                            <p14:cNvContentPartPr/>
                            <p14:nvPr/>
                          </p14:nvContentPartPr>
                          <p14:xfrm>
                            <a:off x="6719398" y="8402347"/>
                            <a:ext cx="42840" cy="468360"/>
                          </p14:xfrm>
                        </p:contentPart>
                      </mc:Choice>
                      <mc:Fallback xmlns="">
                        <p:pic>
                          <p:nvPicPr>
                            <p:cNvPr id="413" name="Ink 412">
                              <a:extLst>
                                <a:ext uri="{FF2B5EF4-FFF2-40B4-BE49-F238E27FC236}">
                                  <a16:creationId xmlns:a16="http://schemas.microsoft.com/office/drawing/2014/main" id="{ECCCED64-B8B0-4DF1-9E69-A540D1EDB7FD}"/>
                                </a:ext>
                              </a:extLst>
                            </p:cNvPr>
                            <p:cNvPicPr/>
                            <p:nvPr/>
                          </p:nvPicPr>
                          <p:blipFill>
                            <a:blip r:embed="rId95"/>
                            <a:stretch>
                              <a:fillRect/>
                            </a:stretch>
                          </p:blipFill>
                          <p:spPr>
                            <a:xfrm>
                              <a:off x="6698398" y="8381212"/>
                              <a:ext cx="84000" cy="509785"/>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15" name="Ink 414">
                              <a:extLst>
                                <a:ext uri="{FF2B5EF4-FFF2-40B4-BE49-F238E27FC236}">
                                  <a16:creationId xmlns:a16="http://schemas.microsoft.com/office/drawing/2014/main" id="{D6B1C8C7-324F-43FA-A3F5-146AE7A80284}"/>
                                </a:ext>
                              </a:extLst>
                            </p14:cNvPr>
                            <p14:cNvContentPartPr/>
                            <p14:nvPr/>
                          </p14:nvContentPartPr>
                          <p14:xfrm>
                            <a:off x="6705358" y="8349067"/>
                            <a:ext cx="326160" cy="307800"/>
                          </p14:xfrm>
                        </p:contentPart>
                      </mc:Choice>
                      <mc:Fallback xmlns="">
                        <p:pic>
                          <p:nvPicPr>
                            <p:cNvPr id="415" name="Ink 414">
                              <a:extLst>
                                <a:ext uri="{FF2B5EF4-FFF2-40B4-BE49-F238E27FC236}">
                                  <a16:creationId xmlns:a16="http://schemas.microsoft.com/office/drawing/2014/main" id="{D6B1C8C7-324F-43FA-A3F5-146AE7A80284}"/>
                                </a:ext>
                              </a:extLst>
                            </p:cNvPr>
                            <p:cNvPicPr/>
                            <p:nvPr/>
                          </p:nvPicPr>
                          <p:blipFill>
                            <a:blip r:embed="rId97"/>
                            <a:stretch>
                              <a:fillRect/>
                            </a:stretch>
                          </p:blipFill>
                          <p:spPr>
                            <a:xfrm>
                              <a:off x="6684234" y="8327985"/>
                              <a:ext cx="367564" cy="34912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16" name="Ink 415">
                              <a:extLst>
                                <a:ext uri="{FF2B5EF4-FFF2-40B4-BE49-F238E27FC236}">
                                  <a16:creationId xmlns:a16="http://schemas.microsoft.com/office/drawing/2014/main" id="{5FA151F7-153F-41E8-8051-9013A41C9756}"/>
                                </a:ext>
                              </a:extLst>
                            </p14:cNvPr>
                            <p14:cNvContentPartPr/>
                            <p14:nvPr/>
                          </p14:nvContentPartPr>
                          <p14:xfrm>
                            <a:off x="7066438" y="8588827"/>
                            <a:ext cx="188280" cy="233640"/>
                          </p14:xfrm>
                        </p:contentPart>
                      </mc:Choice>
                      <mc:Fallback xmlns="">
                        <p:pic>
                          <p:nvPicPr>
                            <p:cNvPr id="416" name="Ink 415">
                              <a:extLst>
                                <a:ext uri="{FF2B5EF4-FFF2-40B4-BE49-F238E27FC236}">
                                  <a16:creationId xmlns:a16="http://schemas.microsoft.com/office/drawing/2014/main" id="{5FA151F7-153F-41E8-8051-9013A41C9756}"/>
                                </a:ext>
                              </a:extLst>
                            </p:cNvPr>
                            <p:cNvPicPr/>
                            <p:nvPr/>
                          </p:nvPicPr>
                          <p:blipFill>
                            <a:blip r:embed="rId99"/>
                            <a:stretch>
                              <a:fillRect/>
                            </a:stretch>
                          </p:blipFill>
                          <p:spPr>
                            <a:xfrm>
                              <a:off x="7045330" y="8567740"/>
                              <a:ext cx="229651" cy="27497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17" name="Ink 416">
                              <a:extLst>
                                <a:ext uri="{FF2B5EF4-FFF2-40B4-BE49-F238E27FC236}">
                                  <a16:creationId xmlns:a16="http://schemas.microsoft.com/office/drawing/2014/main" id="{64A1ACED-008E-4D75-942C-A0E751C2D2CB}"/>
                                </a:ext>
                              </a:extLst>
                            </p14:cNvPr>
                            <p14:cNvContentPartPr/>
                            <p14:nvPr/>
                          </p14:nvContentPartPr>
                          <p14:xfrm>
                            <a:off x="7628758" y="8610787"/>
                            <a:ext cx="111960" cy="214560"/>
                          </p14:xfrm>
                        </p:contentPart>
                      </mc:Choice>
                      <mc:Fallback xmlns="">
                        <p:pic>
                          <p:nvPicPr>
                            <p:cNvPr id="417" name="Ink 416">
                              <a:extLst>
                                <a:ext uri="{FF2B5EF4-FFF2-40B4-BE49-F238E27FC236}">
                                  <a16:creationId xmlns:a16="http://schemas.microsoft.com/office/drawing/2014/main" id="{64A1ACED-008E-4D75-942C-A0E751C2D2CB}"/>
                                </a:ext>
                              </a:extLst>
                            </p:cNvPr>
                            <p:cNvPicPr/>
                            <p:nvPr/>
                          </p:nvPicPr>
                          <p:blipFill>
                            <a:blip r:embed="rId101"/>
                            <a:stretch>
                              <a:fillRect/>
                            </a:stretch>
                          </p:blipFill>
                          <p:spPr>
                            <a:xfrm>
                              <a:off x="7607713" y="8589669"/>
                              <a:ext cx="153208" cy="25595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19" name="Ink 418">
                              <a:extLst>
                                <a:ext uri="{FF2B5EF4-FFF2-40B4-BE49-F238E27FC236}">
                                  <a16:creationId xmlns:a16="http://schemas.microsoft.com/office/drawing/2014/main" id="{EA23562E-8456-4877-AF0E-F693DC25989B}"/>
                                </a:ext>
                              </a:extLst>
                            </p14:cNvPr>
                            <p14:cNvContentPartPr/>
                            <p14:nvPr/>
                          </p14:nvContentPartPr>
                          <p14:xfrm>
                            <a:off x="7608598" y="8590267"/>
                            <a:ext cx="180360" cy="224640"/>
                          </p14:xfrm>
                        </p:contentPart>
                      </mc:Choice>
                      <mc:Fallback xmlns="">
                        <p:pic>
                          <p:nvPicPr>
                            <p:cNvPr id="419" name="Ink 418">
                              <a:extLst>
                                <a:ext uri="{FF2B5EF4-FFF2-40B4-BE49-F238E27FC236}">
                                  <a16:creationId xmlns:a16="http://schemas.microsoft.com/office/drawing/2014/main" id="{EA23562E-8456-4877-AF0E-F693DC25989B}"/>
                                </a:ext>
                              </a:extLst>
                            </p:cNvPr>
                            <p:cNvPicPr/>
                            <p:nvPr/>
                          </p:nvPicPr>
                          <p:blipFill>
                            <a:blip r:embed="rId103"/>
                            <a:stretch>
                              <a:fillRect/>
                            </a:stretch>
                          </p:blipFill>
                          <p:spPr>
                            <a:xfrm>
                              <a:off x="7587528" y="8569154"/>
                              <a:ext cx="221657" cy="26602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22" name="Ink 421">
                              <a:extLst>
                                <a:ext uri="{FF2B5EF4-FFF2-40B4-BE49-F238E27FC236}">
                                  <a16:creationId xmlns:a16="http://schemas.microsoft.com/office/drawing/2014/main" id="{5DA37656-142C-4DEE-9A92-07CB618D406C}"/>
                                </a:ext>
                              </a:extLst>
                            </p14:cNvPr>
                            <p14:cNvContentPartPr/>
                            <p14:nvPr/>
                          </p14:nvContentPartPr>
                          <p14:xfrm>
                            <a:off x="7830718" y="8605027"/>
                            <a:ext cx="273240" cy="443520"/>
                          </p14:xfrm>
                        </p:contentPart>
                      </mc:Choice>
                      <mc:Fallback xmlns="">
                        <p:pic>
                          <p:nvPicPr>
                            <p:cNvPr id="422" name="Ink 421">
                              <a:extLst>
                                <a:ext uri="{FF2B5EF4-FFF2-40B4-BE49-F238E27FC236}">
                                  <a16:creationId xmlns:a16="http://schemas.microsoft.com/office/drawing/2014/main" id="{5DA37656-142C-4DEE-9A92-07CB618D406C}"/>
                                </a:ext>
                              </a:extLst>
                            </p:cNvPr>
                            <p:cNvPicPr/>
                            <p:nvPr/>
                          </p:nvPicPr>
                          <p:blipFill>
                            <a:blip r:embed="rId105"/>
                            <a:stretch>
                              <a:fillRect/>
                            </a:stretch>
                          </p:blipFill>
                          <p:spPr>
                            <a:xfrm>
                              <a:off x="7809569" y="8583907"/>
                              <a:ext cx="314691" cy="484915"/>
                            </a:xfrm>
                            <a:prstGeom prst="rect">
                              <a:avLst/>
                            </a:prstGeom>
                          </p:spPr>
                        </p:pic>
                      </mc:Fallback>
                    </mc:AlternateContent>
                  </p:grpSp>
                </p:grpSp>
                <p:pic>
                  <p:nvPicPr>
                    <p:cNvPr id="407" name="Picture 406">
                      <a:extLst>
                        <a:ext uri="{FF2B5EF4-FFF2-40B4-BE49-F238E27FC236}">
                          <a16:creationId xmlns:a16="http://schemas.microsoft.com/office/drawing/2014/main" id="{1B73740D-3139-4836-9049-4D79300BA980}"/>
                        </a:ext>
                      </a:extLst>
                    </p:cNvPr>
                    <p:cNvPicPr>
                      <a:picLocks noChangeAspect="1"/>
                    </p:cNvPicPr>
                    <p:nvPr/>
                  </p:nvPicPr>
                  <p:blipFill>
                    <a:blip r:embed="rId11"/>
                    <a:stretch>
                      <a:fillRect/>
                    </a:stretch>
                  </p:blipFill>
                  <p:spPr>
                    <a:xfrm>
                      <a:off x="12945277" y="8483497"/>
                      <a:ext cx="1005927" cy="737680"/>
                    </a:xfrm>
                    <a:prstGeom prst="rect">
                      <a:avLst/>
                    </a:prstGeom>
                  </p:spPr>
                </p:pic>
              </p:grpSp>
            </p:grpSp>
            <p:grpSp>
              <p:nvGrpSpPr>
                <p:cNvPr id="365" name="Group 364">
                  <a:extLst>
                    <a:ext uri="{FF2B5EF4-FFF2-40B4-BE49-F238E27FC236}">
                      <a16:creationId xmlns:a16="http://schemas.microsoft.com/office/drawing/2014/main" id="{1C8DD098-5232-49FD-A00D-2C4543F14FBB}"/>
                    </a:ext>
                  </a:extLst>
                </p:cNvPr>
                <p:cNvGrpSpPr/>
                <p:nvPr/>
              </p:nvGrpSpPr>
              <p:grpSpPr>
                <a:xfrm>
                  <a:off x="7125858" y="4475141"/>
                  <a:ext cx="557719" cy="327388"/>
                  <a:chOff x="13251885" y="9509128"/>
                  <a:chExt cx="1311085" cy="769624"/>
                </a:xfrm>
              </p:grpSpPr>
              <mc:AlternateContent xmlns:mc="http://schemas.openxmlformats.org/markup-compatibility/2006" xmlns:p14="http://schemas.microsoft.com/office/powerpoint/2010/main">
                <mc:Choice Requires="p14">
                  <p:contentPart p14:bwMode="auto" r:id="rId106">
                    <p14:nvContentPartPr>
                      <p14:cNvPr id="369" name="Ink 368">
                        <a:extLst>
                          <a:ext uri="{FF2B5EF4-FFF2-40B4-BE49-F238E27FC236}">
                            <a16:creationId xmlns:a16="http://schemas.microsoft.com/office/drawing/2014/main" id="{F68402D5-5107-4292-80A3-932E18B22386}"/>
                          </a:ext>
                        </a:extLst>
                      </p14:cNvPr>
                      <p14:cNvContentPartPr/>
                      <p14:nvPr/>
                    </p14:nvContentPartPr>
                    <p14:xfrm>
                      <a:off x="13500387" y="9525689"/>
                      <a:ext cx="1062583" cy="753063"/>
                    </p14:xfrm>
                  </p:contentPart>
                </mc:Choice>
                <mc:Fallback xmlns="">
                  <p:pic>
                    <p:nvPicPr>
                      <p:cNvPr id="369" name="Ink 368">
                        <a:extLst>
                          <a:ext uri="{FF2B5EF4-FFF2-40B4-BE49-F238E27FC236}">
                            <a16:creationId xmlns:a16="http://schemas.microsoft.com/office/drawing/2014/main" id="{F68402D5-5107-4292-80A3-932E18B22386}"/>
                          </a:ext>
                        </a:extLst>
                      </p:cNvPr>
                      <p:cNvPicPr/>
                      <p:nvPr/>
                    </p:nvPicPr>
                    <p:blipFill>
                      <a:blip r:embed="rId107"/>
                      <a:stretch>
                        <a:fillRect/>
                      </a:stretch>
                    </p:blipFill>
                    <p:spPr>
                      <a:xfrm>
                        <a:off x="13479237" y="9504536"/>
                        <a:ext cx="1104037" cy="794524"/>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70" name="Ink 369">
                        <a:extLst>
                          <a:ext uri="{FF2B5EF4-FFF2-40B4-BE49-F238E27FC236}">
                            <a16:creationId xmlns:a16="http://schemas.microsoft.com/office/drawing/2014/main" id="{020B9AA3-78CC-460B-AD08-233A769022EA}"/>
                          </a:ext>
                        </a:extLst>
                      </p14:cNvPr>
                      <p14:cNvContentPartPr/>
                      <p14:nvPr/>
                    </p14:nvContentPartPr>
                    <p14:xfrm>
                      <a:off x="13251885" y="9517960"/>
                      <a:ext cx="243469" cy="334481"/>
                    </p14:xfrm>
                  </p:contentPart>
                </mc:Choice>
                <mc:Fallback xmlns="">
                  <p:pic>
                    <p:nvPicPr>
                      <p:cNvPr id="370" name="Ink 369">
                        <a:extLst>
                          <a:ext uri="{FF2B5EF4-FFF2-40B4-BE49-F238E27FC236}">
                            <a16:creationId xmlns:a16="http://schemas.microsoft.com/office/drawing/2014/main" id="{020B9AA3-78CC-460B-AD08-233A769022EA}"/>
                          </a:ext>
                        </a:extLst>
                      </p:cNvPr>
                      <p:cNvPicPr/>
                      <p:nvPr/>
                    </p:nvPicPr>
                    <p:blipFill>
                      <a:blip r:embed="rId109"/>
                      <a:stretch>
                        <a:fillRect/>
                      </a:stretch>
                    </p:blipFill>
                    <p:spPr>
                      <a:xfrm>
                        <a:off x="13230751" y="9496844"/>
                        <a:ext cx="284893" cy="37586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75" name="Ink 374">
                        <a:extLst>
                          <a:ext uri="{FF2B5EF4-FFF2-40B4-BE49-F238E27FC236}">
                            <a16:creationId xmlns:a16="http://schemas.microsoft.com/office/drawing/2014/main" id="{A6506391-820C-4A2D-953B-215F9332BDA9}"/>
                          </a:ext>
                        </a:extLst>
                      </p14:cNvPr>
                      <p14:cNvContentPartPr/>
                      <p14:nvPr/>
                    </p14:nvContentPartPr>
                    <p14:xfrm>
                      <a:off x="13498042" y="9509128"/>
                      <a:ext cx="373267" cy="377876"/>
                    </p14:xfrm>
                  </p:contentPart>
                </mc:Choice>
                <mc:Fallback xmlns="">
                  <p:pic>
                    <p:nvPicPr>
                      <p:cNvPr id="375" name="Ink 374">
                        <a:extLst>
                          <a:ext uri="{FF2B5EF4-FFF2-40B4-BE49-F238E27FC236}">
                            <a16:creationId xmlns:a16="http://schemas.microsoft.com/office/drawing/2014/main" id="{A6506391-820C-4A2D-953B-215F9332BDA9}"/>
                          </a:ext>
                        </a:extLst>
                      </p:cNvPr>
                      <p:cNvPicPr/>
                      <p:nvPr/>
                    </p:nvPicPr>
                    <p:blipFill>
                      <a:blip r:embed="rId111"/>
                      <a:stretch>
                        <a:fillRect/>
                      </a:stretch>
                    </p:blipFill>
                    <p:spPr>
                      <a:xfrm>
                        <a:off x="13476882" y="9487994"/>
                        <a:ext cx="414741" cy="419299"/>
                      </a:xfrm>
                      <a:prstGeom prst="rect">
                        <a:avLst/>
                      </a:prstGeom>
                    </p:spPr>
                  </p:pic>
                </mc:Fallback>
              </mc:AlternateContent>
            </p:grpSp>
          </p:grpSp>
          <p:grpSp>
            <p:nvGrpSpPr>
              <p:cNvPr id="48" name="Group 47">
                <a:extLst>
                  <a:ext uri="{FF2B5EF4-FFF2-40B4-BE49-F238E27FC236}">
                    <a16:creationId xmlns:a16="http://schemas.microsoft.com/office/drawing/2014/main" id="{41C31291-6927-4C45-A7F0-BEFDB6FF2DDB}"/>
                  </a:ext>
                </a:extLst>
              </p:cNvPr>
              <p:cNvGrpSpPr/>
              <p:nvPr/>
            </p:nvGrpSpPr>
            <p:grpSpPr>
              <a:xfrm>
                <a:off x="13440435" y="3536597"/>
                <a:ext cx="1729659" cy="1450865"/>
                <a:chOff x="8440548" y="3451985"/>
                <a:chExt cx="1729659" cy="1450865"/>
              </a:xfrm>
            </p:grpSpPr>
            <p:grpSp>
              <p:nvGrpSpPr>
                <p:cNvPr id="34" name="Group 33">
                  <a:extLst>
                    <a:ext uri="{FF2B5EF4-FFF2-40B4-BE49-F238E27FC236}">
                      <a16:creationId xmlns:a16="http://schemas.microsoft.com/office/drawing/2014/main" id="{D1A13104-94B4-4714-A2EB-253C1021D2F2}"/>
                    </a:ext>
                  </a:extLst>
                </p:cNvPr>
                <p:cNvGrpSpPr/>
                <p:nvPr/>
              </p:nvGrpSpPr>
              <p:grpSpPr>
                <a:xfrm>
                  <a:off x="8440548" y="3451985"/>
                  <a:ext cx="1729659" cy="1450865"/>
                  <a:chOff x="6883336" y="3556622"/>
                  <a:chExt cx="1729659" cy="1450865"/>
                </a:xfrm>
              </p:grpSpPr>
              <p:grpSp>
                <p:nvGrpSpPr>
                  <p:cNvPr id="341" name="Group 340">
                    <a:extLst>
                      <a:ext uri="{FF2B5EF4-FFF2-40B4-BE49-F238E27FC236}">
                        <a16:creationId xmlns:a16="http://schemas.microsoft.com/office/drawing/2014/main" id="{545E7EB6-4592-45AA-8065-4B0F01EDEC47}"/>
                      </a:ext>
                    </a:extLst>
                  </p:cNvPr>
                  <p:cNvGrpSpPr/>
                  <p:nvPr/>
                </p:nvGrpSpPr>
                <p:grpSpPr>
                  <a:xfrm>
                    <a:off x="6883336" y="3556622"/>
                    <a:ext cx="1729659" cy="1450865"/>
                    <a:chOff x="15234807" y="8653344"/>
                    <a:chExt cx="4066079" cy="3410690"/>
                  </a:xfrm>
                </p:grpSpPr>
                <p:sp>
                  <p:nvSpPr>
                    <p:cNvPr id="342" name="Rectangle 341">
                      <a:extLst>
                        <a:ext uri="{FF2B5EF4-FFF2-40B4-BE49-F238E27FC236}">
                          <a16:creationId xmlns:a16="http://schemas.microsoft.com/office/drawing/2014/main" id="{7C01C0B5-502E-4CB7-A558-C6E76EC9F267}"/>
                        </a:ext>
                      </a:extLst>
                    </p:cNvPr>
                    <p:cNvSpPr/>
                    <p:nvPr/>
                  </p:nvSpPr>
                  <p:spPr>
                    <a:xfrm>
                      <a:off x="15235977" y="8653344"/>
                      <a:ext cx="4064909" cy="341069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344" name="Picture 343">
                      <a:extLst>
                        <a:ext uri="{FF2B5EF4-FFF2-40B4-BE49-F238E27FC236}">
                          <a16:creationId xmlns:a16="http://schemas.microsoft.com/office/drawing/2014/main" id="{F5D12D0C-FF51-4F36-8936-9F765886D5D5}"/>
                        </a:ext>
                      </a:extLst>
                    </p:cNvPr>
                    <p:cNvPicPr>
                      <a:picLocks noChangeAspect="1"/>
                    </p:cNvPicPr>
                    <p:nvPr/>
                  </p:nvPicPr>
                  <p:blipFill>
                    <a:blip r:embed="rId6"/>
                    <a:stretch>
                      <a:fillRect/>
                    </a:stretch>
                  </p:blipFill>
                  <p:spPr>
                    <a:xfrm>
                      <a:off x="18227277" y="8780178"/>
                      <a:ext cx="990721" cy="871356"/>
                    </a:xfrm>
                    <a:prstGeom prst="rect">
                      <a:avLst/>
                    </a:prstGeom>
                  </p:spPr>
                </p:pic>
                <p:grpSp>
                  <p:nvGrpSpPr>
                    <p:cNvPr id="345" name="Group 344">
                      <a:extLst>
                        <a:ext uri="{FF2B5EF4-FFF2-40B4-BE49-F238E27FC236}">
                          <a16:creationId xmlns:a16="http://schemas.microsoft.com/office/drawing/2014/main" id="{5F29C161-6D8C-47E5-BB01-CCA1B1320A0F}"/>
                        </a:ext>
                      </a:extLst>
                    </p:cNvPr>
                    <p:cNvGrpSpPr/>
                    <p:nvPr/>
                  </p:nvGrpSpPr>
                  <p:grpSpPr>
                    <a:xfrm>
                      <a:off x="15234807" y="8661254"/>
                      <a:ext cx="2041312" cy="1678320"/>
                      <a:chOff x="12500153" y="7683574"/>
                      <a:chExt cx="2041312" cy="1678320"/>
                    </a:xfrm>
                  </p:grpSpPr>
                  <p:grpSp>
                    <p:nvGrpSpPr>
                      <p:cNvPr id="346" name="Group 345">
                        <a:extLst>
                          <a:ext uri="{FF2B5EF4-FFF2-40B4-BE49-F238E27FC236}">
                            <a16:creationId xmlns:a16="http://schemas.microsoft.com/office/drawing/2014/main" id="{E9203A95-B08C-4A57-B999-6E44236C7EDE}"/>
                          </a:ext>
                        </a:extLst>
                      </p:cNvPr>
                      <p:cNvGrpSpPr/>
                      <p:nvPr/>
                    </p:nvGrpSpPr>
                    <p:grpSpPr>
                      <a:xfrm>
                        <a:off x="12500153" y="7683574"/>
                        <a:ext cx="2041312" cy="1678320"/>
                        <a:chOff x="12500153" y="8031910"/>
                        <a:chExt cx="2041312" cy="1678320"/>
                      </a:xfrm>
                    </p:grpSpPr>
                    <p:grpSp>
                      <p:nvGrpSpPr>
                        <p:cNvPr id="348" name="Group 347">
                          <a:extLst>
                            <a:ext uri="{FF2B5EF4-FFF2-40B4-BE49-F238E27FC236}">
                              <a16:creationId xmlns:a16="http://schemas.microsoft.com/office/drawing/2014/main" id="{ECC9AA6D-8C2F-4677-BE0A-53ACC318285F}"/>
                            </a:ext>
                          </a:extLst>
                        </p:cNvPr>
                        <p:cNvGrpSpPr/>
                        <p:nvPr/>
                      </p:nvGrpSpPr>
                      <p:grpSpPr>
                        <a:xfrm>
                          <a:off x="12500153" y="8031910"/>
                          <a:ext cx="2041312" cy="1678320"/>
                          <a:chOff x="9723191" y="9071722"/>
                          <a:chExt cx="2041312" cy="1678320"/>
                        </a:xfrm>
                      </p:grpSpPr>
                      <mc:AlternateContent xmlns:mc="http://schemas.openxmlformats.org/markup-compatibility/2006" xmlns:p14="http://schemas.microsoft.com/office/powerpoint/2010/main">
                        <mc:Choice Requires="p14">
                          <p:contentPart p14:bwMode="auto" r:id="rId112">
                            <p14:nvContentPartPr>
                              <p14:cNvPr id="357" name="Ink 356">
                                <a:extLst>
                                  <a:ext uri="{FF2B5EF4-FFF2-40B4-BE49-F238E27FC236}">
                                    <a16:creationId xmlns:a16="http://schemas.microsoft.com/office/drawing/2014/main" id="{F7E39A28-7007-48D2-871C-4A9B1ECA7DBC}"/>
                                  </a:ext>
                                </a:extLst>
                              </p14:cNvPr>
                              <p14:cNvContentPartPr/>
                              <p14:nvPr/>
                            </p14:nvContentPartPr>
                            <p14:xfrm flipH="1">
                              <a:off x="11723677" y="9071722"/>
                              <a:ext cx="40826" cy="1625760"/>
                            </p14:xfrm>
                          </p:contentPart>
                        </mc:Choice>
                        <mc:Fallback xmlns="">
                          <p:pic>
                            <p:nvPicPr>
                              <p:cNvPr id="357" name="Ink 356">
                                <a:extLst>
                                  <a:ext uri="{FF2B5EF4-FFF2-40B4-BE49-F238E27FC236}">
                                    <a16:creationId xmlns:a16="http://schemas.microsoft.com/office/drawing/2014/main" id="{F7E39A28-7007-48D2-871C-4A9B1ECA7DBC}"/>
                                  </a:ext>
                                </a:extLst>
                              </p:cNvPr>
                              <p:cNvPicPr/>
                              <p:nvPr/>
                            </p:nvPicPr>
                            <p:blipFill>
                              <a:blip r:embed="rId89"/>
                              <a:stretch>
                                <a:fillRect/>
                              </a:stretch>
                            </p:blipFill>
                            <p:spPr>
                              <a:xfrm flipH="1">
                                <a:off x="11702847" y="9050575"/>
                                <a:ext cx="81652" cy="1667208"/>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58" name="Ink 357">
                                <a:extLst>
                                  <a:ext uri="{FF2B5EF4-FFF2-40B4-BE49-F238E27FC236}">
                                    <a16:creationId xmlns:a16="http://schemas.microsoft.com/office/drawing/2014/main" id="{5C8C4301-E598-4C2D-899A-21D1901EE89A}"/>
                                  </a:ext>
                                </a:extLst>
                              </p14:cNvPr>
                              <p14:cNvContentPartPr/>
                              <p14:nvPr/>
                            </p14:nvContentPartPr>
                            <p14:xfrm flipH="1">
                              <a:off x="9723191" y="10697122"/>
                              <a:ext cx="1998218" cy="52920"/>
                            </p14:xfrm>
                          </p:contentPart>
                        </mc:Choice>
                        <mc:Fallback xmlns="">
                          <p:pic>
                            <p:nvPicPr>
                              <p:cNvPr id="358" name="Ink 357">
                                <a:extLst>
                                  <a:ext uri="{FF2B5EF4-FFF2-40B4-BE49-F238E27FC236}">
                                    <a16:creationId xmlns:a16="http://schemas.microsoft.com/office/drawing/2014/main" id="{5C8C4301-E598-4C2D-899A-21D1901EE89A}"/>
                                  </a:ext>
                                </a:extLst>
                              </p:cNvPr>
                              <p:cNvPicPr/>
                              <p:nvPr/>
                            </p:nvPicPr>
                            <p:blipFill>
                              <a:blip r:embed="rId91"/>
                              <a:stretch>
                                <a:fillRect/>
                              </a:stretch>
                            </p:blipFill>
                            <p:spPr>
                              <a:xfrm flipH="1">
                                <a:off x="9702041" y="10676122"/>
                                <a:ext cx="2039671" cy="94080"/>
                              </a:xfrm>
                              <a:prstGeom prst="rect">
                                <a:avLst/>
                              </a:prstGeom>
                            </p:spPr>
                          </p:pic>
                        </mc:Fallback>
                      </mc:AlternateContent>
                    </p:grpSp>
                    <p:grpSp>
                      <p:nvGrpSpPr>
                        <p:cNvPr id="349" name="Group 348">
                          <a:extLst>
                            <a:ext uri="{FF2B5EF4-FFF2-40B4-BE49-F238E27FC236}">
                              <a16:creationId xmlns:a16="http://schemas.microsoft.com/office/drawing/2014/main" id="{850CC28D-B835-4281-8F2B-52C6FACE4322}"/>
                            </a:ext>
                          </a:extLst>
                        </p:cNvPr>
                        <p:cNvGrpSpPr/>
                        <p:nvPr/>
                      </p:nvGrpSpPr>
                      <p:grpSpPr>
                        <a:xfrm>
                          <a:off x="12799962" y="8179256"/>
                          <a:ext cx="1398600" cy="699480"/>
                          <a:chOff x="6705358" y="8349067"/>
                          <a:chExt cx="1398600" cy="699480"/>
                        </a:xfrm>
                      </p:grpSpPr>
                      <mc:AlternateContent xmlns:mc="http://schemas.openxmlformats.org/markup-compatibility/2006" xmlns:p14="http://schemas.microsoft.com/office/powerpoint/2010/main">
                        <mc:Choice Requires="p14">
                          <p:contentPart p14:bwMode="auto" r:id="rId114">
                            <p14:nvContentPartPr>
                              <p14:cNvPr id="350" name="Ink 349">
                                <a:extLst>
                                  <a:ext uri="{FF2B5EF4-FFF2-40B4-BE49-F238E27FC236}">
                                    <a16:creationId xmlns:a16="http://schemas.microsoft.com/office/drawing/2014/main" id="{C7429709-A793-48CE-97A4-A89070C6F5AE}"/>
                                  </a:ext>
                                </a:extLst>
                              </p14:cNvPr>
                              <p14:cNvContentPartPr/>
                              <p14:nvPr/>
                            </p14:nvContentPartPr>
                            <p14:xfrm>
                              <a:off x="7340038" y="8600347"/>
                              <a:ext cx="190800" cy="232200"/>
                            </p14:xfrm>
                          </p:contentPart>
                        </mc:Choice>
                        <mc:Fallback xmlns="">
                          <p:pic>
                            <p:nvPicPr>
                              <p:cNvPr id="350" name="Ink 349">
                                <a:extLst>
                                  <a:ext uri="{FF2B5EF4-FFF2-40B4-BE49-F238E27FC236}">
                                    <a16:creationId xmlns:a16="http://schemas.microsoft.com/office/drawing/2014/main" id="{C7429709-A793-48CE-97A4-A89070C6F5AE}"/>
                                  </a:ext>
                                </a:extLst>
                              </p:cNvPr>
                              <p:cNvPicPr/>
                              <p:nvPr/>
                            </p:nvPicPr>
                            <p:blipFill>
                              <a:blip r:embed="rId93"/>
                              <a:stretch>
                                <a:fillRect/>
                              </a:stretch>
                            </p:blipFill>
                            <p:spPr>
                              <a:xfrm>
                                <a:off x="7318932" y="8579238"/>
                                <a:ext cx="232168" cy="273574"/>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51" name="Ink 350">
                                <a:extLst>
                                  <a:ext uri="{FF2B5EF4-FFF2-40B4-BE49-F238E27FC236}">
                                    <a16:creationId xmlns:a16="http://schemas.microsoft.com/office/drawing/2014/main" id="{AC6D8BBA-9FEE-424B-9E5B-FD5EE4EC002C}"/>
                                  </a:ext>
                                </a:extLst>
                              </p14:cNvPr>
                              <p14:cNvContentPartPr/>
                              <p14:nvPr/>
                            </p14:nvContentPartPr>
                            <p14:xfrm>
                              <a:off x="6719398" y="8402347"/>
                              <a:ext cx="42840" cy="468360"/>
                            </p14:xfrm>
                          </p:contentPart>
                        </mc:Choice>
                        <mc:Fallback xmlns="">
                          <p:pic>
                            <p:nvPicPr>
                              <p:cNvPr id="351" name="Ink 350">
                                <a:extLst>
                                  <a:ext uri="{FF2B5EF4-FFF2-40B4-BE49-F238E27FC236}">
                                    <a16:creationId xmlns:a16="http://schemas.microsoft.com/office/drawing/2014/main" id="{AC6D8BBA-9FEE-424B-9E5B-FD5EE4EC002C}"/>
                                  </a:ext>
                                </a:extLst>
                              </p:cNvPr>
                              <p:cNvPicPr/>
                              <p:nvPr/>
                            </p:nvPicPr>
                            <p:blipFill>
                              <a:blip r:embed="rId95"/>
                              <a:stretch>
                                <a:fillRect/>
                              </a:stretch>
                            </p:blipFill>
                            <p:spPr>
                              <a:xfrm>
                                <a:off x="6698398" y="8381212"/>
                                <a:ext cx="84000" cy="509785"/>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52" name="Ink 351">
                                <a:extLst>
                                  <a:ext uri="{FF2B5EF4-FFF2-40B4-BE49-F238E27FC236}">
                                    <a16:creationId xmlns:a16="http://schemas.microsoft.com/office/drawing/2014/main" id="{CE2F5461-7443-4DE8-9F5C-15153F88F90D}"/>
                                  </a:ext>
                                </a:extLst>
                              </p14:cNvPr>
                              <p14:cNvContentPartPr/>
                              <p14:nvPr/>
                            </p14:nvContentPartPr>
                            <p14:xfrm>
                              <a:off x="6705358" y="8349067"/>
                              <a:ext cx="326160" cy="307800"/>
                            </p14:xfrm>
                          </p:contentPart>
                        </mc:Choice>
                        <mc:Fallback xmlns="">
                          <p:pic>
                            <p:nvPicPr>
                              <p:cNvPr id="352" name="Ink 351">
                                <a:extLst>
                                  <a:ext uri="{FF2B5EF4-FFF2-40B4-BE49-F238E27FC236}">
                                    <a16:creationId xmlns:a16="http://schemas.microsoft.com/office/drawing/2014/main" id="{CE2F5461-7443-4DE8-9F5C-15153F88F90D}"/>
                                  </a:ext>
                                </a:extLst>
                              </p:cNvPr>
                              <p:cNvPicPr/>
                              <p:nvPr/>
                            </p:nvPicPr>
                            <p:blipFill>
                              <a:blip r:embed="rId97"/>
                              <a:stretch>
                                <a:fillRect/>
                              </a:stretch>
                            </p:blipFill>
                            <p:spPr>
                              <a:xfrm>
                                <a:off x="6684234" y="8327985"/>
                                <a:ext cx="367564" cy="349121"/>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53" name="Ink 352">
                                <a:extLst>
                                  <a:ext uri="{FF2B5EF4-FFF2-40B4-BE49-F238E27FC236}">
                                    <a16:creationId xmlns:a16="http://schemas.microsoft.com/office/drawing/2014/main" id="{2E59DD52-869F-4608-9BE2-4A0737B05655}"/>
                                  </a:ext>
                                </a:extLst>
                              </p14:cNvPr>
                              <p14:cNvContentPartPr/>
                              <p14:nvPr/>
                            </p14:nvContentPartPr>
                            <p14:xfrm>
                              <a:off x="7066438" y="8588827"/>
                              <a:ext cx="188280" cy="233640"/>
                            </p14:xfrm>
                          </p:contentPart>
                        </mc:Choice>
                        <mc:Fallback xmlns="">
                          <p:pic>
                            <p:nvPicPr>
                              <p:cNvPr id="353" name="Ink 352">
                                <a:extLst>
                                  <a:ext uri="{FF2B5EF4-FFF2-40B4-BE49-F238E27FC236}">
                                    <a16:creationId xmlns:a16="http://schemas.microsoft.com/office/drawing/2014/main" id="{2E59DD52-869F-4608-9BE2-4A0737B05655}"/>
                                  </a:ext>
                                </a:extLst>
                              </p:cNvPr>
                              <p:cNvPicPr/>
                              <p:nvPr/>
                            </p:nvPicPr>
                            <p:blipFill>
                              <a:blip r:embed="rId99"/>
                              <a:stretch>
                                <a:fillRect/>
                              </a:stretch>
                            </p:blipFill>
                            <p:spPr>
                              <a:xfrm>
                                <a:off x="7045330" y="8567740"/>
                                <a:ext cx="229651" cy="27497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54" name="Ink 353">
                                <a:extLst>
                                  <a:ext uri="{FF2B5EF4-FFF2-40B4-BE49-F238E27FC236}">
                                    <a16:creationId xmlns:a16="http://schemas.microsoft.com/office/drawing/2014/main" id="{D209EE31-BC6F-404E-8802-8CBC813D7E51}"/>
                                  </a:ext>
                                </a:extLst>
                              </p14:cNvPr>
                              <p14:cNvContentPartPr/>
                              <p14:nvPr/>
                            </p14:nvContentPartPr>
                            <p14:xfrm>
                              <a:off x="7628758" y="8610787"/>
                              <a:ext cx="111960" cy="214560"/>
                            </p14:xfrm>
                          </p:contentPart>
                        </mc:Choice>
                        <mc:Fallback xmlns="">
                          <p:pic>
                            <p:nvPicPr>
                              <p:cNvPr id="354" name="Ink 353">
                                <a:extLst>
                                  <a:ext uri="{FF2B5EF4-FFF2-40B4-BE49-F238E27FC236}">
                                    <a16:creationId xmlns:a16="http://schemas.microsoft.com/office/drawing/2014/main" id="{D209EE31-BC6F-404E-8802-8CBC813D7E51}"/>
                                  </a:ext>
                                </a:extLst>
                              </p:cNvPr>
                              <p:cNvPicPr/>
                              <p:nvPr/>
                            </p:nvPicPr>
                            <p:blipFill>
                              <a:blip r:embed="rId101"/>
                              <a:stretch>
                                <a:fillRect/>
                              </a:stretch>
                            </p:blipFill>
                            <p:spPr>
                              <a:xfrm>
                                <a:off x="7607713" y="8589669"/>
                                <a:ext cx="153208" cy="255951"/>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55" name="Ink 354">
                                <a:extLst>
                                  <a:ext uri="{FF2B5EF4-FFF2-40B4-BE49-F238E27FC236}">
                                    <a16:creationId xmlns:a16="http://schemas.microsoft.com/office/drawing/2014/main" id="{45250E07-177F-40E7-BF56-A69131DF7F8E}"/>
                                  </a:ext>
                                </a:extLst>
                              </p14:cNvPr>
                              <p14:cNvContentPartPr/>
                              <p14:nvPr/>
                            </p14:nvContentPartPr>
                            <p14:xfrm>
                              <a:off x="7608598" y="8590267"/>
                              <a:ext cx="180360" cy="224640"/>
                            </p14:xfrm>
                          </p:contentPart>
                        </mc:Choice>
                        <mc:Fallback xmlns="">
                          <p:pic>
                            <p:nvPicPr>
                              <p:cNvPr id="355" name="Ink 354">
                                <a:extLst>
                                  <a:ext uri="{FF2B5EF4-FFF2-40B4-BE49-F238E27FC236}">
                                    <a16:creationId xmlns:a16="http://schemas.microsoft.com/office/drawing/2014/main" id="{45250E07-177F-40E7-BF56-A69131DF7F8E}"/>
                                  </a:ext>
                                </a:extLst>
                              </p:cNvPr>
                              <p:cNvPicPr/>
                              <p:nvPr/>
                            </p:nvPicPr>
                            <p:blipFill>
                              <a:blip r:embed="rId103"/>
                              <a:stretch>
                                <a:fillRect/>
                              </a:stretch>
                            </p:blipFill>
                            <p:spPr>
                              <a:xfrm>
                                <a:off x="7587528" y="8569154"/>
                                <a:ext cx="221657" cy="266021"/>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56" name="Ink 355">
                                <a:extLst>
                                  <a:ext uri="{FF2B5EF4-FFF2-40B4-BE49-F238E27FC236}">
                                    <a16:creationId xmlns:a16="http://schemas.microsoft.com/office/drawing/2014/main" id="{A9DA825B-9564-4C0D-AE3E-8CFAEDC52E70}"/>
                                  </a:ext>
                                </a:extLst>
                              </p14:cNvPr>
                              <p14:cNvContentPartPr/>
                              <p14:nvPr/>
                            </p14:nvContentPartPr>
                            <p14:xfrm>
                              <a:off x="7830718" y="8605027"/>
                              <a:ext cx="273240" cy="443520"/>
                            </p14:xfrm>
                          </p:contentPart>
                        </mc:Choice>
                        <mc:Fallback xmlns="">
                          <p:pic>
                            <p:nvPicPr>
                              <p:cNvPr id="356" name="Ink 355">
                                <a:extLst>
                                  <a:ext uri="{FF2B5EF4-FFF2-40B4-BE49-F238E27FC236}">
                                    <a16:creationId xmlns:a16="http://schemas.microsoft.com/office/drawing/2014/main" id="{A9DA825B-9564-4C0D-AE3E-8CFAEDC52E70}"/>
                                  </a:ext>
                                </a:extLst>
                              </p:cNvPr>
                              <p:cNvPicPr/>
                              <p:nvPr/>
                            </p:nvPicPr>
                            <p:blipFill>
                              <a:blip r:embed="rId105"/>
                              <a:stretch>
                                <a:fillRect/>
                              </a:stretch>
                            </p:blipFill>
                            <p:spPr>
                              <a:xfrm>
                                <a:off x="7809569" y="8583907"/>
                                <a:ext cx="314691" cy="484915"/>
                              </a:xfrm>
                              <a:prstGeom prst="rect">
                                <a:avLst/>
                              </a:prstGeom>
                            </p:spPr>
                          </p:pic>
                        </mc:Fallback>
                      </mc:AlternateContent>
                    </p:grpSp>
                  </p:grpSp>
                  <p:pic>
                    <p:nvPicPr>
                      <p:cNvPr id="347" name="Picture 346">
                        <a:extLst>
                          <a:ext uri="{FF2B5EF4-FFF2-40B4-BE49-F238E27FC236}">
                            <a16:creationId xmlns:a16="http://schemas.microsoft.com/office/drawing/2014/main" id="{5314DEFB-65C2-4947-9086-5AFF15B9AD93}"/>
                          </a:ext>
                        </a:extLst>
                      </p:cNvPr>
                      <p:cNvPicPr>
                        <a:picLocks noChangeAspect="1"/>
                      </p:cNvPicPr>
                      <p:nvPr/>
                    </p:nvPicPr>
                    <p:blipFill>
                      <a:blip r:embed="rId11"/>
                      <a:stretch>
                        <a:fillRect/>
                      </a:stretch>
                    </p:blipFill>
                    <p:spPr>
                      <a:xfrm>
                        <a:off x="12945277" y="8483497"/>
                        <a:ext cx="1005927" cy="737680"/>
                      </a:xfrm>
                      <a:prstGeom prst="rect">
                        <a:avLst/>
                      </a:prstGeom>
                    </p:spPr>
                  </p:pic>
                </p:grpSp>
              </p:grpSp>
              <p:grpSp>
                <p:nvGrpSpPr>
                  <p:cNvPr id="359" name="Group 358">
                    <a:extLst>
                      <a:ext uri="{FF2B5EF4-FFF2-40B4-BE49-F238E27FC236}">
                        <a16:creationId xmlns:a16="http://schemas.microsoft.com/office/drawing/2014/main" id="{12EF56E1-1CAC-487D-B664-E79407D8B02F}"/>
                      </a:ext>
                    </a:extLst>
                  </p:cNvPr>
                  <p:cNvGrpSpPr/>
                  <p:nvPr/>
                </p:nvGrpSpPr>
                <p:grpSpPr>
                  <a:xfrm>
                    <a:off x="7125858" y="4475141"/>
                    <a:ext cx="557719" cy="327388"/>
                    <a:chOff x="13251885" y="9509128"/>
                    <a:chExt cx="1311085" cy="769624"/>
                  </a:xfrm>
                </p:grpSpPr>
                <mc:AlternateContent xmlns:mc="http://schemas.openxmlformats.org/markup-compatibility/2006" xmlns:p14="http://schemas.microsoft.com/office/powerpoint/2010/main">
                  <mc:Choice Requires="p14">
                    <p:contentPart p14:bwMode="auto" r:id="rId121">
                      <p14:nvContentPartPr>
                        <p14:cNvPr id="360" name="Ink 359">
                          <a:extLst>
                            <a:ext uri="{FF2B5EF4-FFF2-40B4-BE49-F238E27FC236}">
                              <a16:creationId xmlns:a16="http://schemas.microsoft.com/office/drawing/2014/main" id="{9F7C35E7-0215-480D-BA79-EB751F245F2A}"/>
                            </a:ext>
                          </a:extLst>
                        </p14:cNvPr>
                        <p14:cNvContentPartPr/>
                        <p14:nvPr/>
                      </p14:nvContentPartPr>
                      <p14:xfrm>
                        <a:off x="13500387" y="9525689"/>
                        <a:ext cx="1062583" cy="753063"/>
                      </p14:xfrm>
                    </p:contentPart>
                  </mc:Choice>
                  <mc:Fallback xmlns="">
                    <p:pic>
                      <p:nvPicPr>
                        <p:cNvPr id="360" name="Ink 359">
                          <a:extLst>
                            <a:ext uri="{FF2B5EF4-FFF2-40B4-BE49-F238E27FC236}">
                              <a16:creationId xmlns:a16="http://schemas.microsoft.com/office/drawing/2014/main" id="{9F7C35E7-0215-480D-BA79-EB751F245F2A}"/>
                            </a:ext>
                          </a:extLst>
                        </p:cNvPr>
                        <p:cNvPicPr/>
                        <p:nvPr/>
                      </p:nvPicPr>
                      <p:blipFill>
                        <a:blip r:embed="rId107"/>
                        <a:stretch>
                          <a:fillRect/>
                        </a:stretch>
                      </p:blipFill>
                      <p:spPr>
                        <a:xfrm>
                          <a:off x="13479237" y="9504536"/>
                          <a:ext cx="1104037" cy="79452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61" name="Ink 360">
                          <a:extLst>
                            <a:ext uri="{FF2B5EF4-FFF2-40B4-BE49-F238E27FC236}">
                              <a16:creationId xmlns:a16="http://schemas.microsoft.com/office/drawing/2014/main" id="{0A33679A-3160-4DFF-89E3-935911DC1E8E}"/>
                            </a:ext>
                          </a:extLst>
                        </p14:cNvPr>
                        <p14:cNvContentPartPr/>
                        <p14:nvPr/>
                      </p14:nvContentPartPr>
                      <p14:xfrm>
                        <a:off x="13251885" y="9517960"/>
                        <a:ext cx="243469" cy="334481"/>
                      </p14:xfrm>
                    </p:contentPart>
                  </mc:Choice>
                  <mc:Fallback xmlns="">
                    <p:pic>
                      <p:nvPicPr>
                        <p:cNvPr id="361" name="Ink 360">
                          <a:extLst>
                            <a:ext uri="{FF2B5EF4-FFF2-40B4-BE49-F238E27FC236}">
                              <a16:creationId xmlns:a16="http://schemas.microsoft.com/office/drawing/2014/main" id="{0A33679A-3160-4DFF-89E3-935911DC1E8E}"/>
                            </a:ext>
                          </a:extLst>
                        </p:cNvPr>
                        <p:cNvPicPr/>
                        <p:nvPr/>
                      </p:nvPicPr>
                      <p:blipFill>
                        <a:blip r:embed="rId109"/>
                        <a:stretch>
                          <a:fillRect/>
                        </a:stretch>
                      </p:blipFill>
                      <p:spPr>
                        <a:xfrm>
                          <a:off x="13230751" y="9496844"/>
                          <a:ext cx="284893" cy="375869"/>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62" name="Ink 361">
                          <a:extLst>
                            <a:ext uri="{FF2B5EF4-FFF2-40B4-BE49-F238E27FC236}">
                              <a16:creationId xmlns:a16="http://schemas.microsoft.com/office/drawing/2014/main" id="{B5811FCB-E2EB-4A4F-B847-31C91D255F16}"/>
                            </a:ext>
                          </a:extLst>
                        </p14:cNvPr>
                        <p14:cNvContentPartPr/>
                        <p14:nvPr/>
                      </p14:nvContentPartPr>
                      <p14:xfrm>
                        <a:off x="13498042" y="9509128"/>
                        <a:ext cx="373267" cy="377876"/>
                      </p14:xfrm>
                    </p:contentPart>
                  </mc:Choice>
                  <mc:Fallback xmlns="">
                    <p:pic>
                      <p:nvPicPr>
                        <p:cNvPr id="362" name="Ink 361">
                          <a:extLst>
                            <a:ext uri="{FF2B5EF4-FFF2-40B4-BE49-F238E27FC236}">
                              <a16:creationId xmlns:a16="http://schemas.microsoft.com/office/drawing/2014/main" id="{B5811FCB-E2EB-4A4F-B847-31C91D255F16}"/>
                            </a:ext>
                          </a:extLst>
                        </p:cNvPr>
                        <p:cNvPicPr/>
                        <p:nvPr/>
                      </p:nvPicPr>
                      <p:blipFill>
                        <a:blip r:embed="rId111"/>
                        <a:stretch>
                          <a:fillRect/>
                        </a:stretch>
                      </p:blipFill>
                      <p:spPr>
                        <a:xfrm>
                          <a:off x="13476882" y="9487994"/>
                          <a:ext cx="414741" cy="419299"/>
                        </a:xfrm>
                        <a:prstGeom prst="rect">
                          <a:avLst/>
                        </a:prstGeom>
                      </p:spPr>
                    </p:pic>
                  </mc:Fallback>
                </mc:AlternateContent>
              </p:grpSp>
            </p:grpSp>
            <p:pic>
              <p:nvPicPr>
                <p:cNvPr id="481" name="Picture 480" descr="Icon&#10;&#10;Description automatically generated">
                  <a:extLst>
                    <a:ext uri="{FF2B5EF4-FFF2-40B4-BE49-F238E27FC236}">
                      <a16:creationId xmlns:a16="http://schemas.microsoft.com/office/drawing/2014/main" id="{53EE2AF3-B798-4051-BE93-3400596A441A}"/>
                    </a:ext>
                  </a:extLst>
                </p:cNvPr>
                <p:cNvPicPr>
                  <a:picLocks noChangeAspect="1"/>
                </p:cNvPicPr>
                <p:nvPr/>
              </p:nvPicPr>
              <p:blipFill>
                <a:blip r:embed="rId5"/>
                <a:stretch>
                  <a:fillRect/>
                </a:stretch>
              </p:blipFill>
              <p:spPr>
                <a:xfrm>
                  <a:off x="9372435" y="4136275"/>
                  <a:ext cx="719924" cy="719924"/>
                </a:xfrm>
                <a:prstGeom prst="rect">
                  <a:avLst/>
                </a:prstGeom>
              </p:spPr>
            </p:pic>
          </p:grpSp>
          <p:grpSp>
            <p:nvGrpSpPr>
              <p:cNvPr id="46" name="Group 45">
                <a:extLst>
                  <a:ext uri="{FF2B5EF4-FFF2-40B4-BE49-F238E27FC236}">
                    <a16:creationId xmlns:a16="http://schemas.microsoft.com/office/drawing/2014/main" id="{5D94BDF5-0139-410B-951A-AC1327454FDF}"/>
                  </a:ext>
                </a:extLst>
              </p:cNvPr>
              <p:cNvGrpSpPr/>
              <p:nvPr/>
            </p:nvGrpSpPr>
            <p:grpSpPr>
              <a:xfrm>
                <a:off x="13440435" y="7258116"/>
                <a:ext cx="1729659" cy="1450865"/>
                <a:chOff x="8440548" y="7348894"/>
                <a:chExt cx="1729659" cy="1450865"/>
              </a:xfrm>
            </p:grpSpPr>
            <p:grpSp>
              <p:nvGrpSpPr>
                <p:cNvPr id="425" name="Group 424">
                  <a:extLst>
                    <a:ext uri="{FF2B5EF4-FFF2-40B4-BE49-F238E27FC236}">
                      <a16:creationId xmlns:a16="http://schemas.microsoft.com/office/drawing/2014/main" id="{7E61EE62-3447-4F57-BFE2-6901BDF6496A}"/>
                    </a:ext>
                  </a:extLst>
                </p:cNvPr>
                <p:cNvGrpSpPr/>
                <p:nvPr/>
              </p:nvGrpSpPr>
              <p:grpSpPr>
                <a:xfrm>
                  <a:off x="8440548" y="7348894"/>
                  <a:ext cx="1729659" cy="1450865"/>
                  <a:chOff x="6883336" y="3556622"/>
                  <a:chExt cx="1729659" cy="1450865"/>
                </a:xfrm>
              </p:grpSpPr>
              <p:grpSp>
                <p:nvGrpSpPr>
                  <p:cNvPr id="426" name="Group 425">
                    <a:extLst>
                      <a:ext uri="{FF2B5EF4-FFF2-40B4-BE49-F238E27FC236}">
                        <a16:creationId xmlns:a16="http://schemas.microsoft.com/office/drawing/2014/main" id="{A06597E4-7B67-4585-A802-309D6A5A83A7}"/>
                      </a:ext>
                    </a:extLst>
                  </p:cNvPr>
                  <p:cNvGrpSpPr/>
                  <p:nvPr/>
                </p:nvGrpSpPr>
                <p:grpSpPr>
                  <a:xfrm>
                    <a:off x="6883336" y="3556622"/>
                    <a:ext cx="1729659" cy="1450865"/>
                    <a:chOff x="15234807" y="8653344"/>
                    <a:chExt cx="4066079" cy="3410690"/>
                  </a:xfrm>
                </p:grpSpPr>
                <p:sp>
                  <p:nvSpPr>
                    <p:cNvPr id="436" name="Rectangle 435">
                      <a:extLst>
                        <a:ext uri="{FF2B5EF4-FFF2-40B4-BE49-F238E27FC236}">
                          <a16:creationId xmlns:a16="http://schemas.microsoft.com/office/drawing/2014/main" id="{A88DC228-B951-4B00-BBC3-E1F983E46B9C}"/>
                        </a:ext>
                      </a:extLst>
                    </p:cNvPr>
                    <p:cNvSpPr/>
                    <p:nvPr/>
                  </p:nvSpPr>
                  <p:spPr>
                    <a:xfrm>
                      <a:off x="15235977" y="8653344"/>
                      <a:ext cx="4064909" cy="341069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438" name="Picture 437">
                      <a:extLst>
                        <a:ext uri="{FF2B5EF4-FFF2-40B4-BE49-F238E27FC236}">
                          <a16:creationId xmlns:a16="http://schemas.microsoft.com/office/drawing/2014/main" id="{D807B996-B58C-4370-9088-30EDD4B9CE27}"/>
                        </a:ext>
                      </a:extLst>
                    </p:cNvPr>
                    <p:cNvPicPr>
                      <a:picLocks noChangeAspect="1"/>
                    </p:cNvPicPr>
                    <p:nvPr/>
                  </p:nvPicPr>
                  <p:blipFill>
                    <a:blip r:embed="rId6"/>
                    <a:stretch>
                      <a:fillRect/>
                    </a:stretch>
                  </p:blipFill>
                  <p:spPr>
                    <a:xfrm>
                      <a:off x="18227277" y="8780178"/>
                      <a:ext cx="990721" cy="871356"/>
                    </a:xfrm>
                    <a:prstGeom prst="rect">
                      <a:avLst/>
                    </a:prstGeom>
                  </p:spPr>
                </p:pic>
                <p:grpSp>
                  <p:nvGrpSpPr>
                    <p:cNvPr id="439" name="Group 438">
                      <a:extLst>
                        <a:ext uri="{FF2B5EF4-FFF2-40B4-BE49-F238E27FC236}">
                          <a16:creationId xmlns:a16="http://schemas.microsoft.com/office/drawing/2014/main" id="{1F9230FE-1DC1-4D83-A92A-3E1B219C9CB9}"/>
                        </a:ext>
                      </a:extLst>
                    </p:cNvPr>
                    <p:cNvGrpSpPr/>
                    <p:nvPr/>
                  </p:nvGrpSpPr>
                  <p:grpSpPr>
                    <a:xfrm>
                      <a:off x="15234807" y="8661254"/>
                      <a:ext cx="2041312" cy="1678320"/>
                      <a:chOff x="12500153" y="7683574"/>
                      <a:chExt cx="2041312" cy="1678320"/>
                    </a:xfrm>
                  </p:grpSpPr>
                  <p:grpSp>
                    <p:nvGrpSpPr>
                      <p:cNvPr id="440" name="Group 439">
                        <a:extLst>
                          <a:ext uri="{FF2B5EF4-FFF2-40B4-BE49-F238E27FC236}">
                            <a16:creationId xmlns:a16="http://schemas.microsoft.com/office/drawing/2014/main" id="{44F3B12A-66DB-497D-B595-23A7AA2AFED9}"/>
                          </a:ext>
                        </a:extLst>
                      </p:cNvPr>
                      <p:cNvGrpSpPr/>
                      <p:nvPr/>
                    </p:nvGrpSpPr>
                    <p:grpSpPr>
                      <a:xfrm>
                        <a:off x="12500153" y="7683574"/>
                        <a:ext cx="2041312" cy="1678320"/>
                        <a:chOff x="12500153" y="8031910"/>
                        <a:chExt cx="2041312" cy="1678320"/>
                      </a:xfrm>
                    </p:grpSpPr>
                    <p:grpSp>
                      <p:nvGrpSpPr>
                        <p:cNvPr id="447" name="Group 446">
                          <a:extLst>
                            <a:ext uri="{FF2B5EF4-FFF2-40B4-BE49-F238E27FC236}">
                              <a16:creationId xmlns:a16="http://schemas.microsoft.com/office/drawing/2014/main" id="{5CECE343-4FE0-4E2A-8243-CF749D3921D8}"/>
                            </a:ext>
                          </a:extLst>
                        </p:cNvPr>
                        <p:cNvGrpSpPr/>
                        <p:nvPr/>
                      </p:nvGrpSpPr>
                      <p:grpSpPr>
                        <a:xfrm>
                          <a:off x="12500153" y="8031910"/>
                          <a:ext cx="2041312" cy="1678320"/>
                          <a:chOff x="9723191" y="9071722"/>
                          <a:chExt cx="2041312" cy="1678320"/>
                        </a:xfrm>
                      </p:grpSpPr>
                      <mc:AlternateContent xmlns:mc="http://schemas.openxmlformats.org/markup-compatibility/2006" xmlns:p14="http://schemas.microsoft.com/office/powerpoint/2010/main">
                        <mc:Choice Requires="p14">
                          <p:contentPart p14:bwMode="auto" r:id="rId124">
                            <p14:nvContentPartPr>
                              <p14:cNvPr id="456" name="Ink 455">
                                <a:extLst>
                                  <a:ext uri="{FF2B5EF4-FFF2-40B4-BE49-F238E27FC236}">
                                    <a16:creationId xmlns:a16="http://schemas.microsoft.com/office/drawing/2014/main" id="{FD21F0C5-FBFD-4BE8-9EFD-7E73881A5590}"/>
                                  </a:ext>
                                </a:extLst>
                              </p14:cNvPr>
                              <p14:cNvContentPartPr/>
                              <p14:nvPr/>
                            </p14:nvContentPartPr>
                            <p14:xfrm flipH="1">
                              <a:off x="11723677" y="9071722"/>
                              <a:ext cx="40826" cy="1625760"/>
                            </p14:xfrm>
                          </p:contentPart>
                        </mc:Choice>
                        <mc:Fallback xmlns="">
                          <p:pic>
                            <p:nvPicPr>
                              <p:cNvPr id="456" name="Ink 455">
                                <a:extLst>
                                  <a:ext uri="{FF2B5EF4-FFF2-40B4-BE49-F238E27FC236}">
                                    <a16:creationId xmlns:a16="http://schemas.microsoft.com/office/drawing/2014/main" id="{FD21F0C5-FBFD-4BE8-9EFD-7E73881A5590}"/>
                                  </a:ext>
                                </a:extLst>
                              </p:cNvPr>
                              <p:cNvPicPr/>
                              <p:nvPr/>
                            </p:nvPicPr>
                            <p:blipFill>
                              <a:blip r:embed="rId89"/>
                              <a:stretch>
                                <a:fillRect/>
                              </a:stretch>
                            </p:blipFill>
                            <p:spPr>
                              <a:xfrm flipH="1">
                                <a:off x="11702847" y="9050575"/>
                                <a:ext cx="81652" cy="1667208"/>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57" name="Ink 456">
                                <a:extLst>
                                  <a:ext uri="{FF2B5EF4-FFF2-40B4-BE49-F238E27FC236}">
                                    <a16:creationId xmlns:a16="http://schemas.microsoft.com/office/drawing/2014/main" id="{5BD01C93-64F1-4053-AE46-3A7851216E8B}"/>
                                  </a:ext>
                                </a:extLst>
                              </p14:cNvPr>
                              <p14:cNvContentPartPr/>
                              <p14:nvPr/>
                            </p14:nvContentPartPr>
                            <p14:xfrm flipH="1">
                              <a:off x="9723191" y="10697122"/>
                              <a:ext cx="1998218" cy="52920"/>
                            </p14:xfrm>
                          </p:contentPart>
                        </mc:Choice>
                        <mc:Fallback xmlns="">
                          <p:pic>
                            <p:nvPicPr>
                              <p:cNvPr id="457" name="Ink 456">
                                <a:extLst>
                                  <a:ext uri="{FF2B5EF4-FFF2-40B4-BE49-F238E27FC236}">
                                    <a16:creationId xmlns:a16="http://schemas.microsoft.com/office/drawing/2014/main" id="{5BD01C93-64F1-4053-AE46-3A7851216E8B}"/>
                                  </a:ext>
                                </a:extLst>
                              </p:cNvPr>
                              <p:cNvPicPr/>
                              <p:nvPr/>
                            </p:nvPicPr>
                            <p:blipFill>
                              <a:blip r:embed="rId91"/>
                              <a:stretch>
                                <a:fillRect/>
                              </a:stretch>
                            </p:blipFill>
                            <p:spPr>
                              <a:xfrm flipH="1">
                                <a:off x="9702041" y="10676122"/>
                                <a:ext cx="2039671" cy="94080"/>
                              </a:xfrm>
                              <a:prstGeom prst="rect">
                                <a:avLst/>
                              </a:prstGeom>
                            </p:spPr>
                          </p:pic>
                        </mc:Fallback>
                      </mc:AlternateContent>
                    </p:grpSp>
                    <p:grpSp>
                      <p:nvGrpSpPr>
                        <p:cNvPr id="448" name="Group 447">
                          <a:extLst>
                            <a:ext uri="{FF2B5EF4-FFF2-40B4-BE49-F238E27FC236}">
                              <a16:creationId xmlns:a16="http://schemas.microsoft.com/office/drawing/2014/main" id="{BE5920AA-2B94-4F5A-A087-C8B771B6DFB8}"/>
                            </a:ext>
                          </a:extLst>
                        </p:cNvPr>
                        <p:cNvGrpSpPr/>
                        <p:nvPr/>
                      </p:nvGrpSpPr>
                      <p:grpSpPr>
                        <a:xfrm>
                          <a:off x="12799962" y="8179256"/>
                          <a:ext cx="1398600" cy="699480"/>
                          <a:chOff x="6705358" y="8349067"/>
                          <a:chExt cx="1398600" cy="699480"/>
                        </a:xfrm>
                      </p:grpSpPr>
                      <mc:AlternateContent xmlns:mc="http://schemas.openxmlformats.org/markup-compatibility/2006" xmlns:p14="http://schemas.microsoft.com/office/powerpoint/2010/main">
                        <mc:Choice Requires="p14">
                          <p:contentPart p14:bwMode="auto" r:id="rId126">
                            <p14:nvContentPartPr>
                              <p14:cNvPr id="449" name="Ink 448">
                                <a:extLst>
                                  <a:ext uri="{FF2B5EF4-FFF2-40B4-BE49-F238E27FC236}">
                                    <a16:creationId xmlns:a16="http://schemas.microsoft.com/office/drawing/2014/main" id="{98486635-6D49-4320-98E8-113CC6121328}"/>
                                  </a:ext>
                                </a:extLst>
                              </p14:cNvPr>
                              <p14:cNvContentPartPr/>
                              <p14:nvPr/>
                            </p14:nvContentPartPr>
                            <p14:xfrm>
                              <a:off x="7340038" y="8600347"/>
                              <a:ext cx="190800" cy="232200"/>
                            </p14:xfrm>
                          </p:contentPart>
                        </mc:Choice>
                        <mc:Fallback xmlns="">
                          <p:pic>
                            <p:nvPicPr>
                              <p:cNvPr id="449" name="Ink 448">
                                <a:extLst>
                                  <a:ext uri="{FF2B5EF4-FFF2-40B4-BE49-F238E27FC236}">
                                    <a16:creationId xmlns:a16="http://schemas.microsoft.com/office/drawing/2014/main" id="{98486635-6D49-4320-98E8-113CC6121328}"/>
                                  </a:ext>
                                </a:extLst>
                              </p:cNvPr>
                              <p:cNvPicPr/>
                              <p:nvPr/>
                            </p:nvPicPr>
                            <p:blipFill>
                              <a:blip r:embed="rId93"/>
                              <a:stretch>
                                <a:fillRect/>
                              </a:stretch>
                            </p:blipFill>
                            <p:spPr>
                              <a:xfrm>
                                <a:off x="7318932" y="8579238"/>
                                <a:ext cx="232168" cy="273574"/>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50" name="Ink 449">
                                <a:extLst>
                                  <a:ext uri="{FF2B5EF4-FFF2-40B4-BE49-F238E27FC236}">
                                    <a16:creationId xmlns:a16="http://schemas.microsoft.com/office/drawing/2014/main" id="{542A44E4-FEEC-435D-8B0F-459F1A515C33}"/>
                                  </a:ext>
                                </a:extLst>
                              </p14:cNvPr>
                              <p14:cNvContentPartPr/>
                              <p14:nvPr/>
                            </p14:nvContentPartPr>
                            <p14:xfrm>
                              <a:off x="6719398" y="8402347"/>
                              <a:ext cx="42840" cy="468360"/>
                            </p14:xfrm>
                          </p:contentPart>
                        </mc:Choice>
                        <mc:Fallback xmlns="">
                          <p:pic>
                            <p:nvPicPr>
                              <p:cNvPr id="450" name="Ink 449">
                                <a:extLst>
                                  <a:ext uri="{FF2B5EF4-FFF2-40B4-BE49-F238E27FC236}">
                                    <a16:creationId xmlns:a16="http://schemas.microsoft.com/office/drawing/2014/main" id="{542A44E4-FEEC-435D-8B0F-459F1A515C33}"/>
                                  </a:ext>
                                </a:extLst>
                              </p:cNvPr>
                              <p:cNvPicPr/>
                              <p:nvPr/>
                            </p:nvPicPr>
                            <p:blipFill>
                              <a:blip r:embed="rId95"/>
                              <a:stretch>
                                <a:fillRect/>
                              </a:stretch>
                            </p:blipFill>
                            <p:spPr>
                              <a:xfrm>
                                <a:off x="6698398" y="8381212"/>
                                <a:ext cx="84000" cy="509785"/>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51" name="Ink 450">
                                <a:extLst>
                                  <a:ext uri="{FF2B5EF4-FFF2-40B4-BE49-F238E27FC236}">
                                    <a16:creationId xmlns:a16="http://schemas.microsoft.com/office/drawing/2014/main" id="{21737D55-8B5C-4FAF-8AF6-B7BAC81D8FCE}"/>
                                  </a:ext>
                                </a:extLst>
                              </p14:cNvPr>
                              <p14:cNvContentPartPr/>
                              <p14:nvPr/>
                            </p14:nvContentPartPr>
                            <p14:xfrm>
                              <a:off x="6705358" y="8349067"/>
                              <a:ext cx="326160" cy="307800"/>
                            </p14:xfrm>
                          </p:contentPart>
                        </mc:Choice>
                        <mc:Fallback xmlns="">
                          <p:pic>
                            <p:nvPicPr>
                              <p:cNvPr id="451" name="Ink 450">
                                <a:extLst>
                                  <a:ext uri="{FF2B5EF4-FFF2-40B4-BE49-F238E27FC236}">
                                    <a16:creationId xmlns:a16="http://schemas.microsoft.com/office/drawing/2014/main" id="{21737D55-8B5C-4FAF-8AF6-B7BAC81D8FCE}"/>
                                  </a:ext>
                                </a:extLst>
                              </p:cNvPr>
                              <p:cNvPicPr/>
                              <p:nvPr/>
                            </p:nvPicPr>
                            <p:blipFill>
                              <a:blip r:embed="rId97"/>
                              <a:stretch>
                                <a:fillRect/>
                              </a:stretch>
                            </p:blipFill>
                            <p:spPr>
                              <a:xfrm>
                                <a:off x="6684234" y="8327985"/>
                                <a:ext cx="367564" cy="349121"/>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52" name="Ink 451">
                                <a:extLst>
                                  <a:ext uri="{FF2B5EF4-FFF2-40B4-BE49-F238E27FC236}">
                                    <a16:creationId xmlns:a16="http://schemas.microsoft.com/office/drawing/2014/main" id="{A7472528-1179-46F0-8F86-BB51270A4E1B}"/>
                                  </a:ext>
                                </a:extLst>
                              </p14:cNvPr>
                              <p14:cNvContentPartPr/>
                              <p14:nvPr/>
                            </p14:nvContentPartPr>
                            <p14:xfrm>
                              <a:off x="7066438" y="8588827"/>
                              <a:ext cx="188280" cy="233640"/>
                            </p14:xfrm>
                          </p:contentPart>
                        </mc:Choice>
                        <mc:Fallback xmlns="">
                          <p:pic>
                            <p:nvPicPr>
                              <p:cNvPr id="452" name="Ink 451">
                                <a:extLst>
                                  <a:ext uri="{FF2B5EF4-FFF2-40B4-BE49-F238E27FC236}">
                                    <a16:creationId xmlns:a16="http://schemas.microsoft.com/office/drawing/2014/main" id="{A7472528-1179-46F0-8F86-BB51270A4E1B}"/>
                                  </a:ext>
                                </a:extLst>
                              </p:cNvPr>
                              <p:cNvPicPr/>
                              <p:nvPr/>
                            </p:nvPicPr>
                            <p:blipFill>
                              <a:blip r:embed="rId99"/>
                              <a:stretch>
                                <a:fillRect/>
                              </a:stretch>
                            </p:blipFill>
                            <p:spPr>
                              <a:xfrm>
                                <a:off x="7045330" y="8567740"/>
                                <a:ext cx="229651" cy="27497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53" name="Ink 452">
                                <a:extLst>
                                  <a:ext uri="{FF2B5EF4-FFF2-40B4-BE49-F238E27FC236}">
                                    <a16:creationId xmlns:a16="http://schemas.microsoft.com/office/drawing/2014/main" id="{9B27A17C-B8CF-49C9-977C-DCB3B547B83C}"/>
                                  </a:ext>
                                </a:extLst>
                              </p14:cNvPr>
                              <p14:cNvContentPartPr/>
                              <p14:nvPr/>
                            </p14:nvContentPartPr>
                            <p14:xfrm>
                              <a:off x="7628758" y="8610787"/>
                              <a:ext cx="111960" cy="214560"/>
                            </p14:xfrm>
                          </p:contentPart>
                        </mc:Choice>
                        <mc:Fallback xmlns="">
                          <p:pic>
                            <p:nvPicPr>
                              <p:cNvPr id="453" name="Ink 452">
                                <a:extLst>
                                  <a:ext uri="{FF2B5EF4-FFF2-40B4-BE49-F238E27FC236}">
                                    <a16:creationId xmlns:a16="http://schemas.microsoft.com/office/drawing/2014/main" id="{9B27A17C-B8CF-49C9-977C-DCB3B547B83C}"/>
                                  </a:ext>
                                </a:extLst>
                              </p:cNvPr>
                              <p:cNvPicPr/>
                              <p:nvPr/>
                            </p:nvPicPr>
                            <p:blipFill>
                              <a:blip r:embed="rId101"/>
                              <a:stretch>
                                <a:fillRect/>
                              </a:stretch>
                            </p:blipFill>
                            <p:spPr>
                              <a:xfrm>
                                <a:off x="7607713" y="8589669"/>
                                <a:ext cx="153208" cy="255951"/>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54" name="Ink 453">
                                <a:extLst>
                                  <a:ext uri="{FF2B5EF4-FFF2-40B4-BE49-F238E27FC236}">
                                    <a16:creationId xmlns:a16="http://schemas.microsoft.com/office/drawing/2014/main" id="{00FD8CE2-C1ED-4240-BC47-B78F5A45FE59}"/>
                                  </a:ext>
                                </a:extLst>
                              </p14:cNvPr>
                              <p14:cNvContentPartPr/>
                              <p14:nvPr/>
                            </p14:nvContentPartPr>
                            <p14:xfrm>
                              <a:off x="7608598" y="8590267"/>
                              <a:ext cx="180360" cy="224640"/>
                            </p14:xfrm>
                          </p:contentPart>
                        </mc:Choice>
                        <mc:Fallback xmlns="">
                          <p:pic>
                            <p:nvPicPr>
                              <p:cNvPr id="454" name="Ink 453">
                                <a:extLst>
                                  <a:ext uri="{FF2B5EF4-FFF2-40B4-BE49-F238E27FC236}">
                                    <a16:creationId xmlns:a16="http://schemas.microsoft.com/office/drawing/2014/main" id="{00FD8CE2-C1ED-4240-BC47-B78F5A45FE59}"/>
                                  </a:ext>
                                </a:extLst>
                              </p:cNvPr>
                              <p:cNvPicPr/>
                              <p:nvPr/>
                            </p:nvPicPr>
                            <p:blipFill>
                              <a:blip r:embed="rId103"/>
                              <a:stretch>
                                <a:fillRect/>
                              </a:stretch>
                            </p:blipFill>
                            <p:spPr>
                              <a:xfrm>
                                <a:off x="7587528" y="8569154"/>
                                <a:ext cx="221657" cy="266021"/>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55" name="Ink 454">
                                <a:extLst>
                                  <a:ext uri="{FF2B5EF4-FFF2-40B4-BE49-F238E27FC236}">
                                    <a16:creationId xmlns:a16="http://schemas.microsoft.com/office/drawing/2014/main" id="{132524D9-06D5-4000-8B00-0D2497C3EB71}"/>
                                  </a:ext>
                                </a:extLst>
                              </p14:cNvPr>
                              <p14:cNvContentPartPr/>
                              <p14:nvPr/>
                            </p14:nvContentPartPr>
                            <p14:xfrm>
                              <a:off x="7830718" y="8605027"/>
                              <a:ext cx="273240" cy="443520"/>
                            </p14:xfrm>
                          </p:contentPart>
                        </mc:Choice>
                        <mc:Fallback xmlns="">
                          <p:pic>
                            <p:nvPicPr>
                              <p:cNvPr id="455" name="Ink 454">
                                <a:extLst>
                                  <a:ext uri="{FF2B5EF4-FFF2-40B4-BE49-F238E27FC236}">
                                    <a16:creationId xmlns:a16="http://schemas.microsoft.com/office/drawing/2014/main" id="{132524D9-06D5-4000-8B00-0D2497C3EB71}"/>
                                  </a:ext>
                                </a:extLst>
                              </p:cNvPr>
                              <p:cNvPicPr/>
                              <p:nvPr/>
                            </p:nvPicPr>
                            <p:blipFill>
                              <a:blip r:embed="rId105"/>
                              <a:stretch>
                                <a:fillRect/>
                              </a:stretch>
                            </p:blipFill>
                            <p:spPr>
                              <a:xfrm>
                                <a:off x="7809569" y="8583907"/>
                                <a:ext cx="314691" cy="484915"/>
                              </a:xfrm>
                              <a:prstGeom prst="rect">
                                <a:avLst/>
                              </a:prstGeom>
                            </p:spPr>
                          </p:pic>
                        </mc:Fallback>
                      </mc:AlternateContent>
                    </p:grpSp>
                  </p:grpSp>
                  <p:pic>
                    <p:nvPicPr>
                      <p:cNvPr id="446" name="Picture 445">
                        <a:extLst>
                          <a:ext uri="{FF2B5EF4-FFF2-40B4-BE49-F238E27FC236}">
                            <a16:creationId xmlns:a16="http://schemas.microsoft.com/office/drawing/2014/main" id="{6326FA8C-DB3F-4BF1-911E-F40EAE86E041}"/>
                          </a:ext>
                        </a:extLst>
                      </p:cNvPr>
                      <p:cNvPicPr>
                        <a:picLocks noChangeAspect="1"/>
                      </p:cNvPicPr>
                      <p:nvPr/>
                    </p:nvPicPr>
                    <p:blipFill>
                      <a:blip r:embed="rId11"/>
                      <a:stretch>
                        <a:fillRect/>
                      </a:stretch>
                    </p:blipFill>
                    <p:spPr>
                      <a:xfrm>
                        <a:off x="12945277" y="8483497"/>
                        <a:ext cx="1005927" cy="737680"/>
                      </a:xfrm>
                      <a:prstGeom prst="rect">
                        <a:avLst/>
                      </a:prstGeom>
                    </p:spPr>
                  </p:pic>
                </p:grpSp>
              </p:grpSp>
              <p:grpSp>
                <p:nvGrpSpPr>
                  <p:cNvPr id="427" name="Group 426">
                    <a:extLst>
                      <a:ext uri="{FF2B5EF4-FFF2-40B4-BE49-F238E27FC236}">
                        <a16:creationId xmlns:a16="http://schemas.microsoft.com/office/drawing/2014/main" id="{4AF3A740-AF2D-4DFC-92E7-AE6C84313AB0}"/>
                      </a:ext>
                    </a:extLst>
                  </p:cNvPr>
                  <p:cNvGrpSpPr/>
                  <p:nvPr/>
                </p:nvGrpSpPr>
                <p:grpSpPr>
                  <a:xfrm>
                    <a:off x="7125858" y="4475141"/>
                    <a:ext cx="557719" cy="327388"/>
                    <a:chOff x="13251885" y="9509128"/>
                    <a:chExt cx="1311085" cy="769624"/>
                  </a:xfrm>
                </p:grpSpPr>
                <mc:AlternateContent xmlns:mc="http://schemas.openxmlformats.org/markup-compatibility/2006" xmlns:p14="http://schemas.microsoft.com/office/powerpoint/2010/main">
                  <mc:Choice Requires="p14">
                    <p:contentPart p14:bwMode="auto" r:id="rId133">
                      <p14:nvContentPartPr>
                        <p14:cNvPr id="428" name="Ink 427">
                          <a:extLst>
                            <a:ext uri="{FF2B5EF4-FFF2-40B4-BE49-F238E27FC236}">
                              <a16:creationId xmlns:a16="http://schemas.microsoft.com/office/drawing/2014/main" id="{C34B5653-F9D3-44FE-AB3F-82FF2ED2CFB9}"/>
                            </a:ext>
                          </a:extLst>
                        </p14:cNvPr>
                        <p14:cNvContentPartPr/>
                        <p14:nvPr/>
                      </p14:nvContentPartPr>
                      <p14:xfrm>
                        <a:off x="13500387" y="9525689"/>
                        <a:ext cx="1062583" cy="753063"/>
                      </p14:xfrm>
                    </p:contentPart>
                  </mc:Choice>
                  <mc:Fallback xmlns="">
                    <p:pic>
                      <p:nvPicPr>
                        <p:cNvPr id="428" name="Ink 427">
                          <a:extLst>
                            <a:ext uri="{FF2B5EF4-FFF2-40B4-BE49-F238E27FC236}">
                              <a16:creationId xmlns:a16="http://schemas.microsoft.com/office/drawing/2014/main" id="{C34B5653-F9D3-44FE-AB3F-82FF2ED2CFB9}"/>
                            </a:ext>
                          </a:extLst>
                        </p:cNvPr>
                        <p:cNvPicPr/>
                        <p:nvPr/>
                      </p:nvPicPr>
                      <p:blipFill>
                        <a:blip r:embed="rId107"/>
                        <a:stretch>
                          <a:fillRect/>
                        </a:stretch>
                      </p:blipFill>
                      <p:spPr>
                        <a:xfrm>
                          <a:off x="13479237" y="9504536"/>
                          <a:ext cx="1104037" cy="79452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33" name="Ink 432">
                          <a:extLst>
                            <a:ext uri="{FF2B5EF4-FFF2-40B4-BE49-F238E27FC236}">
                              <a16:creationId xmlns:a16="http://schemas.microsoft.com/office/drawing/2014/main" id="{75BDC8D3-DD9D-4DC3-9E93-236CC94C5504}"/>
                            </a:ext>
                          </a:extLst>
                        </p14:cNvPr>
                        <p14:cNvContentPartPr/>
                        <p14:nvPr/>
                      </p14:nvContentPartPr>
                      <p14:xfrm>
                        <a:off x="13251885" y="9517960"/>
                        <a:ext cx="243469" cy="334481"/>
                      </p14:xfrm>
                    </p:contentPart>
                  </mc:Choice>
                  <mc:Fallback xmlns="">
                    <p:pic>
                      <p:nvPicPr>
                        <p:cNvPr id="433" name="Ink 432">
                          <a:extLst>
                            <a:ext uri="{FF2B5EF4-FFF2-40B4-BE49-F238E27FC236}">
                              <a16:creationId xmlns:a16="http://schemas.microsoft.com/office/drawing/2014/main" id="{75BDC8D3-DD9D-4DC3-9E93-236CC94C5504}"/>
                            </a:ext>
                          </a:extLst>
                        </p:cNvPr>
                        <p:cNvPicPr/>
                        <p:nvPr/>
                      </p:nvPicPr>
                      <p:blipFill>
                        <a:blip r:embed="rId109"/>
                        <a:stretch>
                          <a:fillRect/>
                        </a:stretch>
                      </p:blipFill>
                      <p:spPr>
                        <a:xfrm>
                          <a:off x="13230751" y="9496844"/>
                          <a:ext cx="284893" cy="375869"/>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35" name="Ink 434">
                          <a:extLst>
                            <a:ext uri="{FF2B5EF4-FFF2-40B4-BE49-F238E27FC236}">
                              <a16:creationId xmlns:a16="http://schemas.microsoft.com/office/drawing/2014/main" id="{C0C06DED-4A4E-4505-B333-D6FB62B0327D}"/>
                            </a:ext>
                          </a:extLst>
                        </p14:cNvPr>
                        <p14:cNvContentPartPr/>
                        <p14:nvPr/>
                      </p14:nvContentPartPr>
                      <p14:xfrm>
                        <a:off x="13498042" y="9509128"/>
                        <a:ext cx="373267" cy="377876"/>
                      </p14:xfrm>
                    </p:contentPart>
                  </mc:Choice>
                  <mc:Fallback xmlns="">
                    <p:pic>
                      <p:nvPicPr>
                        <p:cNvPr id="435" name="Ink 434">
                          <a:extLst>
                            <a:ext uri="{FF2B5EF4-FFF2-40B4-BE49-F238E27FC236}">
                              <a16:creationId xmlns:a16="http://schemas.microsoft.com/office/drawing/2014/main" id="{C0C06DED-4A4E-4505-B333-D6FB62B0327D}"/>
                            </a:ext>
                          </a:extLst>
                        </p:cNvPr>
                        <p:cNvPicPr/>
                        <p:nvPr/>
                      </p:nvPicPr>
                      <p:blipFill>
                        <a:blip r:embed="rId111"/>
                        <a:stretch>
                          <a:fillRect/>
                        </a:stretch>
                      </p:blipFill>
                      <p:spPr>
                        <a:xfrm>
                          <a:off x="13476882" y="9487994"/>
                          <a:ext cx="414741" cy="419299"/>
                        </a:xfrm>
                        <a:prstGeom prst="rect">
                          <a:avLst/>
                        </a:prstGeom>
                      </p:spPr>
                    </p:pic>
                  </mc:Fallback>
                </mc:AlternateContent>
              </p:grpSp>
            </p:grpSp>
            <p:pic>
              <p:nvPicPr>
                <p:cNvPr id="482" name="Picture 481">
                  <a:extLst>
                    <a:ext uri="{FF2B5EF4-FFF2-40B4-BE49-F238E27FC236}">
                      <a16:creationId xmlns:a16="http://schemas.microsoft.com/office/drawing/2014/main" id="{E36DBAB8-F4E1-40EA-8747-B936B37E7924}"/>
                    </a:ext>
                  </a:extLst>
                </p:cNvPr>
                <p:cNvPicPr>
                  <a:picLocks noChangeAspect="1"/>
                </p:cNvPicPr>
                <p:nvPr/>
              </p:nvPicPr>
              <p:blipFill>
                <a:blip r:embed="rId70"/>
                <a:stretch>
                  <a:fillRect/>
                </a:stretch>
              </p:blipFill>
              <p:spPr>
                <a:xfrm>
                  <a:off x="9362682" y="8040257"/>
                  <a:ext cx="726980" cy="726980"/>
                </a:xfrm>
                <a:prstGeom prst="rect">
                  <a:avLst/>
                </a:prstGeom>
              </p:spPr>
            </p:pic>
          </p:grpSp>
          <p:grpSp>
            <p:nvGrpSpPr>
              <p:cNvPr id="40" name="Group 39">
                <a:extLst>
                  <a:ext uri="{FF2B5EF4-FFF2-40B4-BE49-F238E27FC236}">
                    <a16:creationId xmlns:a16="http://schemas.microsoft.com/office/drawing/2014/main" id="{B0E3E072-3BB2-4948-A439-76D3D1827D3A}"/>
                  </a:ext>
                </a:extLst>
              </p:cNvPr>
              <p:cNvGrpSpPr/>
              <p:nvPr/>
            </p:nvGrpSpPr>
            <p:grpSpPr>
              <a:xfrm>
                <a:off x="13440435" y="9165095"/>
                <a:ext cx="1729659" cy="1450865"/>
                <a:chOff x="8440548" y="9289448"/>
                <a:chExt cx="1729659" cy="1450865"/>
              </a:xfrm>
            </p:grpSpPr>
            <p:grpSp>
              <p:nvGrpSpPr>
                <p:cNvPr id="458" name="Group 457">
                  <a:extLst>
                    <a:ext uri="{FF2B5EF4-FFF2-40B4-BE49-F238E27FC236}">
                      <a16:creationId xmlns:a16="http://schemas.microsoft.com/office/drawing/2014/main" id="{B60253D1-2489-44CA-AEE6-3C97E830DD29}"/>
                    </a:ext>
                  </a:extLst>
                </p:cNvPr>
                <p:cNvGrpSpPr/>
                <p:nvPr/>
              </p:nvGrpSpPr>
              <p:grpSpPr>
                <a:xfrm>
                  <a:off x="8440548" y="9289448"/>
                  <a:ext cx="1729659" cy="1450865"/>
                  <a:chOff x="6883336" y="3556622"/>
                  <a:chExt cx="1729659" cy="1450865"/>
                </a:xfrm>
              </p:grpSpPr>
              <p:grpSp>
                <p:nvGrpSpPr>
                  <p:cNvPr id="459" name="Group 458">
                    <a:extLst>
                      <a:ext uri="{FF2B5EF4-FFF2-40B4-BE49-F238E27FC236}">
                        <a16:creationId xmlns:a16="http://schemas.microsoft.com/office/drawing/2014/main" id="{D3CC9888-18A1-4487-A518-EC220353D836}"/>
                      </a:ext>
                    </a:extLst>
                  </p:cNvPr>
                  <p:cNvGrpSpPr/>
                  <p:nvPr/>
                </p:nvGrpSpPr>
                <p:grpSpPr>
                  <a:xfrm>
                    <a:off x="6883336" y="3556622"/>
                    <a:ext cx="1729659" cy="1450865"/>
                    <a:chOff x="15234807" y="8653344"/>
                    <a:chExt cx="4066079" cy="3410690"/>
                  </a:xfrm>
                </p:grpSpPr>
                <p:sp>
                  <p:nvSpPr>
                    <p:cNvPr id="464" name="Rectangle 463">
                      <a:extLst>
                        <a:ext uri="{FF2B5EF4-FFF2-40B4-BE49-F238E27FC236}">
                          <a16:creationId xmlns:a16="http://schemas.microsoft.com/office/drawing/2014/main" id="{5E9D4703-FBCA-432D-AEBB-BA31D955CDC1}"/>
                        </a:ext>
                      </a:extLst>
                    </p:cNvPr>
                    <p:cNvSpPr/>
                    <p:nvPr/>
                  </p:nvSpPr>
                  <p:spPr>
                    <a:xfrm>
                      <a:off x="15235977" y="8653344"/>
                      <a:ext cx="4064909" cy="341069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466" name="Picture 465">
                      <a:extLst>
                        <a:ext uri="{FF2B5EF4-FFF2-40B4-BE49-F238E27FC236}">
                          <a16:creationId xmlns:a16="http://schemas.microsoft.com/office/drawing/2014/main" id="{F388E42E-DF2A-41BE-AABF-76B0FBB400B5}"/>
                        </a:ext>
                      </a:extLst>
                    </p:cNvPr>
                    <p:cNvPicPr>
                      <a:picLocks noChangeAspect="1"/>
                    </p:cNvPicPr>
                    <p:nvPr/>
                  </p:nvPicPr>
                  <p:blipFill>
                    <a:blip r:embed="rId6"/>
                    <a:stretch>
                      <a:fillRect/>
                    </a:stretch>
                  </p:blipFill>
                  <p:spPr>
                    <a:xfrm>
                      <a:off x="18227277" y="8780178"/>
                      <a:ext cx="990721" cy="871356"/>
                    </a:xfrm>
                    <a:prstGeom prst="rect">
                      <a:avLst/>
                    </a:prstGeom>
                  </p:spPr>
                </p:pic>
                <p:grpSp>
                  <p:nvGrpSpPr>
                    <p:cNvPr id="467" name="Group 466">
                      <a:extLst>
                        <a:ext uri="{FF2B5EF4-FFF2-40B4-BE49-F238E27FC236}">
                          <a16:creationId xmlns:a16="http://schemas.microsoft.com/office/drawing/2014/main" id="{19EB64FB-0AB1-4574-83FB-3C4D04FD9503}"/>
                        </a:ext>
                      </a:extLst>
                    </p:cNvPr>
                    <p:cNvGrpSpPr/>
                    <p:nvPr/>
                  </p:nvGrpSpPr>
                  <p:grpSpPr>
                    <a:xfrm>
                      <a:off x="15234807" y="8661254"/>
                      <a:ext cx="2041312" cy="1678320"/>
                      <a:chOff x="12500153" y="7683574"/>
                      <a:chExt cx="2041312" cy="1678320"/>
                    </a:xfrm>
                  </p:grpSpPr>
                  <p:grpSp>
                    <p:nvGrpSpPr>
                      <p:cNvPr id="468" name="Group 467">
                        <a:extLst>
                          <a:ext uri="{FF2B5EF4-FFF2-40B4-BE49-F238E27FC236}">
                            <a16:creationId xmlns:a16="http://schemas.microsoft.com/office/drawing/2014/main" id="{BEF417C5-2CE2-449B-8D60-E267EAAFE957}"/>
                          </a:ext>
                        </a:extLst>
                      </p:cNvPr>
                      <p:cNvGrpSpPr/>
                      <p:nvPr/>
                    </p:nvGrpSpPr>
                    <p:grpSpPr>
                      <a:xfrm>
                        <a:off x="12500153" y="7683574"/>
                        <a:ext cx="2041312" cy="1678320"/>
                        <a:chOff x="12500153" y="8031910"/>
                        <a:chExt cx="2041312" cy="1678320"/>
                      </a:xfrm>
                    </p:grpSpPr>
                    <p:grpSp>
                      <p:nvGrpSpPr>
                        <p:cNvPr id="470" name="Group 469">
                          <a:extLst>
                            <a:ext uri="{FF2B5EF4-FFF2-40B4-BE49-F238E27FC236}">
                              <a16:creationId xmlns:a16="http://schemas.microsoft.com/office/drawing/2014/main" id="{0D77AC00-2C86-4478-AA57-44485818122E}"/>
                            </a:ext>
                          </a:extLst>
                        </p:cNvPr>
                        <p:cNvGrpSpPr/>
                        <p:nvPr/>
                      </p:nvGrpSpPr>
                      <p:grpSpPr>
                        <a:xfrm>
                          <a:off x="12500153" y="8031910"/>
                          <a:ext cx="2041312" cy="1678320"/>
                          <a:chOff x="9723191" y="9071722"/>
                          <a:chExt cx="2041312" cy="1678320"/>
                        </a:xfrm>
                      </p:grpSpPr>
                      <mc:AlternateContent xmlns:mc="http://schemas.openxmlformats.org/markup-compatibility/2006" xmlns:p14="http://schemas.microsoft.com/office/powerpoint/2010/main">
                        <mc:Choice Requires="p14">
                          <p:contentPart p14:bwMode="auto" r:id="rId136">
                            <p14:nvContentPartPr>
                              <p14:cNvPr id="479" name="Ink 478">
                                <a:extLst>
                                  <a:ext uri="{FF2B5EF4-FFF2-40B4-BE49-F238E27FC236}">
                                    <a16:creationId xmlns:a16="http://schemas.microsoft.com/office/drawing/2014/main" id="{3A2A1745-9839-40C1-B49A-B82BCEDC7040}"/>
                                  </a:ext>
                                </a:extLst>
                              </p14:cNvPr>
                              <p14:cNvContentPartPr/>
                              <p14:nvPr/>
                            </p14:nvContentPartPr>
                            <p14:xfrm flipH="1">
                              <a:off x="11723677" y="9071722"/>
                              <a:ext cx="40826" cy="1625760"/>
                            </p14:xfrm>
                          </p:contentPart>
                        </mc:Choice>
                        <mc:Fallback xmlns="">
                          <p:pic>
                            <p:nvPicPr>
                              <p:cNvPr id="479" name="Ink 478">
                                <a:extLst>
                                  <a:ext uri="{FF2B5EF4-FFF2-40B4-BE49-F238E27FC236}">
                                    <a16:creationId xmlns:a16="http://schemas.microsoft.com/office/drawing/2014/main" id="{3A2A1745-9839-40C1-B49A-B82BCEDC7040}"/>
                                  </a:ext>
                                </a:extLst>
                              </p:cNvPr>
                              <p:cNvPicPr/>
                              <p:nvPr/>
                            </p:nvPicPr>
                            <p:blipFill>
                              <a:blip r:embed="rId89"/>
                              <a:stretch>
                                <a:fillRect/>
                              </a:stretch>
                            </p:blipFill>
                            <p:spPr>
                              <a:xfrm flipH="1">
                                <a:off x="11702847" y="9050575"/>
                                <a:ext cx="81652" cy="1667208"/>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80" name="Ink 479">
                                <a:extLst>
                                  <a:ext uri="{FF2B5EF4-FFF2-40B4-BE49-F238E27FC236}">
                                    <a16:creationId xmlns:a16="http://schemas.microsoft.com/office/drawing/2014/main" id="{356B77DE-F9B2-47DB-A46A-4FF6E77CCDBF}"/>
                                  </a:ext>
                                </a:extLst>
                              </p14:cNvPr>
                              <p14:cNvContentPartPr/>
                              <p14:nvPr/>
                            </p14:nvContentPartPr>
                            <p14:xfrm flipH="1">
                              <a:off x="9723191" y="10697122"/>
                              <a:ext cx="1998218" cy="52920"/>
                            </p14:xfrm>
                          </p:contentPart>
                        </mc:Choice>
                        <mc:Fallback xmlns="">
                          <p:pic>
                            <p:nvPicPr>
                              <p:cNvPr id="480" name="Ink 479">
                                <a:extLst>
                                  <a:ext uri="{FF2B5EF4-FFF2-40B4-BE49-F238E27FC236}">
                                    <a16:creationId xmlns:a16="http://schemas.microsoft.com/office/drawing/2014/main" id="{356B77DE-F9B2-47DB-A46A-4FF6E77CCDBF}"/>
                                  </a:ext>
                                </a:extLst>
                              </p:cNvPr>
                              <p:cNvPicPr/>
                              <p:nvPr/>
                            </p:nvPicPr>
                            <p:blipFill>
                              <a:blip r:embed="rId91"/>
                              <a:stretch>
                                <a:fillRect/>
                              </a:stretch>
                            </p:blipFill>
                            <p:spPr>
                              <a:xfrm flipH="1">
                                <a:off x="9702041" y="10676122"/>
                                <a:ext cx="2039671" cy="94080"/>
                              </a:xfrm>
                              <a:prstGeom prst="rect">
                                <a:avLst/>
                              </a:prstGeom>
                            </p:spPr>
                          </p:pic>
                        </mc:Fallback>
                      </mc:AlternateContent>
                    </p:grpSp>
                    <p:grpSp>
                      <p:nvGrpSpPr>
                        <p:cNvPr id="471" name="Group 470">
                          <a:extLst>
                            <a:ext uri="{FF2B5EF4-FFF2-40B4-BE49-F238E27FC236}">
                              <a16:creationId xmlns:a16="http://schemas.microsoft.com/office/drawing/2014/main" id="{89FF1277-5512-48E6-B824-FC4936A018A3}"/>
                            </a:ext>
                          </a:extLst>
                        </p:cNvPr>
                        <p:cNvGrpSpPr/>
                        <p:nvPr/>
                      </p:nvGrpSpPr>
                      <p:grpSpPr>
                        <a:xfrm>
                          <a:off x="12799962" y="8179256"/>
                          <a:ext cx="1398600" cy="699480"/>
                          <a:chOff x="6705358" y="8349067"/>
                          <a:chExt cx="1398600" cy="699480"/>
                        </a:xfrm>
                      </p:grpSpPr>
                      <mc:AlternateContent xmlns:mc="http://schemas.openxmlformats.org/markup-compatibility/2006" xmlns:p14="http://schemas.microsoft.com/office/powerpoint/2010/main">
                        <mc:Choice Requires="p14">
                          <p:contentPart p14:bwMode="auto" r:id="rId138">
                            <p14:nvContentPartPr>
                              <p14:cNvPr id="472" name="Ink 471">
                                <a:extLst>
                                  <a:ext uri="{FF2B5EF4-FFF2-40B4-BE49-F238E27FC236}">
                                    <a16:creationId xmlns:a16="http://schemas.microsoft.com/office/drawing/2014/main" id="{7B067874-D9C1-4475-9B74-CF7E6F78D37C}"/>
                                  </a:ext>
                                </a:extLst>
                              </p14:cNvPr>
                              <p14:cNvContentPartPr/>
                              <p14:nvPr/>
                            </p14:nvContentPartPr>
                            <p14:xfrm>
                              <a:off x="7340038" y="8600347"/>
                              <a:ext cx="190800" cy="232200"/>
                            </p14:xfrm>
                          </p:contentPart>
                        </mc:Choice>
                        <mc:Fallback xmlns="">
                          <p:pic>
                            <p:nvPicPr>
                              <p:cNvPr id="472" name="Ink 471">
                                <a:extLst>
                                  <a:ext uri="{FF2B5EF4-FFF2-40B4-BE49-F238E27FC236}">
                                    <a16:creationId xmlns:a16="http://schemas.microsoft.com/office/drawing/2014/main" id="{7B067874-D9C1-4475-9B74-CF7E6F78D37C}"/>
                                  </a:ext>
                                </a:extLst>
                              </p:cNvPr>
                              <p:cNvPicPr/>
                              <p:nvPr/>
                            </p:nvPicPr>
                            <p:blipFill>
                              <a:blip r:embed="rId93"/>
                              <a:stretch>
                                <a:fillRect/>
                              </a:stretch>
                            </p:blipFill>
                            <p:spPr>
                              <a:xfrm>
                                <a:off x="7318932" y="8579238"/>
                                <a:ext cx="232168" cy="273574"/>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73" name="Ink 472">
                                <a:extLst>
                                  <a:ext uri="{FF2B5EF4-FFF2-40B4-BE49-F238E27FC236}">
                                    <a16:creationId xmlns:a16="http://schemas.microsoft.com/office/drawing/2014/main" id="{59445FF5-9659-485D-8E5F-FC48122D3935}"/>
                                  </a:ext>
                                </a:extLst>
                              </p14:cNvPr>
                              <p14:cNvContentPartPr/>
                              <p14:nvPr/>
                            </p14:nvContentPartPr>
                            <p14:xfrm>
                              <a:off x="6719398" y="8402347"/>
                              <a:ext cx="42840" cy="468360"/>
                            </p14:xfrm>
                          </p:contentPart>
                        </mc:Choice>
                        <mc:Fallback xmlns="">
                          <p:pic>
                            <p:nvPicPr>
                              <p:cNvPr id="473" name="Ink 472">
                                <a:extLst>
                                  <a:ext uri="{FF2B5EF4-FFF2-40B4-BE49-F238E27FC236}">
                                    <a16:creationId xmlns:a16="http://schemas.microsoft.com/office/drawing/2014/main" id="{59445FF5-9659-485D-8E5F-FC48122D3935}"/>
                                  </a:ext>
                                </a:extLst>
                              </p:cNvPr>
                              <p:cNvPicPr/>
                              <p:nvPr/>
                            </p:nvPicPr>
                            <p:blipFill>
                              <a:blip r:embed="rId95"/>
                              <a:stretch>
                                <a:fillRect/>
                              </a:stretch>
                            </p:blipFill>
                            <p:spPr>
                              <a:xfrm>
                                <a:off x="6698398" y="8381212"/>
                                <a:ext cx="84000" cy="509785"/>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74" name="Ink 473">
                                <a:extLst>
                                  <a:ext uri="{FF2B5EF4-FFF2-40B4-BE49-F238E27FC236}">
                                    <a16:creationId xmlns:a16="http://schemas.microsoft.com/office/drawing/2014/main" id="{178F5E70-929E-4CE7-8708-BF1C757EF892}"/>
                                  </a:ext>
                                </a:extLst>
                              </p14:cNvPr>
                              <p14:cNvContentPartPr/>
                              <p14:nvPr/>
                            </p14:nvContentPartPr>
                            <p14:xfrm>
                              <a:off x="6705358" y="8349067"/>
                              <a:ext cx="326160" cy="307800"/>
                            </p14:xfrm>
                          </p:contentPart>
                        </mc:Choice>
                        <mc:Fallback xmlns="">
                          <p:pic>
                            <p:nvPicPr>
                              <p:cNvPr id="474" name="Ink 473">
                                <a:extLst>
                                  <a:ext uri="{FF2B5EF4-FFF2-40B4-BE49-F238E27FC236}">
                                    <a16:creationId xmlns:a16="http://schemas.microsoft.com/office/drawing/2014/main" id="{178F5E70-929E-4CE7-8708-BF1C757EF892}"/>
                                  </a:ext>
                                </a:extLst>
                              </p:cNvPr>
                              <p:cNvPicPr/>
                              <p:nvPr/>
                            </p:nvPicPr>
                            <p:blipFill>
                              <a:blip r:embed="rId141"/>
                              <a:stretch>
                                <a:fillRect/>
                              </a:stretch>
                            </p:blipFill>
                            <p:spPr>
                              <a:xfrm>
                                <a:off x="6684234" y="8327985"/>
                                <a:ext cx="367564" cy="349121"/>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75" name="Ink 474">
                                <a:extLst>
                                  <a:ext uri="{FF2B5EF4-FFF2-40B4-BE49-F238E27FC236}">
                                    <a16:creationId xmlns:a16="http://schemas.microsoft.com/office/drawing/2014/main" id="{268BCF1A-07A0-402A-A15B-4BB92468CDCC}"/>
                                  </a:ext>
                                </a:extLst>
                              </p14:cNvPr>
                              <p14:cNvContentPartPr/>
                              <p14:nvPr/>
                            </p14:nvContentPartPr>
                            <p14:xfrm>
                              <a:off x="7066438" y="8588827"/>
                              <a:ext cx="188280" cy="233640"/>
                            </p14:xfrm>
                          </p:contentPart>
                        </mc:Choice>
                        <mc:Fallback xmlns="">
                          <p:pic>
                            <p:nvPicPr>
                              <p:cNvPr id="475" name="Ink 474">
                                <a:extLst>
                                  <a:ext uri="{FF2B5EF4-FFF2-40B4-BE49-F238E27FC236}">
                                    <a16:creationId xmlns:a16="http://schemas.microsoft.com/office/drawing/2014/main" id="{268BCF1A-07A0-402A-A15B-4BB92468CDCC}"/>
                                  </a:ext>
                                </a:extLst>
                              </p:cNvPr>
                              <p:cNvPicPr/>
                              <p:nvPr/>
                            </p:nvPicPr>
                            <p:blipFill>
                              <a:blip r:embed="rId99"/>
                              <a:stretch>
                                <a:fillRect/>
                              </a:stretch>
                            </p:blipFill>
                            <p:spPr>
                              <a:xfrm>
                                <a:off x="7045330" y="8567740"/>
                                <a:ext cx="229651" cy="27497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76" name="Ink 475">
                                <a:extLst>
                                  <a:ext uri="{FF2B5EF4-FFF2-40B4-BE49-F238E27FC236}">
                                    <a16:creationId xmlns:a16="http://schemas.microsoft.com/office/drawing/2014/main" id="{66F615DC-E467-4D93-8C7F-B668B5DEEF04}"/>
                                  </a:ext>
                                </a:extLst>
                              </p14:cNvPr>
                              <p14:cNvContentPartPr/>
                              <p14:nvPr/>
                            </p14:nvContentPartPr>
                            <p14:xfrm>
                              <a:off x="7628758" y="8610787"/>
                              <a:ext cx="111960" cy="214560"/>
                            </p14:xfrm>
                          </p:contentPart>
                        </mc:Choice>
                        <mc:Fallback xmlns="">
                          <p:pic>
                            <p:nvPicPr>
                              <p:cNvPr id="476" name="Ink 475">
                                <a:extLst>
                                  <a:ext uri="{FF2B5EF4-FFF2-40B4-BE49-F238E27FC236}">
                                    <a16:creationId xmlns:a16="http://schemas.microsoft.com/office/drawing/2014/main" id="{66F615DC-E467-4D93-8C7F-B668B5DEEF04}"/>
                                  </a:ext>
                                </a:extLst>
                              </p:cNvPr>
                              <p:cNvPicPr/>
                              <p:nvPr/>
                            </p:nvPicPr>
                            <p:blipFill>
                              <a:blip r:embed="rId101"/>
                              <a:stretch>
                                <a:fillRect/>
                              </a:stretch>
                            </p:blipFill>
                            <p:spPr>
                              <a:xfrm>
                                <a:off x="7607713" y="8589669"/>
                                <a:ext cx="153208" cy="255951"/>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77" name="Ink 476">
                                <a:extLst>
                                  <a:ext uri="{FF2B5EF4-FFF2-40B4-BE49-F238E27FC236}">
                                    <a16:creationId xmlns:a16="http://schemas.microsoft.com/office/drawing/2014/main" id="{24C3B434-40E9-4F28-9679-533F226643E3}"/>
                                  </a:ext>
                                </a:extLst>
                              </p14:cNvPr>
                              <p14:cNvContentPartPr/>
                              <p14:nvPr/>
                            </p14:nvContentPartPr>
                            <p14:xfrm>
                              <a:off x="7608598" y="8590267"/>
                              <a:ext cx="180360" cy="224640"/>
                            </p14:xfrm>
                          </p:contentPart>
                        </mc:Choice>
                        <mc:Fallback xmlns="">
                          <p:pic>
                            <p:nvPicPr>
                              <p:cNvPr id="477" name="Ink 476">
                                <a:extLst>
                                  <a:ext uri="{FF2B5EF4-FFF2-40B4-BE49-F238E27FC236}">
                                    <a16:creationId xmlns:a16="http://schemas.microsoft.com/office/drawing/2014/main" id="{24C3B434-40E9-4F28-9679-533F226643E3}"/>
                                  </a:ext>
                                </a:extLst>
                              </p:cNvPr>
                              <p:cNvPicPr/>
                              <p:nvPr/>
                            </p:nvPicPr>
                            <p:blipFill>
                              <a:blip r:embed="rId103"/>
                              <a:stretch>
                                <a:fillRect/>
                              </a:stretch>
                            </p:blipFill>
                            <p:spPr>
                              <a:xfrm>
                                <a:off x="7587528" y="8569154"/>
                                <a:ext cx="221657" cy="266021"/>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78" name="Ink 477">
                                <a:extLst>
                                  <a:ext uri="{FF2B5EF4-FFF2-40B4-BE49-F238E27FC236}">
                                    <a16:creationId xmlns:a16="http://schemas.microsoft.com/office/drawing/2014/main" id="{C8B2BEDD-BD68-4DF4-ABDB-2E1F11CB8338}"/>
                                  </a:ext>
                                </a:extLst>
                              </p14:cNvPr>
                              <p14:cNvContentPartPr/>
                              <p14:nvPr/>
                            </p14:nvContentPartPr>
                            <p14:xfrm>
                              <a:off x="7830718" y="8605027"/>
                              <a:ext cx="273240" cy="443520"/>
                            </p14:xfrm>
                          </p:contentPart>
                        </mc:Choice>
                        <mc:Fallback xmlns="">
                          <p:pic>
                            <p:nvPicPr>
                              <p:cNvPr id="478" name="Ink 477">
                                <a:extLst>
                                  <a:ext uri="{FF2B5EF4-FFF2-40B4-BE49-F238E27FC236}">
                                    <a16:creationId xmlns:a16="http://schemas.microsoft.com/office/drawing/2014/main" id="{C8B2BEDD-BD68-4DF4-ABDB-2E1F11CB8338}"/>
                                  </a:ext>
                                </a:extLst>
                              </p:cNvPr>
                              <p:cNvPicPr/>
                              <p:nvPr/>
                            </p:nvPicPr>
                            <p:blipFill>
                              <a:blip r:embed="rId105"/>
                              <a:stretch>
                                <a:fillRect/>
                              </a:stretch>
                            </p:blipFill>
                            <p:spPr>
                              <a:xfrm>
                                <a:off x="7809569" y="8583907"/>
                                <a:ext cx="314691" cy="484915"/>
                              </a:xfrm>
                              <a:prstGeom prst="rect">
                                <a:avLst/>
                              </a:prstGeom>
                            </p:spPr>
                          </p:pic>
                        </mc:Fallback>
                      </mc:AlternateContent>
                    </p:grpSp>
                  </p:grpSp>
                  <p:pic>
                    <p:nvPicPr>
                      <p:cNvPr id="469" name="Picture 468">
                        <a:extLst>
                          <a:ext uri="{FF2B5EF4-FFF2-40B4-BE49-F238E27FC236}">
                            <a16:creationId xmlns:a16="http://schemas.microsoft.com/office/drawing/2014/main" id="{99C43E4D-7DE2-4574-B356-9A9C542A1D82}"/>
                          </a:ext>
                        </a:extLst>
                      </p:cNvPr>
                      <p:cNvPicPr>
                        <a:picLocks noChangeAspect="1"/>
                      </p:cNvPicPr>
                      <p:nvPr/>
                    </p:nvPicPr>
                    <p:blipFill>
                      <a:blip r:embed="rId11"/>
                      <a:stretch>
                        <a:fillRect/>
                      </a:stretch>
                    </p:blipFill>
                    <p:spPr>
                      <a:xfrm>
                        <a:off x="12945277" y="8483497"/>
                        <a:ext cx="1005927" cy="737680"/>
                      </a:xfrm>
                      <a:prstGeom prst="rect">
                        <a:avLst/>
                      </a:prstGeom>
                    </p:spPr>
                  </p:pic>
                </p:grpSp>
              </p:grpSp>
              <p:grpSp>
                <p:nvGrpSpPr>
                  <p:cNvPr id="460" name="Group 459">
                    <a:extLst>
                      <a:ext uri="{FF2B5EF4-FFF2-40B4-BE49-F238E27FC236}">
                        <a16:creationId xmlns:a16="http://schemas.microsoft.com/office/drawing/2014/main" id="{F32BDBE6-48AB-4627-AB64-74549BC6516D}"/>
                      </a:ext>
                    </a:extLst>
                  </p:cNvPr>
                  <p:cNvGrpSpPr/>
                  <p:nvPr/>
                </p:nvGrpSpPr>
                <p:grpSpPr>
                  <a:xfrm>
                    <a:off x="7125858" y="4475141"/>
                    <a:ext cx="557719" cy="327388"/>
                    <a:chOff x="13251885" y="9509128"/>
                    <a:chExt cx="1311085" cy="769624"/>
                  </a:xfrm>
                </p:grpSpPr>
                <mc:AlternateContent xmlns:mc="http://schemas.openxmlformats.org/markup-compatibility/2006" xmlns:p14="http://schemas.microsoft.com/office/powerpoint/2010/main">
                  <mc:Choice Requires="p14">
                    <p:contentPart p14:bwMode="auto" r:id="rId146">
                      <p14:nvContentPartPr>
                        <p14:cNvPr id="461" name="Ink 460">
                          <a:extLst>
                            <a:ext uri="{FF2B5EF4-FFF2-40B4-BE49-F238E27FC236}">
                              <a16:creationId xmlns:a16="http://schemas.microsoft.com/office/drawing/2014/main" id="{4C00840A-32F4-4828-859F-6F8270FDC25D}"/>
                            </a:ext>
                          </a:extLst>
                        </p14:cNvPr>
                        <p14:cNvContentPartPr/>
                        <p14:nvPr/>
                      </p14:nvContentPartPr>
                      <p14:xfrm>
                        <a:off x="13500387" y="9525689"/>
                        <a:ext cx="1062583" cy="753063"/>
                      </p14:xfrm>
                    </p:contentPart>
                  </mc:Choice>
                  <mc:Fallback xmlns="">
                    <p:pic>
                      <p:nvPicPr>
                        <p:cNvPr id="461" name="Ink 460">
                          <a:extLst>
                            <a:ext uri="{FF2B5EF4-FFF2-40B4-BE49-F238E27FC236}">
                              <a16:creationId xmlns:a16="http://schemas.microsoft.com/office/drawing/2014/main" id="{4C00840A-32F4-4828-859F-6F8270FDC25D}"/>
                            </a:ext>
                          </a:extLst>
                        </p:cNvPr>
                        <p:cNvPicPr/>
                        <p:nvPr/>
                      </p:nvPicPr>
                      <p:blipFill>
                        <a:blip r:embed="rId107"/>
                        <a:stretch>
                          <a:fillRect/>
                        </a:stretch>
                      </p:blipFill>
                      <p:spPr>
                        <a:xfrm>
                          <a:off x="13479237" y="9504536"/>
                          <a:ext cx="1104037" cy="794524"/>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62" name="Ink 461">
                          <a:extLst>
                            <a:ext uri="{FF2B5EF4-FFF2-40B4-BE49-F238E27FC236}">
                              <a16:creationId xmlns:a16="http://schemas.microsoft.com/office/drawing/2014/main" id="{457A22B6-796A-42F1-AECC-24B0C3144A44}"/>
                            </a:ext>
                          </a:extLst>
                        </p14:cNvPr>
                        <p14:cNvContentPartPr/>
                        <p14:nvPr/>
                      </p14:nvContentPartPr>
                      <p14:xfrm>
                        <a:off x="13251885" y="9517960"/>
                        <a:ext cx="243469" cy="334481"/>
                      </p14:xfrm>
                    </p:contentPart>
                  </mc:Choice>
                  <mc:Fallback xmlns="">
                    <p:pic>
                      <p:nvPicPr>
                        <p:cNvPr id="462" name="Ink 461">
                          <a:extLst>
                            <a:ext uri="{FF2B5EF4-FFF2-40B4-BE49-F238E27FC236}">
                              <a16:creationId xmlns:a16="http://schemas.microsoft.com/office/drawing/2014/main" id="{457A22B6-796A-42F1-AECC-24B0C3144A44}"/>
                            </a:ext>
                          </a:extLst>
                        </p:cNvPr>
                        <p:cNvPicPr/>
                        <p:nvPr/>
                      </p:nvPicPr>
                      <p:blipFill>
                        <a:blip r:embed="rId109"/>
                        <a:stretch>
                          <a:fillRect/>
                        </a:stretch>
                      </p:blipFill>
                      <p:spPr>
                        <a:xfrm>
                          <a:off x="13230751" y="9496844"/>
                          <a:ext cx="284893" cy="375869"/>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63" name="Ink 462">
                          <a:extLst>
                            <a:ext uri="{FF2B5EF4-FFF2-40B4-BE49-F238E27FC236}">
                              <a16:creationId xmlns:a16="http://schemas.microsoft.com/office/drawing/2014/main" id="{CF415CD4-A207-471E-B0F7-D1CF65F2019B}"/>
                            </a:ext>
                          </a:extLst>
                        </p14:cNvPr>
                        <p14:cNvContentPartPr/>
                        <p14:nvPr/>
                      </p14:nvContentPartPr>
                      <p14:xfrm>
                        <a:off x="13498042" y="9509128"/>
                        <a:ext cx="373267" cy="377876"/>
                      </p14:xfrm>
                    </p:contentPart>
                  </mc:Choice>
                  <mc:Fallback xmlns="">
                    <p:pic>
                      <p:nvPicPr>
                        <p:cNvPr id="463" name="Ink 462">
                          <a:extLst>
                            <a:ext uri="{FF2B5EF4-FFF2-40B4-BE49-F238E27FC236}">
                              <a16:creationId xmlns:a16="http://schemas.microsoft.com/office/drawing/2014/main" id="{CF415CD4-A207-471E-B0F7-D1CF65F2019B}"/>
                            </a:ext>
                          </a:extLst>
                        </p:cNvPr>
                        <p:cNvPicPr/>
                        <p:nvPr/>
                      </p:nvPicPr>
                      <p:blipFill>
                        <a:blip r:embed="rId111"/>
                        <a:stretch>
                          <a:fillRect/>
                        </a:stretch>
                      </p:blipFill>
                      <p:spPr>
                        <a:xfrm>
                          <a:off x="13476882" y="9487994"/>
                          <a:ext cx="414741" cy="419299"/>
                        </a:xfrm>
                        <a:prstGeom prst="rect">
                          <a:avLst/>
                        </a:prstGeom>
                      </p:spPr>
                    </p:pic>
                  </mc:Fallback>
                </mc:AlternateContent>
              </p:grpSp>
            </p:grpSp>
            <p:pic>
              <p:nvPicPr>
                <p:cNvPr id="483" name="Picture 482" descr="Icon&#10;&#10;Description automatically generated">
                  <a:extLst>
                    <a:ext uri="{FF2B5EF4-FFF2-40B4-BE49-F238E27FC236}">
                      <a16:creationId xmlns:a16="http://schemas.microsoft.com/office/drawing/2014/main" id="{90C90134-824B-421F-8EB0-EFF0C877B33A}"/>
                    </a:ext>
                  </a:extLst>
                </p:cNvPr>
                <p:cNvPicPr>
                  <a:picLocks noChangeAspect="1"/>
                </p:cNvPicPr>
                <p:nvPr/>
              </p:nvPicPr>
              <p:blipFill>
                <a:blip r:embed="rId57"/>
                <a:stretch>
                  <a:fillRect/>
                </a:stretch>
              </p:blipFill>
              <p:spPr>
                <a:xfrm>
                  <a:off x="9376353" y="9984238"/>
                  <a:ext cx="726980" cy="726980"/>
                </a:xfrm>
                <a:prstGeom prst="rect">
                  <a:avLst/>
                </a:prstGeom>
              </p:spPr>
            </p:pic>
          </p:grpSp>
        </p:grpSp>
        <p:grpSp>
          <p:nvGrpSpPr>
            <p:cNvPr id="484" name="Group 483">
              <a:extLst>
                <a:ext uri="{FF2B5EF4-FFF2-40B4-BE49-F238E27FC236}">
                  <a16:creationId xmlns:a16="http://schemas.microsoft.com/office/drawing/2014/main" id="{7F1F4C5D-A5BD-4C96-AF44-7615528DA03F}"/>
                </a:ext>
              </a:extLst>
            </p:cNvPr>
            <p:cNvGrpSpPr/>
            <p:nvPr/>
          </p:nvGrpSpPr>
          <p:grpSpPr>
            <a:xfrm>
              <a:off x="14891080" y="1826757"/>
              <a:ext cx="1665521" cy="1228147"/>
              <a:chOff x="1116547" y="2847023"/>
              <a:chExt cx="3905640" cy="2880000"/>
            </a:xfrm>
          </p:grpSpPr>
          <mc:AlternateContent xmlns:mc="http://schemas.openxmlformats.org/markup-compatibility/2006" xmlns:p14="http://schemas.microsoft.com/office/powerpoint/2010/main">
            <mc:Choice Requires="p14">
              <p:contentPart p14:bwMode="auto" r:id="rId149">
                <p14:nvContentPartPr>
                  <p14:cNvPr id="485" name="Ink 484">
                    <a:extLst>
                      <a:ext uri="{FF2B5EF4-FFF2-40B4-BE49-F238E27FC236}">
                        <a16:creationId xmlns:a16="http://schemas.microsoft.com/office/drawing/2014/main" id="{53551BAF-0DE6-4315-B720-7194581C1AED}"/>
                      </a:ext>
                    </a:extLst>
                  </p14:cNvPr>
                  <p14:cNvContentPartPr/>
                  <p14:nvPr/>
                </p14:nvContentPartPr>
                <p14:xfrm>
                  <a:off x="1116547" y="2847023"/>
                  <a:ext cx="3905640" cy="2880000"/>
                </p14:xfrm>
              </p:contentPart>
            </mc:Choice>
            <mc:Fallback xmlns="">
              <p:pic>
                <p:nvPicPr>
                  <p:cNvPr id="485" name="Ink 484">
                    <a:extLst>
                      <a:ext uri="{FF2B5EF4-FFF2-40B4-BE49-F238E27FC236}">
                        <a16:creationId xmlns:a16="http://schemas.microsoft.com/office/drawing/2014/main" id="{53551BAF-0DE6-4315-B720-7194581C1AED}"/>
                      </a:ext>
                    </a:extLst>
                  </p:cNvPr>
                  <p:cNvPicPr/>
                  <p:nvPr/>
                </p:nvPicPr>
                <p:blipFill>
                  <a:blip r:embed="rId72"/>
                  <a:stretch>
                    <a:fillRect/>
                  </a:stretch>
                </p:blipFill>
                <p:spPr>
                  <a:xfrm>
                    <a:off x="1095445" y="2825921"/>
                    <a:ext cx="3947001" cy="2921360"/>
                  </a:xfrm>
                  <a:prstGeom prst="rect">
                    <a:avLst/>
                  </a:prstGeom>
                </p:spPr>
              </p:pic>
            </mc:Fallback>
          </mc:AlternateContent>
          <p:pic>
            <p:nvPicPr>
              <p:cNvPr id="486" name="Picture 485">
                <a:extLst>
                  <a:ext uri="{FF2B5EF4-FFF2-40B4-BE49-F238E27FC236}">
                    <a16:creationId xmlns:a16="http://schemas.microsoft.com/office/drawing/2014/main" id="{F4F01BCC-6BBF-4AAF-AD76-0B6219405684}"/>
                  </a:ext>
                </a:extLst>
              </p:cNvPr>
              <p:cNvPicPr>
                <a:picLocks noChangeAspect="1"/>
              </p:cNvPicPr>
              <p:nvPr/>
            </p:nvPicPr>
            <p:blipFill>
              <a:blip r:embed="rId73"/>
              <a:stretch>
                <a:fillRect/>
              </a:stretch>
            </p:blipFill>
            <p:spPr>
              <a:xfrm>
                <a:off x="2017340" y="3777263"/>
                <a:ext cx="1877731" cy="1133954"/>
              </a:xfrm>
              <a:prstGeom prst="rect">
                <a:avLst/>
              </a:prstGeom>
            </p:spPr>
          </p:pic>
        </p:grpSp>
        <p:grpSp>
          <p:nvGrpSpPr>
            <p:cNvPr id="487" name="Group 486">
              <a:extLst>
                <a:ext uri="{FF2B5EF4-FFF2-40B4-BE49-F238E27FC236}">
                  <a16:creationId xmlns:a16="http://schemas.microsoft.com/office/drawing/2014/main" id="{32CD846C-E955-42AA-B88C-CC1E9C997CBE}"/>
                </a:ext>
              </a:extLst>
            </p:cNvPr>
            <p:cNvGrpSpPr/>
            <p:nvPr/>
          </p:nvGrpSpPr>
          <p:grpSpPr>
            <a:xfrm>
              <a:off x="16672689" y="1789532"/>
              <a:ext cx="1665521" cy="1228147"/>
              <a:chOff x="5479263" y="2651003"/>
              <a:chExt cx="3905640" cy="2880000"/>
            </a:xfrm>
          </p:grpSpPr>
          <mc:AlternateContent xmlns:mc="http://schemas.openxmlformats.org/markup-compatibility/2006" xmlns:p14="http://schemas.microsoft.com/office/powerpoint/2010/main">
            <mc:Choice Requires="p14">
              <p:contentPart p14:bwMode="auto" r:id="rId150">
                <p14:nvContentPartPr>
                  <p14:cNvPr id="488" name="Ink 487">
                    <a:extLst>
                      <a:ext uri="{FF2B5EF4-FFF2-40B4-BE49-F238E27FC236}">
                        <a16:creationId xmlns:a16="http://schemas.microsoft.com/office/drawing/2014/main" id="{8FAE2502-2B2D-4E4B-BC85-4D4306F3004E}"/>
                      </a:ext>
                    </a:extLst>
                  </p14:cNvPr>
                  <p14:cNvContentPartPr/>
                  <p14:nvPr/>
                </p14:nvContentPartPr>
                <p14:xfrm>
                  <a:off x="5479263" y="2651003"/>
                  <a:ext cx="3905640" cy="2880000"/>
                </p14:xfrm>
              </p:contentPart>
            </mc:Choice>
            <mc:Fallback xmlns="">
              <p:pic>
                <p:nvPicPr>
                  <p:cNvPr id="488" name="Ink 487">
                    <a:extLst>
                      <a:ext uri="{FF2B5EF4-FFF2-40B4-BE49-F238E27FC236}">
                        <a16:creationId xmlns:a16="http://schemas.microsoft.com/office/drawing/2014/main" id="{8FAE2502-2B2D-4E4B-BC85-4D4306F3004E}"/>
                      </a:ext>
                    </a:extLst>
                  </p:cNvPr>
                  <p:cNvPicPr/>
                  <p:nvPr/>
                </p:nvPicPr>
                <p:blipFill>
                  <a:blip r:embed="rId72"/>
                  <a:stretch>
                    <a:fillRect/>
                  </a:stretch>
                </p:blipFill>
                <p:spPr>
                  <a:xfrm>
                    <a:off x="5458161" y="2629901"/>
                    <a:ext cx="3947001" cy="2921360"/>
                  </a:xfrm>
                  <a:prstGeom prst="rect">
                    <a:avLst/>
                  </a:prstGeom>
                </p:spPr>
              </p:pic>
            </mc:Fallback>
          </mc:AlternateContent>
          <p:pic>
            <p:nvPicPr>
              <p:cNvPr id="489" name="Picture 488">
                <a:extLst>
                  <a:ext uri="{FF2B5EF4-FFF2-40B4-BE49-F238E27FC236}">
                    <a16:creationId xmlns:a16="http://schemas.microsoft.com/office/drawing/2014/main" id="{D6131831-73F5-4AAD-BCEB-0FD1D14A7A9C}"/>
                  </a:ext>
                </a:extLst>
              </p:cNvPr>
              <p:cNvPicPr>
                <a:picLocks noChangeAspect="1"/>
              </p:cNvPicPr>
              <p:nvPr/>
            </p:nvPicPr>
            <p:blipFill>
              <a:blip r:embed="rId75"/>
              <a:stretch>
                <a:fillRect/>
              </a:stretch>
            </p:blipFill>
            <p:spPr>
              <a:xfrm>
                <a:off x="6615422" y="3347464"/>
                <a:ext cx="1548518" cy="1292464"/>
              </a:xfrm>
              <a:prstGeom prst="rect">
                <a:avLst/>
              </a:prstGeom>
            </p:spPr>
          </p:pic>
        </p:grpSp>
        <p:grpSp>
          <p:nvGrpSpPr>
            <p:cNvPr id="490" name="Group 489">
              <a:extLst>
                <a:ext uri="{FF2B5EF4-FFF2-40B4-BE49-F238E27FC236}">
                  <a16:creationId xmlns:a16="http://schemas.microsoft.com/office/drawing/2014/main" id="{0BEA6AB1-152D-4032-8750-8CB21505719E}"/>
                </a:ext>
              </a:extLst>
            </p:cNvPr>
            <p:cNvGrpSpPr/>
            <p:nvPr/>
          </p:nvGrpSpPr>
          <p:grpSpPr>
            <a:xfrm>
              <a:off x="18570386" y="1830146"/>
              <a:ext cx="1665521" cy="1228147"/>
              <a:chOff x="10577992" y="2905404"/>
              <a:chExt cx="3905640" cy="2880000"/>
            </a:xfrm>
          </p:grpSpPr>
          <mc:AlternateContent xmlns:mc="http://schemas.openxmlformats.org/markup-compatibility/2006" xmlns:p14="http://schemas.microsoft.com/office/powerpoint/2010/main">
            <mc:Choice Requires="p14">
              <p:contentPart p14:bwMode="auto" r:id="rId151">
                <p14:nvContentPartPr>
                  <p14:cNvPr id="491" name="Ink 490">
                    <a:extLst>
                      <a:ext uri="{FF2B5EF4-FFF2-40B4-BE49-F238E27FC236}">
                        <a16:creationId xmlns:a16="http://schemas.microsoft.com/office/drawing/2014/main" id="{91E6E0A2-47DA-4428-B76F-FB748C90750E}"/>
                      </a:ext>
                    </a:extLst>
                  </p14:cNvPr>
                  <p14:cNvContentPartPr/>
                  <p14:nvPr/>
                </p14:nvContentPartPr>
                <p14:xfrm>
                  <a:off x="10577992" y="2905404"/>
                  <a:ext cx="3905640" cy="2880000"/>
                </p14:xfrm>
              </p:contentPart>
            </mc:Choice>
            <mc:Fallback xmlns="">
              <p:pic>
                <p:nvPicPr>
                  <p:cNvPr id="491" name="Ink 490">
                    <a:extLst>
                      <a:ext uri="{FF2B5EF4-FFF2-40B4-BE49-F238E27FC236}">
                        <a16:creationId xmlns:a16="http://schemas.microsoft.com/office/drawing/2014/main" id="{91E6E0A2-47DA-4428-B76F-FB748C90750E}"/>
                      </a:ext>
                    </a:extLst>
                  </p:cNvPr>
                  <p:cNvPicPr/>
                  <p:nvPr/>
                </p:nvPicPr>
                <p:blipFill>
                  <a:blip r:embed="rId72"/>
                  <a:stretch>
                    <a:fillRect/>
                  </a:stretch>
                </p:blipFill>
                <p:spPr>
                  <a:xfrm>
                    <a:off x="10556890" y="2884302"/>
                    <a:ext cx="3947001" cy="2921360"/>
                  </a:xfrm>
                  <a:prstGeom prst="rect">
                    <a:avLst/>
                  </a:prstGeom>
                </p:spPr>
              </p:pic>
            </mc:Fallback>
          </mc:AlternateContent>
          <p:pic>
            <p:nvPicPr>
              <p:cNvPr id="492" name="Picture 491">
                <a:extLst>
                  <a:ext uri="{FF2B5EF4-FFF2-40B4-BE49-F238E27FC236}">
                    <a16:creationId xmlns:a16="http://schemas.microsoft.com/office/drawing/2014/main" id="{97EEBEA9-A4EF-4655-ABA1-404B3E85E7A9}"/>
                  </a:ext>
                </a:extLst>
              </p:cNvPr>
              <p:cNvPicPr>
                <a:picLocks noChangeAspect="1"/>
              </p:cNvPicPr>
              <p:nvPr/>
            </p:nvPicPr>
            <p:blipFill>
              <a:blip r:embed="rId77"/>
              <a:stretch>
                <a:fillRect/>
              </a:stretch>
            </p:blipFill>
            <p:spPr>
              <a:xfrm>
                <a:off x="11875231" y="3849990"/>
                <a:ext cx="1127858" cy="920576"/>
              </a:xfrm>
              <a:prstGeom prst="rect">
                <a:avLst/>
              </a:prstGeom>
            </p:spPr>
          </p:pic>
        </p:grpSp>
        <p:grpSp>
          <p:nvGrpSpPr>
            <p:cNvPr id="262" name="Group 261">
              <a:extLst>
                <a:ext uri="{FF2B5EF4-FFF2-40B4-BE49-F238E27FC236}">
                  <a16:creationId xmlns:a16="http://schemas.microsoft.com/office/drawing/2014/main" id="{552EB865-CE71-4034-852D-778472015D2C}"/>
                </a:ext>
              </a:extLst>
            </p:cNvPr>
            <p:cNvGrpSpPr/>
            <p:nvPr/>
          </p:nvGrpSpPr>
          <p:grpSpPr>
            <a:xfrm>
              <a:off x="15512135" y="3331819"/>
              <a:ext cx="917640" cy="424440"/>
              <a:chOff x="15512135" y="3331819"/>
              <a:chExt cx="917640" cy="424440"/>
            </a:xfrm>
          </p:grpSpPr>
          <mc:AlternateContent xmlns:mc="http://schemas.openxmlformats.org/markup-compatibility/2006" xmlns:p14="http://schemas.microsoft.com/office/powerpoint/2010/main">
            <mc:Choice Requires="p14">
              <p:contentPart p14:bwMode="auto" r:id="rId152">
                <p14:nvContentPartPr>
                  <p14:cNvPr id="248" name="Ink 247">
                    <a:extLst>
                      <a:ext uri="{FF2B5EF4-FFF2-40B4-BE49-F238E27FC236}">
                        <a16:creationId xmlns:a16="http://schemas.microsoft.com/office/drawing/2014/main" id="{F7288203-5E7D-492A-9DB3-A9ED21F296D4}"/>
                      </a:ext>
                    </a:extLst>
                  </p14:cNvPr>
                  <p14:cNvContentPartPr/>
                  <p14:nvPr/>
                </p14:nvContentPartPr>
                <p14:xfrm>
                  <a:off x="15516095" y="3331819"/>
                  <a:ext cx="22320" cy="424440"/>
                </p14:xfrm>
              </p:contentPart>
            </mc:Choice>
            <mc:Fallback xmlns="">
              <p:pic>
                <p:nvPicPr>
                  <p:cNvPr id="248" name="Ink 247">
                    <a:extLst>
                      <a:ext uri="{FF2B5EF4-FFF2-40B4-BE49-F238E27FC236}">
                        <a16:creationId xmlns:a16="http://schemas.microsoft.com/office/drawing/2014/main" id="{F7288203-5E7D-492A-9DB3-A9ED21F296D4}"/>
                      </a:ext>
                    </a:extLst>
                  </p:cNvPr>
                  <p:cNvPicPr/>
                  <p:nvPr/>
                </p:nvPicPr>
                <p:blipFill>
                  <a:blip r:embed="rId153"/>
                  <a:stretch>
                    <a:fillRect/>
                  </a:stretch>
                </p:blipFill>
                <p:spPr>
                  <a:xfrm>
                    <a:off x="15506947" y="3322819"/>
                    <a:ext cx="40249"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8" name="Ink 257">
                    <a:extLst>
                      <a:ext uri="{FF2B5EF4-FFF2-40B4-BE49-F238E27FC236}">
                        <a16:creationId xmlns:a16="http://schemas.microsoft.com/office/drawing/2014/main" id="{AE46FF17-4252-4F0C-8F83-691BFAB3C809}"/>
                      </a:ext>
                    </a:extLst>
                  </p14:cNvPr>
                  <p14:cNvContentPartPr/>
                  <p14:nvPr/>
                </p14:nvContentPartPr>
                <p14:xfrm>
                  <a:off x="15512135" y="3346939"/>
                  <a:ext cx="289080" cy="385920"/>
                </p14:xfrm>
              </p:contentPart>
            </mc:Choice>
            <mc:Fallback xmlns="">
              <p:pic>
                <p:nvPicPr>
                  <p:cNvPr id="258" name="Ink 257">
                    <a:extLst>
                      <a:ext uri="{FF2B5EF4-FFF2-40B4-BE49-F238E27FC236}">
                        <a16:creationId xmlns:a16="http://schemas.microsoft.com/office/drawing/2014/main" id="{AE46FF17-4252-4F0C-8F83-691BFAB3C809}"/>
                      </a:ext>
                    </a:extLst>
                  </p:cNvPr>
                  <p:cNvPicPr/>
                  <p:nvPr/>
                </p:nvPicPr>
                <p:blipFill>
                  <a:blip r:embed="rId155"/>
                  <a:stretch>
                    <a:fillRect/>
                  </a:stretch>
                </p:blipFill>
                <p:spPr>
                  <a:xfrm>
                    <a:off x="15503146" y="3337939"/>
                    <a:ext cx="306698"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59" name="Ink 258">
                    <a:extLst>
                      <a:ext uri="{FF2B5EF4-FFF2-40B4-BE49-F238E27FC236}">
                        <a16:creationId xmlns:a16="http://schemas.microsoft.com/office/drawing/2014/main" id="{340DB104-F637-4C02-84DA-FC71B2B1C88E}"/>
                      </a:ext>
                    </a:extLst>
                  </p14:cNvPr>
                  <p14:cNvContentPartPr/>
                  <p14:nvPr/>
                </p14:nvContentPartPr>
                <p14:xfrm>
                  <a:off x="15849455" y="3386539"/>
                  <a:ext cx="238680" cy="338400"/>
                </p14:xfrm>
              </p:contentPart>
            </mc:Choice>
            <mc:Fallback xmlns="">
              <p:pic>
                <p:nvPicPr>
                  <p:cNvPr id="259" name="Ink 258">
                    <a:extLst>
                      <a:ext uri="{FF2B5EF4-FFF2-40B4-BE49-F238E27FC236}">
                        <a16:creationId xmlns:a16="http://schemas.microsoft.com/office/drawing/2014/main" id="{340DB104-F637-4C02-84DA-FC71B2B1C88E}"/>
                      </a:ext>
                    </a:extLst>
                  </p:cNvPr>
                  <p:cNvPicPr/>
                  <p:nvPr/>
                </p:nvPicPr>
                <p:blipFill>
                  <a:blip r:embed="rId157"/>
                  <a:stretch>
                    <a:fillRect/>
                  </a:stretch>
                </p:blipFill>
                <p:spPr>
                  <a:xfrm>
                    <a:off x="15840455" y="3377539"/>
                    <a:ext cx="25632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60" name="Ink 259">
                    <a:extLst>
                      <a:ext uri="{FF2B5EF4-FFF2-40B4-BE49-F238E27FC236}">
                        <a16:creationId xmlns:a16="http://schemas.microsoft.com/office/drawing/2014/main" id="{E8A5B4F1-6A3A-4EA4-8EA0-C2FA1A41FE2D}"/>
                      </a:ext>
                    </a:extLst>
                  </p14:cNvPr>
                  <p14:cNvContentPartPr/>
                  <p14:nvPr/>
                </p14:nvContentPartPr>
                <p14:xfrm>
                  <a:off x="16178495" y="3414979"/>
                  <a:ext cx="251280" cy="332280"/>
                </p14:xfrm>
              </p:contentPart>
            </mc:Choice>
            <mc:Fallback xmlns="">
              <p:pic>
                <p:nvPicPr>
                  <p:cNvPr id="260" name="Ink 259">
                    <a:extLst>
                      <a:ext uri="{FF2B5EF4-FFF2-40B4-BE49-F238E27FC236}">
                        <a16:creationId xmlns:a16="http://schemas.microsoft.com/office/drawing/2014/main" id="{E8A5B4F1-6A3A-4EA4-8EA0-C2FA1A41FE2D}"/>
                      </a:ext>
                    </a:extLst>
                  </p:cNvPr>
                  <p:cNvPicPr/>
                  <p:nvPr/>
                </p:nvPicPr>
                <p:blipFill>
                  <a:blip r:embed="rId159"/>
                  <a:stretch>
                    <a:fillRect/>
                  </a:stretch>
                </p:blipFill>
                <p:spPr>
                  <a:xfrm>
                    <a:off x="16169495" y="3405979"/>
                    <a:ext cx="268920" cy="349920"/>
                  </a:xfrm>
                  <a:prstGeom prst="rect">
                    <a:avLst/>
                  </a:prstGeom>
                </p:spPr>
              </p:pic>
            </mc:Fallback>
          </mc:AlternateContent>
        </p:grpSp>
      </p:grpSp>
      <p:grpSp>
        <p:nvGrpSpPr>
          <p:cNvPr id="132" name="Group 131">
            <a:extLst>
              <a:ext uri="{FF2B5EF4-FFF2-40B4-BE49-F238E27FC236}">
                <a16:creationId xmlns:a16="http://schemas.microsoft.com/office/drawing/2014/main" id="{79CC6DF5-A42E-4FA8-A019-5DA56C3AA2E4}"/>
              </a:ext>
            </a:extLst>
          </p:cNvPr>
          <p:cNvGrpSpPr/>
          <p:nvPr/>
        </p:nvGrpSpPr>
        <p:grpSpPr>
          <a:xfrm>
            <a:off x="10043916" y="7437483"/>
            <a:ext cx="2920129" cy="491008"/>
            <a:chOff x="9686167" y="7399396"/>
            <a:chExt cx="3505810" cy="622440"/>
          </a:xfrm>
        </p:grpSpPr>
        <mc:AlternateContent xmlns:mc="http://schemas.openxmlformats.org/markup-compatibility/2006" xmlns:p14="http://schemas.microsoft.com/office/powerpoint/2010/main">
          <mc:Choice Requires="p14">
            <p:contentPart p14:bwMode="auto" r:id="rId160">
              <p14:nvContentPartPr>
                <p14:cNvPr id="47" name="Ink 46">
                  <a:extLst>
                    <a:ext uri="{FF2B5EF4-FFF2-40B4-BE49-F238E27FC236}">
                      <a16:creationId xmlns:a16="http://schemas.microsoft.com/office/drawing/2014/main" id="{0567DBE0-1C7A-4019-B8AC-B9FF0DB87697}"/>
                    </a:ext>
                  </a:extLst>
                </p14:cNvPr>
                <p14:cNvContentPartPr/>
                <p14:nvPr/>
              </p14:nvContentPartPr>
              <p14:xfrm>
                <a:off x="9695116" y="7683430"/>
                <a:ext cx="3481920" cy="113760"/>
              </p14:xfrm>
            </p:contentPart>
          </mc:Choice>
          <mc:Fallback xmlns="">
            <p:pic>
              <p:nvPicPr>
                <p:cNvPr id="47" name="Ink 46">
                  <a:extLst>
                    <a:ext uri="{FF2B5EF4-FFF2-40B4-BE49-F238E27FC236}">
                      <a16:creationId xmlns:a16="http://schemas.microsoft.com/office/drawing/2014/main" id="{0567DBE0-1C7A-4019-B8AC-B9FF0DB87697}"/>
                    </a:ext>
                  </a:extLst>
                </p:cNvPr>
                <p:cNvPicPr/>
                <p:nvPr/>
              </p:nvPicPr>
              <p:blipFill>
                <a:blip r:embed="rId161"/>
                <a:stretch>
                  <a:fillRect/>
                </a:stretch>
              </p:blipFill>
              <p:spPr>
                <a:xfrm>
                  <a:off x="9684311" y="7672008"/>
                  <a:ext cx="3503099" cy="136147"/>
                </a:xfrm>
                <a:prstGeom prst="rect">
                  <a:avLst/>
                </a:prstGeom>
              </p:spPr>
            </p:pic>
          </mc:Fallback>
        </mc:AlternateContent>
        <p:grpSp>
          <p:nvGrpSpPr>
            <p:cNvPr id="51" name="Group 50">
              <a:extLst>
                <a:ext uri="{FF2B5EF4-FFF2-40B4-BE49-F238E27FC236}">
                  <a16:creationId xmlns:a16="http://schemas.microsoft.com/office/drawing/2014/main" id="{F42288B5-AD06-4820-915E-FDBB381C381A}"/>
                </a:ext>
              </a:extLst>
            </p:cNvPr>
            <p:cNvGrpSpPr/>
            <p:nvPr/>
          </p:nvGrpSpPr>
          <p:grpSpPr>
            <a:xfrm>
              <a:off x="9686167" y="7557132"/>
              <a:ext cx="334080" cy="416520"/>
              <a:chOff x="9686167" y="7557132"/>
              <a:chExt cx="334080" cy="416520"/>
            </a:xfrm>
          </p:grpSpPr>
          <mc:AlternateContent xmlns:mc="http://schemas.openxmlformats.org/markup-compatibility/2006" xmlns:p14="http://schemas.microsoft.com/office/powerpoint/2010/main">
            <mc:Choice Requires="p14">
              <p:contentPart p14:bwMode="auto" r:id="rId162">
                <p14:nvContentPartPr>
                  <p14:cNvPr id="49" name="Ink 48">
                    <a:extLst>
                      <a:ext uri="{FF2B5EF4-FFF2-40B4-BE49-F238E27FC236}">
                        <a16:creationId xmlns:a16="http://schemas.microsoft.com/office/drawing/2014/main" id="{6529887A-1D2A-4EA2-B5F6-AF791129150F}"/>
                      </a:ext>
                    </a:extLst>
                  </p14:cNvPr>
                  <p14:cNvContentPartPr/>
                  <p14:nvPr/>
                </p14:nvContentPartPr>
                <p14:xfrm>
                  <a:off x="9686167" y="7557132"/>
                  <a:ext cx="278280" cy="242280"/>
                </p14:xfrm>
              </p:contentPart>
            </mc:Choice>
            <mc:Fallback xmlns="">
              <p:pic>
                <p:nvPicPr>
                  <p:cNvPr id="49" name="Ink 48">
                    <a:extLst>
                      <a:ext uri="{FF2B5EF4-FFF2-40B4-BE49-F238E27FC236}">
                        <a16:creationId xmlns:a16="http://schemas.microsoft.com/office/drawing/2014/main" id="{6529887A-1D2A-4EA2-B5F6-AF791129150F}"/>
                      </a:ext>
                    </a:extLst>
                  </p:cNvPr>
                  <p:cNvPicPr/>
                  <p:nvPr/>
                </p:nvPicPr>
                <p:blipFill>
                  <a:blip r:embed="rId163"/>
                  <a:stretch>
                    <a:fillRect/>
                  </a:stretch>
                </p:blipFill>
                <p:spPr>
                  <a:xfrm>
                    <a:off x="9675364" y="7545725"/>
                    <a:ext cx="299453" cy="264637"/>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0" name="Ink 49">
                    <a:extLst>
                      <a:ext uri="{FF2B5EF4-FFF2-40B4-BE49-F238E27FC236}">
                        <a16:creationId xmlns:a16="http://schemas.microsoft.com/office/drawing/2014/main" id="{2AC705F8-1DBA-409F-8D5A-35CB9E3DBAE3}"/>
                      </a:ext>
                    </a:extLst>
                  </p14:cNvPr>
                  <p14:cNvContentPartPr/>
                  <p14:nvPr/>
                </p14:nvContentPartPr>
                <p14:xfrm>
                  <a:off x="9687607" y="7796172"/>
                  <a:ext cx="332640" cy="177480"/>
                </p14:xfrm>
              </p:contentPart>
            </mc:Choice>
            <mc:Fallback xmlns="">
              <p:pic>
                <p:nvPicPr>
                  <p:cNvPr id="50" name="Ink 49">
                    <a:extLst>
                      <a:ext uri="{FF2B5EF4-FFF2-40B4-BE49-F238E27FC236}">
                        <a16:creationId xmlns:a16="http://schemas.microsoft.com/office/drawing/2014/main" id="{2AC705F8-1DBA-409F-8D5A-35CB9E3DBAE3}"/>
                      </a:ext>
                    </a:extLst>
                  </p:cNvPr>
                  <p:cNvPicPr/>
                  <p:nvPr/>
                </p:nvPicPr>
                <p:blipFill>
                  <a:blip r:embed="rId165"/>
                  <a:stretch>
                    <a:fillRect/>
                  </a:stretch>
                </p:blipFill>
                <p:spPr>
                  <a:xfrm>
                    <a:off x="9676821" y="7784766"/>
                    <a:ext cx="353781" cy="19983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6">
              <p14:nvContentPartPr>
                <p14:cNvPr id="53" name="Ink 52">
                  <a:extLst>
                    <a:ext uri="{FF2B5EF4-FFF2-40B4-BE49-F238E27FC236}">
                      <a16:creationId xmlns:a16="http://schemas.microsoft.com/office/drawing/2014/main" id="{DA53CB0B-C677-4111-9AE4-4DDA200C0847}"/>
                    </a:ext>
                  </a:extLst>
                </p14:cNvPr>
                <p14:cNvContentPartPr/>
                <p14:nvPr/>
              </p14:nvContentPartPr>
              <p14:xfrm>
                <a:off x="12921617" y="7683796"/>
                <a:ext cx="258480" cy="338040"/>
              </p14:xfrm>
            </p:contentPart>
          </mc:Choice>
          <mc:Fallback xmlns="">
            <p:pic>
              <p:nvPicPr>
                <p:cNvPr id="53" name="Ink 52">
                  <a:extLst>
                    <a:ext uri="{FF2B5EF4-FFF2-40B4-BE49-F238E27FC236}">
                      <a16:creationId xmlns:a16="http://schemas.microsoft.com/office/drawing/2014/main" id="{DA53CB0B-C677-4111-9AE4-4DDA200C0847}"/>
                    </a:ext>
                  </a:extLst>
                </p:cNvPr>
                <p:cNvPicPr/>
                <p:nvPr/>
              </p:nvPicPr>
              <p:blipFill>
                <a:blip r:embed="rId167"/>
                <a:stretch>
                  <a:fillRect/>
                </a:stretch>
              </p:blipFill>
              <p:spPr>
                <a:xfrm>
                  <a:off x="12910811" y="7672391"/>
                  <a:ext cx="279660" cy="360394"/>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60" name="Ink 59">
                  <a:extLst>
                    <a:ext uri="{FF2B5EF4-FFF2-40B4-BE49-F238E27FC236}">
                      <a16:creationId xmlns:a16="http://schemas.microsoft.com/office/drawing/2014/main" id="{44FB97BB-DA26-4BDF-913E-370B5B28768B}"/>
                    </a:ext>
                  </a:extLst>
                </p14:cNvPr>
                <p14:cNvContentPartPr/>
                <p14:nvPr/>
              </p14:nvContentPartPr>
              <p14:xfrm>
                <a:off x="12884537" y="7399396"/>
                <a:ext cx="307440" cy="276120"/>
              </p14:xfrm>
            </p:contentPart>
          </mc:Choice>
          <mc:Fallback xmlns="">
            <p:pic>
              <p:nvPicPr>
                <p:cNvPr id="60" name="Ink 59">
                  <a:extLst>
                    <a:ext uri="{FF2B5EF4-FFF2-40B4-BE49-F238E27FC236}">
                      <a16:creationId xmlns:a16="http://schemas.microsoft.com/office/drawing/2014/main" id="{44FB97BB-DA26-4BDF-913E-370B5B28768B}"/>
                    </a:ext>
                  </a:extLst>
                </p:cNvPr>
                <p:cNvPicPr/>
                <p:nvPr/>
              </p:nvPicPr>
              <p:blipFill>
                <a:blip r:embed="rId169"/>
                <a:stretch>
                  <a:fillRect/>
                </a:stretch>
              </p:blipFill>
              <p:spPr>
                <a:xfrm>
                  <a:off x="12873742" y="7387986"/>
                  <a:ext cx="328598" cy="298483"/>
                </a:xfrm>
                <a:prstGeom prst="rect">
                  <a:avLst/>
                </a:prstGeom>
              </p:spPr>
            </p:pic>
          </mc:Fallback>
        </mc:AlternateContent>
      </p:grpSp>
      <p:grpSp>
        <p:nvGrpSpPr>
          <p:cNvPr id="5" name="Group 4">
            <a:extLst>
              <a:ext uri="{FF2B5EF4-FFF2-40B4-BE49-F238E27FC236}">
                <a16:creationId xmlns:a16="http://schemas.microsoft.com/office/drawing/2014/main" id="{BF6F6DA6-025A-49B8-862F-055C6A8707EC}"/>
              </a:ext>
            </a:extLst>
          </p:cNvPr>
          <p:cNvGrpSpPr/>
          <p:nvPr/>
        </p:nvGrpSpPr>
        <p:grpSpPr>
          <a:xfrm>
            <a:off x="6249414" y="3652760"/>
            <a:ext cx="1292273" cy="7587532"/>
            <a:chOff x="6249414" y="3652760"/>
            <a:chExt cx="1292273" cy="7587532"/>
          </a:xfrm>
        </p:grpSpPr>
        <p:grpSp>
          <p:nvGrpSpPr>
            <p:cNvPr id="133" name="Group 132">
              <a:extLst>
                <a:ext uri="{FF2B5EF4-FFF2-40B4-BE49-F238E27FC236}">
                  <a16:creationId xmlns:a16="http://schemas.microsoft.com/office/drawing/2014/main" id="{F1C7389D-2E1B-4738-8864-B232EC9C9945}"/>
                </a:ext>
              </a:extLst>
            </p:cNvPr>
            <p:cNvGrpSpPr/>
            <p:nvPr/>
          </p:nvGrpSpPr>
          <p:grpSpPr>
            <a:xfrm>
              <a:off x="6461200" y="3652760"/>
              <a:ext cx="1080487" cy="5588280"/>
              <a:chOff x="6461200" y="3652760"/>
              <a:chExt cx="1080487" cy="5588280"/>
            </a:xfrm>
          </p:grpSpPr>
          <mc:AlternateContent xmlns:mc="http://schemas.openxmlformats.org/markup-compatibility/2006" xmlns:p14="http://schemas.microsoft.com/office/powerpoint/2010/main">
            <mc:Choice Requires="p14">
              <p:contentPart p14:bwMode="auto" r:id="rId170">
                <p14:nvContentPartPr>
                  <p14:cNvPr id="508" name="Ink 507">
                    <a:extLst>
                      <a:ext uri="{FF2B5EF4-FFF2-40B4-BE49-F238E27FC236}">
                        <a16:creationId xmlns:a16="http://schemas.microsoft.com/office/drawing/2014/main" id="{22EE8428-2427-4B73-850B-7C99E9EAEF3E}"/>
                      </a:ext>
                    </a:extLst>
                  </p14:cNvPr>
                  <p14:cNvContentPartPr/>
                  <p14:nvPr/>
                </p14:nvContentPartPr>
                <p14:xfrm>
                  <a:off x="6533560" y="3652760"/>
                  <a:ext cx="967680" cy="3208680"/>
                </p14:xfrm>
              </p:contentPart>
            </mc:Choice>
            <mc:Fallback xmlns="">
              <p:pic>
                <p:nvPicPr>
                  <p:cNvPr id="508" name="Ink 507">
                    <a:extLst>
                      <a:ext uri="{FF2B5EF4-FFF2-40B4-BE49-F238E27FC236}">
                        <a16:creationId xmlns:a16="http://schemas.microsoft.com/office/drawing/2014/main" id="{22EE8428-2427-4B73-850B-7C99E9EAEF3E}"/>
                      </a:ext>
                    </a:extLst>
                  </p:cNvPr>
                  <p:cNvPicPr/>
                  <p:nvPr/>
                </p:nvPicPr>
                <p:blipFill>
                  <a:blip r:embed="rId171"/>
                  <a:stretch>
                    <a:fillRect/>
                  </a:stretch>
                </p:blipFill>
                <p:spPr>
                  <a:xfrm>
                    <a:off x="6524560" y="3643760"/>
                    <a:ext cx="985320" cy="3226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17" name="Ink 516">
                    <a:extLst>
                      <a:ext uri="{FF2B5EF4-FFF2-40B4-BE49-F238E27FC236}">
                        <a16:creationId xmlns:a16="http://schemas.microsoft.com/office/drawing/2014/main" id="{D8D24587-7D2D-4B8E-A932-8DFCBACB9B0B}"/>
                      </a:ext>
                    </a:extLst>
                  </p14:cNvPr>
                  <p14:cNvContentPartPr/>
                  <p14:nvPr/>
                </p14:nvContentPartPr>
                <p14:xfrm>
                  <a:off x="6461200" y="5741120"/>
                  <a:ext cx="916920" cy="1495080"/>
                </p14:xfrm>
              </p:contentPart>
            </mc:Choice>
            <mc:Fallback xmlns="">
              <p:pic>
                <p:nvPicPr>
                  <p:cNvPr id="517" name="Ink 516">
                    <a:extLst>
                      <a:ext uri="{FF2B5EF4-FFF2-40B4-BE49-F238E27FC236}">
                        <a16:creationId xmlns:a16="http://schemas.microsoft.com/office/drawing/2014/main" id="{D8D24587-7D2D-4B8E-A932-8DFCBACB9B0B}"/>
                      </a:ext>
                    </a:extLst>
                  </p:cNvPr>
                  <p:cNvPicPr/>
                  <p:nvPr/>
                </p:nvPicPr>
                <p:blipFill>
                  <a:blip r:embed="rId173"/>
                  <a:stretch>
                    <a:fillRect/>
                  </a:stretch>
                </p:blipFill>
                <p:spPr>
                  <a:xfrm>
                    <a:off x="6452196" y="5732120"/>
                    <a:ext cx="934567" cy="1512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21" name="Ink 520">
                    <a:extLst>
                      <a:ext uri="{FF2B5EF4-FFF2-40B4-BE49-F238E27FC236}">
                        <a16:creationId xmlns:a16="http://schemas.microsoft.com/office/drawing/2014/main" id="{C87D4171-8B07-4EBC-85C6-7BB902D0931C}"/>
                      </a:ext>
                    </a:extLst>
                  </p14:cNvPr>
                  <p14:cNvContentPartPr/>
                  <p14:nvPr/>
                </p14:nvContentPartPr>
                <p14:xfrm>
                  <a:off x="6491800" y="7393160"/>
                  <a:ext cx="815040" cy="77400"/>
                </p14:xfrm>
              </p:contentPart>
            </mc:Choice>
            <mc:Fallback xmlns="">
              <p:pic>
                <p:nvPicPr>
                  <p:cNvPr id="521" name="Ink 520">
                    <a:extLst>
                      <a:ext uri="{FF2B5EF4-FFF2-40B4-BE49-F238E27FC236}">
                        <a16:creationId xmlns:a16="http://schemas.microsoft.com/office/drawing/2014/main" id="{C87D4171-8B07-4EBC-85C6-7BB902D0931C}"/>
                      </a:ext>
                    </a:extLst>
                  </p:cNvPr>
                  <p:cNvPicPr/>
                  <p:nvPr/>
                </p:nvPicPr>
                <p:blipFill>
                  <a:blip r:embed="rId175"/>
                  <a:stretch>
                    <a:fillRect/>
                  </a:stretch>
                </p:blipFill>
                <p:spPr>
                  <a:xfrm>
                    <a:off x="6482800" y="7384160"/>
                    <a:ext cx="8326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23" name="Ink 522">
                    <a:extLst>
                      <a:ext uri="{FF2B5EF4-FFF2-40B4-BE49-F238E27FC236}">
                        <a16:creationId xmlns:a16="http://schemas.microsoft.com/office/drawing/2014/main" id="{C83B792E-83DD-4F45-B00D-7B13799A5C23}"/>
                      </a:ext>
                    </a:extLst>
                  </p14:cNvPr>
                  <p14:cNvContentPartPr/>
                  <p14:nvPr/>
                </p14:nvContentPartPr>
                <p14:xfrm>
                  <a:off x="6475600" y="7966280"/>
                  <a:ext cx="927000" cy="1274760"/>
                </p14:xfrm>
              </p:contentPart>
            </mc:Choice>
            <mc:Fallback xmlns="">
              <p:pic>
                <p:nvPicPr>
                  <p:cNvPr id="523" name="Ink 522">
                    <a:extLst>
                      <a:ext uri="{FF2B5EF4-FFF2-40B4-BE49-F238E27FC236}">
                        <a16:creationId xmlns:a16="http://schemas.microsoft.com/office/drawing/2014/main" id="{C83B792E-83DD-4F45-B00D-7B13799A5C23}"/>
                      </a:ext>
                    </a:extLst>
                  </p:cNvPr>
                  <p:cNvPicPr/>
                  <p:nvPr/>
                </p:nvPicPr>
                <p:blipFill>
                  <a:blip r:embed="rId177"/>
                  <a:stretch>
                    <a:fillRect/>
                  </a:stretch>
                </p:blipFill>
                <p:spPr>
                  <a:xfrm>
                    <a:off x="6466600" y="7957277"/>
                    <a:ext cx="944640" cy="1292405"/>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31" name="Ink 530">
                    <a:extLst>
                      <a:ext uri="{FF2B5EF4-FFF2-40B4-BE49-F238E27FC236}">
                        <a16:creationId xmlns:a16="http://schemas.microsoft.com/office/drawing/2014/main" id="{FBCAD966-FEE8-43FF-A0CE-C696B25761A8}"/>
                      </a:ext>
                    </a:extLst>
                  </p14:cNvPr>
                  <p14:cNvContentPartPr/>
                  <p14:nvPr/>
                </p14:nvContentPartPr>
                <p14:xfrm>
                  <a:off x="7300127" y="7965626"/>
                  <a:ext cx="116280" cy="185760"/>
                </p14:xfrm>
              </p:contentPart>
            </mc:Choice>
            <mc:Fallback xmlns="">
              <p:pic>
                <p:nvPicPr>
                  <p:cNvPr id="531" name="Ink 530">
                    <a:extLst>
                      <a:ext uri="{FF2B5EF4-FFF2-40B4-BE49-F238E27FC236}">
                        <a16:creationId xmlns:a16="http://schemas.microsoft.com/office/drawing/2014/main" id="{FBCAD966-FEE8-43FF-A0CE-C696B25761A8}"/>
                      </a:ext>
                    </a:extLst>
                  </p:cNvPr>
                  <p:cNvPicPr/>
                  <p:nvPr/>
                </p:nvPicPr>
                <p:blipFill>
                  <a:blip r:embed="rId179"/>
                  <a:stretch>
                    <a:fillRect/>
                  </a:stretch>
                </p:blipFill>
                <p:spPr>
                  <a:xfrm>
                    <a:off x="7291127" y="7956609"/>
                    <a:ext cx="133920" cy="203434"/>
                  </a:xfrm>
                  <a:prstGeom prst="rect">
                    <a:avLst/>
                  </a:prstGeom>
                </p:spPr>
              </p:pic>
            </mc:Fallback>
          </mc:AlternateContent>
          <p:grpSp>
            <p:nvGrpSpPr>
              <p:cNvPr id="547" name="Group 546">
                <a:extLst>
                  <a:ext uri="{FF2B5EF4-FFF2-40B4-BE49-F238E27FC236}">
                    <a16:creationId xmlns:a16="http://schemas.microsoft.com/office/drawing/2014/main" id="{E252F962-F18F-49A5-81E3-C9FBA5F7F476}"/>
                  </a:ext>
                </a:extLst>
              </p:cNvPr>
              <p:cNvGrpSpPr/>
              <p:nvPr/>
            </p:nvGrpSpPr>
            <p:grpSpPr>
              <a:xfrm>
                <a:off x="7173407" y="6635426"/>
                <a:ext cx="368280" cy="1331280"/>
                <a:chOff x="7173407" y="6635426"/>
                <a:chExt cx="368280" cy="1331280"/>
              </a:xfrm>
            </p:grpSpPr>
            <mc:AlternateContent xmlns:mc="http://schemas.openxmlformats.org/markup-compatibility/2006" xmlns:p14="http://schemas.microsoft.com/office/powerpoint/2010/main">
              <mc:Choice Requires="p14">
                <p:contentPart p14:bwMode="auto" r:id="rId180">
                  <p14:nvContentPartPr>
                    <p14:cNvPr id="535" name="Ink 534">
                      <a:extLst>
                        <a:ext uri="{FF2B5EF4-FFF2-40B4-BE49-F238E27FC236}">
                          <a16:creationId xmlns:a16="http://schemas.microsoft.com/office/drawing/2014/main" id="{4F6EE3A8-6A78-49C4-91D9-6CF1F7AAE211}"/>
                        </a:ext>
                      </a:extLst>
                    </p14:cNvPr>
                    <p14:cNvContentPartPr/>
                    <p14:nvPr/>
                  </p14:nvContentPartPr>
                  <p14:xfrm>
                    <a:off x="7262687" y="7861946"/>
                    <a:ext cx="153360" cy="104760"/>
                  </p14:xfrm>
                </p:contentPart>
              </mc:Choice>
              <mc:Fallback xmlns="">
                <p:pic>
                  <p:nvPicPr>
                    <p:cNvPr id="535" name="Ink 534">
                      <a:extLst>
                        <a:ext uri="{FF2B5EF4-FFF2-40B4-BE49-F238E27FC236}">
                          <a16:creationId xmlns:a16="http://schemas.microsoft.com/office/drawing/2014/main" id="{4F6EE3A8-6A78-49C4-91D9-6CF1F7AAE211}"/>
                        </a:ext>
                      </a:extLst>
                    </p:cNvPr>
                    <p:cNvPicPr/>
                    <p:nvPr/>
                  </p:nvPicPr>
                  <p:blipFill>
                    <a:blip r:embed="rId181"/>
                    <a:stretch>
                      <a:fillRect/>
                    </a:stretch>
                  </p:blipFill>
                  <p:spPr>
                    <a:xfrm>
                      <a:off x="7253687" y="7852946"/>
                      <a:ext cx="1710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36" name="Ink 535">
                      <a:extLst>
                        <a:ext uri="{FF2B5EF4-FFF2-40B4-BE49-F238E27FC236}">
                          <a16:creationId xmlns:a16="http://schemas.microsoft.com/office/drawing/2014/main" id="{AC5C6096-30EE-4858-B463-014C43249F96}"/>
                        </a:ext>
                      </a:extLst>
                    </p14:cNvPr>
                    <p14:cNvContentPartPr/>
                    <p14:nvPr/>
                  </p14:nvContentPartPr>
                  <p14:xfrm>
                    <a:off x="7204727" y="7469186"/>
                    <a:ext cx="119520" cy="138600"/>
                  </p14:xfrm>
                </p:contentPart>
              </mc:Choice>
              <mc:Fallback xmlns="">
                <p:pic>
                  <p:nvPicPr>
                    <p:cNvPr id="536" name="Ink 535">
                      <a:extLst>
                        <a:ext uri="{FF2B5EF4-FFF2-40B4-BE49-F238E27FC236}">
                          <a16:creationId xmlns:a16="http://schemas.microsoft.com/office/drawing/2014/main" id="{AC5C6096-30EE-4858-B463-014C43249F96}"/>
                        </a:ext>
                      </a:extLst>
                    </p:cNvPr>
                    <p:cNvPicPr/>
                    <p:nvPr/>
                  </p:nvPicPr>
                  <p:blipFill>
                    <a:blip r:embed="rId183"/>
                    <a:stretch>
                      <a:fillRect/>
                    </a:stretch>
                  </p:blipFill>
                  <p:spPr>
                    <a:xfrm>
                      <a:off x="7195727" y="7460186"/>
                      <a:ext cx="1371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37" name="Ink 536">
                      <a:extLst>
                        <a:ext uri="{FF2B5EF4-FFF2-40B4-BE49-F238E27FC236}">
                          <a16:creationId xmlns:a16="http://schemas.microsoft.com/office/drawing/2014/main" id="{3EEDCD0E-73F0-43BE-9B92-CD98D81CA11A}"/>
                        </a:ext>
                      </a:extLst>
                    </p14:cNvPr>
                    <p14:cNvContentPartPr/>
                    <p14:nvPr/>
                  </p14:nvContentPartPr>
                  <p14:xfrm>
                    <a:off x="7173407" y="7351826"/>
                    <a:ext cx="157680" cy="120240"/>
                  </p14:xfrm>
                </p:contentPart>
              </mc:Choice>
              <mc:Fallback xmlns="">
                <p:pic>
                  <p:nvPicPr>
                    <p:cNvPr id="537" name="Ink 536">
                      <a:extLst>
                        <a:ext uri="{FF2B5EF4-FFF2-40B4-BE49-F238E27FC236}">
                          <a16:creationId xmlns:a16="http://schemas.microsoft.com/office/drawing/2014/main" id="{3EEDCD0E-73F0-43BE-9B92-CD98D81CA11A}"/>
                        </a:ext>
                      </a:extLst>
                    </p:cNvPr>
                    <p:cNvPicPr/>
                    <p:nvPr/>
                  </p:nvPicPr>
                  <p:blipFill>
                    <a:blip r:embed="rId185"/>
                    <a:stretch>
                      <a:fillRect/>
                    </a:stretch>
                  </p:blipFill>
                  <p:spPr>
                    <a:xfrm>
                      <a:off x="7164428" y="7342853"/>
                      <a:ext cx="175280" cy="137827"/>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41" name="Ink 540">
                      <a:extLst>
                        <a:ext uri="{FF2B5EF4-FFF2-40B4-BE49-F238E27FC236}">
                          <a16:creationId xmlns:a16="http://schemas.microsoft.com/office/drawing/2014/main" id="{5FD07B03-840A-48F1-93A7-26A201769766}"/>
                        </a:ext>
                      </a:extLst>
                    </p14:cNvPr>
                    <p14:cNvContentPartPr/>
                    <p14:nvPr/>
                  </p14:nvContentPartPr>
                  <p14:xfrm>
                    <a:off x="7221647" y="7236626"/>
                    <a:ext cx="151920" cy="59040"/>
                  </p14:xfrm>
                </p:contentPart>
              </mc:Choice>
              <mc:Fallback xmlns="">
                <p:pic>
                  <p:nvPicPr>
                    <p:cNvPr id="541" name="Ink 540">
                      <a:extLst>
                        <a:ext uri="{FF2B5EF4-FFF2-40B4-BE49-F238E27FC236}">
                          <a16:creationId xmlns:a16="http://schemas.microsoft.com/office/drawing/2014/main" id="{5FD07B03-840A-48F1-93A7-26A201769766}"/>
                        </a:ext>
                      </a:extLst>
                    </p:cNvPr>
                    <p:cNvPicPr/>
                    <p:nvPr/>
                  </p:nvPicPr>
                  <p:blipFill>
                    <a:blip r:embed="rId187"/>
                    <a:stretch>
                      <a:fillRect/>
                    </a:stretch>
                  </p:blipFill>
                  <p:spPr>
                    <a:xfrm>
                      <a:off x="7212647" y="7227626"/>
                      <a:ext cx="1695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42" name="Ink 541">
                      <a:extLst>
                        <a:ext uri="{FF2B5EF4-FFF2-40B4-BE49-F238E27FC236}">
                          <a16:creationId xmlns:a16="http://schemas.microsoft.com/office/drawing/2014/main" id="{4088B5F8-4F0F-429A-8A41-1733E9EC5D8B}"/>
                        </a:ext>
                      </a:extLst>
                    </p14:cNvPr>
                    <p14:cNvContentPartPr/>
                    <p14:nvPr/>
                  </p14:nvContentPartPr>
                  <p14:xfrm>
                    <a:off x="7298687" y="6959066"/>
                    <a:ext cx="87120" cy="280080"/>
                  </p14:xfrm>
                </p:contentPart>
              </mc:Choice>
              <mc:Fallback xmlns="">
                <p:pic>
                  <p:nvPicPr>
                    <p:cNvPr id="542" name="Ink 541">
                      <a:extLst>
                        <a:ext uri="{FF2B5EF4-FFF2-40B4-BE49-F238E27FC236}">
                          <a16:creationId xmlns:a16="http://schemas.microsoft.com/office/drawing/2014/main" id="{4088B5F8-4F0F-429A-8A41-1733E9EC5D8B}"/>
                        </a:ext>
                      </a:extLst>
                    </p:cNvPr>
                    <p:cNvPicPr/>
                    <p:nvPr/>
                  </p:nvPicPr>
                  <p:blipFill>
                    <a:blip r:embed="rId189"/>
                    <a:stretch>
                      <a:fillRect/>
                    </a:stretch>
                  </p:blipFill>
                  <p:spPr>
                    <a:xfrm>
                      <a:off x="7289687" y="6950066"/>
                      <a:ext cx="1047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44" name="Ink 543">
                      <a:extLst>
                        <a:ext uri="{FF2B5EF4-FFF2-40B4-BE49-F238E27FC236}">
                          <a16:creationId xmlns:a16="http://schemas.microsoft.com/office/drawing/2014/main" id="{71BBEB18-D46E-455E-AB65-FBA9CC9B78F1}"/>
                        </a:ext>
                      </a:extLst>
                    </p14:cNvPr>
                    <p14:cNvContentPartPr/>
                    <p14:nvPr/>
                  </p14:nvContentPartPr>
                  <p14:xfrm>
                    <a:off x="7278167" y="6834506"/>
                    <a:ext cx="234720" cy="35640"/>
                  </p14:xfrm>
                </p:contentPart>
              </mc:Choice>
              <mc:Fallback xmlns="">
                <p:pic>
                  <p:nvPicPr>
                    <p:cNvPr id="544" name="Ink 543">
                      <a:extLst>
                        <a:ext uri="{FF2B5EF4-FFF2-40B4-BE49-F238E27FC236}">
                          <a16:creationId xmlns:a16="http://schemas.microsoft.com/office/drawing/2014/main" id="{71BBEB18-D46E-455E-AB65-FBA9CC9B78F1}"/>
                        </a:ext>
                      </a:extLst>
                    </p:cNvPr>
                    <p:cNvPicPr/>
                    <p:nvPr/>
                  </p:nvPicPr>
                  <p:blipFill>
                    <a:blip r:embed="rId191"/>
                    <a:stretch>
                      <a:fillRect/>
                    </a:stretch>
                  </p:blipFill>
                  <p:spPr>
                    <a:xfrm>
                      <a:off x="7269167" y="6825506"/>
                      <a:ext cx="252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46" name="Ink 545">
                      <a:extLst>
                        <a:ext uri="{FF2B5EF4-FFF2-40B4-BE49-F238E27FC236}">
                          <a16:creationId xmlns:a16="http://schemas.microsoft.com/office/drawing/2014/main" id="{B4CB436A-DAA1-4459-8C9F-897AE3960BFE}"/>
                        </a:ext>
                      </a:extLst>
                    </p14:cNvPr>
                    <p14:cNvContentPartPr/>
                    <p14:nvPr/>
                  </p14:nvContentPartPr>
                  <p14:xfrm>
                    <a:off x="7501727" y="6635426"/>
                    <a:ext cx="39960" cy="237240"/>
                  </p14:xfrm>
                </p:contentPart>
              </mc:Choice>
              <mc:Fallback xmlns="">
                <p:pic>
                  <p:nvPicPr>
                    <p:cNvPr id="546" name="Ink 545">
                      <a:extLst>
                        <a:ext uri="{FF2B5EF4-FFF2-40B4-BE49-F238E27FC236}">
                          <a16:creationId xmlns:a16="http://schemas.microsoft.com/office/drawing/2014/main" id="{B4CB436A-DAA1-4459-8C9F-897AE3960BFE}"/>
                        </a:ext>
                      </a:extLst>
                    </p:cNvPr>
                    <p:cNvPicPr/>
                    <p:nvPr/>
                  </p:nvPicPr>
                  <p:blipFill>
                    <a:blip r:embed="rId193"/>
                    <a:stretch>
                      <a:fillRect/>
                    </a:stretch>
                  </p:blipFill>
                  <p:spPr>
                    <a:xfrm>
                      <a:off x="7492727" y="6626426"/>
                      <a:ext cx="57600" cy="254880"/>
                    </a:xfrm>
                    <a:prstGeom prst="rect">
                      <a:avLst/>
                    </a:prstGeom>
                  </p:spPr>
                </p:pic>
              </mc:Fallback>
            </mc:AlternateContent>
          </p:grpSp>
        </p:grpSp>
        <p:grpSp>
          <p:nvGrpSpPr>
            <p:cNvPr id="135" name="Group 134">
              <a:extLst>
                <a:ext uri="{FF2B5EF4-FFF2-40B4-BE49-F238E27FC236}">
                  <a16:creationId xmlns:a16="http://schemas.microsoft.com/office/drawing/2014/main" id="{5C1801D2-70A3-4C50-950F-04C4B285326D}"/>
                </a:ext>
              </a:extLst>
            </p:cNvPr>
            <p:cNvGrpSpPr/>
            <p:nvPr/>
          </p:nvGrpSpPr>
          <p:grpSpPr>
            <a:xfrm>
              <a:off x="6249414" y="8425020"/>
              <a:ext cx="1234487" cy="2815272"/>
              <a:chOff x="6249414" y="8425020"/>
              <a:chExt cx="1234487" cy="2815272"/>
            </a:xfrm>
          </p:grpSpPr>
          <mc:AlternateContent xmlns:mc="http://schemas.openxmlformats.org/markup-compatibility/2006" xmlns:p14="http://schemas.microsoft.com/office/powerpoint/2010/main">
            <mc:Choice Requires="p14">
              <p:contentPart p14:bwMode="auto" r:id="rId194">
                <p14:nvContentPartPr>
                  <p14:cNvPr id="501" name="Ink 500">
                    <a:extLst>
                      <a:ext uri="{FF2B5EF4-FFF2-40B4-BE49-F238E27FC236}">
                        <a16:creationId xmlns:a16="http://schemas.microsoft.com/office/drawing/2014/main" id="{BA129F4C-854C-42ED-95F5-5E6F1678CFBA}"/>
                      </a:ext>
                    </a:extLst>
                  </p14:cNvPr>
                  <p14:cNvContentPartPr/>
                  <p14:nvPr/>
                </p14:nvContentPartPr>
                <p14:xfrm>
                  <a:off x="6249414" y="8502132"/>
                  <a:ext cx="1221480" cy="2738160"/>
                </p14:xfrm>
              </p:contentPart>
            </mc:Choice>
            <mc:Fallback xmlns="">
              <p:pic>
                <p:nvPicPr>
                  <p:cNvPr id="501" name="Ink 500">
                    <a:extLst>
                      <a:ext uri="{FF2B5EF4-FFF2-40B4-BE49-F238E27FC236}">
                        <a16:creationId xmlns:a16="http://schemas.microsoft.com/office/drawing/2014/main" id="{BA129F4C-854C-42ED-95F5-5E6F1678CFBA}"/>
                      </a:ext>
                    </a:extLst>
                  </p:cNvPr>
                  <p:cNvPicPr/>
                  <p:nvPr/>
                </p:nvPicPr>
                <p:blipFill>
                  <a:blip r:embed="rId195"/>
                  <a:stretch>
                    <a:fillRect/>
                  </a:stretch>
                </p:blipFill>
                <p:spPr>
                  <a:xfrm>
                    <a:off x="6240414" y="8493132"/>
                    <a:ext cx="1239120" cy="2755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09" name="Ink 508">
                    <a:extLst>
                      <a:ext uri="{FF2B5EF4-FFF2-40B4-BE49-F238E27FC236}">
                        <a16:creationId xmlns:a16="http://schemas.microsoft.com/office/drawing/2014/main" id="{6B72E706-8E0A-4F42-824E-3E1A3D70E0A7}"/>
                      </a:ext>
                    </a:extLst>
                  </p14:cNvPr>
                  <p14:cNvContentPartPr/>
                  <p14:nvPr/>
                </p14:nvContentPartPr>
                <p14:xfrm>
                  <a:off x="7421261" y="8498820"/>
                  <a:ext cx="57960" cy="217080"/>
                </p14:xfrm>
              </p:contentPart>
            </mc:Choice>
            <mc:Fallback xmlns="">
              <p:pic>
                <p:nvPicPr>
                  <p:cNvPr id="509" name="Ink 508">
                    <a:extLst>
                      <a:ext uri="{FF2B5EF4-FFF2-40B4-BE49-F238E27FC236}">
                        <a16:creationId xmlns:a16="http://schemas.microsoft.com/office/drawing/2014/main" id="{6B72E706-8E0A-4F42-824E-3E1A3D70E0A7}"/>
                      </a:ext>
                    </a:extLst>
                  </p:cNvPr>
                  <p:cNvPicPr/>
                  <p:nvPr/>
                </p:nvPicPr>
                <p:blipFill>
                  <a:blip r:embed="rId197"/>
                  <a:stretch>
                    <a:fillRect/>
                  </a:stretch>
                </p:blipFill>
                <p:spPr>
                  <a:xfrm>
                    <a:off x="7412261" y="8489820"/>
                    <a:ext cx="756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19" name="Ink 518">
                    <a:extLst>
                      <a:ext uri="{FF2B5EF4-FFF2-40B4-BE49-F238E27FC236}">
                        <a16:creationId xmlns:a16="http://schemas.microsoft.com/office/drawing/2014/main" id="{87330266-06AE-49DD-847E-0625D35B7F6B}"/>
                      </a:ext>
                    </a:extLst>
                  </p14:cNvPr>
                  <p14:cNvContentPartPr/>
                  <p14:nvPr/>
                </p14:nvContentPartPr>
                <p14:xfrm>
                  <a:off x="7173581" y="8425020"/>
                  <a:ext cx="310320" cy="81360"/>
                </p14:xfrm>
              </p:contentPart>
            </mc:Choice>
            <mc:Fallback xmlns="">
              <p:pic>
                <p:nvPicPr>
                  <p:cNvPr id="519" name="Ink 518">
                    <a:extLst>
                      <a:ext uri="{FF2B5EF4-FFF2-40B4-BE49-F238E27FC236}">
                        <a16:creationId xmlns:a16="http://schemas.microsoft.com/office/drawing/2014/main" id="{87330266-06AE-49DD-847E-0625D35B7F6B}"/>
                      </a:ext>
                    </a:extLst>
                  </p:cNvPr>
                  <p:cNvPicPr/>
                  <p:nvPr/>
                </p:nvPicPr>
                <p:blipFill>
                  <a:blip r:embed="rId199"/>
                  <a:stretch>
                    <a:fillRect/>
                  </a:stretch>
                </p:blipFill>
                <p:spPr>
                  <a:xfrm>
                    <a:off x="7164571" y="8416020"/>
                    <a:ext cx="327980" cy="99000"/>
                  </a:xfrm>
                  <a:prstGeom prst="rect">
                    <a:avLst/>
                  </a:prstGeom>
                </p:spPr>
              </p:pic>
            </mc:Fallback>
          </mc:AlternateContent>
        </p:grpSp>
      </p:grpSp>
      <p:grpSp>
        <p:nvGrpSpPr>
          <p:cNvPr id="6" name="Group 5">
            <a:extLst>
              <a:ext uri="{FF2B5EF4-FFF2-40B4-BE49-F238E27FC236}">
                <a16:creationId xmlns:a16="http://schemas.microsoft.com/office/drawing/2014/main" id="{D555F0D6-14B5-467D-9205-5AF9398B0D15}"/>
              </a:ext>
            </a:extLst>
          </p:cNvPr>
          <p:cNvGrpSpPr/>
          <p:nvPr/>
        </p:nvGrpSpPr>
        <p:grpSpPr>
          <a:xfrm>
            <a:off x="15500965" y="4023880"/>
            <a:ext cx="1322486" cy="7459084"/>
            <a:chOff x="15500965" y="4023880"/>
            <a:chExt cx="1322486" cy="7459084"/>
          </a:xfrm>
        </p:grpSpPr>
        <p:grpSp>
          <p:nvGrpSpPr>
            <p:cNvPr id="134" name="Group 133">
              <a:extLst>
                <a:ext uri="{FF2B5EF4-FFF2-40B4-BE49-F238E27FC236}">
                  <a16:creationId xmlns:a16="http://schemas.microsoft.com/office/drawing/2014/main" id="{E6F2D1FF-D2A3-430C-A91B-7A036E96D7DB}"/>
                </a:ext>
              </a:extLst>
            </p:cNvPr>
            <p:cNvGrpSpPr/>
            <p:nvPr/>
          </p:nvGrpSpPr>
          <p:grpSpPr>
            <a:xfrm>
              <a:off x="15545998" y="4023880"/>
              <a:ext cx="1146134" cy="5467320"/>
              <a:chOff x="15545998" y="4023880"/>
              <a:chExt cx="1146134" cy="5467320"/>
            </a:xfrm>
          </p:grpSpPr>
          <mc:AlternateContent xmlns:mc="http://schemas.openxmlformats.org/markup-compatibility/2006" xmlns:p14="http://schemas.microsoft.com/office/powerpoint/2010/main">
            <mc:Choice Requires="p14">
              <p:contentPart p14:bwMode="auto" r:id="rId200">
                <p14:nvContentPartPr>
                  <p14:cNvPr id="553" name="Ink 552">
                    <a:extLst>
                      <a:ext uri="{FF2B5EF4-FFF2-40B4-BE49-F238E27FC236}">
                        <a16:creationId xmlns:a16="http://schemas.microsoft.com/office/drawing/2014/main" id="{213CB2F8-E7DD-41E6-B7CC-7CE30C9EAD99}"/>
                      </a:ext>
                    </a:extLst>
                  </p14:cNvPr>
                  <p14:cNvContentPartPr/>
                  <p14:nvPr/>
                </p14:nvContentPartPr>
                <p14:xfrm>
                  <a:off x="15753252" y="7610200"/>
                  <a:ext cx="797400" cy="150120"/>
                </p14:xfrm>
              </p:contentPart>
            </mc:Choice>
            <mc:Fallback xmlns="">
              <p:pic>
                <p:nvPicPr>
                  <p:cNvPr id="553" name="Ink 552">
                    <a:extLst>
                      <a:ext uri="{FF2B5EF4-FFF2-40B4-BE49-F238E27FC236}">
                        <a16:creationId xmlns:a16="http://schemas.microsoft.com/office/drawing/2014/main" id="{213CB2F8-E7DD-41E6-B7CC-7CE30C9EAD99}"/>
                      </a:ext>
                    </a:extLst>
                  </p:cNvPr>
                  <p:cNvPicPr/>
                  <p:nvPr/>
                </p:nvPicPr>
                <p:blipFill>
                  <a:blip r:embed="rId201"/>
                  <a:stretch>
                    <a:fillRect/>
                  </a:stretch>
                </p:blipFill>
                <p:spPr>
                  <a:xfrm>
                    <a:off x="15744252" y="7601200"/>
                    <a:ext cx="8150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57" name="Ink 556">
                    <a:extLst>
                      <a:ext uri="{FF2B5EF4-FFF2-40B4-BE49-F238E27FC236}">
                        <a16:creationId xmlns:a16="http://schemas.microsoft.com/office/drawing/2014/main" id="{2414A412-B19D-4F6B-93DF-5001D00B4616}"/>
                      </a:ext>
                    </a:extLst>
                  </p14:cNvPr>
                  <p14:cNvContentPartPr/>
                  <p14:nvPr/>
                </p14:nvContentPartPr>
                <p14:xfrm>
                  <a:off x="15633732" y="8151640"/>
                  <a:ext cx="999720" cy="1339560"/>
                </p14:xfrm>
              </p:contentPart>
            </mc:Choice>
            <mc:Fallback xmlns="">
              <p:pic>
                <p:nvPicPr>
                  <p:cNvPr id="557" name="Ink 556">
                    <a:extLst>
                      <a:ext uri="{FF2B5EF4-FFF2-40B4-BE49-F238E27FC236}">
                        <a16:creationId xmlns:a16="http://schemas.microsoft.com/office/drawing/2014/main" id="{2414A412-B19D-4F6B-93DF-5001D00B4616}"/>
                      </a:ext>
                    </a:extLst>
                  </p:cNvPr>
                  <p:cNvPicPr/>
                  <p:nvPr/>
                </p:nvPicPr>
                <p:blipFill>
                  <a:blip r:embed="rId203"/>
                  <a:stretch>
                    <a:fillRect/>
                  </a:stretch>
                </p:blipFill>
                <p:spPr>
                  <a:xfrm>
                    <a:off x="15624732" y="8142640"/>
                    <a:ext cx="1017360" cy="1357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58" name="Ink 557">
                    <a:extLst>
                      <a:ext uri="{FF2B5EF4-FFF2-40B4-BE49-F238E27FC236}">
                        <a16:creationId xmlns:a16="http://schemas.microsoft.com/office/drawing/2014/main" id="{54CB636A-596B-4312-A0F7-2EED07DECEBF}"/>
                      </a:ext>
                    </a:extLst>
                  </p14:cNvPr>
                  <p14:cNvContentPartPr/>
                  <p14:nvPr/>
                </p14:nvContentPartPr>
                <p14:xfrm>
                  <a:off x="15545998" y="7027473"/>
                  <a:ext cx="83160" cy="244800"/>
                </p14:xfrm>
              </p:contentPart>
            </mc:Choice>
            <mc:Fallback xmlns="">
              <p:pic>
                <p:nvPicPr>
                  <p:cNvPr id="558" name="Ink 557">
                    <a:extLst>
                      <a:ext uri="{FF2B5EF4-FFF2-40B4-BE49-F238E27FC236}">
                        <a16:creationId xmlns:a16="http://schemas.microsoft.com/office/drawing/2014/main" id="{54CB636A-596B-4312-A0F7-2EED07DECEBF}"/>
                      </a:ext>
                    </a:extLst>
                  </p:cNvPr>
                  <p:cNvPicPr/>
                  <p:nvPr/>
                </p:nvPicPr>
                <p:blipFill>
                  <a:blip r:embed="rId205"/>
                  <a:stretch>
                    <a:fillRect/>
                  </a:stretch>
                </p:blipFill>
                <p:spPr>
                  <a:xfrm>
                    <a:off x="15536998" y="7018473"/>
                    <a:ext cx="100800" cy="262440"/>
                  </a:xfrm>
                  <a:prstGeom prst="rect">
                    <a:avLst/>
                  </a:prstGeom>
                </p:spPr>
              </p:pic>
            </mc:Fallback>
          </mc:AlternateContent>
          <p:grpSp>
            <p:nvGrpSpPr>
              <p:cNvPr id="574" name="Group 573">
                <a:extLst>
                  <a:ext uri="{FF2B5EF4-FFF2-40B4-BE49-F238E27FC236}">
                    <a16:creationId xmlns:a16="http://schemas.microsoft.com/office/drawing/2014/main" id="{81960DE1-0D19-43C7-91EC-15867236C682}"/>
                  </a:ext>
                </a:extLst>
              </p:cNvPr>
              <p:cNvGrpSpPr/>
              <p:nvPr/>
            </p:nvGrpSpPr>
            <p:grpSpPr>
              <a:xfrm>
                <a:off x="15551038" y="4023880"/>
                <a:ext cx="1141094" cy="4285193"/>
                <a:chOff x="15551038" y="4023880"/>
                <a:chExt cx="1141094" cy="4285193"/>
              </a:xfrm>
            </p:grpSpPr>
            <mc:AlternateContent xmlns:mc="http://schemas.openxmlformats.org/markup-compatibility/2006" xmlns:p14="http://schemas.microsoft.com/office/powerpoint/2010/main">
              <mc:Choice Requires="p14">
                <p:contentPart p14:bwMode="auto" r:id="rId206">
                  <p14:nvContentPartPr>
                    <p14:cNvPr id="548" name="Ink 547">
                      <a:extLst>
                        <a:ext uri="{FF2B5EF4-FFF2-40B4-BE49-F238E27FC236}">
                          <a16:creationId xmlns:a16="http://schemas.microsoft.com/office/drawing/2014/main" id="{F2DBE42D-1131-412F-A310-5BDD15404B2D}"/>
                        </a:ext>
                      </a:extLst>
                    </p14:cNvPr>
                    <p14:cNvContentPartPr/>
                    <p14:nvPr/>
                  </p14:nvContentPartPr>
                  <p14:xfrm>
                    <a:off x="15558132" y="4023880"/>
                    <a:ext cx="980640" cy="3249360"/>
                  </p14:xfrm>
                </p:contentPart>
              </mc:Choice>
              <mc:Fallback xmlns="">
                <p:pic>
                  <p:nvPicPr>
                    <p:cNvPr id="548" name="Ink 547">
                      <a:extLst>
                        <a:ext uri="{FF2B5EF4-FFF2-40B4-BE49-F238E27FC236}">
                          <a16:creationId xmlns:a16="http://schemas.microsoft.com/office/drawing/2014/main" id="{F2DBE42D-1131-412F-A310-5BDD15404B2D}"/>
                        </a:ext>
                      </a:extLst>
                    </p:cNvPr>
                    <p:cNvPicPr/>
                    <p:nvPr/>
                  </p:nvPicPr>
                  <p:blipFill>
                    <a:blip r:embed="rId207"/>
                    <a:stretch>
                      <a:fillRect/>
                    </a:stretch>
                  </p:blipFill>
                  <p:spPr>
                    <a:xfrm>
                      <a:off x="15549132" y="4014880"/>
                      <a:ext cx="998280" cy="3267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49" name="Ink 548">
                      <a:extLst>
                        <a:ext uri="{FF2B5EF4-FFF2-40B4-BE49-F238E27FC236}">
                          <a16:creationId xmlns:a16="http://schemas.microsoft.com/office/drawing/2014/main" id="{666F7931-6DCB-490E-9B4B-49FC6C5E8A1B}"/>
                        </a:ext>
                      </a:extLst>
                    </p14:cNvPr>
                    <p14:cNvContentPartPr/>
                    <p14:nvPr/>
                  </p14:nvContentPartPr>
                  <p14:xfrm>
                    <a:off x="15737052" y="5778160"/>
                    <a:ext cx="955080" cy="1732680"/>
                  </p14:xfrm>
                </p:contentPart>
              </mc:Choice>
              <mc:Fallback xmlns="">
                <p:pic>
                  <p:nvPicPr>
                    <p:cNvPr id="549" name="Ink 548">
                      <a:extLst>
                        <a:ext uri="{FF2B5EF4-FFF2-40B4-BE49-F238E27FC236}">
                          <a16:creationId xmlns:a16="http://schemas.microsoft.com/office/drawing/2014/main" id="{666F7931-6DCB-490E-9B4B-49FC6C5E8A1B}"/>
                        </a:ext>
                      </a:extLst>
                    </p:cNvPr>
                    <p:cNvPicPr/>
                    <p:nvPr/>
                  </p:nvPicPr>
                  <p:blipFill>
                    <a:blip r:embed="rId209"/>
                    <a:stretch>
                      <a:fillRect/>
                    </a:stretch>
                  </p:blipFill>
                  <p:spPr>
                    <a:xfrm>
                      <a:off x="15728052" y="5769160"/>
                      <a:ext cx="972720" cy="1750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65" name="Ink 564">
                      <a:extLst>
                        <a:ext uri="{FF2B5EF4-FFF2-40B4-BE49-F238E27FC236}">
                          <a16:creationId xmlns:a16="http://schemas.microsoft.com/office/drawing/2014/main" id="{1033F801-23CD-4E7E-A319-9E36B3ACB0D2}"/>
                        </a:ext>
                      </a:extLst>
                    </p14:cNvPr>
                    <p14:cNvContentPartPr/>
                    <p14:nvPr/>
                  </p14:nvContentPartPr>
                  <p14:xfrm>
                    <a:off x="15551038" y="7274433"/>
                    <a:ext cx="208800" cy="93960"/>
                  </p14:xfrm>
                </p:contentPart>
              </mc:Choice>
              <mc:Fallback xmlns="">
                <p:pic>
                  <p:nvPicPr>
                    <p:cNvPr id="565" name="Ink 564">
                      <a:extLst>
                        <a:ext uri="{FF2B5EF4-FFF2-40B4-BE49-F238E27FC236}">
                          <a16:creationId xmlns:a16="http://schemas.microsoft.com/office/drawing/2014/main" id="{1033F801-23CD-4E7E-A319-9E36B3ACB0D2}"/>
                        </a:ext>
                      </a:extLst>
                    </p:cNvPr>
                    <p:cNvPicPr/>
                    <p:nvPr/>
                  </p:nvPicPr>
                  <p:blipFill>
                    <a:blip r:embed="rId211"/>
                    <a:stretch>
                      <a:fillRect/>
                    </a:stretch>
                  </p:blipFill>
                  <p:spPr>
                    <a:xfrm>
                      <a:off x="15542053" y="7265433"/>
                      <a:ext cx="22641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66" name="Ink 565">
                      <a:extLst>
                        <a:ext uri="{FF2B5EF4-FFF2-40B4-BE49-F238E27FC236}">
                          <a16:creationId xmlns:a16="http://schemas.microsoft.com/office/drawing/2014/main" id="{D0D039D3-938D-4FD9-93B0-89025BE3BFA3}"/>
                        </a:ext>
                      </a:extLst>
                    </p14:cNvPr>
                    <p14:cNvContentPartPr/>
                    <p14:nvPr/>
                  </p14:nvContentPartPr>
                  <p14:xfrm>
                    <a:off x="15717718" y="7371633"/>
                    <a:ext cx="151920" cy="138240"/>
                  </p14:xfrm>
                </p:contentPart>
              </mc:Choice>
              <mc:Fallback xmlns="">
                <p:pic>
                  <p:nvPicPr>
                    <p:cNvPr id="566" name="Ink 565">
                      <a:extLst>
                        <a:ext uri="{FF2B5EF4-FFF2-40B4-BE49-F238E27FC236}">
                          <a16:creationId xmlns:a16="http://schemas.microsoft.com/office/drawing/2014/main" id="{D0D039D3-938D-4FD9-93B0-89025BE3BFA3}"/>
                        </a:ext>
                      </a:extLst>
                    </p:cNvPr>
                    <p:cNvPicPr/>
                    <p:nvPr/>
                  </p:nvPicPr>
                  <p:blipFill>
                    <a:blip r:embed="rId213"/>
                    <a:stretch>
                      <a:fillRect/>
                    </a:stretch>
                  </p:blipFill>
                  <p:spPr>
                    <a:xfrm>
                      <a:off x="15708697" y="7362633"/>
                      <a:ext cx="169602"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67" name="Ink 566">
                      <a:extLst>
                        <a:ext uri="{FF2B5EF4-FFF2-40B4-BE49-F238E27FC236}">
                          <a16:creationId xmlns:a16="http://schemas.microsoft.com/office/drawing/2014/main" id="{AE399FBB-CECB-44E0-BE44-CE4213B14F72}"/>
                        </a:ext>
                      </a:extLst>
                    </p14:cNvPr>
                    <p14:cNvContentPartPr/>
                    <p14:nvPr/>
                  </p14:nvContentPartPr>
                  <p14:xfrm>
                    <a:off x="15706198" y="7514553"/>
                    <a:ext cx="254880" cy="139320"/>
                  </p14:xfrm>
                </p:contentPart>
              </mc:Choice>
              <mc:Fallback xmlns="">
                <p:pic>
                  <p:nvPicPr>
                    <p:cNvPr id="567" name="Ink 566">
                      <a:extLst>
                        <a:ext uri="{FF2B5EF4-FFF2-40B4-BE49-F238E27FC236}">
                          <a16:creationId xmlns:a16="http://schemas.microsoft.com/office/drawing/2014/main" id="{AE399FBB-CECB-44E0-BE44-CE4213B14F72}"/>
                        </a:ext>
                      </a:extLst>
                    </p:cNvPr>
                    <p:cNvPicPr/>
                    <p:nvPr/>
                  </p:nvPicPr>
                  <p:blipFill>
                    <a:blip r:embed="rId215"/>
                    <a:stretch>
                      <a:fillRect/>
                    </a:stretch>
                  </p:blipFill>
                  <p:spPr>
                    <a:xfrm>
                      <a:off x="15697185" y="7505530"/>
                      <a:ext cx="272545" cy="157006"/>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69" name="Ink 568">
                      <a:extLst>
                        <a:ext uri="{FF2B5EF4-FFF2-40B4-BE49-F238E27FC236}">
                          <a16:creationId xmlns:a16="http://schemas.microsoft.com/office/drawing/2014/main" id="{CE65B75A-1CEF-4C2A-95F0-0C3AA9A42BF3}"/>
                        </a:ext>
                      </a:extLst>
                    </p14:cNvPr>
                    <p14:cNvContentPartPr/>
                    <p14:nvPr/>
                  </p14:nvContentPartPr>
                  <p14:xfrm>
                    <a:off x="15738238" y="7679073"/>
                    <a:ext cx="133200" cy="72720"/>
                  </p14:xfrm>
                </p:contentPart>
              </mc:Choice>
              <mc:Fallback xmlns="">
                <p:pic>
                  <p:nvPicPr>
                    <p:cNvPr id="569" name="Ink 568">
                      <a:extLst>
                        <a:ext uri="{FF2B5EF4-FFF2-40B4-BE49-F238E27FC236}">
                          <a16:creationId xmlns:a16="http://schemas.microsoft.com/office/drawing/2014/main" id="{CE65B75A-1CEF-4C2A-95F0-0C3AA9A42BF3}"/>
                        </a:ext>
                      </a:extLst>
                    </p:cNvPr>
                    <p:cNvPicPr/>
                    <p:nvPr/>
                  </p:nvPicPr>
                  <p:blipFill>
                    <a:blip r:embed="rId217"/>
                    <a:stretch>
                      <a:fillRect/>
                    </a:stretch>
                  </p:blipFill>
                  <p:spPr>
                    <a:xfrm>
                      <a:off x="15729262" y="7670028"/>
                      <a:ext cx="150792" cy="90448"/>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70" name="Ink 569">
                      <a:extLst>
                        <a:ext uri="{FF2B5EF4-FFF2-40B4-BE49-F238E27FC236}">
                          <a16:creationId xmlns:a16="http://schemas.microsoft.com/office/drawing/2014/main" id="{E1FE6C35-363C-4C20-850A-7AF81CF11DF6}"/>
                        </a:ext>
                      </a:extLst>
                    </p14:cNvPr>
                    <p14:cNvContentPartPr/>
                    <p14:nvPr/>
                  </p14:nvContentPartPr>
                  <p14:xfrm>
                    <a:off x="15735718" y="7751433"/>
                    <a:ext cx="190800" cy="150120"/>
                  </p14:xfrm>
                </p:contentPart>
              </mc:Choice>
              <mc:Fallback xmlns="">
                <p:pic>
                  <p:nvPicPr>
                    <p:cNvPr id="570" name="Ink 569">
                      <a:extLst>
                        <a:ext uri="{FF2B5EF4-FFF2-40B4-BE49-F238E27FC236}">
                          <a16:creationId xmlns:a16="http://schemas.microsoft.com/office/drawing/2014/main" id="{E1FE6C35-363C-4C20-850A-7AF81CF11DF6}"/>
                        </a:ext>
                      </a:extLst>
                    </p:cNvPr>
                    <p:cNvPicPr/>
                    <p:nvPr/>
                  </p:nvPicPr>
                  <p:blipFill>
                    <a:blip r:embed="rId219"/>
                    <a:stretch>
                      <a:fillRect/>
                    </a:stretch>
                  </p:blipFill>
                  <p:spPr>
                    <a:xfrm>
                      <a:off x="15726735" y="7742433"/>
                      <a:ext cx="208407"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72" name="Ink 571">
                      <a:extLst>
                        <a:ext uri="{FF2B5EF4-FFF2-40B4-BE49-F238E27FC236}">
                          <a16:creationId xmlns:a16="http://schemas.microsoft.com/office/drawing/2014/main" id="{310D0FA3-6EE7-4420-ABD9-D0B0AB1B52F7}"/>
                        </a:ext>
                      </a:extLst>
                    </p14:cNvPr>
                    <p14:cNvContentPartPr/>
                    <p14:nvPr/>
                  </p14:nvContentPartPr>
                  <p14:xfrm>
                    <a:off x="15604318" y="7997313"/>
                    <a:ext cx="304200" cy="156960"/>
                  </p14:xfrm>
                </p:contentPart>
              </mc:Choice>
              <mc:Fallback xmlns="">
                <p:pic>
                  <p:nvPicPr>
                    <p:cNvPr id="572" name="Ink 571">
                      <a:extLst>
                        <a:ext uri="{FF2B5EF4-FFF2-40B4-BE49-F238E27FC236}">
                          <a16:creationId xmlns:a16="http://schemas.microsoft.com/office/drawing/2014/main" id="{310D0FA3-6EE7-4420-ABD9-D0B0AB1B52F7}"/>
                        </a:ext>
                      </a:extLst>
                    </p:cNvPr>
                    <p:cNvPicPr/>
                    <p:nvPr/>
                  </p:nvPicPr>
                  <p:blipFill>
                    <a:blip r:embed="rId221"/>
                    <a:stretch>
                      <a:fillRect/>
                    </a:stretch>
                  </p:blipFill>
                  <p:spPr>
                    <a:xfrm>
                      <a:off x="15595318" y="7988292"/>
                      <a:ext cx="321840" cy="174641"/>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73" name="Ink 572">
                      <a:extLst>
                        <a:ext uri="{FF2B5EF4-FFF2-40B4-BE49-F238E27FC236}">
                          <a16:creationId xmlns:a16="http://schemas.microsoft.com/office/drawing/2014/main" id="{2B4E765C-DD72-4537-943C-96326A6498D1}"/>
                        </a:ext>
                      </a:extLst>
                    </p14:cNvPr>
                    <p14:cNvContentPartPr/>
                    <p14:nvPr/>
                  </p14:nvContentPartPr>
                  <p14:xfrm>
                    <a:off x="15605758" y="8130153"/>
                    <a:ext cx="248760" cy="178920"/>
                  </p14:xfrm>
                </p:contentPart>
              </mc:Choice>
              <mc:Fallback xmlns="">
                <p:pic>
                  <p:nvPicPr>
                    <p:cNvPr id="573" name="Ink 572">
                      <a:extLst>
                        <a:ext uri="{FF2B5EF4-FFF2-40B4-BE49-F238E27FC236}">
                          <a16:creationId xmlns:a16="http://schemas.microsoft.com/office/drawing/2014/main" id="{2B4E765C-DD72-4537-943C-96326A6498D1}"/>
                        </a:ext>
                      </a:extLst>
                    </p:cNvPr>
                    <p:cNvPicPr/>
                    <p:nvPr/>
                  </p:nvPicPr>
                  <p:blipFill>
                    <a:blip r:embed="rId223"/>
                    <a:stretch>
                      <a:fillRect/>
                    </a:stretch>
                  </p:blipFill>
                  <p:spPr>
                    <a:xfrm>
                      <a:off x="15596771" y="8121171"/>
                      <a:ext cx="266375" cy="196525"/>
                    </a:xfrm>
                    <a:prstGeom prst="rect">
                      <a:avLst/>
                    </a:prstGeom>
                  </p:spPr>
                </p:pic>
              </mc:Fallback>
            </mc:AlternateContent>
          </p:grpSp>
        </p:grpSp>
        <p:grpSp>
          <p:nvGrpSpPr>
            <p:cNvPr id="138" name="Group 137">
              <a:extLst>
                <a:ext uri="{FF2B5EF4-FFF2-40B4-BE49-F238E27FC236}">
                  <a16:creationId xmlns:a16="http://schemas.microsoft.com/office/drawing/2014/main" id="{DE8FF468-B036-493C-B154-C615E2C204B5}"/>
                </a:ext>
              </a:extLst>
            </p:cNvPr>
            <p:cNvGrpSpPr/>
            <p:nvPr/>
          </p:nvGrpSpPr>
          <p:grpSpPr>
            <a:xfrm>
              <a:off x="15500965" y="8597841"/>
              <a:ext cx="1322486" cy="2885123"/>
              <a:chOff x="15500965" y="8597841"/>
              <a:chExt cx="1322486" cy="2885123"/>
            </a:xfrm>
          </p:grpSpPr>
          <mc:AlternateContent xmlns:mc="http://schemas.openxmlformats.org/markup-compatibility/2006" xmlns:p14="http://schemas.microsoft.com/office/powerpoint/2010/main">
            <mc:Choice Requires="p14">
              <p:contentPart p14:bwMode="auto" r:id="rId224">
                <p14:nvContentPartPr>
                  <p14:cNvPr id="526" name="Ink 525">
                    <a:extLst>
                      <a:ext uri="{FF2B5EF4-FFF2-40B4-BE49-F238E27FC236}">
                        <a16:creationId xmlns:a16="http://schemas.microsoft.com/office/drawing/2014/main" id="{393451D7-3EF0-4A66-932D-71DD114D640F}"/>
                      </a:ext>
                    </a:extLst>
                  </p14:cNvPr>
                  <p14:cNvContentPartPr/>
                  <p14:nvPr/>
                </p14:nvContentPartPr>
                <p14:xfrm>
                  <a:off x="15522771" y="8622044"/>
                  <a:ext cx="1300680" cy="2860920"/>
                </p14:xfrm>
              </p:contentPart>
            </mc:Choice>
            <mc:Fallback xmlns="">
              <p:pic>
                <p:nvPicPr>
                  <p:cNvPr id="526" name="Ink 525">
                    <a:extLst>
                      <a:ext uri="{FF2B5EF4-FFF2-40B4-BE49-F238E27FC236}">
                        <a16:creationId xmlns:a16="http://schemas.microsoft.com/office/drawing/2014/main" id="{393451D7-3EF0-4A66-932D-71DD114D640F}"/>
                      </a:ext>
                    </a:extLst>
                  </p:cNvPr>
                  <p:cNvPicPr/>
                  <p:nvPr/>
                </p:nvPicPr>
                <p:blipFill>
                  <a:blip r:embed="rId225"/>
                  <a:stretch>
                    <a:fillRect/>
                  </a:stretch>
                </p:blipFill>
                <p:spPr>
                  <a:xfrm>
                    <a:off x="15513773" y="8613043"/>
                    <a:ext cx="1318315" cy="2878562"/>
                  </a:xfrm>
                  <a:prstGeom prst="rect">
                    <a:avLst/>
                  </a:prstGeom>
                </p:spPr>
              </p:pic>
            </mc:Fallback>
          </mc:AlternateContent>
          <p:grpSp>
            <p:nvGrpSpPr>
              <p:cNvPr id="529" name="Group 528">
                <a:extLst>
                  <a:ext uri="{FF2B5EF4-FFF2-40B4-BE49-F238E27FC236}">
                    <a16:creationId xmlns:a16="http://schemas.microsoft.com/office/drawing/2014/main" id="{C75EF091-FAF6-4F4F-B584-AA42DA8183A8}"/>
                  </a:ext>
                </a:extLst>
              </p:cNvPr>
              <p:cNvGrpSpPr/>
              <p:nvPr/>
            </p:nvGrpSpPr>
            <p:grpSpPr>
              <a:xfrm>
                <a:off x="15500965" y="8597841"/>
                <a:ext cx="338760" cy="317160"/>
                <a:chOff x="15500965" y="8597841"/>
                <a:chExt cx="338760" cy="317160"/>
              </a:xfrm>
            </p:grpSpPr>
            <mc:AlternateContent xmlns:mc="http://schemas.openxmlformats.org/markup-compatibility/2006" xmlns:p14="http://schemas.microsoft.com/office/powerpoint/2010/main">
              <mc:Choice Requires="p14">
                <p:contentPart p14:bwMode="auto" r:id="rId226">
                  <p14:nvContentPartPr>
                    <p14:cNvPr id="527" name="Ink 526">
                      <a:extLst>
                        <a:ext uri="{FF2B5EF4-FFF2-40B4-BE49-F238E27FC236}">
                          <a16:creationId xmlns:a16="http://schemas.microsoft.com/office/drawing/2014/main" id="{10F389E0-08B0-43C6-9E16-687BF7B84A91}"/>
                        </a:ext>
                      </a:extLst>
                    </p14:cNvPr>
                    <p14:cNvContentPartPr/>
                    <p14:nvPr/>
                  </p14:nvContentPartPr>
                  <p14:xfrm>
                    <a:off x="15508885" y="8619441"/>
                    <a:ext cx="31680" cy="295560"/>
                  </p14:xfrm>
                </p:contentPart>
              </mc:Choice>
              <mc:Fallback xmlns="">
                <p:pic>
                  <p:nvPicPr>
                    <p:cNvPr id="527" name="Ink 526">
                      <a:extLst>
                        <a:ext uri="{FF2B5EF4-FFF2-40B4-BE49-F238E27FC236}">
                          <a16:creationId xmlns:a16="http://schemas.microsoft.com/office/drawing/2014/main" id="{10F389E0-08B0-43C6-9E16-687BF7B84A91}"/>
                        </a:ext>
                      </a:extLst>
                    </p:cNvPr>
                    <p:cNvPicPr/>
                    <p:nvPr/>
                  </p:nvPicPr>
                  <p:blipFill>
                    <a:blip r:embed="rId227"/>
                    <a:stretch>
                      <a:fillRect/>
                    </a:stretch>
                  </p:blipFill>
                  <p:spPr>
                    <a:xfrm>
                      <a:off x="15499986" y="8610430"/>
                      <a:ext cx="49122" cy="313222"/>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28" name="Ink 527">
                      <a:extLst>
                        <a:ext uri="{FF2B5EF4-FFF2-40B4-BE49-F238E27FC236}">
                          <a16:creationId xmlns:a16="http://schemas.microsoft.com/office/drawing/2014/main" id="{3C73FC03-1D57-403E-8A54-0823A6E5EDCB}"/>
                        </a:ext>
                      </a:extLst>
                    </p14:cNvPr>
                    <p14:cNvContentPartPr/>
                    <p14:nvPr/>
                  </p14:nvContentPartPr>
                  <p14:xfrm>
                    <a:off x="15500965" y="8597841"/>
                    <a:ext cx="338760" cy="52560"/>
                  </p14:xfrm>
                </p:contentPart>
              </mc:Choice>
              <mc:Fallback xmlns="">
                <p:pic>
                  <p:nvPicPr>
                    <p:cNvPr id="528" name="Ink 527">
                      <a:extLst>
                        <a:ext uri="{FF2B5EF4-FFF2-40B4-BE49-F238E27FC236}">
                          <a16:creationId xmlns:a16="http://schemas.microsoft.com/office/drawing/2014/main" id="{3C73FC03-1D57-403E-8A54-0823A6E5EDCB}"/>
                        </a:ext>
                      </a:extLst>
                    </p:cNvPr>
                    <p:cNvPicPr/>
                    <p:nvPr/>
                  </p:nvPicPr>
                  <p:blipFill>
                    <a:blip r:embed="rId229"/>
                    <a:stretch>
                      <a:fillRect/>
                    </a:stretch>
                  </p:blipFill>
                  <p:spPr>
                    <a:xfrm>
                      <a:off x="15491965" y="8588841"/>
                      <a:ext cx="356400" cy="70200"/>
                    </a:xfrm>
                    <a:prstGeom prst="rect">
                      <a:avLst/>
                    </a:prstGeom>
                  </p:spPr>
                </p:pic>
              </mc:Fallback>
            </mc:AlternateContent>
          </p:grpSp>
        </p:grpSp>
      </p:grpSp>
      <p:grpSp>
        <p:nvGrpSpPr>
          <p:cNvPr id="18" name="Group 17">
            <a:extLst>
              <a:ext uri="{FF2B5EF4-FFF2-40B4-BE49-F238E27FC236}">
                <a16:creationId xmlns:a16="http://schemas.microsoft.com/office/drawing/2014/main" id="{53645AF2-4538-4E04-800E-B0D4BEBF47FF}"/>
              </a:ext>
            </a:extLst>
          </p:cNvPr>
          <p:cNvGrpSpPr/>
          <p:nvPr/>
        </p:nvGrpSpPr>
        <p:grpSpPr>
          <a:xfrm>
            <a:off x="7662207" y="8214480"/>
            <a:ext cx="1204838" cy="1832937"/>
            <a:chOff x="7662207" y="8214480"/>
            <a:chExt cx="1204838" cy="1832937"/>
          </a:xfrm>
        </p:grpSpPr>
        <p:grpSp>
          <p:nvGrpSpPr>
            <p:cNvPr id="43" name="Group 42">
              <a:extLst>
                <a:ext uri="{FF2B5EF4-FFF2-40B4-BE49-F238E27FC236}">
                  <a16:creationId xmlns:a16="http://schemas.microsoft.com/office/drawing/2014/main" id="{589F01B4-9EFA-4097-875A-706F07690B69}"/>
                </a:ext>
              </a:extLst>
            </p:cNvPr>
            <p:cNvGrpSpPr/>
            <p:nvPr/>
          </p:nvGrpSpPr>
          <p:grpSpPr>
            <a:xfrm>
              <a:off x="7736434" y="9334977"/>
              <a:ext cx="1130611" cy="712440"/>
              <a:chOff x="11928587" y="7307290"/>
              <a:chExt cx="1550520" cy="977040"/>
            </a:xfrm>
          </p:grpSpPr>
          <mc:AlternateContent xmlns:mc="http://schemas.openxmlformats.org/markup-compatibility/2006" xmlns:p14="http://schemas.microsoft.com/office/powerpoint/2010/main">
            <mc:Choice Requires="p14">
              <p:contentPart p14:bwMode="auto" r:id="rId230">
                <p14:nvContentPartPr>
                  <p14:cNvPr id="2" name="Ink 1">
                    <a:extLst>
                      <a:ext uri="{FF2B5EF4-FFF2-40B4-BE49-F238E27FC236}">
                        <a16:creationId xmlns:a16="http://schemas.microsoft.com/office/drawing/2014/main" id="{6DFADA50-3462-4C58-B6BF-D20F7CBFB891}"/>
                      </a:ext>
                    </a:extLst>
                  </p14:cNvPr>
                  <p14:cNvContentPartPr/>
                  <p14:nvPr/>
                </p14:nvContentPartPr>
                <p14:xfrm>
                  <a:off x="12106067" y="7312690"/>
                  <a:ext cx="380160" cy="338760"/>
                </p14:xfrm>
              </p:contentPart>
            </mc:Choice>
            <mc:Fallback xmlns="">
              <p:pic>
                <p:nvPicPr>
                  <p:cNvPr id="2" name="Ink 1">
                    <a:extLst>
                      <a:ext uri="{FF2B5EF4-FFF2-40B4-BE49-F238E27FC236}">
                        <a16:creationId xmlns:a16="http://schemas.microsoft.com/office/drawing/2014/main" id="{6DFADA50-3462-4C58-B6BF-D20F7CBFB891}"/>
                      </a:ext>
                    </a:extLst>
                  </p:cNvPr>
                  <p:cNvPicPr/>
                  <p:nvPr/>
                </p:nvPicPr>
                <p:blipFill>
                  <a:blip r:embed="rId231"/>
                  <a:stretch>
                    <a:fillRect/>
                  </a:stretch>
                </p:blipFill>
                <p:spPr>
                  <a:xfrm>
                    <a:off x="12093724" y="7300345"/>
                    <a:ext cx="404352" cy="362957"/>
                  </a:xfrm>
                  <a:prstGeom prst="rect">
                    <a:avLst/>
                  </a:prstGeom>
                </p:spPr>
              </p:pic>
            </mc:Fallback>
          </mc:AlternateContent>
          <p:grpSp>
            <p:nvGrpSpPr>
              <p:cNvPr id="15" name="Group 14">
                <a:extLst>
                  <a:ext uri="{FF2B5EF4-FFF2-40B4-BE49-F238E27FC236}">
                    <a16:creationId xmlns:a16="http://schemas.microsoft.com/office/drawing/2014/main" id="{FD5A77EA-99FA-4B62-9D95-371391D45FD4}"/>
                  </a:ext>
                </a:extLst>
              </p:cNvPr>
              <p:cNvGrpSpPr/>
              <p:nvPr/>
            </p:nvGrpSpPr>
            <p:grpSpPr>
              <a:xfrm>
                <a:off x="12565427" y="7307290"/>
                <a:ext cx="653400" cy="371160"/>
                <a:chOff x="10343838" y="7043915"/>
                <a:chExt cx="653400" cy="371160"/>
              </a:xfrm>
            </p:grpSpPr>
            <mc:AlternateContent xmlns:mc="http://schemas.openxmlformats.org/markup-compatibility/2006" xmlns:p14="http://schemas.microsoft.com/office/powerpoint/2010/main">
              <mc:Choice Requires="p14">
                <p:contentPart p14:bwMode="auto" r:id="rId232">
                  <p14:nvContentPartPr>
                    <p14:cNvPr id="7" name="Ink 6">
                      <a:extLst>
                        <a:ext uri="{FF2B5EF4-FFF2-40B4-BE49-F238E27FC236}">
                          <a16:creationId xmlns:a16="http://schemas.microsoft.com/office/drawing/2014/main" id="{ECAF5867-E94F-44A1-9889-BF685A00DCA3}"/>
                        </a:ext>
                      </a:extLst>
                    </p14:cNvPr>
                    <p14:cNvContentPartPr/>
                    <p14:nvPr/>
                  </p14:nvContentPartPr>
                  <p14:xfrm>
                    <a:off x="10343838" y="7201955"/>
                    <a:ext cx="153720" cy="185040"/>
                  </p14:xfrm>
                </p:contentPart>
              </mc:Choice>
              <mc:Fallback xmlns="">
                <p:pic>
                  <p:nvPicPr>
                    <p:cNvPr id="7" name="Ink 6">
                      <a:extLst>
                        <a:ext uri="{FF2B5EF4-FFF2-40B4-BE49-F238E27FC236}">
                          <a16:creationId xmlns:a16="http://schemas.microsoft.com/office/drawing/2014/main" id="{ECAF5867-E94F-44A1-9889-BF685A00DCA3}"/>
                        </a:ext>
                      </a:extLst>
                    </p:cNvPr>
                    <p:cNvPicPr/>
                    <p:nvPr/>
                  </p:nvPicPr>
                  <p:blipFill>
                    <a:blip r:embed="rId233"/>
                    <a:stretch>
                      <a:fillRect/>
                    </a:stretch>
                  </p:blipFill>
                  <p:spPr>
                    <a:xfrm>
                      <a:off x="10331521" y="7189619"/>
                      <a:ext cx="177862" cy="209219"/>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8" name="Ink 7">
                      <a:extLst>
                        <a:ext uri="{FF2B5EF4-FFF2-40B4-BE49-F238E27FC236}">
                          <a16:creationId xmlns:a16="http://schemas.microsoft.com/office/drawing/2014/main" id="{0BC8650B-A86C-4E96-8CA9-E7AF4B46CA5F}"/>
                        </a:ext>
                      </a:extLst>
                    </p14:cNvPr>
                    <p14:cNvContentPartPr/>
                    <p14:nvPr/>
                  </p14:nvContentPartPr>
                  <p14:xfrm>
                    <a:off x="10575318" y="7183235"/>
                    <a:ext cx="171720" cy="231840"/>
                  </p14:xfrm>
                </p:contentPart>
              </mc:Choice>
              <mc:Fallback xmlns="">
                <p:pic>
                  <p:nvPicPr>
                    <p:cNvPr id="8" name="Ink 7">
                      <a:extLst>
                        <a:ext uri="{FF2B5EF4-FFF2-40B4-BE49-F238E27FC236}">
                          <a16:creationId xmlns:a16="http://schemas.microsoft.com/office/drawing/2014/main" id="{0BC8650B-A86C-4E96-8CA9-E7AF4B46CA5F}"/>
                        </a:ext>
                      </a:extLst>
                    </p:cNvPr>
                    <p:cNvPicPr/>
                    <p:nvPr/>
                  </p:nvPicPr>
                  <p:blipFill>
                    <a:blip r:embed="rId235"/>
                    <a:stretch>
                      <a:fillRect/>
                    </a:stretch>
                  </p:blipFill>
                  <p:spPr>
                    <a:xfrm>
                      <a:off x="10562982" y="7170929"/>
                      <a:ext cx="195899" cy="255959"/>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9" name="Ink 8">
                      <a:extLst>
                        <a:ext uri="{FF2B5EF4-FFF2-40B4-BE49-F238E27FC236}">
                          <a16:creationId xmlns:a16="http://schemas.microsoft.com/office/drawing/2014/main" id="{8E10DEC6-7253-4BD8-9CE8-9D52B5700060}"/>
                        </a:ext>
                      </a:extLst>
                    </p14:cNvPr>
                    <p14:cNvContentPartPr/>
                    <p14:nvPr/>
                  </p14:nvContentPartPr>
                  <p14:xfrm>
                    <a:off x="10808958" y="7043915"/>
                    <a:ext cx="188280" cy="343800"/>
                  </p14:xfrm>
                </p:contentPart>
              </mc:Choice>
              <mc:Fallback xmlns="">
                <p:pic>
                  <p:nvPicPr>
                    <p:cNvPr id="9" name="Ink 8">
                      <a:extLst>
                        <a:ext uri="{FF2B5EF4-FFF2-40B4-BE49-F238E27FC236}">
                          <a16:creationId xmlns:a16="http://schemas.microsoft.com/office/drawing/2014/main" id="{8E10DEC6-7253-4BD8-9CE8-9D52B5700060}"/>
                        </a:ext>
                      </a:extLst>
                    </p:cNvPr>
                    <p:cNvPicPr/>
                    <p:nvPr/>
                  </p:nvPicPr>
                  <p:blipFill>
                    <a:blip r:embed="rId237"/>
                    <a:stretch>
                      <a:fillRect/>
                    </a:stretch>
                  </p:blipFill>
                  <p:spPr>
                    <a:xfrm>
                      <a:off x="10796636" y="7031584"/>
                      <a:ext cx="212431" cy="367970"/>
                    </a:xfrm>
                    <a:prstGeom prst="rect">
                      <a:avLst/>
                    </a:prstGeom>
                  </p:spPr>
                </p:pic>
              </mc:Fallback>
            </mc:AlternateContent>
          </p:grpSp>
          <p:grpSp>
            <p:nvGrpSpPr>
              <p:cNvPr id="32" name="Group 31">
                <a:extLst>
                  <a:ext uri="{FF2B5EF4-FFF2-40B4-BE49-F238E27FC236}">
                    <a16:creationId xmlns:a16="http://schemas.microsoft.com/office/drawing/2014/main" id="{BD418B94-415A-47CB-A0D3-FF3AE7F2834F}"/>
                  </a:ext>
                </a:extLst>
              </p:cNvPr>
              <p:cNvGrpSpPr/>
              <p:nvPr/>
            </p:nvGrpSpPr>
            <p:grpSpPr>
              <a:xfrm>
                <a:off x="11928587" y="7756210"/>
                <a:ext cx="815400" cy="344880"/>
                <a:chOff x="11928587" y="7756210"/>
                <a:chExt cx="815400" cy="344880"/>
              </a:xfrm>
            </p:grpSpPr>
            <mc:AlternateContent xmlns:mc="http://schemas.openxmlformats.org/markup-compatibility/2006" xmlns:p14="http://schemas.microsoft.com/office/powerpoint/2010/main">
              <mc:Choice Requires="p14">
                <p:contentPart p14:bwMode="auto" r:id="rId238">
                  <p14:nvContentPartPr>
                    <p14:cNvPr id="22" name="Ink 21">
                      <a:extLst>
                        <a:ext uri="{FF2B5EF4-FFF2-40B4-BE49-F238E27FC236}">
                          <a16:creationId xmlns:a16="http://schemas.microsoft.com/office/drawing/2014/main" id="{ABEAD1F1-D311-43CB-B25D-0B05D3AFEF0D}"/>
                        </a:ext>
                      </a:extLst>
                    </p14:cNvPr>
                    <p14:cNvContentPartPr/>
                    <p14:nvPr/>
                  </p14:nvContentPartPr>
                  <p14:xfrm>
                    <a:off x="11928587" y="7756210"/>
                    <a:ext cx="245880" cy="344880"/>
                  </p14:xfrm>
                </p:contentPart>
              </mc:Choice>
              <mc:Fallback xmlns="">
                <p:pic>
                  <p:nvPicPr>
                    <p:cNvPr id="22" name="Ink 21">
                      <a:extLst>
                        <a:ext uri="{FF2B5EF4-FFF2-40B4-BE49-F238E27FC236}">
                          <a16:creationId xmlns:a16="http://schemas.microsoft.com/office/drawing/2014/main" id="{ABEAD1F1-D311-43CB-B25D-0B05D3AFEF0D}"/>
                        </a:ext>
                      </a:extLst>
                    </p:cNvPr>
                    <p:cNvPicPr/>
                    <p:nvPr/>
                  </p:nvPicPr>
                  <p:blipFill>
                    <a:blip r:embed="rId239"/>
                    <a:stretch>
                      <a:fillRect/>
                    </a:stretch>
                  </p:blipFill>
                  <p:spPr>
                    <a:xfrm>
                      <a:off x="11916244" y="7743875"/>
                      <a:ext cx="270073" cy="369056"/>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3" name="Ink 22">
                      <a:extLst>
                        <a:ext uri="{FF2B5EF4-FFF2-40B4-BE49-F238E27FC236}">
                          <a16:creationId xmlns:a16="http://schemas.microsoft.com/office/drawing/2014/main" id="{C72F454F-B09B-4465-BCA3-086F1F7965D7}"/>
                        </a:ext>
                      </a:extLst>
                    </p14:cNvPr>
                    <p14:cNvContentPartPr/>
                    <p14:nvPr/>
                  </p14:nvContentPartPr>
                  <p14:xfrm>
                    <a:off x="12047387" y="7933330"/>
                    <a:ext cx="118800" cy="10800"/>
                  </p14:xfrm>
                </p:contentPart>
              </mc:Choice>
              <mc:Fallback xmlns="">
                <p:pic>
                  <p:nvPicPr>
                    <p:cNvPr id="23" name="Ink 22">
                      <a:extLst>
                        <a:ext uri="{FF2B5EF4-FFF2-40B4-BE49-F238E27FC236}">
                          <a16:creationId xmlns:a16="http://schemas.microsoft.com/office/drawing/2014/main" id="{C72F454F-B09B-4465-BCA3-086F1F7965D7}"/>
                        </a:ext>
                      </a:extLst>
                    </p:cNvPr>
                    <p:cNvPicPr/>
                    <p:nvPr/>
                  </p:nvPicPr>
                  <p:blipFill>
                    <a:blip r:embed="rId241"/>
                    <a:stretch>
                      <a:fillRect/>
                    </a:stretch>
                  </p:blipFill>
                  <p:spPr>
                    <a:xfrm>
                      <a:off x="12035063" y="7921057"/>
                      <a:ext cx="142954" cy="34855"/>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5" name="Ink 24">
                      <a:extLst>
                        <a:ext uri="{FF2B5EF4-FFF2-40B4-BE49-F238E27FC236}">
                          <a16:creationId xmlns:a16="http://schemas.microsoft.com/office/drawing/2014/main" id="{FC42E0EB-1AFC-46C2-B950-CC318DD75D60}"/>
                        </a:ext>
                      </a:extLst>
                    </p14:cNvPr>
                    <p14:cNvContentPartPr/>
                    <p14:nvPr/>
                  </p14:nvContentPartPr>
                  <p14:xfrm>
                    <a:off x="12236027" y="7948450"/>
                    <a:ext cx="135720" cy="122760"/>
                  </p14:xfrm>
                </p:contentPart>
              </mc:Choice>
              <mc:Fallback xmlns="">
                <p:pic>
                  <p:nvPicPr>
                    <p:cNvPr id="25" name="Ink 24">
                      <a:extLst>
                        <a:ext uri="{FF2B5EF4-FFF2-40B4-BE49-F238E27FC236}">
                          <a16:creationId xmlns:a16="http://schemas.microsoft.com/office/drawing/2014/main" id="{FC42E0EB-1AFC-46C2-B950-CC318DD75D60}"/>
                        </a:ext>
                      </a:extLst>
                    </p:cNvPr>
                    <p:cNvPicPr/>
                    <p:nvPr/>
                  </p:nvPicPr>
                  <p:blipFill>
                    <a:blip r:embed="rId243"/>
                    <a:stretch>
                      <a:fillRect/>
                    </a:stretch>
                  </p:blipFill>
                  <p:spPr>
                    <a:xfrm>
                      <a:off x="12223689" y="7936174"/>
                      <a:ext cx="159903" cy="146821"/>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6" name="Ink 25">
                      <a:extLst>
                        <a:ext uri="{FF2B5EF4-FFF2-40B4-BE49-F238E27FC236}">
                          <a16:creationId xmlns:a16="http://schemas.microsoft.com/office/drawing/2014/main" id="{1E283214-3080-470F-A328-BC1987540539}"/>
                        </a:ext>
                      </a:extLst>
                    </p14:cNvPr>
                    <p14:cNvContentPartPr/>
                    <p14:nvPr/>
                  </p14:nvContentPartPr>
                  <p14:xfrm>
                    <a:off x="12465347" y="7837570"/>
                    <a:ext cx="20880" cy="205920"/>
                  </p14:xfrm>
                </p:contentPart>
              </mc:Choice>
              <mc:Fallback xmlns="">
                <p:pic>
                  <p:nvPicPr>
                    <p:cNvPr id="26" name="Ink 25">
                      <a:extLst>
                        <a:ext uri="{FF2B5EF4-FFF2-40B4-BE49-F238E27FC236}">
                          <a16:creationId xmlns:a16="http://schemas.microsoft.com/office/drawing/2014/main" id="{1E283214-3080-470F-A328-BC1987540539}"/>
                        </a:ext>
                      </a:extLst>
                    </p:cNvPr>
                    <p:cNvPicPr/>
                    <p:nvPr/>
                  </p:nvPicPr>
                  <p:blipFill>
                    <a:blip r:embed="rId245"/>
                    <a:stretch>
                      <a:fillRect/>
                    </a:stretch>
                  </p:blipFill>
                  <p:spPr>
                    <a:xfrm>
                      <a:off x="12453207" y="7825225"/>
                      <a:ext cx="44673" cy="230117"/>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7" name="Ink 26">
                      <a:extLst>
                        <a:ext uri="{FF2B5EF4-FFF2-40B4-BE49-F238E27FC236}">
                          <a16:creationId xmlns:a16="http://schemas.microsoft.com/office/drawing/2014/main" id="{D78619F9-5489-470D-BB8B-B16153DB4694}"/>
                        </a:ext>
                      </a:extLst>
                    </p14:cNvPr>
                    <p14:cNvContentPartPr/>
                    <p14:nvPr/>
                  </p14:nvContentPartPr>
                  <p14:xfrm>
                    <a:off x="12410987" y="7913170"/>
                    <a:ext cx="159480" cy="36000"/>
                  </p14:xfrm>
                </p:contentPart>
              </mc:Choice>
              <mc:Fallback xmlns="">
                <p:pic>
                  <p:nvPicPr>
                    <p:cNvPr id="27" name="Ink 26">
                      <a:extLst>
                        <a:ext uri="{FF2B5EF4-FFF2-40B4-BE49-F238E27FC236}">
                          <a16:creationId xmlns:a16="http://schemas.microsoft.com/office/drawing/2014/main" id="{D78619F9-5489-470D-BB8B-B16153DB4694}"/>
                        </a:ext>
                      </a:extLst>
                    </p:cNvPr>
                    <p:cNvPicPr/>
                    <p:nvPr/>
                  </p:nvPicPr>
                  <p:blipFill>
                    <a:blip r:embed="rId247"/>
                    <a:stretch>
                      <a:fillRect/>
                    </a:stretch>
                  </p:blipFill>
                  <p:spPr>
                    <a:xfrm>
                      <a:off x="12398643" y="7901008"/>
                      <a:ext cx="183674" cy="59838"/>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0" name="Ink 29">
                      <a:extLst>
                        <a:ext uri="{FF2B5EF4-FFF2-40B4-BE49-F238E27FC236}">
                          <a16:creationId xmlns:a16="http://schemas.microsoft.com/office/drawing/2014/main" id="{9B41EA50-3E03-40D5-9047-CAE994B5BD82}"/>
                        </a:ext>
                      </a:extLst>
                    </p14:cNvPr>
                    <p14:cNvContentPartPr/>
                    <p14:nvPr/>
                  </p14:nvContentPartPr>
                  <p14:xfrm>
                    <a:off x="12605387" y="7885090"/>
                    <a:ext cx="138600" cy="150840"/>
                  </p14:xfrm>
                </p:contentPart>
              </mc:Choice>
              <mc:Fallback xmlns="">
                <p:pic>
                  <p:nvPicPr>
                    <p:cNvPr id="30" name="Ink 29">
                      <a:extLst>
                        <a:ext uri="{FF2B5EF4-FFF2-40B4-BE49-F238E27FC236}">
                          <a16:creationId xmlns:a16="http://schemas.microsoft.com/office/drawing/2014/main" id="{9B41EA50-3E03-40D5-9047-CAE994B5BD82}"/>
                        </a:ext>
                      </a:extLst>
                    </p:cNvPr>
                    <p:cNvPicPr/>
                    <p:nvPr/>
                  </p:nvPicPr>
                  <p:blipFill>
                    <a:blip r:embed="rId249"/>
                    <a:stretch>
                      <a:fillRect/>
                    </a:stretch>
                  </p:blipFill>
                  <p:spPr>
                    <a:xfrm>
                      <a:off x="12593056" y="7872766"/>
                      <a:ext cx="162769" cy="1749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35" name="Ink 34">
                    <a:extLst>
                      <a:ext uri="{FF2B5EF4-FFF2-40B4-BE49-F238E27FC236}">
                        <a16:creationId xmlns:a16="http://schemas.microsoft.com/office/drawing/2014/main" id="{F36AF3CF-E1AD-42E9-B998-3B848800AFBA}"/>
                      </a:ext>
                    </a:extLst>
                  </p14:cNvPr>
                  <p14:cNvContentPartPr/>
                  <p14:nvPr/>
                </p14:nvContentPartPr>
                <p14:xfrm>
                  <a:off x="12824627" y="7891930"/>
                  <a:ext cx="250560" cy="135360"/>
                </p14:xfrm>
              </p:contentPart>
            </mc:Choice>
            <mc:Fallback xmlns="">
              <p:pic>
                <p:nvPicPr>
                  <p:cNvPr id="35" name="Ink 34">
                    <a:extLst>
                      <a:ext uri="{FF2B5EF4-FFF2-40B4-BE49-F238E27FC236}">
                        <a16:creationId xmlns:a16="http://schemas.microsoft.com/office/drawing/2014/main" id="{F36AF3CF-E1AD-42E9-B998-3B848800AFBA}"/>
                      </a:ext>
                    </a:extLst>
                  </p:cNvPr>
                  <p:cNvPicPr/>
                  <p:nvPr/>
                </p:nvPicPr>
                <p:blipFill>
                  <a:blip r:embed="rId251"/>
                  <a:stretch>
                    <a:fillRect/>
                  </a:stretch>
                </p:blipFill>
                <p:spPr>
                  <a:xfrm>
                    <a:off x="12812296" y="7879580"/>
                    <a:ext cx="274728" cy="159567"/>
                  </a:xfrm>
                  <a:prstGeom prst="rect">
                    <a:avLst/>
                  </a:prstGeom>
                </p:spPr>
              </p:pic>
            </mc:Fallback>
          </mc:AlternateContent>
          <p:grpSp>
            <p:nvGrpSpPr>
              <p:cNvPr id="42" name="Group 41">
                <a:extLst>
                  <a:ext uri="{FF2B5EF4-FFF2-40B4-BE49-F238E27FC236}">
                    <a16:creationId xmlns:a16="http://schemas.microsoft.com/office/drawing/2014/main" id="{46BEB5F9-9DA7-4705-852C-9BC6FBB0003A}"/>
                  </a:ext>
                </a:extLst>
              </p:cNvPr>
              <p:cNvGrpSpPr/>
              <p:nvPr/>
            </p:nvGrpSpPr>
            <p:grpSpPr>
              <a:xfrm>
                <a:off x="13124147" y="7905610"/>
                <a:ext cx="354960" cy="378720"/>
                <a:chOff x="13124147" y="7905610"/>
                <a:chExt cx="354960" cy="378720"/>
              </a:xfrm>
            </p:grpSpPr>
            <mc:AlternateContent xmlns:mc="http://schemas.openxmlformats.org/markup-compatibility/2006" xmlns:p14="http://schemas.microsoft.com/office/powerpoint/2010/main">
              <mc:Choice Requires="p14">
                <p:contentPart p14:bwMode="auto" r:id="rId252">
                  <p14:nvContentPartPr>
                    <p14:cNvPr id="39" name="Ink 38">
                      <a:extLst>
                        <a:ext uri="{FF2B5EF4-FFF2-40B4-BE49-F238E27FC236}">
                          <a16:creationId xmlns:a16="http://schemas.microsoft.com/office/drawing/2014/main" id="{A7794765-395F-437B-BDB1-014E040F0A5C}"/>
                        </a:ext>
                      </a:extLst>
                    </p14:cNvPr>
                    <p14:cNvContentPartPr/>
                    <p14:nvPr/>
                  </p14:nvContentPartPr>
                  <p14:xfrm>
                    <a:off x="13124147" y="7905610"/>
                    <a:ext cx="127080" cy="142200"/>
                  </p14:xfrm>
                </p:contentPart>
              </mc:Choice>
              <mc:Fallback xmlns="">
                <p:pic>
                  <p:nvPicPr>
                    <p:cNvPr id="39" name="Ink 38">
                      <a:extLst>
                        <a:ext uri="{FF2B5EF4-FFF2-40B4-BE49-F238E27FC236}">
                          <a16:creationId xmlns:a16="http://schemas.microsoft.com/office/drawing/2014/main" id="{A7794765-395F-437B-BDB1-014E040F0A5C}"/>
                        </a:ext>
                      </a:extLst>
                    </p:cNvPr>
                    <p:cNvPicPr/>
                    <p:nvPr/>
                  </p:nvPicPr>
                  <p:blipFill>
                    <a:blip r:embed="rId253"/>
                    <a:stretch>
                      <a:fillRect/>
                    </a:stretch>
                  </p:blipFill>
                  <p:spPr>
                    <a:xfrm>
                      <a:off x="13111833" y="7893266"/>
                      <a:ext cx="151215" cy="166394"/>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1" name="Ink 40">
                      <a:extLst>
                        <a:ext uri="{FF2B5EF4-FFF2-40B4-BE49-F238E27FC236}">
                          <a16:creationId xmlns:a16="http://schemas.microsoft.com/office/drawing/2014/main" id="{60553F3E-8EB5-4150-BF10-A6EA6D791884}"/>
                        </a:ext>
                      </a:extLst>
                    </p14:cNvPr>
                    <p14:cNvContentPartPr/>
                    <p14:nvPr/>
                  </p14:nvContentPartPr>
                  <p14:xfrm>
                    <a:off x="13265267" y="7935850"/>
                    <a:ext cx="213840" cy="348480"/>
                  </p14:xfrm>
                </p:contentPart>
              </mc:Choice>
              <mc:Fallback xmlns="">
                <p:pic>
                  <p:nvPicPr>
                    <p:cNvPr id="41" name="Ink 40">
                      <a:extLst>
                        <a:ext uri="{FF2B5EF4-FFF2-40B4-BE49-F238E27FC236}">
                          <a16:creationId xmlns:a16="http://schemas.microsoft.com/office/drawing/2014/main" id="{60553F3E-8EB5-4150-BF10-A6EA6D791884}"/>
                        </a:ext>
                      </a:extLst>
                    </p:cNvPr>
                    <p:cNvPicPr/>
                    <p:nvPr/>
                  </p:nvPicPr>
                  <p:blipFill>
                    <a:blip r:embed="rId255"/>
                    <a:stretch>
                      <a:fillRect/>
                    </a:stretch>
                  </p:blipFill>
                  <p:spPr>
                    <a:xfrm>
                      <a:off x="13252921" y="7923510"/>
                      <a:ext cx="238039" cy="372666"/>
                    </a:xfrm>
                    <a:prstGeom prst="rect">
                      <a:avLst/>
                    </a:prstGeom>
                  </p:spPr>
                </p:pic>
              </mc:Fallback>
            </mc:AlternateContent>
          </p:grpSp>
        </p:grpSp>
        <p:grpSp>
          <p:nvGrpSpPr>
            <p:cNvPr id="16" name="Group 15">
              <a:extLst>
                <a:ext uri="{FF2B5EF4-FFF2-40B4-BE49-F238E27FC236}">
                  <a16:creationId xmlns:a16="http://schemas.microsoft.com/office/drawing/2014/main" id="{50D42C49-96B1-4FC7-9775-5667607CDB7B}"/>
                </a:ext>
              </a:extLst>
            </p:cNvPr>
            <p:cNvGrpSpPr/>
            <p:nvPr/>
          </p:nvGrpSpPr>
          <p:grpSpPr>
            <a:xfrm>
              <a:off x="7662207" y="8214480"/>
              <a:ext cx="1014879" cy="981649"/>
              <a:chOff x="9649718" y="5112562"/>
              <a:chExt cx="1306103" cy="1263338"/>
            </a:xfrm>
          </p:grpSpPr>
          <p:sp>
            <p:nvSpPr>
              <p:cNvPr id="387" name="Rectangle 386">
                <a:extLst>
                  <a:ext uri="{FF2B5EF4-FFF2-40B4-BE49-F238E27FC236}">
                    <a16:creationId xmlns:a16="http://schemas.microsoft.com/office/drawing/2014/main" id="{87C38553-D517-4A1D-8124-3C3491008D5C}"/>
                  </a:ext>
                </a:extLst>
              </p:cNvPr>
              <p:cNvSpPr/>
              <p:nvPr/>
            </p:nvSpPr>
            <p:spPr>
              <a:xfrm>
                <a:off x="9649718" y="5112562"/>
                <a:ext cx="1306103" cy="1263338"/>
              </a:xfrm>
              <a:prstGeom prst="rect">
                <a:avLst/>
              </a:prstGeom>
              <a:solidFill>
                <a:schemeClr val="accent2">
                  <a:alpha val="5000"/>
                </a:scheme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388" name="Picture 387">
                <a:extLst>
                  <a:ext uri="{FF2B5EF4-FFF2-40B4-BE49-F238E27FC236}">
                    <a16:creationId xmlns:a16="http://schemas.microsoft.com/office/drawing/2014/main" id="{B11D631D-F1F8-40C8-8FEE-1995B65066D3}"/>
                  </a:ext>
                </a:extLst>
              </p:cNvPr>
              <p:cNvPicPr>
                <a:picLocks noChangeAspect="1"/>
              </p:cNvPicPr>
              <p:nvPr/>
            </p:nvPicPr>
            <p:blipFill>
              <a:blip r:embed="rId6"/>
              <a:stretch>
                <a:fillRect/>
              </a:stretch>
            </p:blipFill>
            <p:spPr>
              <a:xfrm>
                <a:off x="9964447" y="5159887"/>
                <a:ext cx="733504" cy="645129"/>
              </a:xfrm>
              <a:prstGeom prst="rect">
                <a:avLst/>
              </a:prstGeom>
            </p:spPr>
          </p:pic>
          <p:pic>
            <p:nvPicPr>
              <p:cNvPr id="389" name="Picture 388">
                <a:extLst>
                  <a:ext uri="{FF2B5EF4-FFF2-40B4-BE49-F238E27FC236}">
                    <a16:creationId xmlns:a16="http://schemas.microsoft.com/office/drawing/2014/main" id="{FED7CF82-E0F1-4DB3-B337-194500ED8A82}"/>
                  </a:ext>
                </a:extLst>
              </p:cNvPr>
              <p:cNvPicPr>
                <a:picLocks noChangeAspect="1"/>
              </p:cNvPicPr>
              <p:nvPr/>
            </p:nvPicPr>
            <p:blipFill>
              <a:blip r:embed="rId11"/>
              <a:stretch>
                <a:fillRect/>
              </a:stretch>
            </p:blipFill>
            <p:spPr>
              <a:xfrm>
                <a:off x="9971360" y="5764406"/>
                <a:ext cx="733504" cy="537903"/>
              </a:xfrm>
              <a:prstGeom prst="rect">
                <a:avLst/>
              </a:prstGeom>
            </p:spPr>
          </p:pic>
        </p:grpSp>
      </p:grpSp>
      <p:grpSp>
        <p:nvGrpSpPr>
          <p:cNvPr id="390" name="Group 389">
            <a:extLst>
              <a:ext uri="{FF2B5EF4-FFF2-40B4-BE49-F238E27FC236}">
                <a16:creationId xmlns:a16="http://schemas.microsoft.com/office/drawing/2014/main" id="{34A569EE-FA6C-4A0E-B732-B4781BD754F3}"/>
              </a:ext>
            </a:extLst>
          </p:cNvPr>
          <p:cNvGrpSpPr/>
          <p:nvPr/>
        </p:nvGrpSpPr>
        <p:grpSpPr>
          <a:xfrm>
            <a:off x="7662207" y="7227835"/>
            <a:ext cx="1014879" cy="981649"/>
            <a:chOff x="9649718" y="5112562"/>
            <a:chExt cx="1306103" cy="1263338"/>
          </a:xfrm>
        </p:grpSpPr>
        <p:sp>
          <p:nvSpPr>
            <p:cNvPr id="391" name="Rectangle 390">
              <a:extLst>
                <a:ext uri="{FF2B5EF4-FFF2-40B4-BE49-F238E27FC236}">
                  <a16:creationId xmlns:a16="http://schemas.microsoft.com/office/drawing/2014/main" id="{0348B40D-9A74-49B7-8EDF-88811BCCDA13}"/>
                </a:ext>
              </a:extLst>
            </p:cNvPr>
            <p:cNvSpPr/>
            <p:nvPr/>
          </p:nvSpPr>
          <p:spPr>
            <a:xfrm>
              <a:off x="9649718" y="5112562"/>
              <a:ext cx="1306103" cy="1263338"/>
            </a:xfrm>
            <a:prstGeom prst="rect">
              <a:avLst/>
            </a:prstGeom>
            <a:solidFill>
              <a:schemeClr val="accent2">
                <a:alpha val="5000"/>
              </a:scheme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392" name="Picture 391">
              <a:extLst>
                <a:ext uri="{FF2B5EF4-FFF2-40B4-BE49-F238E27FC236}">
                  <a16:creationId xmlns:a16="http://schemas.microsoft.com/office/drawing/2014/main" id="{82BD4043-955F-4950-BA01-ED74ACBB2934}"/>
                </a:ext>
              </a:extLst>
            </p:cNvPr>
            <p:cNvPicPr>
              <a:picLocks noChangeAspect="1"/>
            </p:cNvPicPr>
            <p:nvPr/>
          </p:nvPicPr>
          <p:blipFill>
            <a:blip r:embed="rId6"/>
            <a:stretch>
              <a:fillRect/>
            </a:stretch>
          </p:blipFill>
          <p:spPr>
            <a:xfrm>
              <a:off x="9964447" y="5159887"/>
              <a:ext cx="733504" cy="645129"/>
            </a:xfrm>
            <a:prstGeom prst="rect">
              <a:avLst/>
            </a:prstGeom>
          </p:spPr>
        </p:pic>
        <p:pic>
          <p:nvPicPr>
            <p:cNvPr id="393" name="Picture 392">
              <a:extLst>
                <a:ext uri="{FF2B5EF4-FFF2-40B4-BE49-F238E27FC236}">
                  <a16:creationId xmlns:a16="http://schemas.microsoft.com/office/drawing/2014/main" id="{12FD1E3A-0DBE-4AFA-8360-FA06A99F347E}"/>
                </a:ext>
              </a:extLst>
            </p:cNvPr>
            <p:cNvPicPr>
              <a:picLocks noChangeAspect="1"/>
            </p:cNvPicPr>
            <p:nvPr/>
          </p:nvPicPr>
          <p:blipFill>
            <a:blip r:embed="rId11"/>
            <a:stretch>
              <a:fillRect/>
            </a:stretch>
          </p:blipFill>
          <p:spPr>
            <a:xfrm>
              <a:off x="9971360" y="5764406"/>
              <a:ext cx="733504" cy="537903"/>
            </a:xfrm>
            <a:prstGeom prst="rect">
              <a:avLst/>
            </a:prstGeom>
          </p:spPr>
        </p:pic>
      </p:grpSp>
      <p:grpSp>
        <p:nvGrpSpPr>
          <p:cNvPr id="394" name="Group 393">
            <a:extLst>
              <a:ext uri="{FF2B5EF4-FFF2-40B4-BE49-F238E27FC236}">
                <a16:creationId xmlns:a16="http://schemas.microsoft.com/office/drawing/2014/main" id="{8B68EF9F-D1CF-45FF-947B-6D6B60C12579}"/>
              </a:ext>
            </a:extLst>
          </p:cNvPr>
          <p:cNvGrpSpPr/>
          <p:nvPr/>
        </p:nvGrpSpPr>
        <p:grpSpPr>
          <a:xfrm>
            <a:off x="7662207" y="6239860"/>
            <a:ext cx="1014879" cy="981649"/>
            <a:chOff x="9649718" y="5112562"/>
            <a:chExt cx="1306103" cy="1263338"/>
          </a:xfrm>
        </p:grpSpPr>
        <p:sp>
          <p:nvSpPr>
            <p:cNvPr id="395" name="Rectangle 394">
              <a:extLst>
                <a:ext uri="{FF2B5EF4-FFF2-40B4-BE49-F238E27FC236}">
                  <a16:creationId xmlns:a16="http://schemas.microsoft.com/office/drawing/2014/main" id="{FB8EF3F9-7254-4F64-B9D0-BC28E46F8AE0}"/>
                </a:ext>
              </a:extLst>
            </p:cNvPr>
            <p:cNvSpPr/>
            <p:nvPr/>
          </p:nvSpPr>
          <p:spPr>
            <a:xfrm>
              <a:off x="9649718" y="5112562"/>
              <a:ext cx="1306103" cy="1263338"/>
            </a:xfrm>
            <a:prstGeom prst="rect">
              <a:avLst/>
            </a:prstGeom>
            <a:solidFill>
              <a:schemeClr val="accent2">
                <a:alpha val="5000"/>
              </a:scheme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400" name="Picture 399">
              <a:extLst>
                <a:ext uri="{FF2B5EF4-FFF2-40B4-BE49-F238E27FC236}">
                  <a16:creationId xmlns:a16="http://schemas.microsoft.com/office/drawing/2014/main" id="{82F4FB93-9D12-4D8E-A996-9A24BDF51AA8}"/>
                </a:ext>
              </a:extLst>
            </p:cNvPr>
            <p:cNvPicPr>
              <a:picLocks noChangeAspect="1"/>
            </p:cNvPicPr>
            <p:nvPr/>
          </p:nvPicPr>
          <p:blipFill>
            <a:blip r:embed="rId6"/>
            <a:stretch>
              <a:fillRect/>
            </a:stretch>
          </p:blipFill>
          <p:spPr>
            <a:xfrm>
              <a:off x="9964447" y="5159887"/>
              <a:ext cx="733504" cy="645129"/>
            </a:xfrm>
            <a:prstGeom prst="rect">
              <a:avLst/>
            </a:prstGeom>
          </p:spPr>
        </p:pic>
        <p:pic>
          <p:nvPicPr>
            <p:cNvPr id="401" name="Picture 400">
              <a:extLst>
                <a:ext uri="{FF2B5EF4-FFF2-40B4-BE49-F238E27FC236}">
                  <a16:creationId xmlns:a16="http://schemas.microsoft.com/office/drawing/2014/main" id="{2C819325-EF88-48F6-9815-DCB7511440BE}"/>
                </a:ext>
              </a:extLst>
            </p:cNvPr>
            <p:cNvPicPr>
              <a:picLocks noChangeAspect="1"/>
            </p:cNvPicPr>
            <p:nvPr/>
          </p:nvPicPr>
          <p:blipFill>
            <a:blip r:embed="rId11"/>
            <a:stretch>
              <a:fillRect/>
            </a:stretch>
          </p:blipFill>
          <p:spPr>
            <a:xfrm>
              <a:off x="9971360" y="5764406"/>
              <a:ext cx="733504" cy="537903"/>
            </a:xfrm>
            <a:prstGeom prst="rect">
              <a:avLst/>
            </a:prstGeom>
          </p:spPr>
        </p:pic>
      </p:grpSp>
      <p:grpSp>
        <p:nvGrpSpPr>
          <p:cNvPr id="19" name="Group 18">
            <a:extLst>
              <a:ext uri="{FF2B5EF4-FFF2-40B4-BE49-F238E27FC236}">
                <a16:creationId xmlns:a16="http://schemas.microsoft.com/office/drawing/2014/main" id="{9F9D57C9-5A8F-4A7F-A665-6A893A40F1E2}"/>
              </a:ext>
            </a:extLst>
          </p:cNvPr>
          <p:cNvGrpSpPr/>
          <p:nvPr/>
        </p:nvGrpSpPr>
        <p:grpSpPr>
          <a:xfrm>
            <a:off x="14163306" y="8606499"/>
            <a:ext cx="1227521" cy="1832937"/>
            <a:chOff x="14163306" y="8606499"/>
            <a:chExt cx="1227521" cy="1832937"/>
          </a:xfrm>
        </p:grpSpPr>
        <p:grpSp>
          <p:nvGrpSpPr>
            <p:cNvPr id="403" name="Group 402">
              <a:extLst>
                <a:ext uri="{FF2B5EF4-FFF2-40B4-BE49-F238E27FC236}">
                  <a16:creationId xmlns:a16="http://schemas.microsoft.com/office/drawing/2014/main" id="{8EA4DC65-94FA-4457-921B-EA1230731023}"/>
                </a:ext>
              </a:extLst>
            </p:cNvPr>
            <p:cNvGrpSpPr/>
            <p:nvPr/>
          </p:nvGrpSpPr>
          <p:grpSpPr>
            <a:xfrm>
              <a:off x="14163306" y="9726996"/>
              <a:ext cx="1130611" cy="712440"/>
              <a:chOff x="11928587" y="7307290"/>
              <a:chExt cx="1550520" cy="977040"/>
            </a:xfrm>
          </p:grpSpPr>
          <mc:AlternateContent xmlns:mc="http://schemas.openxmlformats.org/markup-compatibility/2006" xmlns:p14="http://schemas.microsoft.com/office/powerpoint/2010/main">
            <mc:Choice Requires="p14">
              <p:contentPart p14:bwMode="auto" r:id="rId256">
                <p14:nvContentPartPr>
                  <p14:cNvPr id="411" name="Ink 410">
                    <a:extLst>
                      <a:ext uri="{FF2B5EF4-FFF2-40B4-BE49-F238E27FC236}">
                        <a16:creationId xmlns:a16="http://schemas.microsoft.com/office/drawing/2014/main" id="{33FFB3B2-0F80-4BAF-B352-37DB511BCDCF}"/>
                      </a:ext>
                    </a:extLst>
                  </p14:cNvPr>
                  <p14:cNvContentPartPr/>
                  <p14:nvPr/>
                </p14:nvContentPartPr>
                <p14:xfrm>
                  <a:off x="12106067" y="7312690"/>
                  <a:ext cx="380160" cy="338760"/>
                </p14:xfrm>
              </p:contentPart>
            </mc:Choice>
            <mc:Fallback xmlns="">
              <p:pic>
                <p:nvPicPr>
                  <p:cNvPr id="411" name="Ink 410">
                    <a:extLst>
                      <a:ext uri="{FF2B5EF4-FFF2-40B4-BE49-F238E27FC236}">
                        <a16:creationId xmlns:a16="http://schemas.microsoft.com/office/drawing/2014/main" id="{33FFB3B2-0F80-4BAF-B352-37DB511BCDCF}"/>
                      </a:ext>
                    </a:extLst>
                  </p:cNvPr>
                  <p:cNvPicPr/>
                  <p:nvPr/>
                </p:nvPicPr>
                <p:blipFill>
                  <a:blip r:embed="rId231"/>
                  <a:stretch>
                    <a:fillRect/>
                  </a:stretch>
                </p:blipFill>
                <p:spPr>
                  <a:xfrm>
                    <a:off x="12093724" y="7300345"/>
                    <a:ext cx="404352" cy="362957"/>
                  </a:xfrm>
                  <a:prstGeom prst="rect">
                    <a:avLst/>
                  </a:prstGeom>
                </p:spPr>
              </p:pic>
            </mc:Fallback>
          </mc:AlternateContent>
          <p:grpSp>
            <p:nvGrpSpPr>
              <p:cNvPr id="414" name="Group 413">
                <a:extLst>
                  <a:ext uri="{FF2B5EF4-FFF2-40B4-BE49-F238E27FC236}">
                    <a16:creationId xmlns:a16="http://schemas.microsoft.com/office/drawing/2014/main" id="{A710A489-A759-407A-991E-5A86483EA08D}"/>
                  </a:ext>
                </a:extLst>
              </p:cNvPr>
              <p:cNvGrpSpPr/>
              <p:nvPr/>
            </p:nvGrpSpPr>
            <p:grpSpPr>
              <a:xfrm>
                <a:off x="12565427" y="7307290"/>
                <a:ext cx="653400" cy="371160"/>
                <a:chOff x="10343838" y="7043915"/>
                <a:chExt cx="653400" cy="371160"/>
              </a:xfrm>
            </p:grpSpPr>
            <mc:AlternateContent xmlns:mc="http://schemas.openxmlformats.org/markup-compatibility/2006" xmlns:p14="http://schemas.microsoft.com/office/powerpoint/2010/main">
              <mc:Choice Requires="p14">
                <p:contentPart p14:bwMode="auto" r:id="rId257">
                  <p14:nvContentPartPr>
                    <p14:cNvPr id="443" name="Ink 442">
                      <a:extLst>
                        <a:ext uri="{FF2B5EF4-FFF2-40B4-BE49-F238E27FC236}">
                          <a16:creationId xmlns:a16="http://schemas.microsoft.com/office/drawing/2014/main" id="{D1BFB27C-13F7-4420-868C-B0EAB7C1DD4D}"/>
                        </a:ext>
                      </a:extLst>
                    </p14:cNvPr>
                    <p14:cNvContentPartPr/>
                    <p14:nvPr/>
                  </p14:nvContentPartPr>
                  <p14:xfrm>
                    <a:off x="10343838" y="7201955"/>
                    <a:ext cx="153720" cy="185040"/>
                  </p14:xfrm>
                </p:contentPart>
              </mc:Choice>
              <mc:Fallback xmlns="">
                <p:pic>
                  <p:nvPicPr>
                    <p:cNvPr id="443" name="Ink 442">
                      <a:extLst>
                        <a:ext uri="{FF2B5EF4-FFF2-40B4-BE49-F238E27FC236}">
                          <a16:creationId xmlns:a16="http://schemas.microsoft.com/office/drawing/2014/main" id="{D1BFB27C-13F7-4420-868C-B0EAB7C1DD4D}"/>
                        </a:ext>
                      </a:extLst>
                    </p:cNvPr>
                    <p:cNvPicPr/>
                    <p:nvPr/>
                  </p:nvPicPr>
                  <p:blipFill>
                    <a:blip r:embed="rId233"/>
                    <a:stretch>
                      <a:fillRect/>
                    </a:stretch>
                  </p:blipFill>
                  <p:spPr>
                    <a:xfrm>
                      <a:off x="10331521" y="7189619"/>
                      <a:ext cx="177862" cy="209219"/>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44" name="Ink 443">
                      <a:extLst>
                        <a:ext uri="{FF2B5EF4-FFF2-40B4-BE49-F238E27FC236}">
                          <a16:creationId xmlns:a16="http://schemas.microsoft.com/office/drawing/2014/main" id="{72D3B669-CF9F-4B9C-82BC-02587D3D4CBA}"/>
                        </a:ext>
                      </a:extLst>
                    </p14:cNvPr>
                    <p14:cNvContentPartPr/>
                    <p14:nvPr/>
                  </p14:nvContentPartPr>
                  <p14:xfrm>
                    <a:off x="10575318" y="7183235"/>
                    <a:ext cx="171720" cy="231840"/>
                  </p14:xfrm>
                </p:contentPart>
              </mc:Choice>
              <mc:Fallback xmlns="">
                <p:pic>
                  <p:nvPicPr>
                    <p:cNvPr id="444" name="Ink 443">
                      <a:extLst>
                        <a:ext uri="{FF2B5EF4-FFF2-40B4-BE49-F238E27FC236}">
                          <a16:creationId xmlns:a16="http://schemas.microsoft.com/office/drawing/2014/main" id="{72D3B669-CF9F-4B9C-82BC-02587D3D4CBA}"/>
                        </a:ext>
                      </a:extLst>
                    </p:cNvPr>
                    <p:cNvPicPr/>
                    <p:nvPr/>
                  </p:nvPicPr>
                  <p:blipFill>
                    <a:blip r:embed="rId235"/>
                    <a:stretch>
                      <a:fillRect/>
                    </a:stretch>
                  </p:blipFill>
                  <p:spPr>
                    <a:xfrm>
                      <a:off x="10562982" y="7170929"/>
                      <a:ext cx="195899" cy="255959"/>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45" name="Ink 444">
                      <a:extLst>
                        <a:ext uri="{FF2B5EF4-FFF2-40B4-BE49-F238E27FC236}">
                          <a16:creationId xmlns:a16="http://schemas.microsoft.com/office/drawing/2014/main" id="{0625932D-BB73-4E33-8424-303B465508BB}"/>
                        </a:ext>
                      </a:extLst>
                    </p14:cNvPr>
                    <p14:cNvContentPartPr/>
                    <p14:nvPr/>
                  </p14:nvContentPartPr>
                  <p14:xfrm>
                    <a:off x="10808958" y="7043915"/>
                    <a:ext cx="188280" cy="343800"/>
                  </p14:xfrm>
                </p:contentPart>
              </mc:Choice>
              <mc:Fallback xmlns="">
                <p:pic>
                  <p:nvPicPr>
                    <p:cNvPr id="445" name="Ink 444">
                      <a:extLst>
                        <a:ext uri="{FF2B5EF4-FFF2-40B4-BE49-F238E27FC236}">
                          <a16:creationId xmlns:a16="http://schemas.microsoft.com/office/drawing/2014/main" id="{0625932D-BB73-4E33-8424-303B465508BB}"/>
                        </a:ext>
                      </a:extLst>
                    </p:cNvPr>
                    <p:cNvPicPr/>
                    <p:nvPr/>
                  </p:nvPicPr>
                  <p:blipFill>
                    <a:blip r:embed="rId237"/>
                    <a:stretch>
                      <a:fillRect/>
                    </a:stretch>
                  </p:blipFill>
                  <p:spPr>
                    <a:xfrm>
                      <a:off x="10796636" y="7031584"/>
                      <a:ext cx="212431" cy="367970"/>
                    </a:xfrm>
                    <a:prstGeom prst="rect">
                      <a:avLst/>
                    </a:prstGeom>
                  </p:spPr>
                </p:pic>
              </mc:Fallback>
            </mc:AlternateContent>
          </p:grpSp>
          <p:grpSp>
            <p:nvGrpSpPr>
              <p:cNvPr id="418" name="Group 417">
                <a:extLst>
                  <a:ext uri="{FF2B5EF4-FFF2-40B4-BE49-F238E27FC236}">
                    <a16:creationId xmlns:a16="http://schemas.microsoft.com/office/drawing/2014/main" id="{991E98CE-FDD6-4955-8989-90E4C56E02C6}"/>
                  </a:ext>
                </a:extLst>
              </p:cNvPr>
              <p:cNvGrpSpPr/>
              <p:nvPr/>
            </p:nvGrpSpPr>
            <p:grpSpPr>
              <a:xfrm>
                <a:off x="11928587" y="7756210"/>
                <a:ext cx="815400" cy="344880"/>
                <a:chOff x="11928587" y="7756210"/>
                <a:chExt cx="815400" cy="344880"/>
              </a:xfrm>
            </p:grpSpPr>
            <mc:AlternateContent xmlns:mc="http://schemas.openxmlformats.org/markup-compatibility/2006" xmlns:p14="http://schemas.microsoft.com/office/powerpoint/2010/main">
              <mc:Choice Requires="p14">
                <p:contentPart p14:bwMode="auto" r:id="rId260">
                  <p14:nvContentPartPr>
                    <p14:cNvPr id="431" name="Ink 430">
                      <a:extLst>
                        <a:ext uri="{FF2B5EF4-FFF2-40B4-BE49-F238E27FC236}">
                          <a16:creationId xmlns:a16="http://schemas.microsoft.com/office/drawing/2014/main" id="{61A91CD1-852D-4207-90D7-46EDA271693A}"/>
                        </a:ext>
                      </a:extLst>
                    </p14:cNvPr>
                    <p14:cNvContentPartPr/>
                    <p14:nvPr/>
                  </p14:nvContentPartPr>
                  <p14:xfrm>
                    <a:off x="11928587" y="7756210"/>
                    <a:ext cx="245880" cy="344880"/>
                  </p14:xfrm>
                </p:contentPart>
              </mc:Choice>
              <mc:Fallback xmlns="">
                <p:pic>
                  <p:nvPicPr>
                    <p:cNvPr id="431" name="Ink 430">
                      <a:extLst>
                        <a:ext uri="{FF2B5EF4-FFF2-40B4-BE49-F238E27FC236}">
                          <a16:creationId xmlns:a16="http://schemas.microsoft.com/office/drawing/2014/main" id="{61A91CD1-852D-4207-90D7-46EDA271693A}"/>
                        </a:ext>
                      </a:extLst>
                    </p:cNvPr>
                    <p:cNvPicPr/>
                    <p:nvPr/>
                  </p:nvPicPr>
                  <p:blipFill>
                    <a:blip r:embed="rId239"/>
                    <a:stretch>
                      <a:fillRect/>
                    </a:stretch>
                  </p:blipFill>
                  <p:spPr>
                    <a:xfrm>
                      <a:off x="11916244" y="7743875"/>
                      <a:ext cx="270073" cy="369056"/>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32" name="Ink 431">
                      <a:extLst>
                        <a:ext uri="{FF2B5EF4-FFF2-40B4-BE49-F238E27FC236}">
                          <a16:creationId xmlns:a16="http://schemas.microsoft.com/office/drawing/2014/main" id="{AD508533-56BE-41CE-9363-8F7EDC91DC1D}"/>
                        </a:ext>
                      </a:extLst>
                    </p14:cNvPr>
                    <p14:cNvContentPartPr/>
                    <p14:nvPr/>
                  </p14:nvContentPartPr>
                  <p14:xfrm>
                    <a:off x="12047387" y="7933330"/>
                    <a:ext cx="118800" cy="10800"/>
                  </p14:xfrm>
                </p:contentPart>
              </mc:Choice>
              <mc:Fallback xmlns="">
                <p:pic>
                  <p:nvPicPr>
                    <p:cNvPr id="432" name="Ink 431">
                      <a:extLst>
                        <a:ext uri="{FF2B5EF4-FFF2-40B4-BE49-F238E27FC236}">
                          <a16:creationId xmlns:a16="http://schemas.microsoft.com/office/drawing/2014/main" id="{AD508533-56BE-41CE-9363-8F7EDC91DC1D}"/>
                        </a:ext>
                      </a:extLst>
                    </p:cNvPr>
                    <p:cNvPicPr/>
                    <p:nvPr/>
                  </p:nvPicPr>
                  <p:blipFill>
                    <a:blip r:embed="rId241"/>
                    <a:stretch>
                      <a:fillRect/>
                    </a:stretch>
                  </p:blipFill>
                  <p:spPr>
                    <a:xfrm>
                      <a:off x="12035063" y="7921057"/>
                      <a:ext cx="142954" cy="34855"/>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34" name="Ink 433">
                      <a:extLst>
                        <a:ext uri="{FF2B5EF4-FFF2-40B4-BE49-F238E27FC236}">
                          <a16:creationId xmlns:a16="http://schemas.microsoft.com/office/drawing/2014/main" id="{CCAFDF40-70A9-42C2-9DBA-1217792357DE}"/>
                        </a:ext>
                      </a:extLst>
                    </p14:cNvPr>
                    <p14:cNvContentPartPr/>
                    <p14:nvPr/>
                  </p14:nvContentPartPr>
                  <p14:xfrm>
                    <a:off x="12236027" y="7948450"/>
                    <a:ext cx="135720" cy="122760"/>
                  </p14:xfrm>
                </p:contentPart>
              </mc:Choice>
              <mc:Fallback xmlns="">
                <p:pic>
                  <p:nvPicPr>
                    <p:cNvPr id="434" name="Ink 433">
                      <a:extLst>
                        <a:ext uri="{FF2B5EF4-FFF2-40B4-BE49-F238E27FC236}">
                          <a16:creationId xmlns:a16="http://schemas.microsoft.com/office/drawing/2014/main" id="{CCAFDF40-70A9-42C2-9DBA-1217792357DE}"/>
                        </a:ext>
                      </a:extLst>
                    </p:cNvPr>
                    <p:cNvPicPr/>
                    <p:nvPr/>
                  </p:nvPicPr>
                  <p:blipFill>
                    <a:blip r:embed="rId243"/>
                    <a:stretch>
                      <a:fillRect/>
                    </a:stretch>
                  </p:blipFill>
                  <p:spPr>
                    <a:xfrm>
                      <a:off x="12223689" y="7936174"/>
                      <a:ext cx="159903" cy="146821"/>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37" name="Ink 436">
                      <a:extLst>
                        <a:ext uri="{FF2B5EF4-FFF2-40B4-BE49-F238E27FC236}">
                          <a16:creationId xmlns:a16="http://schemas.microsoft.com/office/drawing/2014/main" id="{DB75DB67-6C40-4AE9-AC17-971B09D5F8FF}"/>
                        </a:ext>
                      </a:extLst>
                    </p14:cNvPr>
                    <p14:cNvContentPartPr/>
                    <p14:nvPr/>
                  </p14:nvContentPartPr>
                  <p14:xfrm>
                    <a:off x="12465347" y="7837570"/>
                    <a:ext cx="20880" cy="205920"/>
                  </p14:xfrm>
                </p:contentPart>
              </mc:Choice>
              <mc:Fallback xmlns="">
                <p:pic>
                  <p:nvPicPr>
                    <p:cNvPr id="437" name="Ink 436">
                      <a:extLst>
                        <a:ext uri="{FF2B5EF4-FFF2-40B4-BE49-F238E27FC236}">
                          <a16:creationId xmlns:a16="http://schemas.microsoft.com/office/drawing/2014/main" id="{DB75DB67-6C40-4AE9-AC17-971B09D5F8FF}"/>
                        </a:ext>
                      </a:extLst>
                    </p:cNvPr>
                    <p:cNvPicPr/>
                    <p:nvPr/>
                  </p:nvPicPr>
                  <p:blipFill>
                    <a:blip r:embed="rId245"/>
                    <a:stretch>
                      <a:fillRect/>
                    </a:stretch>
                  </p:blipFill>
                  <p:spPr>
                    <a:xfrm>
                      <a:off x="12453207" y="7825225"/>
                      <a:ext cx="44673" cy="23011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41" name="Ink 440">
                      <a:extLst>
                        <a:ext uri="{FF2B5EF4-FFF2-40B4-BE49-F238E27FC236}">
                          <a16:creationId xmlns:a16="http://schemas.microsoft.com/office/drawing/2014/main" id="{CD847894-F382-4C6E-A6A1-674AB9BD936C}"/>
                        </a:ext>
                      </a:extLst>
                    </p14:cNvPr>
                    <p14:cNvContentPartPr/>
                    <p14:nvPr/>
                  </p14:nvContentPartPr>
                  <p14:xfrm>
                    <a:off x="12410987" y="7913170"/>
                    <a:ext cx="159480" cy="36000"/>
                  </p14:xfrm>
                </p:contentPart>
              </mc:Choice>
              <mc:Fallback xmlns="">
                <p:pic>
                  <p:nvPicPr>
                    <p:cNvPr id="441" name="Ink 440">
                      <a:extLst>
                        <a:ext uri="{FF2B5EF4-FFF2-40B4-BE49-F238E27FC236}">
                          <a16:creationId xmlns:a16="http://schemas.microsoft.com/office/drawing/2014/main" id="{CD847894-F382-4C6E-A6A1-674AB9BD936C}"/>
                        </a:ext>
                      </a:extLst>
                    </p:cNvPr>
                    <p:cNvPicPr/>
                    <p:nvPr/>
                  </p:nvPicPr>
                  <p:blipFill>
                    <a:blip r:embed="rId247"/>
                    <a:stretch>
                      <a:fillRect/>
                    </a:stretch>
                  </p:blipFill>
                  <p:spPr>
                    <a:xfrm>
                      <a:off x="12398643" y="7901008"/>
                      <a:ext cx="183674" cy="59838"/>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42" name="Ink 441">
                      <a:extLst>
                        <a:ext uri="{FF2B5EF4-FFF2-40B4-BE49-F238E27FC236}">
                          <a16:creationId xmlns:a16="http://schemas.microsoft.com/office/drawing/2014/main" id="{0E3974ED-0CDC-4660-B2D1-8C74DCCBEBE7}"/>
                        </a:ext>
                      </a:extLst>
                    </p14:cNvPr>
                    <p14:cNvContentPartPr/>
                    <p14:nvPr/>
                  </p14:nvContentPartPr>
                  <p14:xfrm>
                    <a:off x="12605387" y="7885090"/>
                    <a:ext cx="138600" cy="150840"/>
                  </p14:xfrm>
                </p:contentPart>
              </mc:Choice>
              <mc:Fallback xmlns="">
                <p:pic>
                  <p:nvPicPr>
                    <p:cNvPr id="442" name="Ink 441">
                      <a:extLst>
                        <a:ext uri="{FF2B5EF4-FFF2-40B4-BE49-F238E27FC236}">
                          <a16:creationId xmlns:a16="http://schemas.microsoft.com/office/drawing/2014/main" id="{0E3974ED-0CDC-4660-B2D1-8C74DCCBEBE7}"/>
                        </a:ext>
                      </a:extLst>
                    </p:cNvPr>
                    <p:cNvPicPr/>
                    <p:nvPr/>
                  </p:nvPicPr>
                  <p:blipFill>
                    <a:blip r:embed="rId249"/>
                    <a:stretch>
                      <a:fillRect/>
                    </a:stretch>
                  </p:blipFill>
                  <p:spPr>
                    <a:xfrm>
                      <a:off x="12593056" y="7872766"/>
                      <a:ext cx="162769" cy="1749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420" name="Ink 419">
                    <a:extLst>
                      <a:ext uri="{FF2B5EF4-FFF2-40B4-BE49-F238E27FC236}">
                        <a16:creationId xmlns:a16="http://schemas.microsoft.com/office/drawing/2014/main" id="{83BD4524-0F84-4C71-8F7D-481A54BCA067}"/>
                      </a:ext>
                    </a:extLst>
                  </p14:cNvPr>
                  <p14:cNvContentPartPr/>
                  <p14:nvPr/>
                </p14:nvContentPartPr>
                <p14:xfrm>
                  <a:off x="12824627" y="7891930"/>
                  <a:ext cx="250560" cy="135360"/>
                </p14:xfrm>
              </p:contentPart>
            </mc:Choice>
            <mc:Fallback xmlns="">
              <p:pic>
                <p:nvPicPr>
                  <p:cNvPr id="420" name="Ink 419">
                    <a:extLst>
                      <a:ext uri="{FF2B5EF4-FFF2-40B4-BE49-F238E27FC236}">
                        <a16:creationId xmlns:a16="http://schemas.microsoft.com/office/drawing/2014/main" id="{83BD4524-0F84-4C71-8F7D-481A54BCA067}"/>
                      </a:ext>
                    </a:extLst>
                  </p:cNvPr>
                  <p:cNvPicPr/>
                  <p:nvPr/>
                </p:nvPicPr>
                <p:blipFill>
                  <a:blip r:embed="rId251"/>
                  <a:stretch>
                    <a:fillRect/>
                  </a:stretch>
                </p:blipFill>
                <p:spPr>
                  <a:xfrm>
                    <a:off x="12812296" y="7879580"/>
                    <a:ext cx="274728" cy="159567"/>
                  </a:xfrm>
                  <a:prstGeom prst="rect">
                    <a:avLst/>
                  </a:prstGeom>
                </p:spPr>
              </p:pic>
            </mc:Fallback>
          </mc:AlternateContent>
          <p:grpSp>
            <p:nvGrpSpPr>
              <p:cNvPr id="421" name="Group 420">
                <a:extLst>
                  <a:ext uri="{FF2B5EF4-FFF2-40B4-BE49-F238E27FC236}">
                    <a16:creationId xmlns:a16="http://schemas.microsoft.com/office/drawing/2014/main" id="{336A5861-0E8D-49DE-AF09-9C70D76B36EA}"/>
                  </a:ext>
                </a:extLst>
              </p:cNvPr>
              <p:cNvGrpSpPr/>
              <p:nvPr/>
            </p:nvGrpSpPr>
            <p:grpSpPr>
              <a:xfrm>
                <a:off x="13124147" y="7905610"/>
                <a:ext cx="354960" cy="378720"/>
                <a:chOff x="13124147" y="7905610"/>
                <a:chExt cx="354960" cy="378720"/>
              </a:xfrm>
            </p:grpSpPr>
            <mc:AlternateContent xmlns:mc="http://schemas.openxmlformats.org/markup-compatibility/2006" xmlns:p14="http://schemas.microsoft.com/office/powerpoint/2010/main">
              <mc:Choice Requires="p14">
                <p:contentPart p14:bwMode="auto" r:id="rId267">
                  <p14:nvContentPartPr>
                    <p14:cNvPr id="429" name="Ink 428">
                      <a:extLst>
                        <a:ext uri="{FF2B5EF4-FFF2-40B4-BE49-F238E27FC236}">
                          <a16:creationId xmlns:a16="http://schemas.microsoft.com/office/drawing/2014/main" id="{DA004B7B-7023-497B-A8A6-38A56EE9414E}"/>
                        </a:ext>
                      </a:extLst>
                    </p14:cNvPr>
                    <p14:cNvContentPartPr/>
                    <p14:nvPr/>
                  </p14:nvContentPartPr>
                  <p14:xfrm>
                    <a:off x="13124147" y="7905610"/>
                    <a:ext cx="127080" cy="142200"/>
                  </p14:xfrm>
                </p:contentPart>
              </mc:Choice>
              <mc:Fallback xmlns="">
                <p:pic>
                  <p:nvPicPr>
                    <p:cNvPr id="429" name="Ink 428">
                      <a:extLst>
                        <a:ext uri="{FF2B5EF4-FFF2-40B4-BE49-F238E27FC236}">
                          <a16:creationId xmlns:a16="http://schemas.microsoft.com/office/drawing/2014/main" id="{DA004B7B-7023-497B-A8A6-38A56EE9414E}"/>
                        </a:ext>
                      </a:extLst>
                    </p:cNvPr>
                    <p:cNvPicPr/>
                    <p:nvPr/>
                  </p:nvPicPr>
                  <p:blipFill>
                    <a:blip r:embed="rId253"/>
                    <a:stretch>
                      <a:fillRect/>
                    </a:stretch>
                  </p:blipFill>
                  <p:spPr>
                    <a:xfrm>
                      <a:off x="13111833" y="7893266"/>
                      <a:ext cx="151215" cy="166394"/>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30" name="Ink 429">
                      <a:extLst>
                        <a:ext uri="{FF2B5EF4-FFF2-40B4-BE49-F238E27FC236}">
                          <a16:creationId xmlns:a16="http://schemas.microsoft.com/office/drawing/2014/main" id="{0D93A7BB-E5EC-43BC-9CBD-82A3689A288A}"/>
                        </a:ext>
                      </a:extLst>
                    </p14:cNvPr>
                    <p14:cNvContentPartPr/>
                    <p14:nvPr/>
                  </p14:nvContentPartPr>
                  <p14:xfrm>
                    <a:off x="13265267" y="7935850"/>
                    <a:ext cx="213840" cy="348480"/>
                  </p14:xfrm>
                </p:contentPart>
              </mc:Choice>
              <mc:Fallback xmlns="">
                <p:pic>
                  <p:nvPicPr>
                    <p:cNvPr id="430" name="Ink 429">
                      <a:extLst>
                        <a:ext uri="{FF2B5EF4-FFF2-40B4-BE49-F238E27FC236}">
                          <a16:creationId xmlns:a16="http://schemas.microsoft.com/office/drawing/2014/main" id="{0D93A7BB-E5EC-43BC-9CBD-82A3689A288A}"/>
                        </a:ext>
                      </a:extLst>
                    </p:cNvPr>
                    <p:cNvPicPr/>
                    <p:nvPr/>
                  </p:nvPicPr>
                  <p:blipFill>
                    <a:blip r:embed="rId255"/>
                    <a:stretch>
                      <a:fillRect/>
                    </a:stretch>
                  </p:blipFill>
                  <p:spPr>
                    <a:xfrm>
                      <a:off x="13252921" y="7923510"/>
                      <a:ext cx="238039" cy="372666"/>
                    </a:xfrm>
                    <a:prstGeom prst="rect">
                      <a:avLst/>
                    </a:prstGeom>
                  </p:spPr>
                </p:pic>
              </mc:Fallback>
            </mc:AlternateContent>
          </p:grpSp>
        </p:grpSp>
        <p:grpSp>
          <p:nvGrpSpPr>
            <p:cNvPr id="404" name="Group 403">
              <a:extLst>
                <a:ext uri="{FF2B5EF4-FFF2-40B4-BE49-F238E27FC236}">
                  <a16:creationId xmlns:a16="http://schemas.microsoft.com/office/drawing/2014/main" id="{E0F2ACB5-CF62-47FA-9DD0-62F3352B1A84}"/>
                </a:ext>
              </a:extLst>
            </p:cNvPr>
            <p:cNvGrpSpPr/>
            <p:nvPr/>
          </p:nvGrpSpPr>
          <p:grpSpPr>
            <a:xfrm>
              <a:off x="14375948" y="8606499"/>
              <a:ext cx="1014879" cy="981649"/>
              <a:chOff x="9649718" y="5112562"/>
              <a:chExt cx="1306103" cy="1263338"/>
            </a:xfrm>
          </p:grpSpPr>
          <p:sp>
            <p:nvSpPr>
              <p:cNvPr id="405" name="Rectangle 404">
                <a:extLst>
                  <a:ext uri="{FF2B5EF4-FFF2-40B4-BE49-F238E27FC236}">
                    <a16:creationId xmlns:a16="http://schemas.microsoft.com/office/drawing/2014/main" id="{E7DB1143-9DA7-49BB-8670-D80A183BCC62}"/>
                  </a:ext>
                </a:extLst>
              </p:cNvPr>
              <p:cNvSpPr/>
              <p:nvPr/>
            </p:nvSpPr>
            <p:spPr>
              <a:xfrm>
                <a:off x="9649718" y="5112562"/>
                <a:ext cx="1306103" cy="1263338"/>
              </a:xfrm>
              <a:prstGeom prst="rect">
                <a:avLst/>
              </a:prstGeom>
              <a:solidFill>
                <a:schemeClr val="accent2">
                  <a:alpha val="5000"/>
                </a:scheme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406" name="Picture 405">
                <a:extLst>
                  <a:ext uri="{FF2B5EF4-FFF2-40B4-BE49-F238E27FC236}">
                    <a16:creationId xmlns:a16="http://schemas.microsoft.com/office/drawing/2014/main" id="{286DD6A6-CC1C-4944-91B8-FC8E501FDFED}"/>
                  </a:ext>
                </a:extLst>
              </p:cNvPr>
              <p:cNvPicPr>
                <a:picLocks noChangeAspect="1"/>
              </p:cNvPicPr>
              <p:nvPr/>
            </p:nvPicPr>
            <p:blipFill>
              <a:blip r:embed="rId6"/>
              <a:stretch>
                <a:fillRect/>
              </a:stretch>
            </p:blipFill>
            <p:spPr>
              <a:xfrm>
                <a:off x="9964447" y="5159887"/>
                <a:ext cx="733504" cy="645129"/>
              </a:xfrm>
              <a:prstGeom prst="rect">
                <a:avLst/>
              </a:prstGeom>
            </p:spPr>
          </p:pic>
          <p:pic>
            <p:nvPicPr>
              <p:cNvPr id="410" name="Picture 409">
                <a:extLst>
                  <a:ext uri="{FF2B5EF4-FFF2-40B4-BE49-F238E27FC236}">
                    <a16:creationId xmlns:a16="http://schemas.microsoft.com/office/drawing/2014/main" id="{18B09918-3886-4984-8F9E-61D3526D237B}"/>
                  </a:ext>
                </a:extLst>
              </p:cNvPr>
              <p:cNvPicPr>
                <a:picLocks noChangeAspect="1"/>
              </p:cNvPicPr>
              <p:nvPr/>
            </p:nvPicPr>
            <p:blipFill>
              <a:blip r:embed="rId11"/>
              <a:stretch>
                <a:fillRect/>
              </a:stretch>
            </p:blipFill>
            <p:spPr>
              <a:xfrm>
                <a:off x="9971360" y="5764406"/>
                <a:ext cx="733504" cy="537903"/>
              </a:xfrm>
              <a:prstGeom prst="rect">
                <a:avLst/>
              </a:prstGeom>
            </p:spPr>
          </p:pic>
        </p:grpSp>
      </p:grpSp>
      <p:grpSp>
        <p:nvGrpSpPr>
          <p:cNvPr id="465" name="Group 464">
            <a:extLst>
              <a:ext uri="{FF2B5EF4-FFF2-40B4-BE49-F238E27FC236}">
                <a16:creationId xmlns:a16="http://schemas.microsoft.com/office/drawing/2014/main" id="{D574360D-E9AD-437F-9A70-E993823711D7}"/>
              </a:ext>
            </a:extLst>
          </p:cNvPr>
          <p:cNvGrpSpPr/>
          <p:nvPr/>
        </p:nvGrpSpPr>
        <p:grpSpPr>
          <a:xfrm>
            <a:off x="14375948" y="7619854"/>
            <a:ext cx="1014879" cy="981649"/>
            <a:chOff x="9649718" y="5112562"/>
            <a:chExt cx="1306103" cy="1263338"/>
          </a:xfrm>
        </p:grpSpPr>
        <p:sp>
          <p:nvSpPr>
            <p:cNvPr id="495" name="Rectangle 494">
              <a:extLst>
                <a:ext uri="{FF2B5EF4-FFF2-40B4-BE49-F238E27FC236}">
                  <a16:creationId xmlns:a16="http://schemas.microsoft.com/office/drawing/2014/main" id="{DB1044E8-7113-49C1-B4C6-53539654BCF1}"/>
                </a:ext>
              </a:extLst>
            </p:cNvPr>
            <p:cNvSpPr/>
            <p:nvPr/>
          </p:nvSpPr>
          <p:spPr>
            <a:xfrm>
              <a:off x="9649718" y="5112562"/>
              <a:ext cx="1306103" cy="1263338"/>
            </a:xfrm>
            <a:prstGeom prst="rect">
              <a:avLst/>
            </a:prstGeom>
            <a:solidFill>
              <a:schemeClr val="accent2">
                <a:alpha val="5000"/>
              </a:scheme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498" name="Picture 497">
              <a:extLst>
                <a:ext uri="{FF2B5EF4-FFF2-40B4-BE49-F238E27FC236}">
                  <a16:creationId xmlns:a16="http://schemas.microsoft.com/office/drawing/2014/main" id="{09E0E27C-EC74-4323-A9C7-D2E82AC5550C}"/>
                </a:ext>
              </a:extLst>
            </p:cNvPr>
            <p:cNvPicPr>
              <a:picLocks noChangeAspect="1"/>
            </p:cNvPicPr>
            <p:nvPr/>
          </p:nvPicPr>
          <p:blipFill>
            <a:blip r:embed="rId6"/>
            <a:stretch>
              <a:fillRect/>
            </a:stretch>
          </p:blipFill>
          <p:spPr>
            <a:xfrm>
              <a:off x="9964447" y="5159887"/>
              <a:ext cx="733504" cy="645129"/>
            </a:xfrm>
            <a:prstGeom prst="rect">
              <a:avLst/>
            </a:prstGeom>
          </p:spPr>
        </p:pic>
        <p:pic>
          <p:nvPicPr>
            <p:cNvPr id="505" name="Picture 504">
              <a:extLst>
                <a:ext uri="{FF2B5EF4-FFF2-40B4-BE49-F238E27FC236}">
                  <a16:creationId xmlns:a16="http://schemas.microsoft.com/office/drawing/2014/main" id="{17D64996-776A-429D-8B26-09442EDF000D}"/>
                </a:ext>
              </a:extLst>
            </p:cNvPr>
            <p:cNvPicPr>
              <a:picLocks noChangeAspect="1"/>
            </p:cNvPicPr>
            <p:nvPr/>
          </p:nvPicPr>
          <p:blipFill>
            <a:blip r:embed="rId11"/>
            <a:stretch>
              <a:fillRect/>
            </a:stretch>
          </p:blipFill>
          <p:spPr>
            <a:xfrm>
              <a:off x="9971360" y="5764406"/>
              <a:ext cx="733504" cy="537903"/>
            </a:xfrm>
            <a:prstGeom prst="rect">
              <a:avLst/>
            </a:prstGeom>
          </p:spPr>
        </p:pic>
      </p:grpSp>
      <p:grpSp>
        <p:nvGrpSpPr>
          <p:cNvPr id="506" name="Group 505">
            <a:extLst>
              <a:ext uri="{FF2B5EF4-FFF2-40B4-BE49-F238E27FC236}">
                <a16:creationId xmlns:a16="http://schemas.microsoft.com/office/drawing/2014/main" id="{C8BB9695-A8CD-42DA-910F-55E3ADDEA1B8}"/>
              </a:ext>
            </a:extLst>
          </p:cNvPr>
          <p:cNvGrpSpPr/>
          <p:nvPr/>
        </p:nvGrpSpPr>
        <p:grpSpPr>
          <a:xfrm>
            <a:off x="14375948" y="6631879"/>
            <a:ext cx="1014879" cy="981649"/>
            <a:chOff x="9649718" y="5112562"/>
            <a:chExt cx="1306103" cy="1263338"/>
          </a:xfrm>
        </p:grpSpPr>
        <p:sp>
          <p:nvSpPr>
            <p:cNvPr id="507" name="Rectangle 506">
              <a:extLst>
                <a:ext uri="{FF2B5EF4-FFF2-40B4-BE49-F238E27FC236}">
                  <a16:creationId xmlns:a16="http://schemas.microsoft.com/office/drawing/2014/main" id="{701FECCC-87EF-446B-99D0-5872B46EEED5}"/>
                </a:ext>
              </a:extLst>
            </p:cNvPr>
            <p:cNvSpPr/>
            <p:nvPr/>
          </p:nvSpPr>
          <p:spPr>
            <a:xfrm>
              <a:off x="9649718" y="5112562"/>
              <a:ext cx="1306103" cy="1263338"/>
            </a:xfrm>
            <a:prstGeom prst="rect">
              <a:avLst/>
            </a:prstGeom>
            <a:solidFill>
              <a:schemeClr val="accent2">
                <a:alpha val="5000"/>
              </a:scheme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510" name="Picture 509">
              <a:extLst>
                <a:ext uri="{FF2B5EF4-FFF2-40B4-BE49-F238E27FC236}">
                  <a16:creationId xmlns:a16="http://schemas.microsoft.com/office/drawing/2014/main" id="{B198C71F-C2DF-4FC5-8118-54793ACDD1FD}"/>
                </a:ext>
              </a:extLst>
            </p:cNvPr>
            <p:cNvPicPr>
              <a:picLocks noChangeAspect="1"/>
            </p:cNvPicPr>
            <p:nvPr/>
          </p:nvPicPr>
          <p:blipFill>
            <a:blip r:embed="rId6"/>
            <a:stretch>
              <a:fillRect/>
            </a:stretch>
          </p:blipFill>
          <p:spPr>
            <a:xfrm>
              <a:off x="9964447" y="5159887"/>
              <a:ext cx="733504" cy="645129"/>
            </a:xfrm>
            <a:prstGeom prst="rect">
              <a:avLst/>
            </a:prstGeom>
          </p:spPr>
        </p:pic>
        <p:pic>
          <p:nvPicPr>
            <p:cNvPr id="511" name="Picture 510">
              <a:extLst>
                <a:ext uri="{FF2B5EF4-FFF2-40B4-BE49-F238E27FC236}">
                  <a16:creationId xmlns:a16="http://schemas.microsoft.com/office/drawing/2014/main" id="{F62BFA7B-08B1-4D65-B41D-25141F27C1CD}"/>
                </a:ext>
              </a:extLst>
            </p:cNvPr>
            <p:cNvPicPr>
              <a:picLocks noChangeAspect="1"/>
            </p:cNvPicPr>
            <p:nvPr/>
          </p:nvPicPr>
          <p:blipFill>
            <a:blip r:embed="rId11"/>
            <a:stretch>
              <a:fillRect/>
            </a:stretch>
          </p:blipFill>
          <p:spPr>
            <a:xfrm>
              <a:off x="9971360" y="5764406"/>
              <a:ext cx="733504" cy="537903"/>
            </a:xfrm>
            <a:prstGeom prst="rect">
              <a:avLst/>
            </a:prstGeom>
          </p:spPr>
        </p:pic>
      </p:grpSp>
      <p:grpSp>
        <p:nvGrpSpPr>
          <p:cNvPr id="512" name="Group 511">
            <a:extLst>
              <a:ext uri="{FF2B5EF4-FFF2-40B4-BE49-F238E27FC236}">
                <a16:creationId xmlns:a16="http://schemas.microsoft.com/office/drawing/2014/main" id="{04D7960E-6307-495E-BE05-B61B48D9CEE7}"/>
              </a:ext>
            </a:extLst>
          </p:cNvPr>
          <p:cNvGrpSpPr/>
          <p:nvPr/>
        </p:nvGrpSpPr>
        <p:grpSpPr>
          <a:xfrm>
            <a:off x="14375948" y="5645756"/>
            <a:ext cx="1014879" cy="981649"/>
            <a:chOff x="9649718" y="5112562"/>
            <a:chExt cx="1306103" cy="1263338"/>
          </a:xfrm>
        </p:grpSpPr>
        <p:sp>
          <p:nvSpPr>
            <p:cNvPr id="516" name="Rectangle 515">
              <a:extLst>
                <a:ext uri="{FF2B5EF4-FFF2-40B4-BE49-F238E27FC236}">
                  <a16:creationId xmlns:a16="http://schemas.microsoft.com/office/drawing/2014/main" id="{37E61447-0226-432A-B62E-F01C4851B877}"/>
                </a:ext>
              </a:extLst>
            </p:cNvPr>
            <p:cNvSpPr/>
            <p:nvPr/>
          </p:nvSpPr>
          <p:spPr>
            <a:xfrm>
              <a:off x="9649718" y="5112562"/>
              <a:ext cx="1306103" cy="1263338"/>
            </a:xfrm>
            <a:prstGeom prst="rect">
              <a:avLst/>
            </a:prstGeom>
            <a:solidFill>
              <a:schemeClr val="accent2">
                <a:alpha val="5000"/>
              </a:schemeClr>
            </a:solidFill>
            <a:ln w="18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518" name="Picture 517">
              <a:extLst>
                <a:ext uri="{FF2B5EF4-FFF2-40B4-BE49-F238E27FC236}">
                  <a16:creationId xmlns:a16="http://schemas.microsoft.com/office/drawing/2014/main" id="{C737E609-3EDF-4F06-A315-2CCBFC2CAD4E}"/>
                </a:ext>
              </a:extLst>
            </p:cNvPr>
            <p:cNvPicPr>
              <a:picLocks noChangeAspect="1"/>
            </p:cNvPicPr>
            <p:nvPr/>
          </p:nvPicPr>
          <p:blipFill>
            <a:blip r:embed="rId6"/>
            <a:stretch>
              <a:fillRect/>
            </a:stretch>
          </p:blipFill>
          <p:spPr>
            <a:xfrm>
              <a:off x="9964447" y="5159887"/>
              <a:ext cx="733504" cy="645129"/>
            </a:xfrm>
            <a:prstGeom prst="rect">
              <a:avLst/>
            </a:prstGeom>
          </p:spPr>
        </p:pic>
        <p:pic>
          <p:nvPicPr>
            <p:cNvPr id="520" name="Picture 519">
              <a:extLst>
                <a:ext uri="{FF2B5EF4-FFF2-40B4-BE49-F238E27FC236}">
                  <a16:creationId xmlns:a16="http://schemas.microsoft.com/office/drawing/2014/main" id="{DE88FDAA-0074-4C28-A194-610F66B1810E}"/>
                </a:ext>
              </a:extLst>
            </p:cNvPr>
            <p:cNvPicPr>
              <a:picLocks noChangeAspect="1"/>
            </p:cNvPicPr>
            <p:nvPr/>
          </p:nvPicPr>
          <p:blipFill>
            <a:blip r:embed="rId11"/>
            <a:stretch>
              <a:fillRect/>
            </a:stretch>
          </p:blipFill>
          <p:spPr>
            <a:xfrm>
              <a:off x="9971360" y="5764406"/>
              <a:ext cx="733504" cy="537903"/>
            </a:xfrm>
            <a:prstGeom prst="rect">
              <a:avLst/>
            </a:prstGeom>
          </p:spPr>
        </p:pic>
      </p:grpSp>
      <p:grpSp>
        <p:nvGrpSpPr>
          <p:cNvPr id="62" name="Group 61">
            <a:extLst>
              <a:ext uri="{FF2B5EF4-FFF2-40B4-BE49-F238E27FC236}">
                <a16:creationId xmlns:a16="http://schemas.microsoft.com/office/drawing/2014/main" id="{FFB3F407-6453-48C8-A4CB-4EBD76E8BA8C}"/>
              </a:ext>
            </a:extLst>
          </p:cNvPr>
          <p:cNvGrpSpPr/>
          <p:nvPr/>
        </p:nvGrpSpPr>
        <p:grpSpPr>
          <a:xfrm>
            <a:off x="8670336" y="6695371"/>
            <a:ext cx="639720" cy="2041920"/>
            <a:chOff x="8670336" y="6695371"/>
            <a:chExt cx="639720" cy="2041920"/>
          </a:xfrm>
        </p:grpSpPr>
        <mc:AlternateContent xmlns:mc="http://schemas.openxmlformats.org/markup-compatibility/2006" xmlns:p14="http://schemas.microsoft.com/office/powerpoint/2010/main">
          <mc:Choice Requires="p14">
            <p:contentPart p14:bwMode="auto" r:id="rId269">
              <p14:nvContentPartPr>
                <p14:cNvPr id="61" name="Ink 60">
                  <a:extLst>
                    <a:ext uri="{FF2B5EF4-FFF2-40B4-BE49-F238E27FC236}">
                      <a16:creationId xmlns:a16="http://schemas.microsoft.com/office/drawing/2014/main" id="{0829631D-A8FD-4032-A356-D3D6F91197D3}"/>
                    </a:ext>
                  </a:extLst>
                </p14:cNvPr>
                <p14:cNvContentPartPr/>
                <p14:nvPr/>
              </p14:nvContentPartPr>
              <p14:xfrm>
                <a:off x="8678976" y="7926571"/>
                <a:ext cx="631080" cy="810720"/>
              </p14:xfrm>
            </p:contentPart>
          </mc:Choice>
          <mc:Fallback xmlns="">
            <p:pic>
              <p:nvPicPr>
                <p:cNvPr id="61" name="Ink 60">
                  <a:extLst>
                    <a:ext uri="{FF2B5EF4-FFF2-40B4-BE49-F238E27FC236}">
                      <a16:creationId xmlns:a16="http://schemas.microsoft.com/office/drawing/2014/main" id="{0829631D-A8FD-4032-A356-D3D6F91197D3}"/>
                    </a:ext>
                  </a:extLst>
                </p:cNvPr>
                <p:cNvPicPr/>
                <p:nvPr/>
              </p:nvPicPr>
              <p:blipFill>
                <a:blip r:embed="rId270"/>
                <a:stretch>
                  <a:fillRect/>
                </a:stretch>
              </p:blipFill>
              <p:spPr>
                <a:xfrm>
                  <a:off x="8669976" y="7917571"/>
                  <a:ext cx="648720" cy="828360"/>
                </a:xfrm>
                <a:prstGeom prst="rect">
                  <a:avLst/>
                </a:prstGeom>
              </p:spPr>
            </p:pic>
          </mc:Fallback>
        </mc:AlternateContent>
        <p:grpSp>
          <p:nvGrpSpPr>
            <p:cNvPr id="59" name="Group 58">
              <a:extLst>
                <a:ext uri="{FF2B5EF4-FFF2-40B4-BE49-F238E27FC236}">
                  <a16:creationId xmlns:a16="http://schemas.microsoft.com/office/drawing/2014/main" id="{555642EC-E8FA-4DA9-B9E2-490C95CC3337}"/>
                </a:ext>
              </a:extLst>
            </p:cNvPr>
            <p:cNvGrpSpPr/>
            <p:nvPr/>
          </p:nvGrpSpPr>
          <p:grpSpPr>
            <a:xfrm>
              <a:off x="8670336" y="6695371"/>
              <a:ext cx="574920" cy="1089360"/>
              <a:chOff x="8670336" y="6695371"/>
              <a:chExt cx="574920" cy="1089360"/>
            </a:xfrm>
          </p:grpSpPr>
          <mc:AlternateContent xmlns:mc="http://schemas.openxmlformats.org/markup-compatibility/2006" xmlns:p14="http://schemas.microsoft.com/office/powerpoint/2010/main">
            <mc:Choice Requires="p14">
              <p:contentPart p14:bwMode="auto" r:id="rId271">
                <p14:nvContentPartPr>
                  <p14:cNvPr id="33" name="Ink 32">
                    <a:extLst>
                      <a:ext uri="{FF2B5EF4-FFF2-40B4-BE49-F238E27FC236}">
                        <a16:creationId xmlns:a16="http://schemas.microsoft.com/office/drawing/2014/main" id="{AF42601C-E01D-448B-9D23-9E25D4D2EC49}"/>
                      </a:ext>
                    </a:extLst>
                  </p14:cNvPr>
                  <p14:cNvContentPartPr/>
                  <p14:nvPr/>
                </p14:nvContentPartPr>
                <p14:xfrm>
                  <a:off x="8670336" y="6695371"/>
                  <a:ext cx="574920" cy="806400"/>
                </p14:xfrm>
              </p:contentPart>
            </mc:Choice>
            <mc:Fallback xmlns="">
              <p:pic>
                <p:nvPicPr>
                  <p:cNvPr id="33" name="Ink 32">
                    <a:extLst>
                      <a:ext uri="{FF2B5EF4-FFF2-40B4-BE49-F238E27FC236}">
                        <a16:creationId xmlns:a16="http://schemas.microsoft.com/office/drawing/2014/main" id="{AF42601C-E01D-448B-9D23-9E25D4D2EC49}"/>
                      </a:ext>
                    </a:extLst>
                  </p:cNvPr>
                  <p:cNvPicPr/>
                  <p:nvPr/>
                </p:nvPicPr>
                <p:blipFill>
                  <a:blip r:embed="rId272"/>
                  <a:stretch>
                    <a:fillRect/>
                  </a:stretch>
                </p:blipFill>
                <p:spPr>
                  <a:xfrm>
                    <a:off x="8661336" y="6686371"/>
                    <a:ext cx="59256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5" name="Ink 44">
                    <a:extLst>
                      <a:ext uri="{FF2B5EF4-FFF2-40B4-BE49-F238E27FC236}">
                        <a16:creationId xmlns:a16="http://schemas.microsoft.com/office/drawing/2014/main" id="{048EA596-E69E-496C-B34B-4ED872202046}"/>
                      </a:ext>
                    </a:extLst>
                  </p14:cNvPr>
                  <p14:cNvContentPartPr/>
                  <p14:nvPr/>
                </p14:nvContentPartPr>
                <p14:xfrm>
                  <a:off x="8677896" y="7707331"/>
                  <a:ext cx="471960" cy="77400"/>
                </p14:xfrm>
              </p:contentPart>
            </mc:Choice>
            <mc:Fallback xmlns="">
              <p:pic>
                <p:nvPicPr>
                  <p:cNvPr id="45" name="Ink 44">
                    <a:extLst>
                      <a:ext uri="{FF2B5EF4-FFF2-40B4-BE49-F238E27FC236}">
                        <a16:creationId xmlns:a16="http://schemas.microsoft.com/office/drawing/2014/main" id="{048EA596-E69E-496C-B34B-4ED872202046}"/>
                      </a:ext>
                    </a:extLst>
                  </p:cNvPr>
                  <p:cNvPicPr/>
                  <p:nvPr/>
                </p:nvPicPr>
                <p:blipFill>
                  <a:blip r:embed="rId274"/>
                  <a:stretch>
                    <a:fillRect/>
                  </a:stretch>
                </p:blipFill>
                <p:spPr>
                  <a:xfrm>
                    <a:off x="8668896" y="7698331"/>
                    <a:ext cx="489600" cy="95040"/>
                  </a:xfrm>
                  <a:prstGeom prst="rect">
                    <a:avLst/>
                  </a:prstGeom>
                </p:spPr>
              </p:pic>
            </mc:Fallback>
          </mc:AlternateContent>
        </p:grpSp>
      </p:grpSp>
      <p:grpSp>
        <p:nvGrpSpPr>
          <p:cNvPr id="552" name="Group 551">
            <a:extLst>
              <a:ext uri="{FF2B5EF4-FFF2-40B4-BE49-F238E27FC236}">
                <a16:creationId xmlns:a16="http://schemas.microsoft.com/office/drawing/2014/main" id="{D8FB04AF-33B7-412C-A74D-CAE1021D4C00}"/>
              </a:ext>
            </a:extLst>
          </p:cNvPr>
          <p:cNvGrpSpPr/>
          <p:nvPr/>
        </p:nvGrpSpPr>
        <p:grpSpPr>
          <a:xfrm>
            <a:off x="13706422" y="6248156"/>
            <a:ext cx="668880" cy="2796480"/>
            <a:chOff x="13706422" y="6248156"/>
            <a:chExt cx="668880" cy="2796480"/>
          </a:xfrm>
        </p:grpSpPr>
        <mc:AlternateContent xmlns:mc="http://schemas.openxmlformats.org/markup-compatibility/2006" xmlns:p14="http://schemas.microsoft.com/office/powerpoint/2010/main">
          <mc:Choice Requires="p14">
            <p:contentPart p14:bwMode="auto" r:id="rId275">
              <p14:nvContentPartPr>
                <p14:cNvPr id="514" name="Ink 513">
                  <a:extLst>
                    <a:ext uri="{FF2B5EF4-FFF2-40B4-BE49-F238E27FC236}">
                      <a16:creationId xmlns:a16="http://schemas.microsoft.com/office/drawing/2014/main" id="{49C2EBB7-B895-42A0-AB67-B8894AE1E825}"/>
                    </a:ext>
                  </a:extLst>
                </p14:cNvPr>
                <p14:cNvContentPartPr/>
                <p14:nvPr/>
              </p14:nvContentPartPr>
              <p14:xfrm>
                <a:off x="13706422" y="6248156"/>
                <a:ext cx="663840" cy="1289520"/>
              </p14:xfrm>
            </p:contentPart>
          </mc:Choice>
          <mc:Fallback xmlns="">
            <p:pic>
              <p:nvPicPr>
                <p:cNvPr id="514" name="Ink 513">
                  <a:extLst>
                    <a:ext uri="{FF2B5EF4-FFF2-40B4-BE49-F238E27FC236}">
                      <a16:creationId xmlns:a16="http://schemas.microsoft.com/office/drawing/2014/main" id="{49C2EBB7-B895-42A0-AB67-B8894AE1E825}"/>
                    </a:ext>
                  </a:extLst>
                </p:cNvPr>
                <p:cNvPicPr/>
                <p:nvPr/>
              </p:nvPicPr>
              <p:blipFill>
                <a:blip r:embed="rId276"/>
                <a:stretch>
                  <a:fillRect/>
                </a:stretch>
              </p:blipFill>
              <p:spPr>
                <a:xfrm>
                  <a:off x="13697422" y="6239153"/>
                  <a:ext cx="681480" cy="1307165"/>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515" name="Ink 514">
                  <a:extLst>
                    <a:ext uri="{FF2B5EF4-FFF2-40B4-BE49-F238E27FC236}">
                      <a16:creationId xmlns:a16="http://schemas.microsoft.com/office/drawing/2014/main" id="{4AD3CC1B-5BED-4770-A4B7-A0EC643644E9}"/>
                    </a:ext>
                  </a:extLst>
                </p14:cNvPr>
                <p14:cNvContentPartPr/>
                <p14:nvPr/>
              </p14:nvContentPartPr>
              <p14:xfrm>
                <a:off x="13711462" y="7143116"/>
                <a:ext cx="647280" cy="444960"/>
              </p14:xfrm>
            </p:contentPart>
          </mc:Choice>
          <mc:Fallback xmlns="">
            <p:pic>
              <p:nvPicPr>
                <p:cNvPr id="515" name="Ink 514">
                  <a:extLst>
                    <a:ext uri="{FF2B5EF4-FFF2-40B4-BE49-F238E27FC236}">
                      <a16:creationId xmlns:a16="http://schemas.microsoft.com/office/drawing/2014/main" id="{4AD3CC1B-5BED-4770-A4B7-A0EC643644E9}"/>
                    </a:ext>
                  </a:extLst>
                </p:cNvPr>
                <p:cNvPicPr/>
                <p:nvPr/>
              </p:nvPicPr>
              <p:blipFill>
                <a:blip r:embed="rId278"/>
                <a:stretch>
                  <a:fillRect/>
                </a:stretch>
              </p:blipFill>
              <p:spPr>
                <a:xfrm>
                  <a:off x="13702462" y="7134116"/>
                  <a:ext cx="66492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39" name="Ink 538">
                  <a:extLst>
                    <a:ext uri="{FF2B5EF4-FFF2-40B4-BE49-F238E27FC236}">
                      <a16:creationId xmlns:a16="http://schemas.microsoft.com/office/drawing/2014/main" id="{968DC79C-8C1C-43C1-9318-FDF2F443FFF2}"/>
                    </a:ext>
                  </a:extLst>
                </p14:cNvPr>
                <p14:cNvContentPartPr/>
                <p14:nvPr/>
              </p14:nvContentPartPr>
              <p14:xfrm>
                <a:off x="14366662" y="8100716"/>
                <a:ext cx="8640" cy="13320"/>
              </p14:xfrm>
            </p:contentPart>
          </mc:Choice>
          <mc:Fallback xmlns="">
            <p:pic>
              <p:nvPicPr>
                <p:cNvPr id="539" name="Ink 538">
                  <a:extLst>
                    <a:ext uri="{FF2B5EF4-FFF2-40B4-BE49-F238E27FC236}">
                      <a16:creationId xmlns:a16="http://schemas.microsoft.com/office/drawing/2014/main" id="{968DC79C-8C1C-43C1-9318-FDF2F443FFF2}"/>
                    </a:ext>
                  </a:extLst>
                </p:cNvPr>
                <p:cNvPicPr/>
                <p:nvPr/>
              </p:nvPicPr>
              <p:blipFill>
                <a:blip r:embed="rId280"/>
                <a:stretch>
                  <a:fillRect/>
                </a:stretch>
              </p:blipFill>
              <p:spPr>
                <a:xfrm>
                  <a:off x="14358022" y="8091716"/>
                  <a:ext cx="25574"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45" name="Ink 544">
                  <a:extLst>
                    <a:ext uri="{FF2B5EF4-FFF2-40B4-BE49-F238E27FC236}">
                      <a16:creationId xmlns:a16="http://schemas.microsoft.com/office/drawing/2014/main" id="{CAC3FC43-F812-48EE-AF8F-DBB6BA750E88}"/>
                    </a:ext>
                  </a:extLst>
                </p14:cNvPr>
                <p14:cNvContentPartPr/>
                <p14:nvPr/>
              </p14:nvContentPartPr>
              <p14:xfrm>
                <a:off x="13779502" y="7746476"/>
                <a:ext cx="589320" cy="365400"/>
              </p14:xfrm>
            </p:contentPart>
          </mc:Choice>
          <mc:Fallback xmlns="">
            <p:pic>
              <p:nvPicPr>
                <p:cNvPr id="545" name="Ink 544">
                  <a:extLst>
                    <a:ext uri="{FF2B5EF4-FFF2-40B4-BE49-F238E27FC236}">
                      <a16:creationId xmlns:a16="http://schemas.microsoft.com/office/drawing/2014/main" id="{CAC3FC43-F812-48EE-AF8F-DBB6BA750E88}"/>
                    </a:ext>
                  </a:extLst>
                </p:cNvPr>
                <p:cNvPicPr/>
                <p:nvPr/>
              </p:nvPicPr>
              <p:blipFill>
                <a:blip r:embed="rId282"/>
                <a:stretch>
                  <a:fillRect/>
                </a:stretch>
              </p:blipFill>
              <p:spPr>
                <a:xfrm>
                  <a:off x="13770502" y="7737485"/>
                  <a:ext cx="606960" cy="383023"/>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51" name="Ink 550">
                  <a:extLst>
                    <a:ext uri="{FF2B5EF4-FFF2-40B4-BE49-F238E27FC236}">
                      <a16:creationId xmlns:a16="http://schemas.microsoft.com/office/drawing/2014/main" id="{3A6F473E-08BF-4B92-B1F6-052F9A025435}"/>
                    </a:ext>
                  </a:extLst>
                </p14:cNvPr>
                <p14:cNvContentPartPr/>
                <p14:nvPr/>
              </p14:nvContentPartPr>
              <p14:xfrm>
                <a:off x="13737382" y="7882196"/>
                <a:ext cx="626400" cy="1162440"/>
              </p14:xfrm>
            </p:contentPart>
          </mc:Choice>
          <mc:Fallback xmlns="">
            <p:pic>
              <p:nvPicPr>
                <p:cNvPr id="551" name="Ink 550">
                  <a:extLst>
                    <a:ext uri="{FF2B5EF4-FFF2-40B4-BE49-F238E27FC236}">
                      <a16:creationId xmlns:a16="http://schemas.microsoft.com/office/drawing/2014/main" id="{3A6F473E-08BF-4B92-B1F6-052F9A025435}"/>
                    </a:ext>
                  </a:extLst>
                </p:cNvPr>
                <p:cNvPicPr/>
                <p:nvPr/>
              </p:nvPicPr>
              <p:blipFill>
                <a:blip r:embed="rId284"/>
                <a:stretch>
                  <a:fillRect/>
                </a:stretch>
              </p:blipFill>
              <p:spPr>
                <a:xfrm>
                  <a:off x="13728387" y="7873196"/>
                  <a:ext cx="644030" cy="1180080"/>
                </a:xfrm>
                <a:prstGeom prst="rect">
                  <a:avLst/>
                </a:prstGeom>
              </p:spPr>
            </p:pic>
          </mc:Fallback>
        </mc:AlternateContent>
      </p:grpSp>
      <p:grpSp>
        <p:nvGrpSpPr>
          <p:cNvPr id="21" name="Group 20">
            <a:extLst>
              <a:ext uri="{FF2B5EF4-FFF2-40B4-BE49-F238E27FC236}">
                <a16:creationId xmlns:a16="http://schemas.microsoft.com/office/drawing/2014/main" id="{8BFD7D0D-335D-42A2-A1E7-F79276A52072}"/>
              </a:ext>
            </a:extLst>
          </p:cNvPr>
          <p:cNvGrpSpPr/>
          <p:nvPr/>
        </p:nvGrpSpPr>
        <p:grpSpPr>
          <a:xfrm>
            <a:off x="9101748" y="6912214"/>
            <a:ext cx="4780071" cy="1602268"/>
            <a:chOff x="9101748" y="6912214"/>
            <a:chExt cx="4780071" cy="1602268"/>
          </a:xfrm>
        </p:grpSpPr>
        <p:grpSp>
          <p:nvGrpSpPr>
            <p:cNvPr id="20" name="Group 19">
              <a:extLst>
                <a:ext uri="{FF2B5EF4-FFF2-40B4-BE49-F238E27FC236}">
                  <a16:creationId xmlns:a16="http://schemas.microsoft.com/office/drawing/2014/main" id="{7933BE85-5595-4B48-AEEF-DE0822DDEB79}"/>
                </a:ext>
              </a:extLst>
            </p:cNvPr>
            <p:cNvGrpSpPr/>
            <p:nvPr/>
          </p:nvGrpSpPr>
          <p:grpSpPr>
            <a:xfrm>
              <a:off x="9101748" y="6928045"/>
              <a:ext cx="746234" cy="1586437"/>
              <a:chOff x="9101748" y="6928045"/>
              <a:chExt cx="746234" cy="1586437"/>
            </a:xfrm>
          </p:grpSpPr>
          <p:pic>
            <p:nvPicPr>
              <p:cNvPr id="522" name="Picture 521">
                <a:extLst>
                  <a:ext uri="{FF2B5EF4-FFF2-40B4-BE49-F238E27FC236}">
                    <a16:creationId xmlns:a16="http://schemas.microsoft.com/office/drawing/2014/main" id="{6F9A4C36-3F6B-4510-88A1-7056FC449FFE}"/>
                  </a:ext>
                </a:extLst>
              </p:cNvPr>
              <p:cNvPicPr>
                <a:picLocks noChangeAspect="1"/>
              </p:cNvPicPr>
              <p:nvPr/>
            </p:nvPicPr>
            <p:blipFill>
              <a:blip r:embed="rId285"/>
              <a:stretch>
                <a:fillRect/>
              </a:stretch>
            </p:blipFill>
            <p:spPr>
              <a:xfrm>
                <a:off x="9101748" y="7347363"/>
                <a:ext cx="746234" cy="754048"/>
              </a:xfrm>
              <a:prstGeom prst="rect">
                <a:avLst/>
              </a:prstGeom>
            </p:spPr>
          </p:pic>
          <p:pic>
            <p:nvPicPr>
              <p:cNvPr id="525" name="Picture 524">
                <a:extLst>
                  <a:ext uri="{FF2B5EF4-FFF2-40B4-BE49-F238E27FC236}">
                    <a16:creationId xmlns:a16="http://schemas.microsoft.com/office/drawing/2014/main" id="{F1855169-946B-4F0F-AEA2-2F9CC7D6C069}"/>
                  </a:ext>
                </a:extLst>
              </p:cNvPr>
              <p:cNvPicPr>
                <a:picLocks noChangeAspect="1"/>
              </p:cNvPicPr>
              <p:nvPr/>
            </p:nvPicPr>
            <p:blipFill>
              <a:blip r:embed="rId285">
                <a:alphaModFix amt="20000"/>
              </a:blip>
              <a:stretch>
                <a:fillRect/>
              </a:stretch>
            </p:blipFill>
            <p:spPr>
              <a:xfrm>
                <a:off x="9257178" y="8044164"/>
                <a:ext cx="465444" cy="470318"/>
              </a:xfrm>
              <a:prstGeom prst="rect">
                <a:avLst/>
              </a:prstGeom>
            </p:spPr>
          </p:pic>
          <p:pic>
            <p:nvPicPr>
              <p:cNvPr id="530" name="Picture 529">
                <a:extLst>
                  <a:ext uri="{FF2B5EF4-FFF2-40B4-BE49-F238E27FC236}">
                    <a16:creationId xmlns:a16="http://schemas.microsoft.com/office/drawing/2014/main" id="{1F39E5D2-6C7D-4A3A-ADE6-C40F455ADB89}"/>
                  </a:ext>
                </a:extLst>
              </p:cNvPr>
              <p:cNvPicPr>
                <a:picLocks noChangeAspect="1"/>
              </p:cNvPicPr>
              <p:nvPr/>
            </p:nvPicPr>
            <p:blipFill>
              <a:blip r:embed="rId285">
                <a:alphaModFix amt="20000"/>
              </a:blip>
              <a:stretch>
                <a:fillRect/>
              </a:stretch>
            </p:blipFill>
            <p:spPr>
              <a:xfrm>
                <a:off x="9260945" y="6928045"/>
                <a:ext cx="465444" cy="470318"/>
              </a:xfrm>
              <a:prstGeom prst="rect">
                <a:avLst/>
              </a:prstGeom>
            </p:spPr>
          </p:pic>
        </p:grpSp>
        <p:grpSp>
          <p:nvGrpSpPr>
            <p:cNvPr id="532" name="Group 531">
              <a:extLst>
                <a:ext uri="{FF2B5EF4-FFF2-40B4-BE49-F238E27FC236}">
                  <a16:creationId xmlns:a16="http://schemas.microsoft.com/office/drawing/2014/main" id="{D91C664A-2020-4F04-AB7B-BF2D9E93A22D}"/>
                </a:ext>
              </a:extLst>
            </p:cNvPr>
            <p:cNvGrpSpPr/>
            <p:nvPr/>
          </p:nvGrpSpPr>
          <p:grpSpPr>
            <a:xfrm>
              <a:off x="13135585" y="6912214"/>
              <a:ext cx="746234" cy="1586437"/>
              <a:chOff x="9101748" y="6928045"/>
              <a:chExt cx="746234" cy="1586437"/>
            </a:xfrm>
          </p:grpSpPr>
          <p:pic>
            <p:nvPicPr>
              <p:cNvPr id="533" name="Picture 532">
                <a:extLst>
                  <a:ext uri="{FF2B5EF4-FFF2-40B4-BE49-F238E27FC236}">
                    <a16:creationId xmlns:a16="http://schemas.microsoft.com/office/drawing/2014/main" id="{2BF5F3EF-1132-42D8-827E-67D7DD84DEDF}"/>
                  </a:ext>
                </a:extLst>
              </p:cNvPr>
              <p:cNvPicPr>
                <a:picLocks noChangeAspect="1"/>
              </p:cNvPicPr>
              <p:nvPr/>
            </p:nvPicPr>
            <p:blipFill>
              <a:blip r:embed="rId285"/>
              <a:stretch>
                <a:fillRect/>
              </a:stretch>
            </p:blipFill>
            <p:spPr>
              <a:xfrm>
                <a:off x="9101748" y="7347363"/>
                <a:ext cx="746234" cy="754048"/>
              </a:xfrm>
              <a:prstGeom prst="rect">
                <a:avLst/>
              </a:prstGeom>
            </p:spPr>
          </p:pic>
          <p:pic>
            <p:nvPicPr>
              <p:cNvPr id="534" name="Picture 533">
                <a:extLst>
                  <a:ext uri="{FF2B5EF4-FFF2-40B4-BE49-F238E27FC236}">
                    <a16:creationId xmlns:a16="http://schemas.microsoft.com/office/drawing/2014/main" id="{938B9A31-2F26-4192-A4D2-77BED6FDA2E9}"/>
                  </a:ext>
                </a:extLst>
              </p:cNvPr>
              <p:cNvPicPr>
                <a:picLocks noChangeAspect="1"/>
              </p:cNvPicPr>
              <p:nvPr/>
            </p:nvPicPr>
            <p:blipFill>
              <a:blip r:embed="rId285">
                <a:alphaModFix amt="20000"/>
              </a:blip>
              <a:stretch>
                <a:fillRect/>
              </a:stretch>
            </p:blipFill>
            <p:spPr>
              <a:xfrm>
                <a:off x="9257178" y="8044164"/>
                <a:ext cx="465444" cy="470318"/>
              </a:xfrm>
              <a:prstGeom prst="rect">
                <a:avLst/>
              </a:prstGeom>
            </p:spPr>
          </p:pic>
          <p:pic>
            <p:nvPicPr>
              <p:cNvPr id="538" name="Picture 537">
                <a:extLst>
                  <a:ext uri="{FF2B5EF4-FFF2-40B4-BE49-F238E27FC236}">
                    <a16:creationId xmlns:a16="http://schemas.microsoft.com/office/drawing/2014/main" id="{7CE8ED1E-EDF0-4BD4-BDF2-8C927ECEA1FF}"/>
                  </a:ext>
                </a:extLst>
              </p:cNvPr>
              <p:cNvPicPr>
                <a:picLocks noChangeAspect="1"/>
              </p:cNvPicPr>
              <p:nvPr/>
            </p:nvPicPr>
            <p:blipFill>
              <a:blip r:embed="rId285">
                <a:alphaModFix amt="20000"/>
              </a:blip>
              <a:stretch>
                <a:fillRect/>
              </a:stretch>
            </p:blipFill>
            <p:spPr>
              <a:xfrm>
                <a:off x="9260945" y="6928045"/>
                <a:ext cx="465444" cy="470318"/>
              </a:xfrm>
              <a:prstGeom prst="rect">
                <a:avLst/>
              </a:prstGeom>
            </p:spPr>
          </p:pic>
        </p:grpSp>
      </p:grpSp>
    </p:spTree>
    <p:extLst>
      <p:ext uri="{BB962C8B-B14F-4D97-AF65-F5344CB8AC3E}">
        <p14:creationId xmlns:p14="http://schemas.microsoft.com/office/powerpoint/2010/main" val="281534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300"/>
                                  </p:stCondLst>
                                  <p:childTnLst>
                                    <p:set>
                                      <p:cBhvr>
                                        <p:cTn id="12" dur="1" fill="hold">
                                          <p:stCondLst>
                                            <p:cond delay="0"/>
                                          </p:stCondLst>
                                        </p:cTn>
                                        <p:tgtEl>
                                          <p:spTgt spid="390"/>
                                        </p:tgtEl>
                                        <p:attrNameLst>
                                          <p:attrName>style.visibility</p:attrName>
                                        </p:attrNameLst>
                                      </p:cBhvr>
                                      <p:to>
                                        <p:strVal val="visible"/>
                                      </p:to>
                                    </p:set>
                                    <p:animEffect transition="in" filter="fade">
                                      <p:cBhvr>
                                        <p:cTn id="13" dur="500"/>
                                        <p:tgtEl>
                                          <p:spTgt spid="390"/>
                                        </p:tgtEl>
                                      </p:cBhvr>
                                    </p:animEffect>
                                  </p:childTnLst>
                                </p:cTn>
                              </p:par>
                              <p:par>
                                <p:cTn id="14" presetID="10" presetClass="entr" presetSubtype="0" fill="hold" nodeType="withEffect">
                                  <p:stCondLst>
                                    <p:cond delay="300"/>
                                  </p:stCondLst>
                                  <p:childTnLst>
                                    <p:set>
                                      <p:cBhvr>
                                        <p:cTn id="15" dur="1" fill="hold">
                                          <p:stCondLst>
                                            <p:cond delay="0"/>
                                          </p:stCondLst>
                                        </p:cTn>
                                        <p:tgtEl>
                                          <p:spTgt spid="465"/>
                                        </p:tgtEl>
                                        <p:attrNameLst>
                                          <p:attrName>style.visibility</p:attrName>
                                        </p:attrNameLst>
                                      </p:cBhvr>
                                      <p:to>
                                        <p:strVal val="visible"/>
                                      </p:to>
                                    </p:set>
                                    <p:animEffect transition="in" filter="fade">
                                      <p:cBhvr>
                                        <p:cTn id="16" dur="500"/>
                                        <p:tgtEl>
                                          <p:spTgt spid="465"/>
                                        </p:tgtEl>
                                      </p:cBhvr>
                                    </p:animEffect>
                                  </p:childTnLst>
                                </p:cTn>
                              </p:par>
                              <p:par>
                                <p:cTn id="17" presetID="10" presetClass="entr" presetSubtype="0" fill="hold" nodeType="withEffect">
                                  <p:stCondLst>
                                    <p:cond delay="600"/>
                                  </p:stCondLst>
                                  <p:childTnLst>
                                    <p:set>
                                      <p:cBhvr>
                                        <p:cTn id="18" dur="1" fill="hold">
                                          <p:stCondLst>
                                            <p:cond delay="0"/>
                                          </p:stCondLst>
                                        </p:cTn>
                                        <p:tgtEl>
                                          <p:spTgt spid="506"/>
                                        </p:tgtEl>
                                        <p:attrNameLst>
                                          <p:attrName>style.visibility</p:attrName>
                                        </p:attrNameLst>
                                      </p:cBhvr>
                                      <p:to>
                                        <p:strVal val="visible"/>
                                      </p:to>
                                    </p:set>
                                    <p:animEffect transition="in" filter="fade">
                                      <p:cBhvr>
                                        <p:cTn id="19" dur="500"/>
                                        <p:tgtEl>
                                          <p:spTgt spid="506"/>
                                        </p:tgtEl>
                                      </p:cBhvr>
                                    </p:animEffect>
                                  </p:childTnLst>
                                </p:cTn>
                              </p:par>
                              <p:par>
                                <p:cTn id="20" presetID="10" presetClass="entr" presetSubtype="0" fill="hold" nodeType="withEffect">
                                  <p:stCondLst>
                                    <p:cond delay="800"/>
                                  </p:stCondLst>
                                  <p:childTnLst>
                                    <p:set>
                                      <p:cBhvr>
                                        <p:cTn id="21" dur="1" fill="hold">
                                          <p:stCondLst>
                                            <p:cond delay="0"/>
                                          </p:stCondLst>
                                        </p:cTn>
                                        <p:tgtEl>
                                          <p:spTgt spid="394"/>
                                        </p:tgtEl>
                                        <p:attrNameLst>
                                          <p:attrName>style.visibility</p:attrName>
                                        </p:attrNameLst>
                                      </p:cBhvr>
                                      <p:to>
                                        <p:strVal val="visible"/>
                                      </p:to>
                                    </p:set>
                                    <p:animEffect transition="in" filter="fade">
                                      <p:cBhvr>
                                        <p:cTn id="22" dur="500"/>
                                        <p:tgtEl>
                                          <p:spTgt spid="394"/>
                                        </p:tgtEl>
                                      </p:cBhvr>
                                    </p:animEffect>
                                  </p:childTnLst>
                                </p:cTn>
                              </p:par>
                              <p:par>
                                <p:cTn id="23" presetID="10" presetClass="entr" presetSubtype="0" fill="hold" nodeType="withEffect">
                                  <p:stCondLst>
                                    <p:cond delay="1100"/>
                                  </p:stCondLst>
                                  <p:childTnLst>
                                    <p:set>
                                      <p:cBhvr>
                                        <p:cTn id="24" dur="1" fill="hold">
                                          <p:stCondLst>
                                            <p:cond delay="0"/>
                                          </p:stCondLst>
                                        </p:cTn>
                                        <p:tgtEl>
                                          <p:spTgt spid="512"/>
                                        </p:tgtEl>
                                        <p:attrNameLst>
                                          <p:attrName>style.visibility</p:attrName>
                                        </p:attrNameLst>
                                      </p:cBhvr>
                                      <p:to>
                                        <p:strVal val="visible"/>
                                      </p:to>
                                    </p:set>
                                    <p:animEffect transition="in" filter="fade">
                                      <p:cBhvr>
                                        <p:cTn id="25" dur="500"/>
                                        <p:tgtEl>
                                          <p:spTgt spid="512"/>
                                        </p:tgtEl>
                                      </p:cBhvr>
                                    </p:animEffect>
                                  </p:childTnLst>
                                </p:cTn>
                              </p:par>
                            </p:childTnLst>
                          </p:cTn>
                        </p:par>
                        <p:par>
                          <p:cTn id="26" fill="hold">
                            <p:stCondLst>
                              <p:cond delay="16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2100"/>
                            </p:stCondLst>
                            <p:childTnLst>
                              <p:par>
                                <p:cTn id="31" presetID="10" presetClass="entr" presetSubtype="0" fill="hold" nodeType="after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par>
                                <p:cTn id="34" presetID="10" presetClass="entr" presetSubtype="0" fill="hold" nodeType="withEffect">
                                  <p:stCondLst>
                                    <p:cond delay="0"/>
                                  </p:stCondLst>
                                  <p:childTnLst>
                                    <p:set>
                                      <p:cBhvr>
                                        <p:cTn id="35" dur="1" fill="hold">
                                          <p:stCondLst>
                                            <p:cond delay="0"/>
                                          </p:stCondLst>
                                        </p:cTn>
                                        <p:tgtEl>
                                          <p:spTgt spid="552"/>
                                        </p:tgtEl>
                                        <p:attrNameLst>
                                          <p:attrName>style.visibility</p:attrName>
                                        </p:attrNameLst>
                                      </p:cBhvr>
                                      <p:to>
                                        <p:strVal val="visible"/>
                                      </p:to>
                                    </p:set>
                                    <p:animEffect transition="in" filter="fade">
                                      <p:cBhvr>
                                        <p:cTn id="36" dur="500"/>
                                        <p:tgtEl>
                                          <p:spTgt spid="552"/>
                                        </p:tgtEl>
                                      </p:cBhvr>
                                    </p:animEffect>
                                  </p:childTnLst>
                                </p:cTn>
                              </p:par>
                            </p:childTnLst>
                          </p:cTn>
                        </p:par>
                        <p:par>
                          <p:cTn id="37" fill="hold">
                            <p:stCondLst>
                              <p:cond delay="2600"/>
                            </p:stCondLst>
                            <p:childTnLst>
                              <p:par>
                                <p:cTn id="38" presetID="10" presetClass="entr" presetSubtype="0" fill="hold" nodeType="after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par>
                                <p:cTn id="46" presetID="22" presetClass="entr" presetSubtype="2"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right)">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5FE0BA4-C724-4110-B189-91E845232B44}"/>
              </a:ext>
            </a:extLst>
          </p:cNvPr>
          <p:cNvGrpSpPr/>
          <p:nvPr/>
        </p:nvGrpSpPr>
        <p:grpSpPr>
          <a:xfrm>
            <a:off x="980781" y="2864834"/>
            <a:ext cx="7546217" cy="8797025"/>
            <a:chOff x="980781" y="2864834"/>
            <a:chExt cx="7546217" cy="8797025"/>
          </a:xfrm>
        </p:grpSpPr>
        <p:sp>
          <p:nvSpPr>
            <p:cNvPr id="406" name="Rectangle 405">
              <a:extLst>
                <a:ext uri="{FF2B5EF4-FFF2-40B4-BE49-F238E27FC236}">
                  <a16:creationId xmlns:a16="http://schemas.microsoft.com/office/drawing/2014/main" id="{4ECF900D-A4C5-4CF5-9D49-4A4EAB76111C}"/>
                </a:ext>
              </a:extLst>
            </p:cNvPr>
            <p:cNvSpPr/>
            <p:nvPr/>
          </p:nvSpPr>
          <p:spPr>
            <a:xfrm>
              <a:off x="980781" y="2864834"/>
              <a:ext cx="7546217" cy="7948464"/>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nvGrpSpPr>
            <p:cNvPr id="10" name="Group 9">
              <a:extLst>
                <a:ext uri="{FF2B5EF4-FFF2-40B4-BE49-F238E27FC236}">
                  <a16:creationId xmlns:a16="http://schemas.microsoft.com/office/drawing/2014/main" id="{BBDEF59A-AD60-4D11-9B51-6E76785BCFD3}"/>
                </a:ext>
              </a:extLst>
            </p:cNvPr>
            <p:cNvGrpSpPr/>
            <p:nvPr/>
          </p:nvGrpSpPr>
          <p:grpSpPr>
            <a:xfrm>
              <a:off x="5859815" y="2911553"/>
              <a:ext cx="2504916" cy="1761239"/>
              <a:chOff x="5859815" y="2809006"/>
              <a:chExt cx="2504916" cy="1761239"/>
            </a:xfrm>
          </p:grpSpPr>
          <p:pic>
            <p:nvPicPr>
              <p:cNvPr id="367" name="Picture 366">
                <a:extLst>
                  <a:ext uri="{FF2B5EF4-FFF2-40B4-BE49-F238E27FC236}">
                    <a16:creationId xmlns:a16="http://schemas.microsoft.com/office/drawing/2014/main" id="{8D0A6C0F-42CA-437A-9C50-A0DA4942C586}"/>
                  </a:ext>
                </a:extLst>
              </p:cNvPr>
              <p:cNvPicPr>
                <a:picLocks noChangeAspect="1"/>
              </p:cNvPicPr>
              <p:nvPr/>
            </p:nvPicPr>
            <p:blipFill>
              <a:blip r:embed="rId3"/>
              <a:stretch>
                <a:fillRect/>
              </a:stretch>
            </p:blipFill>
            <p:spPr>
              <a:xfrm>
                <a:off x="7694966" y="3931713"/>
                <a:ext cx="669765" cy="638532"/>
              </a:xfrm>
              <a:prstGeom prst="rect">
                <a:avLst/>
              </a:prstGeom>
            </p:spPr>
          </p:pic>
          <p:pic>
            <p:nvPicPr>
              <p:cNvPr id="368" name="Picture 367">
                <a:extLst>
                  <a:ext uri="{FF2B5EF4-FFF2-40B4-BE49-F238E27FC236}">
                    <a16:creationId xmlns:a16="http://schemas.microsoft.com/office/drawing/2014/main" id="{0E4967A9-9750-4723-A80B-EB33A968D46B}"/>
                  </a:ext>
                </a:extLst>
              </p:cNvPr>
              <p:cNvPicPr>
                <a:picLocks noChangeAspect="1"/>
              </p:cNvPicPr>
              <p:nvPr/>
            </p:nvPicPr>
            <p:blipFill>
              <a:blip r:embed="rId3"/>
              <a:stretch>
                <a:fillRect/>
              </a:stretch>
            </p:blipFill>
            <p:spPr>
              <a:xfrm>
                <a:off x="5859815" y="3875462"/>
                <a:ext cx="708479" cy="675441"/>
              </a:xfrm>
              <a:prstGeom prst="rect">
                <a:avLst/>
              </a:prstGeom>
            </p:spPr>
          </p:pic>
          <p:pic>
            <p:nvPicPr>
              <p:cNvPr id="366" name="Picture 365">
                <a:extLst>
                  <a:ext uri="{FF2B5EF4-FFF2-40B4-BE49-F238E27FC236}">
                    <a16:creationId xmlns:a16="http://schemas.microsoft.com/office/drawing/2014/main" id="{EAF07CC2-8E81-4880-9091-7D31E5E12E83}"/>
                  </a:ext>
                </a:extLst>
              </p:cNvPr>
              <p:cNvPicPr>
                <a:picLocks noChangeAspect="1"/>
              </p:cNvPicPr>
              <p:nvPr/>
            </p:nvPicPr>
            <p:blipFill>
              <a:blip r:embed="rId4"/>
              <a:stretch>
                <a:fillRect/>
              </a:stretch>
            </p:blipFill>
            <p:spPr>
              <a:xfrm>
                <a:off x="6417664" y="2809006"/>
                <a:ext cx="1335140" cy="1652159"/>
              </a:xfrm>
              <a:prstGeom prst="rect">
                <a:avLst/>
              </a:prstGeom>
            </p:spPr>
          </p:pic>
        </p:grpSp>
        <p:grpSp>
          <p:nvGrpSpPr>
            <p:cNvPr id="2" name="Group 1">
              <a:extLst>
                <a:ext uri="{FF2B5EF4-FFF2-40B4-BE49-F238E27FC236}">
                  <a16:creationId xmlns:a16="http://schemas.microsoft.com/office/drawing/2014/main" id="{5BEFC658-6A0F-4AA7-84DB-EFD84DBA9624}"/>
                </a:ext>
              </a:extLst>
            </p:cNvPr>
            <p:cNvGrpSpPr/>
            <p:nvPr/>
          </p:nvGrpSpPr>
          <p:grpSpPr>
            <a:xfrm>
              <a:off x="1947663" y="3334306"/>
              <a:ext cx="2241882" cy="2139718"/>
              <a:chOff x="1947663" y="3776886"/>
              <a:chExt cx="2241882" cy="2139718"/>
            </a:xfrm>
          </p:grpSpPr>
          <p:grpSp>
            <p:nvGrpSpPr>
              <p:cNvPr id="6" name="Group 5">
                <a:extLst>
                  <a:ext uri="{FF2B5EF4-FFF2-40B4-BE49-F238E27FC236}">
                    <a16:creationId xmlns:a16="http://schemas.microsoft.com/office/drawing/2014/main" id="{F252A763-AFE1-41E0-B932-9BF02D19F727}"/>
                  </a:ext>
                </a:extLst>
              </p:cNvPr>
              <p:cNvGrpSpPr/>
              <p:nvPr/>
            </p:nvGrpSpPr>
            <p:grpSpPr>
              <a:xfrm>
                <a:off x="1947663" y="3776886"/>
                <a:ext cx="2241882" cy="2139718"/>
                <a:chOff x="11347460" y="9886958"/>
                <a:chExt cx="2241882" cy="2139718"/>
              </a:xfrm>
            </p:grpSpPr>
            <p:sp>
              <p:nvSpPr>
                <p:cNvPr id="376" name="Rectangle 375">
                  <a:extLst>
                    <a:ext uri="{FF2B5EF4-FFF2-40B4-BE49-F238E27FC236}">
                      <a16:creationId xmlns:a16="http://schemas.microsoft.com/office/drawing/2014/main" id="{2104837D-5BEE-4C02-B773-2643C0242790}"/>
                    </a:ext>
                  </a:extLst>
                </p:cNvPr>
                <p:cNvSpPr/>
                <p:nvPr/>
              </p:nvSpPr>
              <p:spPr>
                <a:xfrm>
                  <a:off x="11347575" y="9886958"/>
                  <a:ext cx="2239774" cy="2139718"/>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379" name="Rectangle 378">
                  <a:extLst>
                    <a:ext uri="{FF2B5EF4-FFF2-40B4-BE49-F238E27FC236}">
                      <a16:creationId xmlns:a16="http://schemas.microsoft.com/office/drawing/2014/main" id="{05EF3155-A532-413B-BF09-66805605ACEA}"/>
                    </a:ext>
                  </a:extLst>
                </p:cNvPr>
                <p:cNvSpPr/>
                <p:nvPr/>
              </p:nvSpPr>
              <p:spPr>
                <a:xfrm>
                  <a:off x="12842185" y="11344537"/>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378" name="Rectangle 377">
                  <a:extLst>
                    <a:ext uri="{FF2B5EF4-FFF2-40B4-BE49-F238E27FC236}">
                      <a16:creationId xmlns:a16="http://schemas.microsoft.com/office/drawing/2014/main" id="{D80EACD0-C1B7-436F-9190-4038BC9DDEFE}"/>
                    </a:ext>
                  </a:extLst>
                </p:cNvPr>
                <p:cNvSpPr/>
                <p:nvPr/>
              </p:nvSpPr>
              <p:spPr>
                <a:xfrm>
                  <a:off x="12105496" y="11344537"/>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377" name="Rectangle 376">
                  <a:extLst>
                    <a:ext uri="{FF2B5EF4-FFF2-40B4-BE49-F238E27FC236}">
                      <a16:creationId xmlns:a16="http://schemas.microsoft.com/office/drawing/2014/main" id="{E959C543-AAF0-402D-8DA8-A5BEB6CB04F7}"/>
                    </a:ext>
                  </a:extLst>
                </p:cNvPr>
                <p:cNvSpPr/>
                <p:nvPr/>
              </p:nvSpPr>
              <p:spPr>
                <a:xfrm>
                  <a:off x="11347460" y="11344537"/>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pic>
            <p:nvPicPr>
              <p:cNvPr id="192" name="Picture 191">
                <a:extLst>
                  <a:ext uri="{FF2B5EF4-FFF2-40B4-BE49-F238E27FC236}">
                    <a16:creationId xmlns:a16="http://schemas.microsoft.com/office/drawing/2014/main" id="{BDDC3CA9-6FBB-4773-A7E6-2F79DB45872D}"/>
                  </a:ext>
                </a:extLst>
              </p:cNvPr>
              <p:cNvPicPr>
                <a:picLocks noChangeAspect="1"/>
              </p:cNvPicPr>
              <p:nvPr/>
            </p:nvPicPr>
            <p:blipFill>
              <a:blip r:embed="rId5"/>
              <a:stretch>
                <a:fillRect/>
              </a:stretch>
            </p:blipFill>
            <p:spPr>
              <a:xfrm>
                <a:off x="2000924" y="3842877"/>
                <a:ext cx="810838" cy="798645"/>
              </a:xfrm>
              <a:prstGeom prst="rect">
                <a:avLst/>
              </a:prstGeom>
            </p:spPr>
          </p:pic>
          <p:pic>
            <p:nvPicPr>
              <p:cNvPr id="162" name="Picture 161" descr="Icon&#10;&#10;Description automatically generated">
                <a:extLst>
                  <a:ext uri="{FF2B5EF4-FFF2-40B4-BE49-F238E27FC236}">
                    <a16:creationId xmlns:a16="http://schemas.microsoft.com/office/drawing/2014/main" id="{515C740C-FAEC-4113-83A8-B8D9629D211C}"/>
                  </a:ext>
                </a:extLst>
              </p:cNvPr>
              <p:cNvPicPr>
                <a:picLocks noChangeAspect="1"/>
              </p:cNvPicPr>
              <p:nvPr/>
            </p:nvPicPr>
            <p:blipFill>
              <a:blip r:embed="rId6"/>
              <a:stretch>
                <a:fillRect/>
              </a:stretch>
            </p:blipFill>
            <p:spPr>
              <a:xfrm>
                <a:off x="1958131" y="5250732"/>
                <a:ext cx="401521" cy="401521"/>
              </a:xfrm>
              <a:prstGeom prst="rect">
                <a:avLst/>
              </a:prstGeom>
            </p:spPr>
          </p:pic>
          <p:pic>
            <p:nvPicPr>
              <p:cNvPr id="163" name="Picture 162">
                <a:extLst>
                  <a:ext uri="{FF2B5EF4-FFF2-40B4-BE49-F238E27FC236}">
                    <a16:creationId xmlns:a16="http://schemas.microsoft.com/office/drawing/2014/main" id="{7832BA12-0DAF-4267-8488-EF2B5905BA03}"/>
                  </a:ext>
                </a:extLst>
              </p:cNvPr>
              <p:cNvPicPr>
                <a:picLocks noChangeAspect="1"/>
              </p:cNvPicPr>
              <p:nvPr/>
            </p:nvPicPr>
            <p:blipFill>
              <a:blip r:embed="rId7"/>
              <a:stretch>
                <a:fillRect/>
              </a:stretch>
            </p:blipFill>
            <p:spPr>
              <a:xfrm>
                <a:off x="2343628" y="5588763"/>
                <a:ext cx="342389" cy="301137"/>
              </a:xfrm>
              <a:prstGeom prst="rect">
                <a:avLst/>
              </a:prstGeom>
            </p:spPr>
          </p:pic>
          <p:pic>
            <p:nvPicPr>
              <p:cNvPr id="164" name="Picture 163" descr="Icon&#10;&#10;Description automatically generated">
                <a:extLst>
                  <a:ext uri="{FF2B5EF4-FFF2-40B4-BE49-F238E27FC236}">
                    <a16:creationId xmlns:a16="http://schemas.microsoft.com/office/drawing/2014/main" id="{98A5E52C-C43F-4CF5-9935-F2AD10CC8F56}"/>
                  </a:ext>
                </a:extLst>
              </p:cNvPr>
              <p:cNvPicPr>
                <a:picLocks noChangeAspect="1"/>
              </p:cNvPicPr>
              <p:nvPr/>
            </p:nvPicPr>
            <p:blipFill>
              <a:blip r:embed="rId6"/>
              <a:stretch>
                <a:fillRect/>
              </a:stretch>
            </p:blipFill>
            <p:spPr>
              <a:xfrm>
                <a:off x="2720304" y="5258074"/>
                <a:ext cx="401521" cy="401521"/>
              </a:xfrm>
              <a:prstGeom prst="rect">
                <a:avLst/>
              </a:prstGeom>
            </p:spPr>
          </p:pic>
          <p:pic>
            <p:nvPicPr>
              <p:cNvPr id="165" name="Picture 164">
                <a:extLst>
                  <a:ext uri="{FF2B5EF4-FFF2-40B4-BE49-F238E27FC236}">
                    <a16:creationId xmlns:a16="http://schemas.microsoft.com/office/drawing/2014/main" id="{9E41DEC2-93F1-4776-BAD9-4F5F3728A323}"/>
                  </a:ext>
                </a:extLst>
              </p:cNvPr>
              <p:cNvPicPr>
                <a:picLocks noChangeAspect="1"/>
              </p:cNvPicPr>
              <p:nvPr/>
            </p:nvPicPr>
            <p:blipFill>
              <a:blip r:embed="rId7"/>
              <a:stretch>
                <a:fillRect/>
              </a:stretch>
            </p:blipFill>
            <p:spPr>
              <a:xfrm>
                <a:off x="3105801" y="5596105"/>
                <a:ext cx="342389" cy="301137"/>
              </a:xfrm>
              <a:prstGeom prst="rect">
                <a:avLst/>
              </a:prstGeom>
            </p:spPr>
          </p:pic>
          <p:pic>
            <p:nvPicPr>
              <p:cNvPr id="166" name="Picture 165" descr="Icon&#10;&#10;Description automatically generated">
                <a:extLst>
                  <a:ext uri="{FF2B5EF4-FFF2-40B4-BE49-F238E27FC236}">
                    <a16:creationId xmlns:a16="http://schemas.microsoft.com/office/drawing/2014/main" id="{51EB80D1-679B-416F-B632-B740CD5429E8}"/>
                  </a:ext>
                </a:extLst>
              </p:cNvPr>
              <p:cNvPicPr>
                <a:picLocks noChangeAspect="1"/>
              </p:cNvPicPr>
              <p:nvPr/>
            </p:nvPicPr>
            <p:blipFill>
              <a:blip r:embed="rId6"/>
              <a:stretch>
                <a:fillRect/>
              </a:stretch>
            </p:blipFill>
            <p:spPr>
              <a:xfrm>
                <a:off x="3489170" y="5240843"/>
                <a:ext cx="401521" cy="401521"/>
              </a:xfrm>
              <a:prstGeom prst="rect">
                <a:avLst/>
              </a:prstGeom>
            </p:spPr>
          </p:pic>
          <p:pic>
            <p:nvPicPr>
              <p:cNvPr id="167" name="Picture 166">
                <a:extLst>
                  <a:ext uri="{FF2B5EF4-FFF2-40B4-BE49-F238E27FC236}">
                    <a16:creationId xmlns:a16="http://schemas.microsoft.com/office/drawing/2014/main" id="{7E047C46-AD8E-4055-A97D-DC819A33B359}"/>
                  </a:ext>
                </a:extLst>
              </p:cNvPr>
              <p:cNvPicPr>
                <a:picLocks noChangeAspect="1"/>
              </p:cNvPicPr>
              <p:nvPr/>
            </p:nvPicPr>
            <p:blipFill>
              <a:blip r:embed="rId7"/>
              <a:stretch>
                <a:fillRect/>
              </a:stretch>
            </p:blipFill>
            <p:spPr>
              <a:xfrm>
                <a:off x="3845639" y="5593388"/>
                <a:ext cx="342389" cy="301137"/>
              </a:xfrm>
              <a:prstGeom prst="rect">
                <a:avLst/>
              </a:prstGeom>
            </p:spPr>
          </p:pic>
        </p:grpSp>
        <p:grpSp>
          <p:nvGrpSpPr>
            <p:cNvPr id="19" name="Group 18">
              <a:extLst>
                <a:ext uri="{FF2B5EF4-FFF2-40B4-BE49-F238E27FC236}">
                  <a16:creationId xmlns:a16="http://schemas.microsoft.com/office/drawing/2014/main" id="{29B3E285-5D24-4C1C-A8F6-46A4CD133915}"/>
                </a:ext>
              </a:extLst>
            </p:cNvPr>
            <p:cNvGrpSpPr/>
            <p:nvPr/>
          </p:nvGrpSpPr>
          <p:grpSpPr>
            <a:xfrm>
              <a:off x="5178640" y="7193395"/>
              <a:ext cx="2245386" cy="2139718"/>
              <a:chOff x="5178640" y="7635975"/>
              <a:chExt cx="2245386" cy="2139718"/>
            </a:xfrm>
          </p:grpSpPr>
          <p:grpSp>
            <p:nvGrpSpPr>
              <p:cNvPr id="9" name="Group 8">
                <a:extLst>
                  <a:ext uri="{FF2B5EF4-FFF2-40B4-BE49-F238E27FC236}">
                    <a16:creationId xmlns:a16="http://schemas.microsoft.com/office/drawing/2014/main" id="{CB03616E-317C-4057-B521-4AC18FF7ECFE}"/>
                  </a:ext>
                </a:extLst>
              </p:cNvPr>
              <p:cNvGrpSpPr/>
              <p:nvPr/>
            </p:nvGrpSpPr>
            <p:grpSpPr>
              <a:xfrm>
                <a:off x="5178640" y="7635975"/>
                <a:ext cx="2241882" cy="2139718"/>
                <a:chOff x="11345808" y="9551618"/>
                <a:chExt cx="2241882" cy="2139718"/>
              </a:xfrm>
            </p:grpSpPr>
            <p:sp>
              <p:nvSpPr>
                <p:cNvPr id="505" name="Rectangle 504">
                  <a:extLst>
                    <a:ext uri="{FF2B5EF4-FFF2-40B4-BE49-F238E27FC236}">
                      <a16:creationId xmlns:a16="http://schemas.microsoft.com/office/drawing/2014/main" id="{E5BEA575-C2FC-4897-9E56-56DB59D98215}"/>
                    </a:ext>
                  </a:extLst>
                </p:cNvPr>
                <p:cNvSpPr/>
                <p:nvPr/>
              </p:nvSpPr>
              <p:spPr>
                <a:xfrm>
                  <a:off x="11345923" y="9551618"/>
                  <a:ext cx="2239774" cy="2139718"/>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509" name="Rectangle 508">
                  <a:extLst>
                    <a:ext uri="{FF2B5EF4-FFF2-40B4-BE49-F238E27FC236}">
                      <a16:creationId xmlns:a16="http://schemas.microsoft.com/office/drawing/2014/main" id="{82475A28-905D-4052-94E5-852B1EB5C60C}"/>
                    </a:ext>
                  </a:extLst>
                </p:cNvPr>
                <p:cNvSpPr/>
                <p:nvPr/>
              </p:nvSpPr>
              <p:spPr>
                <a:xfrm>
                  <a:off x="12840533" y="11009197"/>
                  <a:ext cx="747157" cy="682139"/>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510" name="Rectangle 509">
                  <a:extLst>
                    <a:ext uri="{FF2B5EF4-FFF2-40B4-BE49-F238E27FC236}">
                      <a16:creationId xmlns:a16="http://schemas.microsoft.com/office/drawing/2014/main" id="{DBD21F3F-8F1E-46B6-BD83-36B718C4F28E}"/>
                    </a:ext>
                  </a:extLst>
                </p:cNvPr>
                <p:cNvSpPr/>
                <p:nvPr/>
              </p:nvSpPr>
              <p:spPr>
                <a:xfrm>
                  <a:off x="12103844" y="11009197"/>
                  <a:ext cx="747157" cy="682139"/>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511" name="Rectangle 510">
                  <a:extLst>
                    <a:ext uri="{FF2B5EF4-FFF2-40B4-BE49-F238E27FC236}">
                      <a16:creationId xmlns:a16="http://schemas.microsoft.com/office/drawing/2014/main" id="{4514ADDD-ECE1-4A96-904D-9994039C62C9}"/>
                    </a:ext>
                  </a:extLst>
                </p:cNvPr>
                <p:cNvSpPr/>
                <p:nvPr/>
              </p:nvSpPr>
              <p:spPr>
                <a:xfrm>
                  <a:off x="11345808" y="11009197"/>
                  <a:ext cx="747157" cy="682139"/>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pic>
            <p:nvPicPr>
              <p:cNvPr id="195" name="Picture 194">
                <a:extLst>
                  <a:ext uri="{FF2B5EF4-FFF2-40B4-BE49-F238E27FC236}">
                    <a16:creationId xmlns:a16="http://schemas.microsoft.com/office/drawing/2014/main" id="{F0B82C66-5798-44A3-AF39-43523B2FB9A6}"/>
                  </a:ext>
                </a:extLst>
              </p:cNvPr>
              <p:cNvPicPr>
                <a:picLocks noChangeAspect="1"/>
              </p:cNvPicPr>
              <p:nvPr/>
            </p:nvPicPr>
            <p:blipFill>
              <a:blip r:embed="rId8"/>
              <a:stretch>
                <a:fillRect/>
              </a:stretch>
            </p:blipFill>
            <p:spPr>
              <a:xfrm>
                <a:off x="5279330" y="7765261"/>
                <a:ext cx="702064" cy="649476"/>
              </a:xfrm>
              <a:prstGeom prst="rect">
                <a:avLst/>
              </a:prstGeom>
            </p:spPr>
          </p:pic>
          <p:grpSp>
            <p:nvGrpSpPr>
              <p:cNvPr id="8" name="Group 7">
                <a:extLst>
                  <a:ext uri="{FF2B5EF4-FFF2-40B4-BE49-F238E27FC236}">
                    <a16:creationId xmlns:a16="http://schemas.microsoft.com/office/drawing/2014/main" id="{D50F414B-93A0-4D36-8C60-7D53F476EE08}"/>
                  </a:ext>
                </a:extLst>
              </p:cNvPr>
              <p:cNvGrpSpPr/>
              <p:nvPr/>
            </p:nvGrpSpPr>
            <p:grpSpPr>
              <a:xfrm>
                <a:off x="5201980" y="9120359"/>
                <a:ext cx="705305" cy="628291"/>
                <a:chOff x="5201980" y="9120359"/>
                <a:chExt cx="705305" cy="628291"/>
              </a:xfrm>
            </p:grpSpPr>
            <p:pic>
              <p:nvPicPr>
                <p:cNvPr id="161" name="Picture 160">
                  <a:extLst>
                    <a:ext uri="{FF2B5EF4-FFF2-40B4-BE49-F238E27FC236}">
                      <a16:creationId xmlns:a16="http://schemas.microsoft.com/office/drawing/2014/main" id="{E3D4A3E0-570C-4975-9D9C-F97810EF440C}"/>
                    </a:ext>
                  </a:extLst>
                </p:cNvPr>
                <p:cNvPicPr>
                  <a:picLocks noChangeAspect="1"/>
                </p:cNvPicPr>
                <p:nvPr/>
              </p:nvPicPr>
              <p:blipFill>
                <a:blip r:embed="rId9"/>
                <a:stretch>
                  <a:fillRect/>
                </a:stretch>
              </p:blipFill>
              <p:spPr>
                <a:xfrm>
                  <a:off x="5201980" y="9120359"/>
                  <a:ext cx="403991" cy="403991"/>
                </a:xfrm>
                <a:prstGeom prst="rect">
                  <a:avLst/>
                </a:prstGeom>
              </p:spPr>
            </p:pic>
            <p:pic>
              <p:nvPicPr>
                <p:cNvPr id="168" name="Picture 167">
                  <a:extLst>
                    <a:ext uri="{FF2B5EF4-FFF2-40B4-BE49-F238E27FC236}">
                      <a16:creationId xmlns:a16="http://schemas.microsoft.com/office/drawing/2014/main" id="{ADAB6562-B45B-473A-8B75-CFD4347E6A4B}"/>
                    </a:ext>
                  </a:extLst>
                </p:cNvPr>
                <p:cNvPicPr>
                  <a:picLocks noChangeAspect="1"/>
                </p:cNvPicPr>
                <p:nvPr/>
              </p:nvPicPr>
              <p:blipFill>
                <a:blip r:embed="rId7"/>
                <a:stretch>
                  <a:fillRect/>
                </a:stretch>
              </p:blipFill>
              <p:spPr>
                <a:xfrm>
                  <a:off x="5564896" y="9447513"/>
                  <a:ext cx="342389" cy="301137"/>
                </a:xfrm>
                <a:prstGeom prst="rect">
                  <a:avLst/>
                </a:prstGeom>
              </p:spPr>
            </p:pic>
          </p:grpSp>
          <p:grpSp>
            <p:nvGrpSpPr>
              <p:cNvPr id="169" name="Group 168">
                <a:extLst>
                  <a:ext uri="{FF2B5EF4-FFF2-40B4-BE49-F238E27FC236}">
                    <a16:creationId xmlns:a16="http://schemas.microsoft.com/office/drawing/2014/main" id="{8F730F75-1C4F-4140-9B05-FBFAE61E720C}"/>
                  </a:ext>
                </a:extLst>
              </p:cNvPr>
              <p:cNvGrpSpPr/>
              <p:nvPr/>
            </p:nvGrpSpPr>
            <p:grpSpPr>
              <a:xfrm>
                <a:off x="5963711" y="9115766"/>
                <a:ext cx="705305" cy="628291"/>
                <a:chOff x="5201980" y="9120359"/>
                <a:chExt cx="705305" cy="628291"/>
              </a:xfrm>
            </p:grpSpPr>
            <p:pic>
              <p:nvPicPr>
                <p:cNvPr id="170" name="Picture 169">
                  <a:extLst>
                    <a:ext uri="{FF2B5EF4-FFF2-40B4-BE49-F238E27FC236}">
                      <a16:creationId xmlns:a16="http://schemas.microsoft.com/office/drawing/2014/main" id="{4373D9AF-4100-4C25-8D1D-0D3BB56D2D05}"/>
                    </a:ext>
                  </a:extLst>
                </p:cNvPr>
                <p:cNvPicPr>
                  <a:picLocks noChangeAspect="1"/>
                </p:cNvPicPr>
                <p:nvPr/>
              </p:nvPicPr>
              <p:blipFill>
                <a:blip r:embed="rId9"/>
                <a:stretch>
                  <a:fillRect/>
                </a:stretch>
              </p:blipFill>
              <p:spPr>
                <a:xfrm>
                  <a:off x="5201980" y="9120359"/>
                  <a:ext cx="403991" cy="403991"/>
                </a:xfrm>
                <a:prstGeom prst="rect">
                  <a:avLst/>
                </a:prstGeom>
              </p:spPr>
            </p:pic>
            <p:pic>
              <p:nvPicPr>
                <p:cNvPr id="171" name="Picture 170">
                  <a:extLst>
                    <a:ext uri="{FF2B5EF4-FFF2-40B4-BE49-F238E27FC236}">
                      <a16:creationId xmlns:a16="http://schemas.microsoft.com/office/drawing/2014/main" id="{A30B5DAC-25AF-4C53-AB75-FC71788C1A42}"/>
                    </a:ext>
                  </a:extLst>
                </p:cNvPr>
                <p:cNvPicPr>
                  <a:picLocks noChangeAspect="1"/>
                </p:cNvPicPr>
                <p:nvPr/>
              </p:nvPicPr>
              <p:blipFill>
                <a:blip r:embed="rId7"/>
                <a:stretch>
                  <a:fillRect/>
                </a:stretch>
              </p:blipFill>
              <p:spPr>
                <a:xfrm>
                  <a:off x="5564896" y="9447513"/>
                  <a:ext cx="342389" cy="301137"/>
                </a:xfrm>
                <a:prstGeom prst="rect">
                  <a:avLst/>
                </a:prstGeom>
              </p:spPr>
            </p:pic>
          </p:grpSp>
          <p:grpSp>
            <p:nvGrpSpPr>
              <p:cNvPr id="172" name="Group 171">
                <a:extLst>
                  <a:ext uri="{FF2B5EF4-FFF2-40B4-BE49-F238E27FC236}">
                    <a16:creationId xmlns:a16="http://schemas.microsoft.com/office/drawing/2014/main" id="{9964992C-0FB5-4CE1-880B-6A2AE9643220}"/>
                  </a:ext>
                </a:extLst>
              </p:cNvPr>
              <p:cNvGrpSpPr/>
              <p:nvPr/>
            </p:nvGrpSpPr>
            <p:grpSpPr>
              <a:xfrm>
                <a:off x="6718721" y="9113104"/>
                <a:ext cx="705305" cy="628291"/>
                <a:chOff x="5201980" y="9120359"/>
                <a:chExt cx="705305" cy="628291"/>
              </a:xfrm>
            </p:grpSpPr>
            <p:pic>
              <p:nvPicPr>
                <p:cNvPr id="173" name="Picture 172">
                  <a:extLst>
                    <a:ext uri="{FF2B5EF4-FFF2-40B4-BE49-F238E27FC236}">
                      <a16:creationId xmlns:a16="http://schemas.microsoft.com/office/drawing/2014/main" id="{9F47ECB5-8C64-48E5-A5F2-A2B2774BB512}"/>
                    </a:ext>
                  </a:extLst>
                </p:cNvPr>
                <p:cNvPicPr>
                  <a:picLocks noChangeAspect="1"/>
                </p:cNvPicPr>
                <p:nvPr/>
              </p:nvPicPr>
              <p:blipFill>
                <a:blip r:embed="rId9"/>
                <a:stretch>
                  <a:fillRect/>
                </a:stretch>
              </p:blipFill>
              <p:spPr>
                <a:xfrm>
                  <a:off x="5201980" y="9120359"/>
                  <a:ext cx="403991" cy="403991"/>
                </a:xfrm>
                <a:prstGeom prst="rect">
                  <a:avLst/>
                </a:prstGeom>
              </p:spPr>
            </p:pic>
            <p:pic>
              <p:nvPicPr>
                <p:cNvPr id="174" name="Picture 173">
                  <a:extLst>
                    <a:ext uri="{FF2B5EF4-FFF2-40B4-BE49-F238E27FC236}">
                      <a16:creationId xmlns:a16="http://schemas.microsoft.com/office/drawing/2014/main" id="{8BE1794C-BE8C-487F-AED0-A724426C2075}"/>
                    </a:ext>
                  </a:extLst>
                </p:cNvPr>
                <p:cNvPicPr>
                  <a:picLocks noChangeAspect="1"/>
                </p:cNvPicPr>
                <p:nvPr/>
              </p:nvPicPr>
              <p:blipFill>
                <a:blip r:embed="rId7"/>
                <a:stretch>
                  <a:fillRect/>
                </a:stretch>
              </p:blipFill>
              <p:spPr>
                <a:xfrm>
                  <a:off x="5564896" y="9447513"/>
                  <a:ext cx="342389" cy="301137"/>
                </a:xfrm>
                <a:prstGeom prst="rect">
                  <a:avLst/>
                </a:prstGeom>
              </p:spPr>
            </p:pic>
          </p:grpSp>
        </p:grpSp>
        <p:grpSp>
          <p:nvGrpSpPr>
            <p:cNvPr id="18" name="Group 17">
              <a:extLst>
                <a:ext uri="{FF2B5EF4-FFF2-40B4-BE49-F238E27FC236}">
                  <a16:creationId xmlns:a16="http://schemas.microsoft.com/office/drawing/2014/main" id="{C9B5773A-4F43-4F4B-AE2B-B17D44656741}"/>
                </a:ext>
              </a:extLst>
            </p:cNvPr>
            <p:cNvGrpSpPr/>
            <p:nvPr/>
          </p:nvGrpSpPr>
          <p:grpSpPr>
            <a:xfrm>
              <a:off x="1879622" y="7157431"/>
              <a:ext cx="2239889" cy="2139721"/>
              <a:chOff x="1879622" y="7600011"/>
              <a:chExt cx="2239889" cy="2139721"/>
            </a:xfrm>
          </p:grpSpPr>
          <p:grpSp>
            <p:nvGrpSpPr>
              <p:cNvPr id="382" name="Group 381">
                <a:extLst>
                  <a:ext uri="{FF2B5EF4-FFF2-40B4-BE49-F238E27FC236}">
                    <a16:creationId xmlns:a16="http://schemas.microsoft.com/office/drawing/2014/main" id="{1E710374-1F3F-4B68-9132-4133CC94ED5C}"/>
                  </a:ext>
                </a:extLst>
              </p:cNvPr>
              <p:cNvGrpSpPr/>
              <p:nvPr/>
            </p:nvGrpSpPr>
            <p:grpSpPr>
              <a:xfrm rot="10800000">
                <a:off x="1879622" y="7600011"/>
                <a:ext cx="2239889" cy="2139721"/>
                <a:chOff x="11347460" y="9886958"/>
                <a:chExt cx="2239889" cy="2139721"/>
              </a:xfrm>
            </p:grpSpPr>
            <p:sp>
              <p:nvSpPr>
                <p:cNvPr id="383" name="Rectangle 382">
                  <a:extLst>
                    <a:ext uri="{FF2B5EF4-FFF2-40B4-BE49-F238E27FC236}">
                      <a16:creationId xmlns:a16="http://schemas.microsoft.com/office/drawing/2014/main" id="{88F59425-DF3F-47EB-97B6-73A890258622}"/>
                    </a:ext>
                  </a:extLst>
                </p:cNvPr>
                <p:cNvSpPr/>
                <p:nvPr/>
              </p:nvSpPr>
              <p:spPr>
                <a:xfrm>
                  <a:off x="11347575" y="9886958"/>
                  <a:ext cx="2239774" cy="2139718"/>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393" name="Rectangle 392">
                  <a:extLst>
                    <a:ext uri="{FF2B5EF4-FFF2-40B4-BE49-F238E27FC236}">
                      <a16:creationId xmlns:a16="http://schemas.microsoft.com/office/drawing/2014/main" id="{96F77B09-3FB0-4CAF-9F25-9E31F39F6D97}"/>
                    </a:ext>
                  </a:extLst>
                </p:cNvPr>
                <p:cNvSpPr/>
                <p:nvPr/>
              </p:nvSpPr>
              <p:spPr>
                <a:xfrm>
                  <a:off x="12842187" y="11344540"/>
                  <a:ext cx="739621"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394" name="Rectangle 393">
                  <a:extLst>
                    <a:ext uri="{FF2B5EF4-FFF2-40B4-BE49-F238E27FC236}">
                      <a16:creationId xmlns:a16="http://schemas.microsoft.com/office/drawing/2014/main" id="{F5FB6589-2033-47F6-BF6E-480397D296C0}"/>
                    </a:ext>
                  </a:extLst>
                </p:cNvPr>
                <p:cNvSpPr/>
                <p:nvPr/>
              </p:nvSpPr>
              <p:spPr>
                <a:xfrm>
                  <a:off x="12105496" y="11344537"/>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395" name="Rectangle 394">
                  <a:extLst>
                    <a:ext uri="{FF2B5EF4-FFF2-40B4-BE49-F238E27FC236}">
                      <a16:creationId xmlns:a16="http://schemas.microsoft.com/office/drawing/2014/main" id="{2798800C-9E8D-4111-BC20-4D6F55A1B07E}"/>
                    </a:ext>
                  </a:extLst>
                </p:cNvPr>
                <p:cNvSpPr/>
                <p:nvPr/>
              </p:nvSpPr>
              <p:spPr>
                <a:xfrm>
                  <a:off x="11347460" y="11344537"/>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pic>
            <p:nvPicPr>
              <p:cNvPr id="194" name="Picture 193">
                <a:extLst>
                  <a:ext uri="{FF2B5EF4-FFF2-40B4-BE49-F238E27FC236}">
                    <a16:creationId xmlns:a16="http://schemas.microsoft.com/office/drawing/2014/main" id="{B3C2238F-6332-4270-A4CA-761238EE8440}"/>
                  </a:ext>
                </a:extLst>
              </p:cNvPr>
              <p:cNvPicPr>
                <a:picLocks noChangeAspect="1"/>
              </p:cNvPicPr>
              <p:nvPr/>
            </p:nvPicPr>
            <p:blipFill>
              <a:blip r:embed="rId5"/>
              <a:stretch>
                <a:fillRect/>
              </a:stretch>
            </p:blipFill>
            <p:spPr>
              <a:xfrm>
                <a:off x="2000924" y="8879069"/>
                <a:ext cx="810838" cy="798645"/>
              </a:xfrm>
              <a:prstGeom prst="rect">
                <a:avLst/>
              </a:prstGeom>
            </p:spPr>
          </p:pic>
          <p:grpSp>
            <p:nvGrpSpPr>
              <p:cNvPr id="16" name="Group 15">
                <a:extLst>
                  <a:ext uri="{FF2B5EF4-FFF2-40B4-BE49-F238E27FC236}">
                    <a16:creationId xmlns:a16="http://schemas.microsoft.com/office/drawing/2014/main" id="{C0E8E718-D954-419B-AA93-F252E5414457}"/>
                  </a:ext>
                </a:extLst>
              </p:cNvPr>
              <p:cNvGrpSpPr/>
              <p:nvPr/>
            </p:nvGrpSpPr>
            <p:grpSpPr>
              <a:xfrm>
                <a:off x="1895950" y="7648816"/>
                <a:ext cx="714808" cy="639975"/>
                <a:chOff x="1895950" y="7648816"/>
                <a:chExt cx="714808" cy="639975"/>
              </a:xfrm>
            </p:grpSpPr>
            <p:pic>
              <p:nvPicPr>
                <p:cNvPr id="175" name="Picture 174" descr="Icon&#10;&#10;Description automatically generated">
                  <a:extLst>
                    <a:ext uri="{FF2B5EF4-FFF2-40B4-BE49-F238E27FC236}">
                      <a16:creationId xmlns:a16="http://schemas.microsoft.com/office/drawing/2014/main" id="{6E9A5B59-228F-4DA0-9AA6-A7408931774D}"/>
                    </a:ext>
                  </a:extLst>
                </p:cNvPr>
                <p:cNvPicPr>
                  <a:picLocks noChangeAspect="1"/>
                </p:cNvPicPr>
                <p:nvPr/>
              </p:nvPicPr>
              <p:blipFill>
                <a:blip r:embed="rId10"/>
                <a:stretch>
                  <a:fillRect/>
                </a:stretch>
              </p:blipFill>
              <p:spPr>
                <a:xfrm>
                  <a:off x="1895950" y="7875929"/>
                  <a:ext cx="412862" cy="412862"/>
                </a:xfrm>
                <a:prstGeom prst="rect">
                  <a:avLst/>
                </a:prstGeom>
              </p:spPr>
            </p:pic>
            <p:pic>
              <p:nvPicPr>
                <p:cNvPr id="176" name="Picture 175">
                  <a:extLst>
                    <a:ext uri="{FF2B5EF4-FFF2-40B4-BE49-F238E27FC236}">
                      <a16:creationId xmlns:a16="http://schemas.microsoft.com/office/drawing/2014/main" id="{E8DFB982-A1EB-4355-B9A8-B0927B069A2C}"/>
                    </a:ext>
                  </a:extLst>
                </p:cNvPr>
                <p:cNvPicPr>
                  <a:picLocks noChangeAspect="1"/>
                </p:cNvPicPr>
                <p:nvPr/>
              </p:nvPicPr>
              <p:blipFill>
                <a:blip r:embed="rId7"/>
                <a:stretch>
                  <a:fillRect/>
                </a:stretch>
              </p:blipFill>
              <p:spPr>
                <a:xfrm>
                  <a:off x="2268369" y="7648816"/>
                  <a:ext cx="342389" cy="301137"/>
                </a:xfrm>
                <a:prstGeom prst="rect">
                  <a:avLst/>
                </a:prstGeom>
              </p:spPr>
            </p:pic>
          </p:grpSp>
          <p:grpSp>
            <p:nvGrpSpPr>
              <p:cNvPr id="178" name="Group 177">
                <a:extLst>
                  <a:ext uri="{FF2B5EF4-FFF2-40B4-BE49-F238E27FC236}">
                    <a16:creationId xmlns:a16="http://schemas.microsoft.com/office/drawing/2014/main" id="{E338E298-4749-4C69-90FF-F8E3084A8A4B}"/>
                  </a:ext>
                </a:extLst>
              </p:cNvPr>
              <p:cNvGrpSpPr/>
              <p:nvPr/>
            </p:nvGrpSpPr>
            <p:grpSpPr>
              <a:xfrm>
                <a:off x="2658637" y="7641889"/>
                <a:ext cx="714808" cy="639975"/>
                <a:chOff x="1895950" y="7648816"/>
                <a:chExt cx="714808" cy="639975"/>
              </a:xfrm>
            </p:grpSpPr>
            <p:pic>
              <p:nvPicPr>
                <p:cNvPr id="179" name="Picture 178" descr="Icon&#10;&#10;Description automatically generated">
                  <a:extLst>
                    <a:ext uri="{FF2B5EF4-FFF2-40B4-BE49-F238E27FC236}">
                      <a16:creationId xmlns:a16="http://schemas.microsoft.com/office/drawing/2014/main" id="{673228D0-00E3-44A9-9AEA-477A85992CBB}"/>
                    </a:ext>
                  </a:extLst>
                </p:cNvPr>
                <p:cNvPicPr>
                  <a:picLocks noChangeAspect="1"/>
                </p:cNvPicPr>
                <p:nvPr/>
              </p:nvPicPr>
              <p:blipFill>
                <a:blip r:embed="rId10"/>
                <a:stretch>
                  <a:fillRect/>
                </a:stretch>
              </p:blipFill>
              <p:spPr>
                <a:xfrm>
                  <a:off x="1895950" y="7875929"/>
                  <a:ext cx="412862" cy="412862"/>
                </a:xfrm>
                <a:prstGeom prst="rect">
                  <a:avLst/>
                </a:prstGeom>
              </p:spPr>
            </p:pic>
            <p:pic>
              <p:nvPicPr>
                <p:cNvPr id="180" name="Picture 179">
                  <a:extLst>
                    <a:ext uri="{FF2B5EF4-FFF2-40B4-BE49-F238E27FC236}">
                      <a16:creationId xmlns:a16="http://schemas.microsoft.com/office/drawing/2014/main" id="{300E5737-8C26-4550-B47F-3E7163B8B751}"/>
                    </a:ext>
                  </a:extLst>
                </p:cNvPr>
                <p:cNvPicPr>
                  <a:picLocks noChangeAspect="1"/>
                </p:cNvPicPr>
                <p:nvPr/>
              </p:nvPicPr>
              <p:blipFill>
                <a:blip r:embed="rId7"/>
                <a:stretch>
                  <a:fillRect/>
                </a:stretch>
              </p:blipFill>
              <p:spPr>
                <a:xfrm>
                  <a:off x="2268369" y="7648816"/>
                  <a:ext cx="342389" cy="301137"/>
                </a:xfrm>
                <a:prstGeom prst="rect">
                  <a:avLst/>
                </a:prstGeom>
              </p:spPr>
            </p:pic>
          </p:grpSp>
          <p:grpSp>
            <p:nvGrpSpPr>
              <p:cNvPr id="181" name="Group 180">
                <a:extLst>
                  <a:ext uri="{FF2B5EF4-FFF2-40B4-BE49-F238E27FC236}">
                    <a16:creationId xmlns:a16="http://schemas.microsoft.com/office/drawing/2014/main" id="{CAC4F823-6A16-40CC-B643-800F092CD5EF}"/>
                  </a:ext>
                </a:extLst>
              </p:cNvPr>
              <p:cNvGrpSpPr/>
              <p:nvPr/>
            </p:nvGrpSpPr>
            <p:grpSpPr>
              <a:xfrm>
                <a:off x="3391889" y="7647219"/>
                <a:ext cx="714808" cy="639975"/>
                <a:chOff x="1895950" y="7648816"/>
                <a:chExt cx="714808" cy="639975"/>
              </a:xfrm>
            </p:grpSpPr>
            <p:pic>
              <p:nvPicPr>
                <p:cNvPr id="182" name="Picture 181" descr="Icon&#10;&#10;Description automatically generated">
                  <a:extLst>
                    <a:ext uri="{FF2B5EF4-FFF2-40B4-BE49-F238E27FC236}">
                      <a16:creationId xmlns:a16="http://schemas.microsoft.com/office/drawing/2014/main" id="{C92827CB-EE0C-484E-A71C-083B6F20168B}"/>
                    </a:ext>
                  </a:extLst>
                </p:cNvPr>
                <p:cNvPicPr>
                  <a:picLocks noChangeAspect="1"/>
                </p:cNvPicPr>
                <p:nvPr/>
              </p:nvPicPr>
              <p:blipFill>
                <a:blip r:embed="rId10"/>
                <a:stretch>
                  <a:fillRect/>
                </a:stretch>
              </p:blipFill>
              <p:spPr>
                <a:xfrm>
                  <a:off x="1895950" y="7875929"/>
                  <a:ext cx="412862" cy="412862"/>
                </a:xfrm>
                <a:prstGeom prst="rect">
                  <a:avLst/>
                </a:prstGeom>
              </p:spPr>
            </p:pic>
            <p:pic>
              <p:nvPicPr>
                <p:cNvPr id="183" name="Picture 182">
                  <a:extLst>
                    <a:ext uri="{FF2B5EF4-FFF2-40B4-BE49-F238E27FC236}">
                      <a16:creationId xmlns:a16="http://schemas.microsoft.com/office/drawing/2014/main" id="{A79EE42F-BF71-456E-A653-76CC6D3AFE7D}"/>
                    </a:ext>
                  </a:extLst>
                </p:cNvPr>
                <p:cNvPicPr>
                  <a:picLocks noChangeAspect="1"/>
                </p:cNvPicPr>
                <p:nvPr/>
              </p:nvPicPr>
              <p:blipFill>
                <a:blip r:embed="rId7"/>
                <a:stretch>
                  <a:fillRect/>
                </a:stretch>
              </p:blipFill>
              <p:spPr>
                <a:xfrm>
                  <a:off x="2268369" y="7648816"/>
                  <a:ext cx="342389" cy="301137"/>
                </a:xfrm>
                <a:prstGeom prst="rect">
                  <a:avLst/>
                </a:prstGeom>
              </p:spPr>
            </p:pic>
          </p:grpSp>
        </p:grpSp>
        <p:grpSp>
          <p:nvGrpSpPr>
            <p:cNvPr id="36" name="Group 35">
              <a:extLst>
                <a:ext uri="{FF2B5EF4-FFF2-40B4-BE49-F238E27FC236}">
                  <a16:creationId xmlns:a16="http://schemas.microsoft.com/office/drawing/2014/main" id="{03D5A0D2-D2C2-4CD6-A989-EDF7EB3FCDC5}"/>
                </a:ext>
              </a:extLst>
            </p:cNvPr>
            <p:cNvGrpSpPr/>
            <p:nvPr/>
          </p:nvGrpSpPr>
          <p:grpSpPr>
            <a:xfrm>
              <a:off x="2921064" y="11018179"/>
              <a:ext cx="4091400" cy="643680"/>
              <a:chOff x="3026896" y="11434282"/>
              <a:chExt cx="4091400" cy="64368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005EC4A0-D94D-4869-9046-3FE6FE60B08B}"/>
                      </a:ext>
                    </a:extLst>
                  </p14:cNvPr>
                  <p14:cNvContentPartPr/>
                  <p14:nvPr/>
                </p14:nvContentPartPr>
                <p14:xfrm>
                  <a:off x="3026896" y="11434282"/>
                  <a:ext cx="567720" cy="628200"/>
                </p14:xfrm>
              </p:contentPart>
            </mc:Choice>
            <mc:Fallback xmlns="">
              <p:pic>
                <p:nvPicPr>
                  <p:cNvPr id="11" name="Ink 10">
                    <a:extLst>
                      <a:ext uri="{FF2B5EF4-FFF2-40B4-BE49-F238E27FC236}">
                        <a16:creationId xmlns:a16="http://schemas.microsoft.com/office/drawing/2014/main" id="{005EC4A0-D94D-4869-9046-3FE6FE60B08B}"/>
                      </a:ext>
                    </a:extLst>
                  </p:cNvPr>
                  <p:cNvPicPr/>
                  <p:nvPr/>
                </p:nvPicPr>
                <p:blipFill>
                  <a:blip r:embed="rId12"/>
                  <a:stretch>
                    <a:fillRect/>
                  </a:stretch>
                </p:blipFill>
                <p:spPr>
                  <a:xfrm>
                    <a:off x="3017890" y="11425282"/>
                    <a:ext cx="585371"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0BCC1742-7256-42C7-95F6-150C4DAFFA64}"/>
                      </a:ext>
                    </a:extLst>
                  </p14:cNvPr>
                  <p14:cNvContentPartPr/>
                  <p14:nvPr/>
                </p14:nvContentPartPr>
                <p14:xfrm>
                  <a:off x="3653296" y="11793922"/>
                  <a:ext cx="260640" cy="284040"/>
                </p14:xfrm>
              </p:contentPart>
            </mc:Choice>
            <mc:Fallback xmlns="">
              <p:pic>
                <p:nvPicPr>
                  <p:cNvPr id="12" name="Ink 11">
                    <a:extLst>
                      <a:ext uri="{FF2B5EF4-FFF2-40B4-BE49-F238E27FC236}">
                        <a16:creationId xmlns:a16="http://schemas.microsoft.com/office/drawing/2014/main" id="{0BCC1742-7256-42C7-95F6-150C4DAFFA64}"/>
                      </a:ext>
                    </a:extLst>
                  </p:cNvPr>
                  <p:cNvPicPr/>
                  <p:nvPr/>
                </p:nvPicPr>
                <p:blipFill>
                  <a:blip r:embed="rId14"/>
                  <a:stretch>
                    <a:fillRect/>
                  </a:stretch>
                </p:blipFill>
                <p:spPr>
                  <a:xfrm>
                    <a:off x="3644296" y="11784911"/>
                    <a:ext cx="278280" cy="30170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7FB83FC-73DB-4591-8C2E-CA44ED9A9838}"/>
                      </a:ext>
                    </a:extLst>
                  </p14:cNvPr>
                  <p14:cNvContentPartPr/>
                  <p14:nvPr/>
                </p14:nvContentPartPr>
                <p14:xfrm>
                  <a:off x="4049656" y="11908042"/>
                  <a:ext cx="167400" cy="18000"/>
                </p14:xfrm>
              </p:contentPart>
            </mc:Choice>
            <mc:Fallback xmlns="">
              <p:pic>
                <p:nvPicPr>
                  <p:cNvPr id="15" name="Ink 14">
                    <a:extLst>
                      <a:ext uri="{FF2B5EF4-FFF2-40B4-BE49-F238E27FC236}">
                        <a16:creationId xmlns:a16="http://schemas.microsoft.com/office/drawing/2014/main" id="{D7FB83FC-73DB-4591-8C2E-CA44ED9A9838}"/>
                      </a:ext>
                    </a:extLst>
                  </p:cNvPr>
                  <p:cNvPicPr/>
                  <p:nvPr/>
                </p:nvPicPr>
                <p:blipFill>
                  <a:blip r:embed="rId16"/>
                  <a:stretch>
                    <a:fillRect/>
                  </a:stretch>
                </p:blipFill>
                <p:spPr>
                  <a:xfrm>
                    <a:off x="4040656" y="11899218"/>
                    <a:ext cx="185040" cy="35294"/>
                  </a:xfrm>
                  <a:prstGeom prst="rect">
                    <a:avLst/>
                  </a:prstGeom>
                </p:spPr>
              </p:pic>
            </mc:Fallback>
          </mc:AlternateContent>
          <p:grpSp>
            <p:nvGrpSpPr>
              <p:cNvPr id="31" name="Group 30">
                <a:extLst>
                  <a:ext uri="{FF2B5EF4-FFF2-40B4-BE49-F238E27FC236}">
                    <a16:creationId xmlns:a16="http://schemas.microsoft.com/office/drawing/2014/main" id="{C4FB7BD0-37D8-458B-96CB-B396BC6241FE}"/>
                  </a:ext>
                </a:extLst>
              </p:cNvPr>
              <p:cNvGrpSpPr/>
              <p:nvPr/>
            </p:nvGrpSpPr>
            <p:grpSpPr>
              <a:xfrm>
                <a:off x="4469056" y="11479282"/>
                <a:ext cx="1190520" cy="598320"/>
                <a:chOff x="4469056" y="11479282"/>
                <a:chExt cx="1190520" cy="598320"/>
              </a:xfrm>
            </p:grpSpPr>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E029BFF7-925B-4D76-A903-24DA47E4638B}"/>
                        </a:ext>
                      </a:extLst>
                    </p14:cNvPr>
                    <p14:cNvContentPartPr/>
                    <p14:nvPr/>
                  </p14:nvContentPartPr>
                  <p14:xfrm>
                    <a:off x="4469056" y="11564962"/>
                    <a:ext cx="10440" cy="392760"/>
                  </p14:xfrm>
                </p:contentPart>
              </mc:Choice>
              <mc:Fallback xmlns="">
                <p:pic>
                  <p:nvPicPr>
                    <p:cNvPr id="25" name="Ink 24">
                      <a:extLst>
                        <a:ext uri="{FF2B5EF4-FFF2-40B4-BE49-F238E27FC236}">
                          <a16:creationId xmlns:a16="http://schemas.microsoft.com/office/drawing/2014/main" id="{E029BFF7-925B-4D76-A903-24DA47E4638B}"/>
                        </a:ext>
                      </a:extLst>
                    </p:cNvPr>
                    <p:cNvPicPr/>
                    <p:nvPr/>
                  </p:nvPicPr>
                  <p:blipFill>
                    <a:blip r:embed="rId18"/>
                    <a:stretch>
                      <a:fillRect/>
                    </a:stretch>
                  </p:blipFill>
                  <p:spPr>
                    <a:xfrm>
                      <a:off x="4460056" y="11555962"/>
                      <a:ext cx="2808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2897CE31-BFFA-41FE-8F7B-F465E8EF8224}"/>
                        </a:ext>
                      </a:extLst>
                    </p14:cNvPr>
                    <p14:cNvContentPartPr/>
                    <p14:nvPr/>
                  </p14:nvContentPartPr>
                  <p14:xfrm>
                    <a:off x="4502176" y="11479282"/>
                    <a:ext cx="204120" cy="253080"/>
                  </p14:xfrm>
                </p:contentPart>
              </mc:Choice>
              <mc:Fallback xmlns="">
                <p:pic>
                  <p:nvPicPr>
                    <p:cNvPr id="26" name="Ink 25">
                      <a:extLst>
                        <a:ext uri="{FF2B5EF4-FFF2-40B4-BE49-F238E27FC236}">
                          <a16:creationId xmlns:a16="http://schemas.microsoft.com/office/drawing/2014/main" id="{2897CE31-BFFA-41FE-8F7B-F465E8EF8224}"/>
                        </a:ext>
                      </a:extLst>
                    </p:cNvPr>
                    <p:cNvPicPr/>
                    <p:nvPr/>
                  </p:nvPicPr>
                  <p:blipFill>
                    <a:blip r:embed="rId20"/>
                    <a:stretch>
                      <a:fillRect/>
                    </a:stretch>
                  </p:blipFill>
                  <p:spPr>
                    <a:xfrm>
                      <a:off x="4493176" y="11470282"/>
                      <a:ext cx="2217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F9F6FFB8-F568-4F4C-82FD-1A1571CE7EC6}"/>
                        </a:ext>
                      </a:extLst>
                    </p14:cNvPr>
                    <p14:cNvContentPartPr/>
                    <p14:nvPr/>
                  </p14:nvContentPartPr>
                  <p14:xfrm>
                    <a:off x="4767856" y="11760442"/>
                    <a:ext cx="142560" cy="212760"/>
                  </p14:xfrm>
                </p:contentPart>
              </mc:Choice>
              <mc:Fallback xmlns="">
                <p:pic>
                  <p:nvPicPr>
                    <p:cNvPr id="28" name="Ink 27">
                      <a:extLst>
                        <a:ext uri="{FF2B5EF4-FFF2-40B4-BE49-F238E27FC236}">
                          <a16:creationId xmlns:a16="http://schemas.microsoft.com/office/drawing/2014/main" id="{F9F6FFB8-F568-4F4C-82FD-1A1571CE7EC6}"/>
                        </a:ext>
                      </a:extLst>
                    </p:cNvPr>
                    <p:cNvPicPr/>
                    <p:nvPr/>
                  </p:nvPicPr>
                  <p:blipFill>
                    <a:blip r:embed="rId22"/>
                    <a:stretch>
                      <a:fillRect/>
                    </a:stretch>
                  </p:blipFill>
                  <p:spPr>
                    <a:xfrm>
                      <a:off x="4758856" y="11751457"/>
                      <a:ext cx="160200" cy="23037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13D02E44-CF5C-485D-9BD5-EE3002650DAF}"/>
                        </a:ext>
                      </a:extLst>
                    </p14:cNvPr>
                    <p14:cNvContentPartPr/>
                    <p14:nvPr/>
                  </p14:nvContentPartPr>
                  <p14:xfrm>
                    <a:off x="4964416" y="11770162"/>
                    <a:ext cx="180000" cy="272520"/>
                  </p14:xfrm>
                </p:contentPart>
              </mc:Choice>
              <mc:Fallback xmlns="">
                <p:pic>
                  <p:nvPicPr>
                    <p:cNvPr id="29" name="Ink 28">
                      <a:extLst>
                        <a:ext uri="{FF2B5EF4-FFF2-40B4-BE49-F238E27FC236}">
                          <a16:creationId xmlns:a16="http://schemas.microsoft.com/office/drawing/2014/main" id="{13D02E44-CF5C-485D-9BD5-EE3002650DAF}"/>
                        </a:ext>
                      </a:extLst>
                    </p:cNvPr>
                    <p:cNvPicPr/>
                    <p:nvPr/>
                  </p:nvPicPr>
                  <p:blipFill>
                    <a:blip r:embed="rId24"/>
                    <a:stretch>
                      <a:fillRect/>
                    </a:stretch>
                  </p:blipFill>
                  <p:spPr>
                    <a:xfrm>
                      <a:off x="4955416" y="11761150"/>
                      <a:ext cx="197640" cy="29018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2860479B-2D54-40FB-8C2C-8465C618D310}"/>
                        </a:ext>
                      </a:extLst>
                    </p14:cNvPr>
                    <p14:cNvContentPartPr/>
                    <p14:nvPr/>
                  </p14:nvContentPartPr>
                  <p14:xfrm>
                    <a:off x="5248096" y="11782042"/>
                    <a:ext cx="411480" cy="295560"/>
                  </p14:xfrm>
                </p:contentPart>
              </mc:Choice>
              <mc:Fallback xmlns="">
                <p:pic>
                  <p:nvPicPr>
                    <p:cNvPr id="30" name="Ink 29">
                      <a:extLst>
                        <a:ext uri="{FF2B5EF4-FFF2-40B4-BE49-F238E27FC236}">
                          <a16:creationId xmlns:a16="http://schemas.microsoft.com/office/drawing/2014/main" id="{2860479B-2D54-40FB-8C2C-8465C618D310}"/>
                        </a:ext>
                      </a:extLst>
                    </p:cNvPr>
                    <p:cNvPicPr/>
                    <p:nvPr/>
                  </p:nvPicPr>
                  <p:blipFill>
                    <a:blip r:embed="rId26"/>
                    <a:stretch>
                      <a:fillRect/>
                    </a:stretch>
                  </p:blipFill>
                  <p:spPr>
                    <a:xfrm>
                      <a:off x="5239104" y="11773042"/>
                      <a:ext cx="429105" cy="313200"/>
                    </a:xfrm>
                    <a:prstGeom prst="rect">
                      <a:avLst/>
                    </a:prstGeom>
                  </p:spPr>
                </p:pic>
              </mc:Fallback>
            </mc:AlternateContent>
          </p:grpSp>
          <p:grpSp>
            <p:nvGrpSpPr>
              <p:cNvPr id="35" name="Group 34">
                <a:extLst>
                  <a:ext uri="{FF2B5EF4-FFF2-40B4-BE49-F238E27FC236}">
                    <a16:creationId xmlns:a16="http://schemas.microsoft.com/office/drawing/2014/main" id="{9084752C-C491-4736-8EC0-A3F0A37AFCCE}"/>
                  </a:ext>
                </a:extLst>
              </p:cNvPr>
              <p:cNvGrpSpPr/>
              <p:nvPr/>
            </p:nvGrpSpPr>
            <p:grpSpPr>
              <a:xfrm>
                <a:off x="6212896" y="11476402"/>
                <a:ext cx="905400" cy="554760"/>
                <a:chOff x="6212896" y="11476402"/>
                <a:chExt cx="905400" cy="554760"/>
              </a:xfrm>
            </p:grpSpPr>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6A7ABDA-12B3-476E-8842-C132E5AF2FCF}"/>
                        </a:ext>
                      </a:extLst>
                    </p14:cNvPr>
                    <p14:cNvContentPartPr/>
                    <p14:nvPr/>
                  </p14:nvContentPartPr>
                  <p14:xfrm>
                    <a:off x="6214336" y="11478202"/>
                    <a:ext cx="16200" cy="492840"/>
                  </p14:xfrm>
                </p:contentPart>
              </mc:Choice>
              <mc:Fallback xmlns="">
                <p:pic>
                  <p:nvPicPr>
                    <p:cNvPr id="32" name="Ink 31">
                      <a:extLst>
                        <a:ext uri="{FF2B5EF4-FFF2-40B4-BE49-F238E27FC236}">
                          <a16:creationId xmlns:a16="http://schemas.microsoft.com/office/drawing/2014/main" id="{D6A7ABDA-12B3-476E-8842-C132E5AF2FCF}"/>
                        </a:ext>
                      </a:extLst>
                    </p:cNvPr>
                    <p:cNvPicPr/>
                    <p:nvPr/>
                  </p:nvPicPr>
                  <p:blipFill>
                    <a:blip r:embed="rId28"/>
                    <a:stretch>
                      <a:fillRect/>
                    </a:stretch>
                  </p:blipFill>
                  <p:spPr>
                    <a:xfrm>
                      <a:off x="6205336" y="11469202"/>
                      <a:ext cx="3384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Ink 32">
                      <a:extLst>
                        <a:ext uri="{FF2B5EF4-FFF2-40B4-BE49-F238E27FC236}">
                          <a16:creationId xmlns:a16="http://schemas.microsoft.com/office/drawing/2014/main" id="{B89B41B8-B7A8-44B0-B57C-FB66B5E49238}"/>
                        </a:ext>
                      </a:extLst>
                    </p14:cNvPr>
                    <p14:cNvContentPartPr/>
                    <p14:nvPr/>
                  </p14:nvContentPartPr>
                  <p14:xfrm>
                    <a:off x="6212896" y="11476402"/>
                    <a:ext cx="401760" cy="542520"/>
                  </p14:xfrm>
                </p:contentPart>
              </mc:Choice>
              <mc:Fallback xmlns="">
                <p:pic>
                  <p:nvPicPr>
                    <p:cNvPr id="33" name="Ink 32">
                      <a:extLst>
                        <a:ext uri="{FF2B5EF4-FFF2-40B4-BE49-F238E27FC236}">
                          <a16:creationId xmlns:a16="http://schemas.microsoft.com/office/drawing/2014/main" id="{B89B41B8-B7A8-44B0-B57C-FB66B5E49238}"/>
                        </a:ext>
                      </a:extLst>
                    </p:cNvPr>
                    <p:cNvPicPr/>
                    <p:nvPr/>
                  </p:nvPicPr>
                  <p:blipFill>
                    <a:blip r:embed="rId30"/>
                    <a:stretch>
                      <a:fillRect/>
                    </a:stretch>
                  </p:blipFill>
                  <p:spPr>
                    <a:xfrm>
                      <a:off x="6203896" y="11467402"/>
                      <a:ext cx="41940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4886007F-0C01-418E-91F5-E481CE2308C7}"/>
                        </a:ext>
                      </a:extLst>
                    </p14:cNvPr>
                    <p14:cNvContentPartPr/>
                    <p14:nvPr/>
                  </p14:nvContentPartPr>
                  <p14:xfrm>
                    <a:off x="6669016" y="11541202"/>
                    <a:ext cx="449280" cy="489960"/>
                  </p14:xfrm>
                </p:contentPart>
              </mc:Choice>
              <mc:Fallback xmlns="">
                <p:pic>
                  <p:nvPicPr>
                    <p:cNvPr id="34" name="Ink 33">
                      <a:extLst>
                        <a:ext uri="{FF2B5EF4-FFF2-40B4-BE49-F238E27FC236}">
                          <a16:creationId xmlns:a16="http://schemas.microsoft.com/office/drawing/2014/main" id="{4886007F-0C01-418E-91F5-E481CE2308C7}"/>
                        </a:ext>
                      </a:extLst>
                    </p:cNvPr>
                    <p:cNvPicPr/>
                    <p:nvPr/>
                  </p:nvPicPr>
                  <p:blipFill>
                    <a:blip r:embed="rId32"/>
                    <a:stretch>
                      <a:fillRect/>
                    </a:stretch>
                  </p:blipFill>
                  <p:spPr>
                    <a:xfrm>
                      <a:off x="6660016" y="11532202"/>
                      <a:ext cx="466920" cy="507600"/>
                    </a:xfrm>
                    <a:prstGeom prst="rect">
                      <a:avLst/>
                    </a:prstGeom>
                  </p:spPr>
                </p:pic>
              </mc:Fallback>
            </mc:AlternateContent>
          </p:grpSp>
        </p:grpSp>
      </p:grpSp>
      <p:grpSp>
        <p:nvGrpSpPr>
          <p:cNvPr id="7" name="Group 6">
            <a:extLst>
              <a:ext uri="{FF2B5EF4-FFF2-40B4-BE49-F238E27FC236}">
                <a16:creationId xmlns:a16="http://schemas.microsoft.com/office/drawing/2014/main" id="{D723A4BE-7A59-499A-9338-091F9D8FE190}"/>
              </a:ext>
            </a:extLst>
          </p:cNvPr>
          <p:cNvGrpSpPr/>
          <p:nvPr/>
        </p:nvGrpSpPr>
        <p:grpSpPr>
          <a:xfrm>
            <a:off x="15845204" y="2883768"/>
            <a:ext cx="7546217" cy="9277641"/>
            <a:chOff x="15845204" y="2883768"/>
            <a:chExt cx="7546217" cy="9277641"/>
          </a:xfrm>
        </p:grpSpPr>
        <p:grpSp>
          <p:nvGrpSpPr>
            <p:cNvPr id="22" name="Group 21">
              <a:extLst>
                <a:ext uri="{FF2B5EF4-FFF2-40B4-BE49-F238E27FC236}">
                  <a16:creationId xmlns:a16="http://schemas.microsoft.com/office/drawing/2014/main" id="{89FB80FA-B192-4D1D-8E81-3FE85215A047}"/>
                </a:ext>
              </a:extLst>
            </p:cNvPr>
            <p:cNvGrpSpPr/>
            <p:nvPr/>
          </p:nvGrpSpPr>
          <p:grpSpPr>
            <a:xfrm>
              <a:off x="15845204" y="2883768"/>
              <a:ext cx="7546217" cy="7948464"/>
              <a:chOff x="15845204" y="3326348"/>
              <a:chExt cx="7546217" cy="7948464"/>
            </a:xfrm>
          </p:grpSpPr>
          <p:sp>
            <p:nvSpPr>
              <p:cNvPr id="674" name="Rectangle 673">
                <a:extLst>
                  <a:ext uri="{FF2B5EF4-FFF2-40B4-BE49-F238E27FC236}">
                    <a16:creationId xmlns:a16="http://schemas.microsoft.com/office/drawing/2014/main" id="{FEA7B3F0-B9D6-4C58-8C75-8E4A34B9E754}"/>
                  </a:ext>
                </a:extLst>
              </p:cNvPr>
              <p:cNvSpPr/>
              <p:nvPr/>
            </p:nvSpPr>
            <p:spPr>
              <a:xfrm>
                <a:off x="15845204" y="3326348"/>
                <a:ext cx="7546217" cy="7948464"/>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nvGrpSpPr>
              <p:cNvPr id="371" name="Group 370">
                <a:extLst>
                  <a:ext uri="{FF2B5EF4-FFF2-40B4-BE49-F238E27FC236}">
                    <a16:creationId xmlns:a16="http://schemas.microsoft.com/office/drawing/2014/main" id="{CFAD6037-8C41-4CC1-9CDD-CCD16557DE7D}"/>
                  </a:ext>
                </a:extLst>
              </p:cNvPr>
              <p:cNvGrpSpPr/>
              <p:nvPr/>
            </p:nvGrpSpPr>
            <p:grpSpPr>
              <a:xfrm>
                <a:off x="16057935" y="3406937"/>
                <a:ext cx="2504916" cy="1761239"/>
                <a:chOff x="5859815" y="3371710"/>
                <a:chExt cx="2504916" cy="1761239"/>
              </a:xfrm>
            </p:grpSpPr>
            <p:pic>
              <p:nvPicPr>
                <p:cNvPr id="372" name="Picture 371">
                  <a:extLst>
                    <a:ext uri="{FF2B5EF4-FFF2-40B4-BE49-F238E27FC236}">
                      <a16:creationId xmlns:a16="http://schemas.microsoft.com/office/drawing/2014/main" id="{92CA212E-0AE9-4CBA-8303-7924084FE872}"/>
                    </a:ext>
                  </a:extLst>
                </p:cNvPr>
                <p:cNvPicPr>
                  <a:picLocks noChangeAspect="1"/>
                </p:cNvPicPr>
                <p:nvPr/>
              </p:nvPicPr>
              <p:blipFill>
                <a:blip r:embed="rId3"/>
                <a:stretch>
                  <a:fillRect/>
                </a:stretch>
              </p:blipFill>
              <p:spPr>
                <a:xfrm>
                  <a:off x="7694966" y="4494417"/>
                  <a:ext cx="669765" cy="638532"/>
                </a:xfrm>
                <a:prstGeom prst="rect">
                  <a:avLst/>
                </a:prstGeom>
              </p:spPr>
            </p:pic>
            <p:pic>
              <p:nvPicPr>
                <p:cNvPr id="373" name="Picture 372">
                  <a:extLst>
                    <a:ext uri="{FF2B5EF4-FFF2-40B4-BE49-F238E27FC236}">
                      <a16:creationId xmlns:a16="http://schemas.microsoft.com/office/drawing/2014/main" id="{CE6AACA2-C149-4E35-B809-563C3E29DD2C}"/>
                    </a:ext>
                  </a:extLst>
                </p:cNvPr>
                <p:cNvPicPr>
                  <a:picLocks noChangeAspect="1"/>
                </p:cNvPicPr>
                <p:nvPr/>
              </p:nvPicPr>
              <p:blipFill>
                <a:blip r:embed="rId3"/>
                <a:stretch>
                  <a:fillRect/>
                </a:stretch>
              </p:blipFill>
              <p:spPr>
                <a:xfrm>
                  <a:off x="5859815" y="4438166"/>
                  <a:ext cx="708479" cy="675441"/>
                </a:xfrm>
                <a:prstGeom prst="rect">
                  <a:avLst/>
                </a:prstGeom>
              </p:spPr>
            </p:pic>
            <p:pic>
              <p:nvPicPr>
                <p:cNvPr id="374" name="Picture 373">
                  <a:extLst>
                    <a:ext uri="{FF2B5EF4-FFF2-40B4-BE49-F238E27FC236}">
                      <a16:creationId xmlns:a16="http://schemas.microsoft.com/office/drawing/2014/main" id="{DFAD7AE3-A1CA-48AC-8A54-602974C2F0FF}"/>
                    </a:ext>
                  </a:extLst>
                </p:cNvPr>
                <p:cNvPicPr>
                  <a:picLocks noChangeAspect="1"/>
                </p:cNvPicPr>
                <p:nvPr/>
              </p:nvPicPr>
              <p:blipFill>
                <a:blip r:embed="rId4"/>
                <a:stretch>
                  <a:fillRect/>
                </a:stretch>
              </p:blipFill>
              <p:spPr>
                <a:xfrm>
                  <a:off x="6417664" y="3371710"/>
                  <a:ext cx="1335140" cy="1652159"/>
                </a:xfrm>
                <a:prstGeom prst="rect">
                  <a:avLst/>
                </a:prstGeom>
              </p:spPr>
            </p:pic>
          </p:grpSp>
          <p:grpSp>
            <p:nvGrpSpPr>
              <p:cNvPr id="17" name="Group 16">
                <a:extLst>
                  <a:ext uri="{FF2B5EF4-FFF2-40B4-BE49-F238E27FC236}">
                    <a16:creationId xmlns:a16="http://schemas.microsoft.com/office/drawing/2014/main" id="{EA06864C-349E-48AD-8005-65C72C3ECBD1}"/>
                  </a:ext>
                </a:extLst>
              </p:cNvPr>
              <p:cNvGrpSpPr/>
              <p:nvPr/>
            </p:nvGrpSpPr>
            <p:grpSpPr>
              <a:xfrm>
                <a:off x="20037618" y="3783358"/>
                <a:ext cx="2241882" cy="2139718"/>
                <a:chOff x="20037618" y="3783358"/>
                <a:chExt cx="2241882" cy="2139718"/>
              </a:xfrm>
            </p:grpSpPr>
            <p:grpSp>
              <p:nvGrpSpPr>
                <p:cNvPr id="441" name="Group 440">
                  <a:extLst>
                    <a:ext uri="{FF2B5EF4-FFF2-40B4-BE49-F238E27FC236}">
                      <a16:creationId xmlns:a16="http://schemas.microsoft.com/office/drawing/2014/main" id="{EA6080FB-3671-432C-B5D2-5E4A81D1153C}"/>
                    </a:ext>
                  </a:extLst>
                </p:cNvPr>
                <p:cNvGrpSpPr/>
                <p:nvPr/>
              </p:nvGrpSpPr>
              <p:grpSpPr>
                <a:xfrm>
                  <a:off x="20037618" y="3783358"/>
                  <a:ext cx="2241882" cy="2139718"/>
                  <a:chOff x="11347460" y="9886958"/>
                  <a:chExt cx="2241882" cy="2139718"/>
                </a:xfrm>
              </p:grpSpPr>
              <p:sp>
                <p:nvSpPr>
                  <p:cNvPr id="442" name="Rectangle 441">
                    <a:extLst>
                      <a:ext uri="{FF2B5EF4-FFF2-40B4-BE49-F238E27FC236}">
                        <a16:creationId xmlns:a16="http://schemas.microsoft.com/office/drawing/2014/main" id="{246A4D44-E3A6-4C02-A076-DDDFEB8ACF6E}"/>
                      </a:ext>
                    </a:extLst>
                  </p:cNvPr>
                  <p:cNvSpPr/>
                  <p:nvPr/>
                </p:nvSpPr>
                <p:spPr>
                  <a:xfrm>
                    <a:off x="11347575" y="9886958"/>
                    <a:ext cx="2239774" cy="2139718"/>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443" name="Rectangle 442">
                    <a:extLst>
                      <a:ext uri="{FF2B5EF4-FFF2-40B4-BE49-F238E27FC236}">
                        <a16:creationId xmlns:a16="http://schemas.microsoft.com/office/drawing/2014/main" id="{F2B694CE-B592-4033-A21D-5DAB7110D317}"/>
                      </a:ext>
                    </a:extLst>
                  </p:cNvPr>
                  <p:cNvSpPr/>
                  <p:nvPr/>
                </p:nvSpPr>
                <p:spPr>
                  <a:xfrm>
                    <a:off x="12842185" y="11344537"/>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444" name="Rectangle 443">
                    <a:extLst>
                      <a:ext uri="{FF2B5EF4-FFF2-40B4-BE49-F238E27FC236}">
                        <a16:creationId xmlns:a16="http://schemas.microsoft.com/office/drawing/2014/main" id="{88CD3283-B07C-40B0-949B-735FF6DA0519}"/>
                      </a:ext>
                    </a:extLst>
                  </p:cNvPr>
                  <p:cNvSpPr/>
                  <p:nvPr/>
                </p:nvSpPr>
                <p:spPr>
                  <a:xfrm>
                    <a:off x="12106788" y="11342929"/>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445" name="Rectangle 444">
                    <a:extLst>
                      <a:ext uri="{FF2B5EF4-FFF2-40B4-BE49-F238E27FC236}">
                        <a16:creationId xmlns:a16="http://schemas.microsoft.com/office/drawing/2014/main" id="{BB935CFC-624C-4878-BF9F-73EBD0101F13}"/>
                      </a:ext>
                    </a:extLst>
                  </p:cNvPr>
                  <p:cNvSpPr/>
                  <p:nvPr/>
                </p:nvSpPr>
                <p:spPr>
                  <a:xfrm>
                    <a:off x="11347460" y="11344537"/>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pic>
              <p:nvPicPr>
                <p:cNvPr id="193" name="Picture 192">
                  <a:extLst>
                    <a:ext uri="{FF2B5EF4-FFF2-40B4-BE49-F238E27FC236}">
                      <a16:creationId xmlns:a16="http://schemas.microsoft.com/office/drawing/2014/main" id="{E5B7E2E3-6EB0-4E1B-90D5-03F0077FDE65}"/>
                    </a:ext>
                  </a:extLst>
                </p:cNvPr>
                <p:cNvPicPr>
                  <a:picLocks noChangeAspect="1"/>
                </p:cNvPicPr>
                <p:nvPr/>
              </p:nvPicPr>
              <p:blipFill>
                <a:blip r:embed="rId5"/>
                <a:stretch>
                  <a:fillRect/>
                </a:stretch>
              </p:blipFill>
              <p:spPr>
                <a:xfrm>
                  <a:off x="20147236" y="3880999"/>
                  <a:ext cx="810838" cy="798645"/>
                </a:xfrm>
                <a:prstGeom prst="rect">
                  <a:avLst/>
                </a:prstGeom>
              </p:spPr>
            </p:pic>
            <p:grpSp>
              <p:nvGrpSpPr>
                <p:cNvPr id="184" name="Group 183">
                  <a:extLst>
                    <a:ext uri="{FF2B5EF4-FFF2-40B4-BE49-F238E27FC236}">
                      <a16:creationId xmlns:a16="http://schemas.microsoft.com/office/drawing/2014/main" id="{47F669BA-510C-48E3-AEF5-EA350CA73796}"/>
                    </a:ext>
                  </a:extLst>
                </p:cNvPr>
                <p:cNvGrpSpPr/>
                <p:nvPr/>
              </p:nvGrpSpPr>
              <p:grpSpPr>
                <a:xfrm>
                  <a:off x="20080024" y="5252303"/>
                  <a:ext cx="693586" cy="625565"/>
                  <a:chOff x="1615226" y="7875929"/>
                  <a:chExt cx="693586" cy="625565"/>
                </a:xfrm>
              </p:grpSpPr>
              <p:pic>
                <p:nvPicPr>
                  <p:cNvPr id="185" name="Picture 184" descr="Icon&#10;&#10;Description automatically generated">
                    <a:extLst>
                      <a:ext uri="{FF2B5EF4-FFF2-40B4-BE49-F238E27FC236}">
                        <a16:creationId xmlns:a16="http://schemas.microsoft.com/office/drawing/2014/main" id="{FABAD5E6-FE36-4BB1-9E11-17E906A8A91D}"/>
                      </a:ext>
                    </a:extLst>
                  </p:cNvPr>
                  <p:cNvPicPr>
                    <a:picLocks noChangeAspect="1"/>
                  </p:cNvPicPr>
                  <p:nvPr/>
                </p:nvPicPr>
                <p:blipFill>
                  <a:blip r:embed="rId10"/>
                  <a:stretch>
                    <a:fillRect/>
                  </a:stretch>
                </p:blipFill>
                <p:spPr>
                  <a:xfrm>
                    <a:off x="1895950" y="7875929"/>
                    <a:ext cx="412862" cy="412862"/>
                  </a:xfrm>
                  <a:prstGeom prst="rect">
                    <a:avLst/>
                  </a:prstGeom>
                </p:spPr>
              </p:pic>
              <p:pic>
                <p:nvPicPr>
                  <p:cNvPr id="186" name="Picture 185">
                    <a:extLst>
                      <a:ext uri="{FF2B5EF4-FFF2-40B4-BE49-F238E27FC236}">
                        <a16:creationId xmlns:a16="http://schemas.microsoft.com/office/drawing/2014/main" id="{DE15D177-A512-4203-A28D-2A0EF208C077}"/>
                      </a:ext>
                    </a:extLst>
                  </p:cNvPr>
                  <p:cNvPicPr>
                    <a:picLocks noChangeAspect="1"/>
                  </p:cNvPicPr>
                  <p:nvPr/>
                </p:nvPicPr>
                <p:blipFill>
                  <a:blip r:embed="rId7"/>
                  <a:stretch>
                    <a:fillRect/>
                  </a:stretch>
                </p:blipFill>
                <p:spPr>
                  <a:xfrm>
                    <a:off x="1615226" y="8200357"/>
                    <a:ext cx="342389" cy="301137"/>
                  </a:xfrm>
                  <a:prstGeom prst="rect">
                    <a:avLst/>
                  </a:prstGeom>
                </p:spPr>
              </p:pic>
            </p:grpSp>
            <p:grpSp>
              <p:nvGrpSpPr>
                <p:cNvPr id="187" name="Group 186">
                  <a:extLst>
                    <a:ext uri="{FF2B5EF4-FFF2-40B4-BE49-F238E27FC236}">
                      <a16:creationId xmlns:a16="http://schemas.microsoft.com/office/drawing/2014/main" id="{B5F1C013-FD57-4C39-B672-89560BACC04E}"/>
                    </a:ext>
                  </a:extLst>
                </p:cNvPr>
                <p:cNvGrpSpPr/>
                <p:nvPr/>
              </p:nvGrpSpPr>
              <p:grpSpPr>
                <a:xfrm>
                  <a:off x="20827510" y="5259559"/>
                  <a:ext cx="693586" cy="625565"/>
                  <a:chOff x="1615226" y="7875929"/>
                  <a:chExt cx="693586" cy="625565"/>
                </a:xfrm>
              </p:grpSpPr>
              <p:pic>
                <p:nvPicPr>
                  <p:cNvPr id="188" name="Picture 187" descr="Icon&#10;&#10;Description automatically generated">
                    <a:extLst>
                      <a:ext uri="{FF2B5EF4-FFF2-40B4-BE49-F238E27FC236}">
                        <a16:creationId xmlns:a16="http://schemas.microsoft.com/office/drawing/2014/main" id="{FDA68FCF-61FE-4056-A00D-31780B52617C}"/>
                      </a:ext>
                    </a:extLst>
                  </p:cNvPr>
                  <p:cNvPicPr>
                    <a:picLocks noChangeAspect="1"/>
                  </p:cNvPicPr>
                  <p:nvPr/>
                </p:nvPicPr>
                <p:blipFill>
                  <a:blip r:embed="rId10"/>
                  <a:stretch>
                    <a:fillRect/>
                  </a:stretch>
                </p:blipFill>
                <p:spPr>
                  <a:xfrm>
                    <a:off x="1895950" y="7875929"/>
                    <a:ext cx="412862" cy="412862"/>
                  </a:xfrm>
                  <a:prstGeom prst="rect">
                    <a:avLst/>
                  </a:prstGeom>
                </p:spPr>
              </p:pic>
              <p:pic>
                <p:nvPicPr>
                  <p:cNvPr id="189" name="Picture 188">
                    <a:extLst>
                      <a:ext uri="{FF2B5EF4-FFF2-40B4-BE49-F238E27FC236}">
                        <a16:creationId xmlns:a16="http://schemas.microsoft.com/office/drawing/2014/main" id="{7E606AAA-9231-4437-B9D5-62FD668755F4}"/>
                      </a:ext>
                    </a:extLst>
                  </p:cNvPr>
                  <p:cNvPicPr>
                    <a:picLocks noChangeAspect="1"/>
                  </p:cNvPicPr>
                  <p:nvPr/>
                </p:nvPicPr>
                <p:blipFill>
                  <a:blip r:embed="rId7"/>
                  <a:stretch>
                    <a:fillRect/>
                  </a:stretch>
                </p:blipFill>
                <p:spPr>
                  <a:xfrm>
                    <a:off x="1615226" y="8200357"/>
                    <a:ext cx="342389" cy="301137"/>
                  </a:xfrm>
                  <a:prstGeom prst="rect">
                    <a:avLst/>
                  </a:prstGeom>
                </p:spPr>
              </p:pic>
            </p:grpSp>
            <p:grpSp>
              <p:nvGrpSpPr>
                <p:cNvPr id="190" name="Group 189">
                  <a:extLst>
                    <a:ext uri="{FF2B5EF4-FFF2-40B4-BE49-F238E27FC236}">
                      <a16:creationId xmlns:a16="http://schemas.microsoft.com/office/drawing/2014/main" id="{1377E9EE-BBF2-4201-913C-9D0AD89F3BEE}"/>
                    </a:ext>
                  </a:extLst>
                </p:cNvPr>
                <p:cNvGrpSpPr/>
                <p:nvPr/>
              </p:nvGrpSpPr>
              <p:grpSpPr>
                <a:xfrm>
                  <a:off x="21573017" y="5254381"/>
                  <a:ext cx="693586" cy="625565"/>
                  <a:chOff x="1615226" y="7875929"/>
                  <a:chExt cx="693586" cy="625565"/>
                </a:xfrm>
              </p:grpSpPr>
              <p:pic>
                <p:nvPicPr>
                  <p:cNvPr id="191" name="Picture 190" descr="Icon&#10;&#10;Description automatically generated">
                    <a:extLst>
                      <a:ext uri="{FF2B5EF4-FFF2-40B4-BE49-F238E27FC236}">
                        <a16:creationId xmlns:a16="http://schemas.microsoft.com/office/drawing/2014/main" id="{45056CAF-41A0-4636-8BC9-25D45E31C0C0}"/>
                      </a:ext>
                    </a:extLst>
                  </p:cNvPr>
                  <p:cNvPicPr>
                    <a:picLocks noChangeAspect="1"/>
                  </p:cNvPicPr>
                  <p:nvPr/>
                </p:nvPicPr>
                <p:blipFill>
                  <a:blip r:embed="rId10"/>
                  <a:stretch>
                    <a:fillRect/>
                  </a:stretch>
                </p:blipFill>
                <p:spPr>
                  <a:xfrm>
                    <a:off x="1895950" y="7875929"/>
                    <a:ext cx="412862" cy="412862"/>
                  </a:xfrm>
                  <a:prstGeom prst="rect">
                    <a:avLst/>
                  </a:prstGeom>
                </p:spPr>
              </p:pic>
              <p:pic>
                <p:nvPicPr>
                  <p:cNvPr id="196" name="Picture 195">
                    <a:extLst>
                      <a:ext uri="{FF2B5EF4-FFF2-40B4-BE49-F238E27FC236}">
                        <a16:creationId xmlns:a16="http://schemas.microsoft.com/office/drawing/2014/main" id="{D7E7501E-3FCF-49AE-A190-77E516D9BE9E}"/>
                      </a:ext>
                    </a:extLst>
                  </p:cNvPr>
                  <p:cNvPicPr>
                    <a:picLocks noChangeAspect="1"/>
                  </p:cNvPicPr>
                  <p:nvPr/>
                </p:nvPicPr>
                <p:blipFill>
                  <a:blip r:embed="rId7"/>
                  <a:stretch>
                    <a:fillRect/>
                  </a:stretch>
                </p:blipFill>
                <p:spPr>
                  <a:xfrm>
                    <a:off x="1615226" y="8200357"/>
                    <a:ext cx="342389" cy="301137"/>
                  </a:xfrm>
                  <a:prstGeom prst="rect">
                    <a:avLst/>
                  </a:prstGeom>
                </p:spPr>
              </p:pic>
            </p:grpSp>
          </p:grpSp>
        </p:grpSp>
        <p:grpSp>
          <p:nvGrpSpPr>
            <p:cNvPr id="203" name="Group 202">
              <a:extLst>
                <a:ext uri="{FF2B5EF4-FFF2-40B4-BE49-F238E27FC236}">
                  <a16:creationId xmlns:a16="http://schemas.microsoft.com/office/drawing/2014/main" id="{712FF184-09B7-48BE-BD07-9152CE47182F}"/>
                </a:ext>
              </a:extLst>
            </p:cNvPr>
            <p:cNvGrpSpPr/>
            <p:nvPr/>
          </p:nvGrpSpPr>
          <p:grpSpPr>
            <a:xfrm>
              <a:off x="16766414" y="10929873"/>
              <a:ext cx="1665521" cy="1228147"/>
              <a:chOff x="1116547" y="2847023"/>
              <a:chExt cx="3905640" cy="2880000"/>
            </a:xfrm>
          </p:grpSpPr>
          <mc:AlternateContent xmlns:mc="http://schemas.openxmlformats.org/markup-compatibility/2006" xmlns:p14="http://schemas.microsoft.com/office/powerpoint/2010/main">
            <mc:Choice Requires="p14">
              <p:contentPart p14:bwMode="auto" r:id="rId33">
                <p14:nvContentPartPr>
                  <p14:cNvPr id="204" name="Ink 203">
                    <a:extLst>
                      <a:ext uri="{FF2B5EF4-FFF2-40B4-BE49-F238E27FC236}">
                        <a16:creationId xmlns:a16="http://schemas.microsoft.com/office/drawing/2014/main" id="{2611C58D-ADFE-4BEF-8D34-C99CA65AAF35}"/>
                      </a:ext>
                    </a:extLst>
                  </p14:cNvPr>
                  <p14:cNvContentPartPr/>
                  <p14:nvPr/>
                </p14:nvContentPartPr>
                <p14:xfrm>
                  <a:off x="1116547" y="2847023"/>
                  <a:ext cx="3905640" cy="2880000"/>
                </p14:xfrm>
              </p:contentPart>
            </mc:Choice>
            <mc:Fallback xmlns="">
              <p:pic>
                <p:nvPicPr>
                  <p:cNvPr id="204" name="Ink 203">
                    <a:extLst>
                      <a:ext uri="{FF2B5EF4-FFF2-40B4-BE49-F238E27FC236}">
                        <a16:creationId xmlns:a16="http://schemas.microsoft.com/office/drawing/2014/main" id="{2611C58D-ADFE-4BEF-8D34-C99CA65AAF35}"/>
                      </a:ext>
                    </a:extLst>
                  </p:cNvPr>
                  <p:cNvPicPr/>
                  <p:nvPr/>
                </p:nvPicPr>
                <p:blipFill>
                  <a:blip r:embed="rId34"/>
                  <a:stretch>
                    <a:fillRect/>
                  </a:stretch>
                </p:blipFill>
                <p:spPr>
                  <a:xfrm>
                    <a:off x="1095445" y="2825921"/>
                    <a:ext cx="3947001" cy="2921360"/>
                  </a:xfrm>
                  <a:prstGeom prst="rect">
                    <a:avLst/>
                  </a:prstGeom>
                </p:spPr>
              </p:pic>
            </mc:Fallback>
          </mc:AlternateContent>
          <p:pic>
            <p:nvPicPr>
              <p:cNvPr id="205" name="Picture 204">
                <a:extLst>
                  <a:ext uri="{FF2B5EF4-FFF2-40B4-BE49-F238E27FC236}">
                    <a16:creationId xmlns:a16="http://schemas.microsoft.com/office/drawing/2014/main" id="{AE3A8241-A4BB-4AD1-8670-59E208E2F137}"/>
                  </a:ext>
                </a:extLst>
              </p:cNvPr>
              <p:cNvPicPr>
                <a:picLocks noChangeAspect="1"/>
              </p:cNvPicPr>
              <p:nvPr/>
            </p:nvPicPr>
            <p:blipFill>
              <a:blip r:embed="rId35"/>
              <a:stretch>
                <a:fillRect/>
              </a:stretch>
            </p:blipFill>
            <p:spPr>
              <a:xfrm>
                <a:off x="2017340" y="3777263"/>
                <a:ext cx="1877731" cy="1133954"/>
              </a:xfrm>
              <a:prstGeom prst="rect">
                <a:avLst/>
              </a:prstGeom>
            </p:spPr>
          </p:pic>
        </p:grpSp>
        <p:grpSp>
          <p:nvGrpSpPr>
            <p:cNvPr id="206" name="Group 205">
              <a:extLst>
                <a:ext uri="{FF2B5EF4-FFF2-40B4-BE49-F238E27FC236}">
                  <a16:creationId xmlns:a16="http://schemas.microsoft.com/office/drawing/2014/main" id="{B79BD8F7-C1B5-4A7D-BE21-7BE770B85E45}"/>
                </a:ext>
              </a:extLst>
            </p:cNvPr>
            <p:cNvGrpSpPr/>
            <p:nvPr/>
          </p:nvGrpSpPr>
          <p:grpSpPr>
            <a:xfrm>
              <a:off x="18548023" y="10892648"/>
              <a:ext cx="1665521" cy="1228147"/>
              <a:chOff x="5479263" y="2651003"/>
              <a:chExt cx="3905640" cy="2880000"/>
            </a:xfrm>
          </p:grpSpPr>
          <mc:AlternateContent xmlns:mc="http://schemas.openxmlformats.org/markup-compatibility/2006" xmlns:p14="http://schemas.microsoft.com/office/powerpoint/2010/main">
            <mc:Choice Requires="p14">
              <p:contentPart p14:bwMode="auto" r:id="rId36">
                <p14:nvContentPartPr>
                  <p14:cNvPr id="207" name="Ink 206">
                    <a:extLst>
                      <a:ext uri="{FF2B5EF4-FFF2-40B4-BE49-F238E27FC236}">
                        <a16:creationId xmlns:a16="http://schemas.microsoft.com/office/drawing/2014/main" id="{8BDFC41F-6FB0-4B61-9F03-72896B9BFFC7}"/>
                      </a:ext>
                    </a:extLst>
                  </p14:cNvPr>
                  <p14:cNvContentPartPr/>
                  <p14:nvPr/>
                </p14:nvContentPartPr>
                <p14:xfrm>
                  <a:off x="5479263" y="2651003"/>
                  <a:ext cx="3905640" cy="2880000"/>
                </p14:xfrm>
              </p:contentPart>
            </mc:Choice>
            <mc:Fallback xmlns="">
              <p:pic>
                <p:nvPicPr>
                  <p:cNvPr id="207" name="Ink 206">
                    <a:extLst>
                      <a:ext uri="{FF2B5EF4-FFF2-40B4-BE49-F238E27FC236}">
                        <a16:creationId xmlns:a16="http://schemas.microsoft.com/office/drawing/2014/main" id="{8BDFC41F-6FB0-4B61-9F03-72896B9BFFC7}"/>
                      </a:ext>
                    </a:extLst>
                  </p:cNvPr>
                  <p:cNvPicPr/>
                  <p:nvPr/>
                </p:nvPicPr>
                <p:blipFill>
                  <a:blip r:embed="rId34"/>
                  <a:stretch>
                    <a:fillRect/>
                  </a:stretch>
                </p:blipFill>
                <p:spPr>
                  <a:xfrm>
                    <a:off x="5458161" y="2629901"/>
                    <a:ext cx="3947001" cy="2921360"/>
                  </a:xfrm>
                  <a:prstGeom prst="rect">
                    <a:avLst/>
                  </a:prstGeom>
                </p:spPr>
              </p:pic>
            </mc:Fallback>
          </mc:AlternateContent>
          <p:pic>
            <p:nvPicPr>
              <p:cNvPr id="208" name="Picture 207">
                <a:extLst>
                  <a:ext uri="{FF2B5EF4-FFF2-40B4-BE49-F238E27FC236}">
                    <a16:creationId xmlns:a16="http://schemas.microsoft.com/office/drawing/2014/main" id="{AF2CC95F-E020-4721-8747-4C6204C43104}"/>
                  </a:ext>
                </a:extLst>
              </p:cNvPr>
              <p:cNvPicPr>
                <a:picLocks noChangeAspect="1"/>
              </p:cNvPicPr>
              <p:nvPr/>
            </p:nvPicPr>
            <p:blipFill>
              <a:blip r:embed="rId37"/>
              <a:stretch>
                <a:fillRect/>
              </a:stretch>
            </p:blipFill>
            <p:spPr>
              <a:xfrm>
                <a:off x="6615422" y="3347464"/>
                <a:ext cx="1548518" cy="1292464"/>
              </a:xfrm>
              <a:prstGeom prst="rect">
                <a:avLst/>
              </a:prstGeom>
            </p:spPr>
          </p:pic>
        </p:grpSp>
        <p:grpSp>
          <p:nvGrpSpPr>
            <p:cNvPr id="209" name="Group 208">
              <a:extLst>
                <a:ext uri="{FF2B5EF4-FFF2-40B4-BE49-F238E27FC236}">
                  <a16:creationId xmlns:a16="http://schemas.microsoft.com/office/drawing/2014/main" id="{A5BAC0CF-E719-405A-93E2-F4F6CBEE6854}"/>
                </a:ext>
              </a:extLst>
            </p:cNvPr>
            <p:cNvGrpSpPr/>
            <p:nvPr/>
          </p:nvGrpSpPr>
          <p:grpSpPr>
            <a:xfrm>
              <a:off x="20445720" y="10933262"/>
              <a:ext cx="1665521" cy="1228147"/>
              <a:chOff x="10577992" y="2905404"/>
              <a:chExt cx="3905640" cy="2880000"/>
            </a:xfrm>
          </p:grpSpPr>
          <mc:AlternateContent xmlns:mc="http://schemas.openxmlformats.org/markup-compatibility/2006" xmlns:p14="http://schemas.microsoft.com/office/powerpoint/2010/main">
            <mc:Choice Requires="p14">
              <p:contentPart p14:bwMode="auto" r:id="rId38">
                <p14:nvContentPartPr>
                  <p14:cNvPr id="210" name="Ink 209">
                    <a:extLst>
                      <a:ext uri="{FF2B5EF4-FFF2-40B4-BE49-F238E27FC236}">
                        <a16:creationId xmlns:a16="http://schemas.microsoft.com/office/drawing/2014/main" id="{0E4A45D3-B83B-4E87-BE3D-6D772579A915}"/>
                      </a:ext>
                    </a:extLst>
                  </p14:cNvPr>
                  <p14:cNvContentPartPr/>
                  <p14:nvPr/>
                </p14:nvContentPartPr>
                <p14:xfrm>
                  <a:off x="10577992" y="2905404"/>
                  <a:ext cx="3905640" cy="2880000"/>
                </p14:xfrm>
              </p:contentPart>
            </mc:Choice>
            <mc:Fallback xmlns="">
              <p:pic>
                <p:nvPicPr>
                  <p:cNvPr id="210" name="Ink 209">
                    <a:extLst>
                      <a:ext uri="{FF2B5EF4-FFF2-40B4-BE49-F238E27FC236}">
                        <a16:creationId xmlns:a16="http://schemas.microsoft.com/office/drawing/2014/main" id="{0E4A45D3-B83B-4E87-BE3D-6D772579A915}"/>
                      </a:ext>
                    </a:extLst>
                  </p:cNvPr>
                  <p:cNvPicPr/>
                  <p:nvPr/>
                </p:nvPicPr>
                <p:blipFill>
                  <a:blip r:embed="rId34"/>
                  <a:stretch>
                    <a:fillRect/>
                  </a:stretch>
                </p:blipFill>
                <p:spPr>
                  <a:xfrm>
                    <a:off x="10556890" y="2884302"/>
                    <a:ext cx="3947001" cy="2921360"/>
                  </a:xfrm>
                  <a:prstGeom prst="rect">
                    <a:avLst/>
                  </a:prstGeom>
                </p:spPr>
              </p:pic>
            </mc:Fallback>
          </mc:AlternateContent>
          <p:pic>
            <p:nvPicPr>
              <p:cNvPr id="211" name="Picture 210">
                <a:extLst>
                  <a:ext uri="{FF2B5EF4-FFF2-40B4-BE49-F238E27FC236}">
                    <a16:creationId xmlns:a16="http://schemas.microsoft.com/office/drawing/2014/main" id="{FDE4898E-9EF6-457A-A250-9BC4C487499A}"/>
                  </a:ext>
                </a:extLst>
              </p:cNvPr>
              <p:cNvPicPr>
                <a:picLocks noChangeAspect="1"/>
              </p:cNvPicPr>
              <p:nvPr/>
            </p:nvPicPr>
            <p:blipFill>
              <a:blip r:embed="rId39"/>
              <a:stretch>
                <a:fillRect/>
              </a:stretch>
            </p:blipFill>
            <p:spPr>
              <a:xfrm>
                <a:off x="11875231" y="3849990"/>
                <a:ext cx="1127858" cy="920576"/>
              </a:xfrm>
              <a:prstGeom prst="rect">
                <a:avLst/>
              </a:prstGeom>
            </p:spPr>
          </p:pic>
        </p:grpSp>
      </p:grpSp>
      <p:sp>
        <p:nvSpPr>
          <p:cNvPr id="3" name="Title 2">
            <a:extLst>
              <a:ext uri="{FF2B5EF4-FFF2-40B4-BE49-F238E27FC236}">
                <a16:creationId xmlns:a16="http://schemas.microsoft.com/office/drawing/2014/main" id="{5B35AEBC-784C-4FF0-8FAC-502CEEE4915E}"/>
              </a:ext>
            </a:extLst>
          </p:cNvPr>
          <p:cNvSpPr>
            <a:spLocks noGrp="1"/>
          </p:cNvSpPr>
          <p:nvPr>
            <p:ph type="title"/>
          </p:nvPr>
        </p:nvSpPr>
        <p:spPr>
          <a:xfrm>
            <a:off x="482178" y="476890"/>
            <a:ext cx="11902187" cy="1273428"/>
          </a:xfrm>
        </p:spPr>
        <p:txBody>
          <a:bodyPr>
            <a:noAutofit/>
          </a:bodyPr>
          <a:lstStyle/>
          <a:p>
            <a:r>
              <a:rPr lang="en-US" sz="7198">
                <a:effectLst>
                  <a:outerShdw blurRad="38100" dist="38100" dir="2700000" algn="tl">
                    <a:srgbClr val="000000">
                      <a:alpha val="43137"/>
                    </a:srgbClr>
                  </a:outerShdw>
                </a:effectLst>
                <a:latin typeface="Gilmer" panose="00000500000000000000" pitchFamily="50" charset="0"/>
              </a:rPr>
              <a:t>Consul Mesh Gateways</a:t>
            </a:r>
          </a:p>
        </p:txBody>
      </p:sp>
      <p:grpSp>
        <p:nvGrpSpPr>
          <p:cNvPr id="837" name="Traffic 2">
            <a:extLst>
              <a:ext uri="{FF2B5EF4-FFF2-40B4-BE49-F238E27FC236}">
                <a16:creationId xmlns:a16="http://schemas.microsoft.com/office/drawing/2014/main" id="{533FF264-550B-4C62-86E3-71E8DDBE4FD8}"/>
              </a:ext>
            </a:extLst>
          </p:cNvPr>
          <p:cNvGrpSpPr/>
          <p:nvPr/>
        </p:nvGrpSpPr>
        <p:grpSpPr>
          <a:xfrm flipH="1" flipV="1">
            <a:off x="9682566" y="7178249"/>
            <a:ext cx="4740136" cy="613969"/>
            <a:chOff x="9143307" y="7044239"/>
            <a:chExt cx="4937040" cy="673894"/>
          </a:xfrm>
        </p:grpSpPr>
        <mc:AlternateContent xmlns:mc="http://schemas.openxmlformats.org/markup-compatibility/2006" xmlns:p14="http://schemas.microsoft.com/office/powerpoint/2010/main">
          <mc:Choice Requires="p14">
            <p:contentPart p14:bwMode="auto" r:id="rId40">
              <p14:nvContentPartPr>
                <p14:cNvPr id="826" name="Ink 825">
                  <a:extLst>
                    <a:ext uri="{FF2B5EF4-FFF2-40B4-BE49-F238E27FC236}">
                      <a16:creationId xmlns:a16="http://schemas.microsoft.com/office/drawing/2014/main" id="{A3252848-B62D-4B03-81E3-AEB262E71131}"/>
                    </a:ext>
                  </a:extLst>
                </p14:cNvPr>
                <p14:cNvContentPartPr/>
                <p14:nvPr/>
              </p14:nvContentPartPr>
              <p14:xfrm>
                <a:off x="9143307" y="7166613"/>
                <a:ext cx="4937040" cy="551520"/>
              </p14:xfrm>
            </p:contentPart>
          </mc:Choice>
          <mc:Fallback xmlns="">
            <p:pic>
              <p:nvPicPr>
                <p:cNvPr id="826" name="Ink 825">
                  <a:extLst>
                    <a:ext uri="{FF2B5EF4-FFF2-40B4-BE49-F238E27FC236}">
                      <a16:creationId xmlns:a16="http://schemas.microsoft.com/office/drawing/2014/main" id="{A3252848-B62D-4B03-81E3-AEB262E71131}"/>
                    </a:ext>
                  </a:extLst>
                </p:cNvPr>
                <p:cNvPicPr/>
                <p:nvPr/>
              </p:nvPicPr>
              <p:blipFill>
                <a:blip r:embed="rId41"/>
                <a:stretch>
                  <a:fillRect/>
                </a:stretch>
              </p:blipFill>
              <p:spPr>
                <a:xfrm>
                  <a:off x="9133933" y="7156736"/>
                  <a:ext cx="4955413" cy="57087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31" name="Ink 830">
                  <a:extLst>
                    <a:ext uri="{FF2B5EF4-FFF2-40B4-BE49-F238E27FC236}">
                      <a16:creationId xmlns:a16="http://schemas.microsoft.com/office/drawing/2014/main" id="{8F357218-0E7B-43F6-B4B9-D38EA308F99B}"/>
                    </a:ext>
                  </a:extLst>
                </p14:cNvPr>
                <p14:cNvContentPartPr/>
                <p14:nvPr/>
              </p14:nvContentPartPr>
              <p14:xfrm>
                <a:off x="13910798" y="7044239"/>
                <a:ext cx="167040" cy="146160"/>
              </p14:xfrm>
            </p:contentPart>
          </mc:Choice>
          <mc:Fallback xmlns="">
            <p:pic>
              <p:nvPicPr>
                <p:cNvPr id="831" name="Ink 830">
                  <a:extLst>
                    <a:ext uri="{FF2B5EF4-FFF2-40B4-BE49-F238E27FC236}">
                      <a16:creationId xmlns:a16="http://schemas.microsoft.com/office/drawing/2014/main" id="{8F357218-0E7B-43F6-B4B9-D38EA308F99B}"/>
                    </a:ext>
                  </a:extLst>
                </p:cNvPr>
                <p:cNvPicPr/>
                <p:nvPr/>
              </p:nvPicPr>
              <p:blipFill>
                <a:blip r:embed="rId43"/>
                <a:stretch>
                  <a:fillRect/>
                </a:stretch>
              </p:blipFill>
              <p:spPr>
                <a:xfrm>
                  <a:off x="13901435" y="7034363"/>
                  <a:ext cx="185392" cy="16551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36" name="Ink 835">
                  <a:extLst>
                    <a:ext uri="{FF2B5EF4-FFF2-40B4-BE49-F238E27FC236}">
                      <a16:creationId xmlns:a16="http://schemas.microsoft.com/office/drawing/2014/main" id="{975E386A-1548-4A88-9F73-B7531B2E2328}"/>
                    </a:ext>
                  </a:extLst>
                </p14:cNvPr>
                <p14:cNvContentPartPr/>
                <p14:nvPr/>
              </p14:nvContentPartPr>
              <p14:xfrm>
                <a:off x="13896758" y="7197599"/>
                <a:ext cx="182880" cy="129960"/>
              </p14:xfrm>
            </p:contentPart>
          </mc:Choice>
          <mc:Fallback xmlns="">
            <p:pic>
              <p:nvPicPr>
                <p:cNvPr id="836" name="Ink 835">
                  <a:extLst>
                    <a:ext uri="{FF2B5EF4-FFF2-40B4-BE49-F238E27FC236}">
                      <a16:creationId xmlns:a16="http://schemas.microsoft.com/office/drawing/2014/main" id="{975E386A-1548-4A88-9F73-B7531B2E2328}"/>
                    </a:ext>
                  </a:extLst>
                </p:cNvPr>
                <p:cNvPicPr/>
                <p:nvPr/>
              </p:nvPicPr>
              <p:blipFill>
                <a:blip r:embed="rId45"/>
                <a:stretch>
                  <a:fillRect/>
                </a:stretch>
              </p:blipFill>
              <p:spPr>
                <a:xfrm>
                  <a:off x="13887370" y="7187694"/>
                  <a:ext cx="201281" cy="149375"/>
                </a:xfrm>
                <a:prstGeom prst="rect">
                  <a:avLst/>
                </a:prstGeom>
              </p:spPr>
            </p:pic>
          </mc:Fallback>
        </mc:AlternateContent>
      </p:grpSp>
      <p:grpSp>
        <p:nvGrpSpPr>
          <p:cNvPr id="580" name="Traffic 2">
            <a:extLst>
              <a:ext uri="{FF2B5EF4-FFF2-40B4-BE49-F238E27FC236}">
                <a16:creationId xmlns:a16="http://schemas.microsoft.com/office/drawing/2014/main" id="{B3BACBDC-6F91-4D84-BA65-79B5B6B65E1F}"/>
              </a:ext>
            </a:extLst>
          </p:cNvPr>
          <p:cNvGrpSpPr/>
          <p:nvPr/>
        </p:nvGrpSpPr>
        <p:grpSpPr>
          <a:xfrm>
            <a:off x="9741724" y="6515494"/>
            <a:ext cx="4937040" cy="673894"/>
            <a:chOff x="9143307" y="7044239"/>
            <a:chExt cx="4937040" cy="673894"/>
          </a:xfrm>
        </p:grpSpPr>
        <mc:AlternateContent xmlns:mc="http://schemas.openxmlformats.org/markup-compatibility/2006" xmlns:p14="http://schemas.microsoft.com/office/powerpoint/2010/main">
          <mc:Choice Requires="p14">
            <p:contentPart p14:bwMode="auto" r:id="rId46">
              <p14:nvContentPartPr>
                <p14:cNvPr id="581" name="Ink 580">
                  <a:extLst>
                    <a:ext uri="{FF2B5EF4-FFF2-40B4-BE49-F238E27FC236}">
                      <a16:creationId xmlns:a16="http://schemas.microsoft.com/office/drawing/2014/main" id="{3304BC98-041E-40D3-B3FA-CA12A73F4310}"/>
                    </a:ext>
                  </a:extLst>
                </p14:cNvPr>
                <p14:cNvContentPartPr/>
                <p14:nvPr/>
              </p14:nvContentPartPr>
              <p14:xfrm>
                <a:off x="9143307" y="7166613"/>
                <a:ext cx="4937040" cy="551520"/>
              </p14:xfrm>
            </p:contentPart>
          </mc:Choice>
          <mc:Fallback xmlns="">
            <p:pic>
              <p:nvPicPr>
                <p:cNvPr id="581" name="Ink 580">
                  <a:extLst>
                    <a:ext uri="{FF2B5EF4-FFF2-40B4-BE49-F238E27FC236}">
                      <a16:creationId xmlns:a16="http://schemas.microsoft.com/office/drawing/2014/main" id="{3304BC98-041E-40D3-B3FA-CA12A73F4310}"/>
                    </a:ext>
                  </a:extLst>
                </p:cNvPr>
                <p:cNvPicPr/>
                <p:nvPr/>
              </p:nvPicPr>
              <p:blipFill>
                <a:blip r:embed="rId47"/>
                <a:stretch>
                  <a:fillRect/>
                </a:stretch>
              </p:blipFill>
              <p:spPr>
                <a:xfrm>
                  <a:off x="9134307" y="7157613"/>
                  <a:ext cx="495468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2" name="Ink 581">
                  <a:extLst>
                    <a:ext uri="{FF2B5EF4-FFF2-40B4-BE49-F238E27FC236}">
                      <a16:creationId xmlns:a16="http://schemas.microsoft.com/office/drawing/2014/main" id="{3FF4243D-1AED-43C8-ACFE-B41E572CEBA8}"/>
                    </a:ext>
                  </a:extLst>
                </p14:cNvPr>
                <p14:cNvContentPartPr/>
                <p14:nvPr/>
              </p14:nvContentPartPr>
              <p14:xfrm>
                <a:off x="13910798" y="7044239"/>
                <a:ext cx="167040" cy="146160"/>
              </p14:xfrm>
            </p:contentPart>
          </mc:Choice>
          <mc:Fallback xmlns="">
            <p:pic>
              <p:nvPicPr>
                <p:cNvPr id="582" name="Ink 581">
                  <a:extLst>
                    <a:ext uri="{FF2B5EF4-FFF2-40B4-BE49-F238E27FC236}">
                      <a16:creationId xmlns:a16="http://schemas.microsoft.com/office/drawing/2014/main" id="{3FF4243D-1AED-43C8-ACFE-B41E572CEBA8}"/>
                    </a:ext>
                  </a:extLst>
                </p:cNvPr>
                <p:cNvPicPr/>
                <p:nvPr/>
              </p:nvPicPr>
              <p:blipFill>
                <a:blip r:embed="rId49"/>
                <a:stretch>
                  <a:fillRect/>
                </a:stretch>
              </p:blipFill>
              <p:spPr>
                <a:xfrm>
                  <a:off x="13901798" y="7035239"/>
                  <a:ext cx="184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83" name="Ink 582">
                  <a:extLst>
                    <a:ext uri="{FF2B5EF4-FFF2-40B4-BE49-F238E27FC236}">
                      <a16:creationId xmlns:a16="http://schemas.microsoft.com/office/drawing/2014/main" id="{A5458C2D-B8AE-46F1-9267-C80AFD011825}"/>
                    </a:ext>
                  </a:extLst>
                </p14:cNvPr>
                <p14:cNvContentPartPr/>
                <p14:nvPr/>
              </p14:nvContentPartPr>
              <p14:xfrm>
                <a:off x="13896758" y="7197599"/>
                <a:ext cx="182880" cy="129960"/>
              </p14:xfrm>
            </p:contentPart>
          </mc:Choice>
          <mc:Fallback xmlns="">
            <p:pic>
              <p:nvPicPr>
                <p:cNvPr id="583" name="Ink 582">
                  <a:extLst>
                    <a:ext uri="{FF2B5EF4-FFF2-40B4-BE49-F238E27FC236}">
                      <a16:creationId xmlns:a16="http://schemas.microsoft.com/office/drawing/2014/main" id="{A5458C2D-B8AE-46F1-9267-C80AFD011825}"/>
                    </a:ext>
                  </a:extLst>
                </p:cNvPr>
                <p:cNvPicPr/>
                <p:nvPr/>
              </p:nvPicPr>
              <p:blipFill>
                <a:blip r:embed="rId51"/>
                <a:stretch>
                  <a:fillRect/>
                </a:stretch>
              </p:blipFill>
              <p:spPr>
                <a:xfrm>
                  <a:off x="13887740" y="7188574"/>
                  <a:ext cx="200555" cy="147649"/>
                </a:xfrm>
                <a:prstGeom prst="rect">
                  <a:avLst/>
                </a:prstGeom>
              </p:spPr>
            </p:pic>
          </mc:Fallback>
        </mc:AlternateContent>
      </p:grpSp>
      <p:grpSp>
        <p:nvGrpSpPr>
          <p:cNvPr id="235" name="Group 234">
            <a:extLst>
              <a:ext uri="{FF2B5EF4-FFF2-40B4-BE49-F238E27FC236}">
                <a16:creationId xmlns:a16="http://schemas.microsoft.com/office/drawing/2014/main" id="{53C9043A-415A-4122-8B54-07A6893A9F59}"/>
              </a:ext>
            </a:extLst>
          </p:cNvPr>
          <p:cNvGrpSpPr/>
          <p:nvPr/>
        </p:nvGrpSpPr>
        <p:grpSpPr>
          <a:xfrm>
            <a:off x="3641090" y="5552732"/>
            <a:ext cx="200520" cy="1414705"/>
            <a:chOff x="3680940" y="6027440"/>
            <a:chExt cx="200520" cy="1414705"/>
          </a:xfrm>
        </p:grpSpPr>
        <mc:AlternateContent xmlns:mc="http://schemas.openxmlformats.org/markup-compatibility/2006" xmlns:p14="http://schemas.microsoft.com/office/powerpoint/2010/main">
          <mc:Choice Requires="p14">
            <p:contentPart p14:bwMode="auto" r:id="rId52">
              <p14:nvContentPartPr>
                <p14:cNvPr id="231" name="Ink 230">
                  <a:extLst>
                    <a:ext uri="{FF2B5EF4-FFF2-40B4-BE49-F238E27FC236}">
                      <a16:creationId xmlns:a16="http://schemas.microsoft.com/office/drawing/2014/main" id="{6EAFA273-01D6-45BC-9BAE-8EA1841C5A82}"/>
                    </a:ext>
                  </a:extLst>
                </p14:cNvPr>
                <p14:cNvContentPartPr/>
                <p14:nvPr/>
              </p14:nvContentPartPr>
              <p14:xfrm>
                <a:off x="3767878" y="6027440"/>
                <a:ext cx="23040" cy="1413000"/>
              </p14:xfrm>
            </p:contentPart>
          </mc:Choice>
          <mc:Fallback xmlns="">
            <p:pic>
              <p:nvPicPr>
                <p:cNvPr id="231" name="Ink 230">
                  <a:extLst>
                    <a:ext uri="{FF2B5EF4-FFF2-40B4-BE49-F238E27FC236}">
                      <a16:creationId xmlns:a16="http://schemas.microsoft.com/office/drawing/2014/main" id="{6EAFA273-01D6-45BC-9BAE-8EA1841C5A82}"/>
                    </a:ext>
                  </a:extLst>
                </p:cNvPr>
                <p:cNvPicPr/>
                <p:nvPr/>
              </p:nvPicPr>
              <p:blipFill>
                <a:blip r:embed="rId53"/>
                <a:stretch>
                  <a:fillRect/>
                </a:stretch>
              </p:blipFill>
              <p:spPr>
                <a:xfrm>
                  <a:off x="3759016" y="6018440"/>
                  <a:ext cx="40409" cy="1430640"/>
                </a:xfrm>
                <a:prstGeom prst="rect">
                  <a:avLst/>
                </a:prstGeom>
              </p:spPr>
            </p:pic>
          </mc:Fallback>
        </mc:AlternateContent>
        <p:grpSp>
          <p:nvGrpSpPr>
            <p:cNvPr id="234" name="Group 233">
              <a:extLst>
                <a:ext uri="{FF2B5EF4-FFF2-40B4-BE49-F238E27FC236}">
                  <a16:creationId xmlns:a16="http://schemas.microsoft.com/office/drawing/2014/main" id="{61801379-A798-4E74-83B5-468D297051C6}"/>
                </a:ext>
              </a:extLst>
            </p:cNvPr>
            <p:cNvGrpSpPr/>
            <p:nvPr/>
          </p:nvGrpSpPr>
          <p:grpSpPr>
            <a:xfrm>
              <a:off x="3680940" y="7273305"/>
              <a:ext cx="200520" cy="168840"/>
              <a:chOff x="3680940" y="7273305"/>
              <a:chExt cx="200520" cy="168840"/>
            </a:xfrm>
          </p:grpSpPr>
          <mc:AlternateContent xmlns:mc="http://schemas.openxmlformats.org/markup-compatibility/2006" xmlns:p14="http://schemas.microsoft.com/office/powerpoint/2010/main">
            <mc:Choice Requires="p14">
              <p:contentPart p14:bwMode="auto" r:id="rId54">
                <p14:nvContentPartPr>
                  <p14:cNvPr id="232" name="Ink 231">
                    <a:extLst>
                      <a:ext uri="{FF2B5EF4-FFF2-40B4-BE49-F238E27FC236}">
                        <a16:creationId xmlns:a16="http://schemas.microsoft.com/office/drawing/2014/main" id="{DDA9214D-635F-4621-BC1B-42E01DA4D689}"/>
                      </a:ext>
                    </a:extLst>
                  </p14:cNvPr>
                  <p14:cNvContentPartPr/>
                  <p14:nvPr/>
                </p14:nvContentPartPr>
                <p14:xfrm>
                  <a:off x="3680940" y="7304265"/>
                  <a:ext cx="90720" cy="134640"/>
                </p14:xfrm>
              </p:contentPart>
            </mc:Choice>
            <mc:Fallback xmlns="">
              <p:pic>
                <p:nvPicPr>
                  <p:cNvPr id="232" name="Ink 231">
                    <a:extLst>
                      <a:ext uri="{FF2B5EF4-FFF2-40B4-BE49-F238E27FC236}">
                        <a16:creationId xmlns:a16="http://schemas.microsoft.com/office/drawing/2014/main" id="{DDA9214D-635F-4621-BC1B-42E01DA4D689}"/>
                      </a:ext>
                    </a:extLst>
                  </p:cNvPr>
                  <p:cNvPicPr/>
                  <p:nvPr/>
                </p:nvPicPr>
                <p:blipFill>
                  <a:blip r:embed="rId55"/>
                  <a:stretch>
                    <a:fillRect/>
                  </a:stretch>
                </p:blipFill>
                <p:spPr>
                  <a:xfrm>
                    <a:off x="3671940" y="7295265"/>
                    <a:ext cx="108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3" name="Ink 232">
                    <a:extLst>
                      <a:ext uri="{FF2B5EF4-FFF2-40B4-BE49-F238E27FC236}">
                        <a16:creationId xmlns:a16="http://schemas.microsoft.com/office/drawing/2014/main" id="{3E599C61-327D-47C8-93C6-2CC4FFFA377B}"/>
                      </a:ext>
                    </a:extLst>
                  </p14:cNvPr>
                  <p14:cNvContentPartPr/>
                  <p14:nvPr/>
                </p14:nvContentPartPr>
                <p14:xfrm>
                  <a:off x="3764460" y="7273305"/>
                  <a:ext cx="117000" cy="168840"/>
                </p14:xfrm>
              </p:contentPart>
            </mc:Choice>
            <mc:Fallback xmlns="">
              <p:pic>
                <p:nvPicPr>
                  <p:cNvPr id="233" name="Ink 232">
                    <a:extLst>
                      <a:ext uri="{FF2B5EF4-FFF2-40B4-BE49-F238E27FC236}">
                        <a16:creationId xmlns:a16="http://schemas.microsoft.com/office/drawing/2014/main" id="{3E599C61-327D-47C8-93C6-2CC4FFFA377B}"/>
                      </a:ext>
                    </a:extLst>
                  </p:cNvPr>
                  <p:cNvPicPr/>
                  <p:nvPr/>
                </p:nvPicPr>
                <p:blipFill>
                  <a:blip r:embed="rId57"/>
                  <a:stretch>
                    <a:fillRect/>
                  </a:stretch>
                </p:blipFill>
                <p:spPr>
                  <a:xfrm>
                    <a:off x="3755432" y="7264305"/>
                    <a:ext cx="134694" cy="186480"/>
                  </a:xfrm>
                  <a:prstGeom prst="rect">
                    <a:avLst/>
                  </a:prstGeom>
                </p:spPr>
              </p:pic>
            </mc:Fallback>
          </mc:AlternateContent>
        </p:grpSp>
      </p:grpSp>
      <p:grpSp>
        <p:nvGrpSpPr>
          <p:cNvPr id="263" name="Group 262">
            <a:extLst>
              <a:ext uri="{FF2B5EF4-FFF2-40B4-BE49-F238E27FC236}">
                <a16:creationId xmlns:a16="http://schemas.microsoft.com/office/drawing/2014/main" id="{937FA969-B92D-4C4D-80F0-FA924A0FC754}"/>
              </a:ext>
            </a:extLst>
          </p:cNvPr>
          <p:cNvGrpSpPr/>
          <p:nvPr/>
        </p:nvGrpSpPr>
        <p:grpSpPr>
          <a:xfrm>
            <a:off x="4284641" y="4941934"/>
            <a:ext cx="3923938" cy="2123883"/>
            <a:chOff x="4425017" y="5579374"/>
            <a:chExt cx="3923938" cy="2123883"/>
          </a:xfrm>
        </p:grpSpPr>
        <mc:AlternateContent xmlns:mc="http://schemas.openxmlformats.org/markup-compatibility/2006" xmlns:p14="http://schemas.microsoft.com/office/powerpoint/2010/main">
          <mc:Choice Requires="p14">
            <p:contentPart p14:bwMode="auto" r:id="rId58">
              <p14:nvContentPartPr>
                <p14:cNvPr id="258" name="Ink 257">
                  <a:extLst>
                    <a:ext uri="{FF2B5EF4-FFF2-40B4-BE49-F238E27FC236}">
                      <a16:creationId xmlns:a16="http://schemas.microsoft.com/office/drawing/2014/main" id="{B0B45447-9E8F-4AF3-8CD9-82474C407622}"/>
                    </a:ext>
                  </a:extLst>
                </p14:cNvPr>
                <p14:cNvContentPartPr/>
                <p14:nvPr/>
              </p14:nvContentPartPr>
              <p14:xfrm>
                <a:off x="4425017" y="5579374"/>
                <a:ext cx="3923938" cy="2123883"/>
              </p14:xfrm>
            </p:contentPart>
          </mc:Choice>
          <mc:Fallback xmlns="">
            <p:pic>
              <p:nvPicPr>
                <p:cNvPr id="258" name="Ink 257">
                  <a:extLst>
                    <a:ext uri="{FF2B5EF4-FFF2-40B4-BE49-F238E27FC236}">
                      <a16:creationId xmlns:a16="http://schemas.microsoft.com/office/drawing/2014/main" id="{B0B45447-9E8F-4AF3-8CD9-82474C407622}"/>
                    </a:ext>
                  </a:extLst>
                </p:cNvPr>
                <p:cNvPicPr/>
                <p:nvPr/>
              </p:nvPicPr>
              <p:blipFill>
                <a:blip r:embed="rId59"/>
                <a:stretch>
                  <a:fillRect/>
                </a:stretch>
              </p:blipFill>
              <p:spPr>
                <a:xfrm>
                  <a:off x="4416017" y="5570374"/>
                  <a:ext cx="3941578" cy="2141522"/>
                </a:xfrm>
                <a:prstGeom prst="rect">
                  <a:avLst/>
                </a:prstGeom>
              </p:spPr>
            </p:pic>
          </mc:Fallback>
        </mc:AlternateContent>
        <p:grpSp>
          <p:nvGrpSpPr>
            <p:cNvPr id="262" name="Group 261">
              <a:extLst>
                <a:ext uri="{FF2B5EF4-FFF2-40B4-BE49-F238E27FC236}">
                  <a16:creationId xmlns:a16="http://schemas.microsoft.com/office/drawing/2014/main" id="{4EDBBE1C-AD95-4F15-8161-2E2FEDFEC7A6}"/>
                </a:ext>
              </a:extLst>
            </p:cNvPr>
            <p:cNvGrpSpPr/>
            <p:nvPr/>
          </p:nvGrpSpPr>
          <p:grpSpPr>
            <a:xfrm>
              <a:off x="8104555" y="7492126"/>
              <a:ext cx="241560" cy="210240"/>
              <a:chOff x="8104555" y="7492126"/>
              <a:chExt cx="241560" cy="210240"/>
            </a:xfrm>
          </p:grpSpPr>
          <mc:AlternateContent xmlns:mc="http://schemas.openxmlformats.org/markup-compatibility/2006" xmlns:p14="http://schemas.microsoft.com/office/powerpoint/2010/main">
            <mc:Choice Requires="p14">
              <p:contentPart p14:bwMode="auto" r:id="rId60">
                <p14:nvContentPartPr>
                  <p14:cNvPr id="259" name="Ink 258">
                    <a:extLst>
                      <a:ext uri="{FF2B5EF4-FFF2-40B4-BE49-F238E27FC236}">
                        <a16:creationId xmlns:a16="http://schemas.microsoft.com/office/drawing/2014/main" id="{5E807E78-C6CA-4703-BA4D-7C748338600A}"/>
                      </a:ext>
                    </a:extLst>
                  </p14:cNvPr>
                  <p14:cNvContentPartPr/>
                  <p14:nvPr/>
                </p14:nvContentPartPr>
                <p14:xfrm>
                  <a:off x="8329555" y="7492126"/>
                  <a:ext cx="15840" cy="210240"/>
                </p14:xfrm>
              </p:contentPart>
            </mc:Choice>
            <mc:Fallback xmlns="">
              <p:pic>
                <p:nvPicPr>
                  <p:cNvPr id="259" name="Ink 258">
                    <a:extLst>
                      <a:ext uri="{FF2B5EF4-FFF2-40B4-BE49-F238E27FC236}">
                        <a16:creationId xmlns:a16="http://schemas.microsoft.com/office/drawing/2014/main" id="{5E807E78-C6CA-4703-BA4D-7C748338600A}"/>
                      </a:ext>
                    </a:extLst>
                  </p:cNvPr>
                  <p:cNvPicPr/>
                  <p:nvPr/>
                </p:nvPicPr>
                <p:blipFill>
                  <a:blip r:embed="rId61"/>
                  <a:stretch>
                    <a:fillRect/>
                  </a:stretch>
                </p:blipFill>
                <p:spPr>
                  <a:xfrm>
                    <a:off x="8320555" y="7483126"/>
                    <a:ext cx="33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0" name="Ink 259">
                    <a:extLst>
                      <a:ext uri="{FF2B5EF4-FFF2-40B4-BE49-F238E27FC236}">
                        <a16:creationId xmlns:a16="http://schemas.microsoft.com/office/drawing/2014/main" id="{E3BC140C-6240-4F59-B94C-B2CA11EBA316}"/>
                      </a:ext>
                    </a:extLst>
                  </p14:cNvPr>
                  <p14:cNvContentPartPr/>
                  <p14:nvPr/>
                </p14:nvContentPartPr>
                <p14:xfrm>
                  <a:off x="8104555" y="7662406"/>
                  <a:ext cx="241560" cy="39960"/>
                </p14:xfrm>
              </p:contentPart>
            </mc:Choice>
            <mc:Fallback xmlns="">
              <p:pic>
                <p:nvPicPr>
                  <p:cNvPr id="260" name="Ink 259">
                    <a:extLst>
                      <a:ext uri="{FF2B5EF4-FFF2-40B4-BE49-F238E27FC236}">
                        <a16:creationId xmlns:a16="http://schemas.microsoft.com/office/drawing/2014/main" id="{E3BC140C-6240-4F59-B94C-B2CA11EBA316}"/>
                      </a:ext>
                    </a:extLst>
                  </p:cNvPr>
                  <p:cNvPicPr/>
                  <p:nvPr/>
                </p:nvPicPr>
                <p:blipFill>
                  <a:blip r:embed="rId63"/>
                  <a:stretch>
                    <a:fillRect/>
                  </a:stretch>
                </p:blipFill>
                <p:spPr>
                  <a:xfrm>
                    <a:off x="8095555" y="7653406"/>
                    <a:ext cx="259200" cy="57600"/>
                  </a:xfrm>
                  <a:prstGeom prst="rect">
                    <a:avLst/>
                  </a:prstGeom>
                </p:spPr>
              </p:pic>
            </mc:Fallback>
          </mc:AlternateContent>
        </p:grpSp>
      </p:grpSp>
      <p:grpSp>
        <p:nvGrpSpPr>
          <p:cNvPr id="308" name="Group 307">
            <a:extLst>
              <a:ext uri="{FF2B5EF4-FFF2-40B4-BE49-F238E27FC236}">
                <a16:creationId xmlns:a16="http://schemas.microsoft.com/office/drawing/2014/main" id="{AD34087C-B37C-425A-85E0-A713FB27E931}"/>
              </a:ext>
            </a:extLst>
          </p:cNvPr>
          <p:cNvGrpSpPr/>
          <p:nvPr/>
        </p:nvGrpSpPr>
        <p:grpSpPr>
          <a:xfrm>
            <a:off x="16121439" y="5483797"/>
            <a:ext cx="3736960" cy="1064936"/>
            <a:chOff x="16032080" y="5925204"/>
            <a:chExt cx="2186490" cy="1064936"/>
          </a:xfrm>
        </p:grpSpPr>
        <mc:AlternateContent xmlns:mc="http://schemas.openxmlformats.org/markup-compatibility/2006" xmlns:p14="http://schemas.microsoft.com/office/powerpoint/2010/main">
          <mc:Choice Requires="p14">
            <p:contentPart p14:bwMode="auto" r:id="rId64">
              <p14:nvContentPartPr>
                <p14:cNvPr id="541" name="Ink 540">
                  <a:extLst>
                    <a:ext uri="{FF2B5EF4-FFF2-40B4-BE49-F238E27FC236}">
                      <a16:creationId xmlns:a16="http://schemas.microsoft.com/office/drawing/2014/main" id="{5F391726-9B2A-4521-A62A-E440E5C997AB}"/>
                    </a:ext>
                  </a:extLst>
                </p14:cNvPr>
                <p14:cNvContentPartPr/>
                <p14:nvPr/>
              </p14:nvContentPartPr>
              <p14:xfrm>
                <a:off x="16032080" y="5958380"/>
                <a:ext cx="2178000" cy="1031760"/>
              </p14:xfrm>
            </p:contentPart>
          </mc:Choice>
          <mc:Fallback xmlns="">
            <p:pic>
              <p:nvPicPr>
                <p:cNvPr id="541" name="Ink 540">
                  <a:extLst>
                    <a:ext uri="{FF2B5EF4-FFF2-40B4-BE49-F238E27FC236}">
                      <a16:creationId xmlns:a16="http://schemas.microsoft.com/office/drawing/2014/main" id="{5F391726-9B2A-4521-A62A-E440E5C997AB}"/>
                    </a:ext>
                  </a:extLst>
                </p:cNvPr>
                <p:cNvPicPr/>
                <p:nvPr/>
              </p:nvPicPr>
              <p:blipFill>
                <a:blip r:embed="rId65"/>
                <a:stretch>
                  <a:fillRect/>
                </a:stretch>
              </p:blipFill>
              <p:spPr>
                <a:xfrm>
                  <a:off x="16026814" y="5949380"/>
                  <a:ext cx="2188322" cy="1049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2" name="Ink 541">
                  <a:extLst>
                    <a:ext uri="{FF2B5EF4-FFF2-40B4-BE49-F238E27FC236}">
                      <a16:creationId xmlns:a16="http://schemas.microsoft.com/office/drawing/2014/main" id="{39C83375-37D0-4ABA-B267-3D926B81406A}"/>
                    </a:ext>
                  </a:extLst>
                </p14:cNvPr>
                <p14:cNvContentPartPr/>
                <p14:nvPr/>
              </p14:nvContentPartPr>
              <p14:xfrm>
                <a:off x="18134690" y="5961564"/>
                <a:ext cx="73080" cy="185760"/>
              </p14:xfrm>
            </p:contentPart>
          </mc:Choice>
          <mc:Fallback xmlns="">
            <p:pic>
              <p:nvPicPr>
                <p:cNvPr id="542" name="Ink 541">
                  <a:extLst>
                    <a:ext uri="{FF2B5EF4-FFF2-40B4-BE49-F238E27FC236}">
                      <a16:creationId xmlns:a16="http://schemas.microsoft.com/office/drawing/2014/main" id="{39C83375-37D0-4ABA-B267-3D926B81406A}"/>
                    </a:ext>
                  </a:extLst>
                </p:cNvPr>
                <p:cNvPicPr/>
                <p:nvPr/>
              </p:nvPicPr>
              <p:blipFill>
                <a:blip r:embed="rId67"/>
                <a:stretch>
                  <a:fillRect/>
                </a:stretch>
              </p:blipFill>
              <p:spPr>
                <a:xfrm>
                  <a:off x="18129410" y="5952564"/>
                  <a:ext cx="83429"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3" name="Ink 542">
                  <a:extLst>
                    <a:ext uri="{FF2B5EF4-FFF2-40B4-BE49-F238E27FC236}">
                      <a16:creationId xmlns:a16="http://schemas.microsoft.com/office/drawing/2014/main" id="{AFC77FF5-9106-40EA-AAAB-8D20615300A5}"/>
                    </a:ext>
                  </a:extLst>
                </p14:cNvPr>
                <p14:cNvContentPartPr/>
                <p14:nvPr/>
              </p14:nvContentPartPr>
              <p14:xfrm>
                <a:off x="17974850" y="5925204"/>
                <a:ext cx="243720" cy="34200"/>
              </p14:xfrm>
            </p:contentPart>
          </mc:Choice>
          <mc:Fallback xmlns="">
            <p:pic>
              <p:nvPicPr>
                <p:cNvPr id="543" name="Ink 542">
                  <a:extLst>
                    <a:ext uri="{FF2B5EF4-FFF2-40B4-BE49-F238E27FC236}">
                      <a16:creationId xmlns:a16="http://schemas.microsoft.com/office/drawing/2014/main" id="{AFC77FF5-9106-40EA-AAAB-8D20615300A5}"/>
                    </a:ext>
                  </a:extLst>
                </p:cNvPr>
                <p:cNvPicPr/>
                <p:nvPr/>
              </p:nvPicPr>
              <p:blipFill>
                <a:blip r:embed="rId69"/>
                <a:stretch>
                  <a:fillRect/>
                </a:stretch>
              </p:blipFill>
              <p:spPr>
                <a:xfrm>
                  <a:off x="17969579" y="5916204"/>
                  <a:ext cx="254051" cy="51840"/>
                </a:xfrm>
                <a:prstGeom prst="rect">
                  <a:avLst/>
                </a:prstGeom>
              </p:spPr>
            </p:pic>
          </mc:Fallback>
        </mc:AlternateContent>
      </p:grpSp>
      <p:grpSp>
        <p:nvGrpSpPr>
          <p:cNvPr id="313" name="Group 312">
            <a:extLst>
              <a:ext uri="{FF2B5EF4-FFF2-40B4-BE49-F238E27FC236}">
                <a16:creationId xmlns:a16="http://schemas.microsoft.com/office/drawing/2014/main" id="{42705ED4-B434-49AA-99A6-C18EAEA1F9C0}"/>
              </a:ext>
            </a:extLst>
          </p:cNvPr>
          <p:cNvGrpSpPr/>
          <p:nvPr/>
        </p:nvGrpSpPr>
        <p:grpSpPr>
          <a:xfrm>
            <a:off x="15935746" y="5630824"/>
            <a:ext cx="4204920" cy="1546104"/>
            <a:chOff x="16050884" y="6218736"/>
            <a:chExt cx="3477451" cy="1546104"/>
          </a:xfrm>
        </p:grpSpPr>
        <mc:AlternateContent xmlns:mc="http://schemas.openxmlformats.org/markup-compatibility/2006" xmlns:p14="http://schemas.microsoft.com/office/powerpoint/2010/main">
          <mc:Choice Requires="p14">
            <p:contentPart p14:bwMode="auto" r:id="rId70">
              <p14:nvContentPartPr>
                <p14:cNvPr id="309" name="Ink 308">
                  <a:extLst>
                    <a:ext uri="{FF2B5EF4-FFF2-40B4-BE49-F238E27FC236}">
                      <a16:creationId xmlns:a16="http://schemas.microsoft.com/office/drawing/2014/main" id="{F63DF0EB-F681-4BC5-8EED-9F4A1F135E7B}"/>
                    </a:ext>
                  </a:extLst>
                </p14:cNvPr>
                <p14:cNvContentPartPr/>
                <p14:nvPr/>
              </p14:nvContentPartPr>
              <p14:xfrm>
                <a:off x="16057935" y="6218736"/>
                <a:ext cx="3470400" cy="1435320"/>
              </p14:xfrm>
            </p:contentPart>
          </mc:Choice>
          <mc:Fallback xmlns="">
            <p:pic>
              <p:nvPicPr>
                <p:cNvPr id="309" name="Ink 308">
                  <a:extLst>
                    <a:ext uri="{FF2B5EF4-FFF2-40B4-BE49-F238E27FC236}">
                      <a16:creationId xmlns:a16="http://schemas.microsoft.com/office/drawing/2014/main" id="{F63DF0EB-F681-4BC5-8EED-9F4A1F135E7B}"/>
                    </a:ext>
                  </a:extLst>
                </p:cNvPr>
                <p:cNvPicPr/>
                <p:nvPr/>
              </p:nvPicPr>
              <p:blipFill>
                <a:blip r:embed="rId71"/>
                <a:stretch>
                  <a:fillRect/>
                </a:stretch>
              </p:blipFill>
              <p:spPr>
                <a:xfrm>
                  <a:off x="16050491" y="6209734"/>
                  <a:ext cx="3484990" cy="1452964"/>
                </a:xfrm>
                <a:prstGeom prst="rect">
                  <a:avLst/>
                </a:prstGeom>
              </p:spPr>
            </p:pic>
          </mc:Fallback>
        </mc:AlternateContent>
        <p:grpSp>
          <p:nvGrpSpPr>
            <p:cNvPr id="312" name="Group 311">
              <a:extLst>
                <a:ext uri="{FF2B5EF4-FFF2-40B4-BE49-F238E27FC236}">
                  <a16:creationId xmlns:a16="http://schemas.microsoft.com/office/drawing/2014/main" id="{C5AC464C-3A3E-4CEE-AD60-1CCA412A4B21}"/>
                </a:ext>
              </a:extLst>
            </p:cNvPr>
            <p:cNvGrpSpPr/>
            <p:nvPr/>
          </p:nvGrpSpPr>
          <p:grpSpPr>
            <a:xfrm>
              <a:off x="16050884" y="7464960"/>
              <a:ext cx="244440" cy="299880"/>
              <a:chOff x="16050884" y="7464960"/>
              <a:chExt cx="244440" cy="299880"/>
            </a:xfrm>
          </p:grpSpPr>
          <mc:AlternateContent xmlns:mc="http://schemas.openxmlformats.org/markup-compatibility/2006" xmlns:p14="http://schemas.microsoft.com/office/powerpoint/2010/main">
            <mc:Choice Requires="p14">
              <p:contentPart p14:bwMode="auto" r:id="rId72">
                <p14:nvContentPartPr>
                  <p14:cNvPr id="310" name="Ink 309">
                    <a:extLst>
                      <a:ext uri="{FF2B5EF4-FFF2-40B4-BE49-F238E27FC236}">
                        <a16:creationId xmlns:a16="http://schemas.microsoft.com/office/drawing/2014/main" id="{EC81A7DA-5038-4747-B0C0-65AEFC5CAD17}"/>
                      </a:ext>
                    </a:extLst>
                  </p14:cNvPr>
                  <p14:cNvContentPartPr/>
                  <p14:nvPr/>
                </p14:nvContentPartPr>
                <p14:xfrm>
                  <a:off x="16051244" y="7464960"/>
                  <a:ext cx="180000" cy="195840"/>
                </p14:xfrm>
              </p:contentPart>
            </mc:Choice>
            <mc:Fallback xmlns="">
              <p:pic>
                <p:nvPicPr>
                  <p:cNvPr id="310" name="Ink 309">
                    <a:extLst>
                      <a:ext uri="{FF2B5EF4-FFF2-40B4-BE49-F238E27FC236}">
                        <a16:creationId xmlns:a16="http://schemas.microsoft.com/office/drawing/2014/main" id="{EC81A7DA-5038-4747-B0C0-65AEFC5CAD17}"/>
                      </a:ext>
                    </a:extLst>
                  </p:cNvPr>
                  <p:cNvPicPr/>
                  <p:nvPr/>
                </p:nvPicPr>
                <p:blipFill>
                  <a:blip r:embed="rId73"/>
                  <a:stretch>
                    <a:fillRect/>
                  </a:stretch>
                </p:blipFill>
                <p:spPr>
                  <a:xfrm>
                    <a:off x="16043781" y="7455960"/>
                    <a:ext cx="194627"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11" name="Ink 310">
                    <a:extLst>
                      <a:ext uri="{FF2B5EF4-FFF2-40B4-BE49-F238E27FC236}">
                        <a16:creationId xmlns:a16="http://schemas.microsoft.com/office/drawing/2014/main" id="{B7ABB5BE-452E-444D-B488-0415EE56CB16}"/>
                      </a:ext>
                    </a:extLst>
                  </p14:cNvPr>
                  <p14:cNvContentPartPr/>
                  <p14:nvPr/>
                </p14:nvContentPartPr>
                <p14:xfrm>
                  <a:off x="16050884" y="7660800"/>
                  <a:ext cx="244440" cy="104040"/>
                </p14:xfrm>
              </p:contentPart>
            </mc:Choice>
            <mc:Fallback xmlns="">
              <p:pic>
                <p:nvPicPr>
                  <p:cNvPr id="311" name="Ink 310">
                    <a:extLst>
                      <a:ext uri="{FF2B5EF4-FFF2-40B4-BE49-F238E27FC236}">
                        <a16:creationId xmlns:a16="http://schemas.microsoft.com/office/drawing/2014/main" id="{B7ABB5BE-452E-444D-B488-0415EE56CB16}"/>
                      </a:ext>
                    </a:extLst>
                  </p:cNvPr>
                  <p:cNvPicPr/>
                  <p:nvPr/>
                </p:nvPicPr>
                <p:blipFill>
                  <a:blip r:embed="rId75"/>
                  <a:stretch>
                    <a:fillRect/>
                  </a:stretch>
                </p:blipFill>
                <p:spPr>
                  <a:xfrm>
                    <a:off x="16043432" y="7651800"/>
                    <a:ext cx="259047" cy="121680"/>
                  </a:xfrm>
                  <a:prstGeom prst="rect">
                    <a:avLst/>
                  </a:prstGeom>
                </p:spPr>
              </p:pic>
            </mc:Fallback>
          </mc:AlternateContent>
        </p:grpSp>
      </p:grpSp>
      <p:grpSp>
        <p:nvGrpSpPr>
          <p:cNvPr id="337" name="Group 336">
            <a:extLst>
              <a:ext uri="{FF2B5EF4-FFF2-40B4-BE49-F238E27FC236}">
                <a16:creationId xmlns:a16="http://schemas.microsoft.com/office/drawing/2014/main" id="{EF9836B1-8CE8-4834-8D59-68807244D1E6}"/>
              </a:ext>
            </a:extLst>
          </p:cNvPr>
          <p:cNvGrpSpPr/>
          <p:nvPr/>
        </p:nvGrpSpPr>
        <p:grpSpPr>
          <a:xfrm>
            <a:off x="7539091" y="7713188"/>
            <a:ext cx="913722" cy="1304088"/>
            <a:chOff x="7512027" y="8283394"/>
            <a:chExt cx="913722" cy="1304088"/>
          </a:xfrm>
        </p:grpSpPr>
        <mc:AlternateContent xmlns:mc="http://schemas.openxmlformats.org/markup-compatibility/2006" xmlns:p14="http://schemas.microsoft.com/office/powerpoint/2010/main">
          <mc:Choice Requires="p14">
            <p:contentPart p14:bwMode="auto" r:id="rId76">
              <p14:nvContentPartPr>
                <p14:cNvPr id="322" name="Ink 321">
                  <a:extLst>
                    <a:ext uri="{FF2B5EF4-FFF2-40B4-BE49-F238E27FC236}">
                      <a16:creationId xmlns:a16="http://schemas.microsoft.com/office/drawing/2014/main" id="{E7BE2E62-0ABD-4D94-9C37-CD18248B2B67}"/>
                    </a:ext>
                  </a:extLst>
                </p14:cNvPr>
                <p14:cNvContentPartPr/>
                <p14:nvPr/>
              </p14:nvContentPartPr>
              <p14:xfrm>
                <a:off x="7512789" y="8283394"/>
                <a:ext cx="912960" cy="1215360"/>
              </p14:xfrm>
            </p:contentPart>
          </mc:Choice>
          <mc:Fallback xmlns="">
            <p:pic>
              <p:nvPicPr>
                <p:cNvPr id="322" name="Ink 321">
                  <a:extLst>
                    <a:ext uri="{FF2B5EF4-FFF2-40B4-BE49-F238E27FC236}">
                      <a16:creationId xmlns:a16="http://schemas.microsoft.com/office/drawing/2014/main" id="{E7BE2E62-0ABD-4D94-9C37-CD18248B2B67}"/>
                    </a:ext>
                  </a:extLst>
                </p:cNvPr>
                <p:cNvPicPr/>
                <p:nvPr/>
              </p:nvPicPr>
              <p:blipFill>
                <a:blip r:embed="rId77"/>
                <a:stretch>
                  <a:fillRect/>
                </a:stretch>
              </p:blipFill>
              <p:spPr>
                <a:xfrm>
                  <a:off x="7503793" y="8274394"/>
                  <a:ext cx="930593" cy="1233000"/>
                </a:xfrm>
                <a:prstGeom prst="rect">
                  <a:avLst/>
                </a:prstGeom>
              </p:spPr>
            </p:pic>
          </mc:Fallback>
        </mc:AlternateContent>
        <p:grpSp>
          <p:nvGrpSpPr>
            <p:cNvPr id="336" name="Group 335">
              <a:extLst>
                <a:ext uri="{FF2B5EF4-FFF2-40B4-BE49-F238E27FC236}">
                  <a16:creationId xmlns:a16="http://schemas.microsoft.com/office/drawing/2014/main" id="{FCAF970C-1E51-4CFC-832A-5A7B103960EE}"/>
                </a:ext>
              </a:extLst>
            </p:cNvPr>
            <p:cNvGrpSpPr/>
            <p:nvPr/>
          </p:nvGrpSpPr>
          <p:grpSpPr>
            <a:xfrm>
              <a:off x="7512027" y="9408562"/>
              <a:ext cx="105480" cy="178920"/>
              <a:chOff x="7512027" y="9408562"/>
              <a:chExt cx="105480" cy="178920"/>
            </a:xfrm>
          </p:grpSpPr>
          <mc:AlternateContent xmlns:mc="http://schemas.openxmlformats.org/markup-compatibility/2006" xmlns:p14="http://schemas.microsoft.com/office/powerpoint/2010/main">
            <mc:Choice Requires="p14">
              <p:contentPart p14:bwMode="auto" r:id="rId78">
                <p14:nvContentPartPr>
                  <p14:cNvPr id="334" name="Ink 333">
                    <a:extLst>
                      <a:ext uri="{FF2B5EF4-FFF2-40B4-BE49-F238E27FC236}">
                        <a16:creationId xmlns:a16="http://schemas.microsoft.com/office/drawing/2014/main" id="{3CC9A6A4-18BB-4BDE-AB9D-9868F62D10BF}"/>
                      </a:ext>
                    </a:extLst>
                  </p14:cNvPr>
                  <p14:cNvContentPartPr/>
                  <p14:nvPr/>
                </p14:nvContentPartPr>
                <p14:xfrm>
                  <a:off x="7512027" y="9408562"/>
                  <a:ext cx="65880" cy="86760"/>
                </p14:xfrm>
              </p:contentPart>
            </mc:Choice>
            <mc:Fallback xmlns="">
              <p:pic>
                <p:nvPicPr>
                  <p:cNvPr id="334" name="Ink 333">
                    <a:extLst>
                      <a:ext uri="{FF2B5EF4-FFF2-40B4-BE49-F238E27FC236}">
                        <a16:creationId xmlns:a16="http://schemas.microsoft.com/office/drawing/2014/main" id="{3CC9A6A4-18BB-4BDE-AB9D-9868F62D10BF}"/>
                      </a:ext>
                    </a:extLst>
                  </p:cNvPr>
                  <p:cNvPicPr/>
                  <p:nvPr/>
                </p:nvPicPr>
                <p:blipFill>
                  <a:blip r:embed="rId79"/>
                  <a:stretch>
                    <a:fillRect/>
                  </a:stretch>
                </p:blipFill>
                <p:spPr>
                  <a:xfrm>
                    <a:off x="7503027" y="9399562"/>
                    <a:ext cx="83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35" name="Ink 334">
                    <a:extLst>
                      <a:ext uri="{FF2B5EF4-FFF2-40B4-BE49-F238E27FC236}">
                        <a16:creationId xmlns:a16="http://schemas.microsoft.com/office/drawing/2014/main" id="{7E493AB1-292D-4DED-907B-7C2D66A7914F}"/>
                      </a:ext>
                    </a:extLst>
                  </p14:cNvPr>
                  <p14:cNvContentPartPr/>
                  <p14:nvPr/>
                </p14:nvContentPartPr>
                <p14:xfrm>
                  <a:off x="7513107" y="9498562"/>
                  <a:ext cx="104400" cy="88920"/>
                </p14:xfrm>
              </p:contentPart>
            </mc:Choice>
            <mc:Fallback xmlns="">
              <p:pic>
                <p:nvPicPr>
                  <p:cNvPr id="335" name="Ink 334">
                    <a:extLst>
                      <a:ext uri="{FF2B5EF4-FFF2-40B4-BE49-F238E27FC236}">
                        <a16:creationId xmlns:a16="http://schemas.microsoft.com/office/drawing/2014/main" id="{7E493AB1-292D-4DED-907B-7C2D66A7914F}"/>
                      </a:ext>
                    </a:extLst>
                  </p:cNvPr>
                  <p:cNvPicPr/>
                  <p:nvPr/>
                </p:nvPicPr>
                <p:blipFill>
                  <a:blip r:embed="rId81"/>
                  <a:stretch>
                    <a:fillRect/>
                  </a:stretch>
                </p:blipFill>
                <p:spPr>
                  <a:xfrm>
                    <a:off x="7504107" y="9489562"/>
                    <a:ext cx="122040" cy="106560"/>
                  </a:xfrm>
                  <a:prstGeom prst="rect">
                    <a:avLst/>
                  </a:prstGeom>
                </p:spPr>
              </p:pic>
            </mc:Fallback>
          </mc:AlternateContent>
        </p:grpSp>
      </p:grpSp>
      <p:grpSp>
        <p:nvGrpSpPr>
          <p:cNvPr id="177" name="Group 176">
            <a:extLst>
              <a:ext uri="{FF2B5EF4-FFF2-40B4-BE49-F238E27FC236}">
                <a16:creationId xmlns:a16="http://schemas.microsoft.com/office/drawing/2014/main" id="{AD175559-0648-49AC-B3F7-7F7D072E048B}"/>
              </a:ext>
            </a:extLst>
          </p:cNvPr>
          <p:cNvGrpSpPr/>
          <p:nvPr/>
        </p:nvGrpSpPr>
        <p:grpSpPr>
          <a:xfrm>
            <a:off x="8543327" y="6961155"/>
            <a:ext cx="1009417" cy="1613056"/>
            <a:chOff x="9705779" y="7876009"/>
            <a:chExt cx="1791189" cy="2862333"/>
          </a:xfrm>
        </p:grpSpPr>
        <p:sp>
          <p:nvSpPr>
            <p:cNvPr id="197" name="Rectangle 196">
              <a:extLst>
                <a:ext uri="{FF2B5EF4-FFF2-40B4-BE49-F238E27FC236}">
                  <a16:creationId xmlns:a16="http://schemas.microsoft.com/office/drawing/2014/main" id="{733390B6-67E1-41F0-BAF9-B35839AD027E}"/>
                </a:ext>
              </a:extLst>
            </p:cNvPr>
            <p:cNvSpPr/>
            <p:nvPr/>
          </p:nvSpPr>
          <p:spPr>
            <a:xfrm>
              <a:off x="9705779" y="7876009"/>
              <a:ext cx="1791189" cy="1732541"/>
            </a:xfrm>
            <a:prstGeom prst="rect">
              <a:avLst/>
            </a:prstGeom>
            <a:solidFill>
              <a:schemeClr val="accent2">
                <a:alpha val="5000"/>
              </a:schemeClr>
            </a:solidFill>
            <a:ln w="180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198" name="Picture 197">
              <a:extLst>
                <a:ext uri="{FF2B5EF4-FFF2-40B4-BE49-F238E27FC236}">
                  <a16:creationId xmlns:a16="http://schemas.microsoft.com/office/drawing/2014/main" id="{FC79BC06-A518-4E34-BD6B-75AFA31B672D}"/>
                </a:ext>
              </a:extLst>
            </p:cNvPr>
            <p:cNvPicPr>
              <a:picLocks noChangeAspect="1"/>
            </p:cNvPicPr>
            <p:nvPr/>
          </p:nvPicPr>
          <p:blipFill>
            <a:blip r:embed="rId7"/>
            <a:stretch>
              <a:fillRect/>
            </a:stretch>
          </p:blipFill>
          <p:spPr>
            <a:xfrm>
              <a:off x="10137398" y="7940911"/>
              <a:ext cx="1005927" cy="884730"/>
            </a:xfrm>
            <a:prstGeom prst="rect">
              <a:avLst/>
            </a:prstGeom>
          </p:spPr>
        </p:pic>
        <p:pic>
          <p:nvPicPr>
            <p:cNvPr id="199" name="Picture 198">
              <a:extLst>
                <a:ext uri="{FF2B5EF4-FFF2-40B4-BE49-F238E27FC236}">
                  <a16:creationId xmlns:a16="http://schemas.microsoft.com/office/drawing/2014/main" id="{8286C890-3BD0-483E-9821-96F8DB0B27DC}"/>
                </a:ext>
              </a:extLst>
            </p:cNvPr>
            <p:cNvPicPr>
              <a:picLocks noChangeAspect="1"/>
            </p:cNvPicPr>
            <p:nvPr/>
          </p:nvPicPr>
          <p:blipFill>
            <a:blip r:embed="rId82"/>
            <a:stretch>
              <a:fillRect/>
            </a:stretch>
          </p:blipFill>
          <p:spPr>
            <a:xfrm>
              <a:off x="10146878" y="8769948"/>
              <a:ext cx="1005927" cy="737680"/>
            </a:xfrm>
            <a:prstGeom prst="rect">
              <a:avLst/>
            </a:prstGeom>
          </p:spPr>
        </p:pic>
        <p:grpSp>
          <p:nvGrpSpPr>
            <p:cNvPr id="200" name="Group 199">
              <a:extLst>
                <a:ext uri="{FF2B5EF4-FFF2-40B4-BE49-F238E27FC236}">
                  <a16:creationId xmlns:a16="http://schemas.microsoft.com/office/drawing/2014/main" id="{809729D8-E584-45CB-A5FE-EA1EE6AB3918}"/>
                </a:ext>
              </a:extLst>
            </p:cNvPr>
            <p:cNvGrpSpPr/>
            <p:nvPr/>
          </p:nvGrpSpPr>
          <p:grpSpPr>
            <a:xfrm>
              <a:off x="9826113" y="9761302"/>
              <a:ext cx="1550520" cy="977040"/>
              <a:chOff x="11928587" y="7307290"/>
              <a:chExt cx="1550520" cy="977040"/>
            </a:xfrm>
          </p:grpSpPr>
          <mc:AlternateContent xmlns:mc="http://schemas.openxmlformats.org/markup-compatibility/2006" xmlns:p14="http://schemas.microsoft.com/office/powerpoint/2010/main">
            <mc:Choice Requires="p14">
              <p:contentPart p14:bwMode="auto" r:id="rId83">
                <p14:nvContentPartPr>
                  <p14:cNvPr id="201" name="Ink 200">
                    <a:extLst>
                      <a:ext uri="{FF2B5EF4-FFF2-40B4-BE49-F238E27FC236}">
                        <a16:creationId xmlns:a16="http://schemas.microsoft.com/office/drawing/2014/main" id="{DD557FE4-3EE0-40B5-8DEB-67795CF1FB79}"/>
                      </a:ext>
                    </a:extLst>
                  </p14:cNvPr>
                  <p14:cNvContentPartPr/>
                  <p14:nvPr/>
                </p14:nvContentPartPr>
                <p14:xfrm>
                  <a:off x="12106067" y="7312690"/>
                  <a:ext cx="380160" cy="338760"/>
                </p14:xfrm>
              </p:contentPart>
            </mc:Choice>
            <mc:Fallback xmlns="">
              <p:pic>
                <p:nvPicPr>
                  <p:cNvPr id="201" name="Ink 200">
                    <a:extLst>
                      <a:ext uri="{FF2B5EF4-FFF2-40B4-BE49-F238E27FC236}">
                        <a16:creationId xmlns:a16="http://schemas.microsoft.com/office/drawing/2014/main" id="{DD557FE4-3EE0-40B5-8DEB-67795CF1FB79}"/>
                      </a:ext>
                    </a:extLst>
                  </p:cNvPr>
                  <p:cNvPicPr/>
                  <p:nvPr/>
                </p:nvPicPr>
                <p:blipFill>
                  <a:blip r:embed="rId84"/>
                  <a:stretch>
                    <a:fillRect/>
                  </a:stretch>
                </p:blipFill>
                <p:spPr>
                  <a:xfrm>
                    <a:off x="12090094" y="7296741"/>
                    <a:ext cx="411467" cy="370020"/>
                  </a:xfrm>
                  <a:prstGeom prst="rect">
                    <a:avLst/>
                  </a:prstGeom>
                </p:spPr>
              </p:pic>
            </mc:Fallback>
          </mc:AlternateContent>
          <p:grpSp>
            <p:nvGrpSpPr>
              <p:cNvPr id="202" name="Group 201">
                <a:extLst>
                  <a:ext uri="{FF2B5EF4-FFF2-40B4-BE49-F238E27FC236}">
                    <a16:creationId xmlns:a16="http://schemas.microsoft.com/office/drawing/2014/main" id="{BE74F79C-25B4-4A7E-A7F7-458C8050559A}"/>
                  </a:ext>
                </a:extLst>
              </p:cNvPr>
              <p:cNvGrpSpPr/>
              <p:nvPr/>
            </p:nvGrpSpPr>
            <p:grpSpPr>
              <a:xfrm>
                <a:off x="12565427" y="7307290"/>
                <a:ext cx="653400" cy="371160"/>
                <a:chOff x="10343838" y="7043915"/>
                <a:chExt cx="653400" cy="371160"/>
              </a:xfrm>
            </p:grpSpPr>
            <mc:AlternateContent xmlns:mc="http://schemas.openxmlformats.org/markup-compatibility/2006" xmlns:p14="http://schemas.microsoft.com/office/powerpoint/2010/main">
              <mc:Choice Requires="p14">
                <p:contentPart p14:bwMode="auto" r:id="rId85">
                  <p14:nvContentPartPr>
                    <p14:cNvPr id="223" name="Ink 222">
                      <a:extLst>
                        <a:ext uri="{FF2B5EF4-FFF2-40B4-BE49-F238E27FC236}">
                          <a16:creationId xmlns:a16="http://schemas.microsoft.com/office/drawing/2014/main" id="{E9EA883C-718C-49F9-A187-2D7156137C01}"/>
                        </a:ext>
                      </a:extLst>
                    </p14:cNvPr>
                    <p14:cNvContentPartPr/>
                    <p14:nvPr/>
                  </p14:nvContentPartPr>
                  <p14:xfrm>
                    <a:off x="10343838" y="7201955"/>
                    <a:ext cx="153720" cy="185040"/>
                  </p14:xfrm>
                </p:contentPart>
              </mc:Choice>
              <mc:Fallback xmlns="">
                <p:pic>
                  <p:nvPicPr>
                    <p:cNvPr id="223" name="Ink 222">
                      <a:extLst>
                        <a:ext uri="{FF2B5EF4-FFF2-40B4-BE49-F238E27FC236}">
                          <a16:creationId xmlns:a16="http://schemas.microsoft.com/office/drawing/2014/main" id="{E9EA883C-718C-49F9-A187-2D7156137C01}"/>
                        </a:ext>
                      </a:extLst>
                    </p:cNvPr>
                    <p:cNvPicPr/>
                    <p:nvPr/>
                  </p:nvPicPr>
                  <p:blipFill>
                    <a:blip r:embed="rId86"/>
                    <a:stretch>
                      <a:fillRect/>
                    </a:stretch>
                  </p:blipFill>
                  <p:spPr>
                    <a:xfrm>
                      <a:off x="10327958" y="7186003"/>
                      <a:ext cx="184845" cy="216305"/>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24" name="Ink 223">
                      <a:extLst>
                        <a:ext uri="{FF2B5EF4-FFF2-40B4-BE49-F238E27FC236}">
                          <a16:creationId xmlns:a16="http://schemas.microsoft.com/office/drawing/2014/main" id="{3FA1311D-0C74-472D-9FAC-AE75B0252444}"/>
                        </a:ext>
                      </a:extLst>
                    </p14:cNvPr>
                    <p14:cNvContentPartPr/>
                    <p14:nvPr/>
                  </p14:nvContentPartPr>
                  <p14:xfrm>
                    <a:off x="10575318" y="7183235"/>
                    <a:ext cx="171720" cy="231840"/>
                  </p14:xfrm>
                </p:contentPart>
              </mc:Choice>
              <mc:Fallback xmlns="">
                <p:pic>
                  <p:nvPicPr>
                    <p:cNvPr id="224" name="Ink 223">
                      <a:extLst>
                        <a:ext uri="{FF2B5EF4-FFF2-40B4-BE49-F238E27FC236}">
                          <a16:creationId xmlns:a16="http://schemas.microsoft.com/office/drawing/2014/main" id="{3FA1311D-0C74-472D-9FAC-AE75B0252444}"/>
                        </a:ext>
                      </a:extLst>
                    </p:cNvPr>
                    <p:cNvPicPr/>
                    <p:nvPr/>
                  </p:nvPicPr>
                  <p:blipFill>
                    <a:blip r:embed="rId88"/>
                    <a:stretch>
                      <a:fillRect/>
                    </a:stretch>
                  </p:blipFill>
                  <p:spPr>
                    <a:xfrm>
                      <a:off x="10559359" y="7167312"/>
                      <a:ext cx="203000" cy="263049"/>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25" name="Ink 224">
                      <a:extLst>
                        <a:ext uri="{FF2B5EF4-FFF2-40B4-BE49-F238E27FC236}">
                          <a16:creationId xmlns:a16="http://schemas.microsoft.com/office/drawing/2014/main" id="{A56458D1-1A8E-44BD-9A0D-299C575C22E8}"/>
                        </a:ext>
                      </a:extLst>
                    </p14:cNvPr>
                    <p14:cNvContentPartPr/>
                    <p14:nvPr/>
                  </p14:nvContentPartPr>
                  <p14:xfrm>
                    <a:off x="10808958" y="7043915"/>
                    <a:ext cx="188280" cy="343800"/>
                  </p14:xfrm>
                </p:contentPart>
              </mc:Choice>
              <mc:Fallback xmlns="">
                <p:pic>
                  <p:nvPicPr>
                    <p:cNvPr id="225" name="Ink 224">
                      <a:extLst>
                        <a:ext uri="{FF2B5EF4-FFF2-40B4-BE49-F238E27FC236}">
                          <a16:creationId xmlns:a16="http://schemas.microsoft.com/office/drawing/2014/main" id="{A56458D1-1A8E-44BD-9A0D-299C575C22E8}"/>
                        </a:ext>
                      </a:extLst>
                    </p:cNvPr>
                    <p:cNvPicPr/>
                    <p:nvPr/>
                  </p:nvPicPr>
                  <p:blipFill>
                    <a:blip r:embed="rId90"/>
                    <a:stretch>
                      <a:fillRect/>
                    </a:stretch>
                  </p:blipFill>
                  <p:spPr>
                    <a:xfrm>
                      <a:off x="10793002" y="7027969"/>
                      <a:ext cx="219554" cy="375055"/>
                    </a:xfrm>
                    <a:prstGeom prst="rect">
                      <a:avLst/>
                    </a:prstGeom>
                  </p:spPr>
                </p:pic>
              </mc:Fallback>
            </mc:AlternateContent>
          </p:grpSp>
          <p:grpSp>
            <p:nvGrpSpPr>
              <p:cNvPr id="212" name="Group 211">
                <a:extLst>
                  <a:ext uri="{FF2B5EF4-FFF2-40B4-BE49-F238E27FC236}">
                    <a16:creationId xmlns:a16="http://schemas.microsoft.com/office/drawing/2014/main" id="{56492544-1D0C-4EAE-8612-EA658B3BD470}"/>
                  </a:ext>
                </a:extLst>
              </p:cNvPr>
              <p:cNvGrpSpPr/>
              <p:nvPr/>
            </p:nvGrpSpPr>
            <p:grpSpPr>
              <a:xfrm>
                <a:off x="11928587" y="7756210"/>
                <a:ext cx="815400" cy="344880"/>
                <a:chOff x="11928587" y="7756210"/>
                <a:chExt cx="815400" cy="344880"/>
              </a:xfrm>
            </p:grpSpPr>
            <mc:AlternateContent xmlns:mc="http://schemas.openxmlformats.org/markup-compatibility/2006" xmlns:p14="http://schemas.microsoft.com/office/powerpoint/2010/main">
              <mc:Choice Requires="p14">
                <p:contentPart p14:bwMode="auto" r:id="rId91">
                  <p14:nvContentPartPr>
                    <p14:cNvPr id="217" name="Ink 216">
                      <a:extLst>
                        <a:ext uri="{FF2B5EF4-FFF2-40B4-BE49-F238E27FC236}">
                          <a16:creationId xmlns:a16="http://schemas.microsoft.com/office/drawing/2014/main" id="{A49C012B-12E8-49A8-96FE-91FFED59484D}"/>
                        </a:ext>
                      </a:extLst>
                    </p14:cNvPr>
                    <p14:cNvContentPartPr/>
                    <p14:nvPr/>
                  </p14:nvContentPartPr>
                  <p14:xfrm>
                    <a:off x="11928587" y="7756210"/>
                    <a:ext cx="245880" cy="344880"/>
                  </p14:xfrm>
                </p:contentPart>
              </mc:Choice>
              <mc:Fallback xmlns="">
                <p:pic>
                  <p:nvPicPr>
                    <p:cNvPr id="217" name="Ink 216">
                      <a:extLst>
                        <a:ext uri="{FF2B5EF4-FFF2-40B4-BE49-F238E27FC236}">
                          <a16:creationId xmlns:a16="http://schemas.microsoft.com/office/drawing/2014/main" id="{A49C012B-12E8-49A8-96FE-91FFED59484D}"/>
                        </a:ext>
                      </a:extLst>
                    </p:cNvPr>
                    <p:cNvPicPr/>
                    <p:nvPr/>
                  </p:nvPicPr>
                  <p:blipFill>
                    <a:blip r:embed="rId92"/>
                    <a:stretch>
                      <a:fillRect/>
                    </a:stretch>
                  </p:blipFill>
                  <p:spPr>
                    <a:xfrm>
                      <a:off x="11912621" y="7740243"/>
                      <a:ext cx="277174" cy="376175"/>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18" name="Ink 217">
                      <a:extLst>
                        <a:ext uri="{FF2B5EF4-FFF2-40B4-BE49-F238E27FC236}">
                          <a16:creationId xmlns:a16="http://schemas.microsoft.com/office/drawing/2014/main" id="{C42578CB-FCA1-403C-BBAB-43640E810987}"/>
                        </a:ext>
                      </a:extLst>
                    </p14:cNvPr>
                    <p14:cNvContentPartPr/>
                    <p14:nvPr/>
                  </p14:nvContentPartPr>
                  <p14:xfrm>
                    <a:off x="12047387" y="7933330"/>
                    <a:ext cx="118800" cy="10800"/>
                  </p14:xfrm>
                </p:contentPart>
              </mc:Choice>
              <mc:Fallback xmlns="">
                <p:pic>
                  <p:nvPicPr>
                    <p:cNvPr id="218" name="Ink 217">
                      <a:extLst>
                        <a:ext uri="{FF2B5EF4-FFF2-40B4-BE49-F238E27FC236}">
                          <a16:creationId xmlns:a16="http://schemas.microsoft.com/office/drawing/2014/main" id="{C42578CB-FCA1-403C-BBAB-43640E810987}"/>
                        </a:ext>
                      </a:extLst>
                    </p:cNvPr>
                    <p:cNvPicPr/>
                    <p:nvPr/>
                  </p:nvPicPr>
                  <p:blipFill>
                    <a:blip r:embed="rId94"/>
                    <a:stretch>
                      <a:fillRect/>
                    </a:stretch>
                  </p:blipFill>
                  <p:spPr>
                    <a:xfrm>
                      <a:off x="12031419" y="7917448"/>
                      <a:ext cx="150097" cy="41929"/>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19" name="Ink 218">
                      <a:extLst>
                        <a:ext uri="{FF2B5EF4-FFF2-40B4-BE49-F238E27FC236}">
                          <a16:creationId xmlns:a16="http://schemas.microsoft.com/office/drawing/2014/main" id="{B130324C-3B8F-49D9-B72C-A5855B3AEB67}"/>
                        </a:ext>
                      </a:extLst>
                    </p14:cNvPr>
                    <p14:cNvContentPartPr/>
                    <p14:nvPr/>
                  </p14:nvContentPartPr>
                  <p14:xfrm>
                    <a:off x="12236027" y="7948450"/>
                    <a:ext cx="135720" cy="122760"/>
                  </p14:xfrm>
                </p:contentPart>
              </mc:Choice>
              <mc:Fallback xmlns="">
                <p:pic>
                  <p:nvPicPr>
                    <p:cNvPr id="219" name="Ink 218">
                      <a:extLst>
                        <a:ext uri="{FF2B5EF4-FFF2-40B4-BE49-F238E27FC236}">
                          <a16:creationId xmlns:a16="http://schemas.microsoft.com/office/drawing/2014/main" id="{B130324C-3B8F-49D9-B72C-A5855B3AEB67}"/>
                        </a:ext>
                      </a:extLst>
                    </p:cNvPr>
                    <p:cNvPicPr/>
                    <p:nvPr/>
                  </p:nvPicPr>
                  <p:blipFill>
                    <a:blip r:embed="rId96"/>
                    <a:stretch>
                      <a:fillRect/>
                    </a:stretch>
                  </p:blipFill>
                  <p:spPr>
                    <a:xfrm>
                      <a:off x="12220097" y="7932548"/>
                      <a:ext cx="166942" cy="153927"/>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20" name="Ink 219">
                      <a:extLst>
                        <a:ext uri="{FF2B5EF4-FFF2-40B4-BE49-F238E27FC236}">
                          <a16:creationId xmlns:a16="http://schemas.microsoft.com/office/drawing/2014/main" id="{425846C9-699C-4FDD-95BE-A0F86B7D1FEE}"/>
                        </a:ext>
                      </a:extLst>
                    </p14:cNvPr>
                    <p14:cNvContentPartPr/>
                    <p14:nvPr/>
                  </p14:nvContentPartPr>
                  <p14:xfrm>
                    <a:off x="12465347" y="7837570"/>
                    <a:ext cx="20880" cy="205920"/>
                  </p14:xfrm>
                </p:contentPart>
              </mc:Choice>
              <mc:Fallback xmlns="">
                <p:pic>
                  <p:nvPicPr>
                    <p:cNvPr id="220" name="Ink 219">
                      <a:extLst>
                        <a:ext uri="{FF2B5EF4-FFF2-40B4-BE49-F238E27FC236}">
                          <a16:creationId xmlns:a16="http://schemas.microsoft.com/office/drawing/2014/main" id="{425846C9-699C-4FDD-95BE-A0F86B7D1FEE}"/>
                        </a:ext>
                      </a:extLst>
                    </p:cNvPr>
                    <p:cNvPicPr/>
                    <p:nvPr/>
                  </p:nvPicPr>
                  <p:blipFill>
                    <a:blip r:embed="rId98"/>
                    <a:stretch>
                      <a:fillRect/>
                    </a:stretch>
                  </p:blipFill>
                  <p:spPr>
                    <a:xfrm>
                      <a:off x="12449529" y="7821632"/>
                      <a:ext cx="51884" cy="237159"/>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21" name="Ink 220">
                      <a:extLst>
                        <a:ext uri="{FF2B5EF4-FFF2-40B4-BE49-F238E27FC236}">
                          <a16:creationId xmlns:a16="http://schemas.microsoft.com/office/drawing/2014/main" id="{59202373-1D65-46AD-9384-0C163C85C9FE}"/>
                        </a:ext>
                      </a:extLst>
                    </p14:cNvPr>
                    <p14:cNvContentPartPr/>
                    <p14:nvPr/>
                  </p14:nvContentPartPr>
                  <p14:xfrm>
                    <a:off x="12410987" y="7913170"/>
                    <a:ext cx="159480" cy="36000"/>
                  </p14:xfrm>
                </p:contentPart>
              </mc:Choice>
              <mc:Fallback xmlns="">
                <p:pic>
                  <p:nvPicPr>
                    <p:cNvPr id="221" name="Ink 220">
                      <a:extLst>
                        <a:ext uri="{FF2B5EF4-FFF2-40B4-BE49-F238E27FC236}">
                          <a16:creationId xmlns:a16="http://schemas.microsoft.com/office/drawing/2014/main" id="{59202373-1D65-46AD-9384-0C163C85C9FE}"/>
                        </a:ext>
                      </a:extLst>
                    </p:cNvPr>
                    <p:cNvPicPr/>
                    <p:nvPr/>
                  </p:nvPicPr>
                  <p:blipFill>
                    <a:blip r:embed="rId100"/>
                    <a:stretch>
                      <a:fillRect/>
                    </a:stretch>
                  </p:blipFill>
                  <p:spPr>
                    <a:xfrm>
                      <a:off x="12395039" y="7897381"/>
                      <a:ext cx="190738" cy="66947"/>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22" name="Ink 221">
                      <a:extLst>
                        <a:ext uri="{FF2B5EF4-FFF2-40B4-BE49-F238E27FC236}">
                          <a16:creationId xmlns:a16="http://schemas.microsoft.com/office/drawing/2014/main" id="{740DF092-5F6D-435A-B687-C29E58D993DA}"/>
                        </a:ext>
                      </a:extLst>
                    </p14:cNvPr>
                    <p14:cNvContentPartPr/>
                    <p14:nvPr/>
                  </p14:nvContentPartPr>
                  <p14:xfrm>
                    <a:off x="12605387" y="7885090"/>
                    <a:ext cx="138600" cy="150840"/>
                  </p14:xfrm>
                </p:contentPart>
              </mc:Choice>
              <mc:Fallback xmlns="">
                <p:pic>
                  <p:nvPicPr>
                    <p:cNvPr id="222" name="Ink 221">
                      <a:extLst>
                        <a:ext uri="{FF2B5EF4-FFF2-40B4-BE49-F238E27FC236}">
                          <a16:creationId xmlns:a16="http://schemas.microsoft.com/office/drawing/2014/main" id="{740DF092-5F6D-435A-B687-C29E58D993DA}"/>
                        </a:ext>
                      </a:extLst>
                    </p:cNvPr>
                    <p:cNvPicPr/>
                    <p:nvPr/>
                  </p:nvPicPr>
                  <p:blipFill>
                    <a:blip r:embed="rId102"/>
                    <a:stretch>
                      <a:fillRect/>
                    </a:stretch>
                  </p:blipFill>
                  <p:spPr>
                    <a:xfrm>
                      <a:off x="12589419" y="7869179"/>
                      <a:ext cx="169897" cy="182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213" name="Ink 212">
                    <a:extLst>
                      <a:ext uri="{FF2B5EF4-FFF2-40B4-BE49-F238E27FC236}">
                        <a16:creationId xmlns:a16="http://schemas.microsoft.com/office/drawing/2014/main" id="{B8CED953-DBA5-42D0-B657-82C5B29705A4}"/>
                      </a:ext>
                    </a:extLst>
                  </p14:cNvPr>
                  <p14:cNvContentPartPr/>
                  <p14:nvPr/>
                </p14:nvContentPartPr>
                <p14:xfrm>
                  <a:off x="12824627" y="7891930"/>
                  <a:ext cx="250560" cy="135360"/>
                </p14:xfrm>
              </p:contentPart>
            </mc:Choice>
            <mc:Fallback xmlns="">
              <p:pic>
                <p:nvPicPr>
                  <p:cNvPr id="213" name="Ink 212">
                    <a:extLst>
                      <a:ext uri="{FF2B5EF4-FFF2-40B4-BE49-F238E27FC236}">
                        <a16:creationId xmlns:a16="http://schemas.microsoft.com/office/drawing/2014/main" id="{B8CED953-DBA5-42D0-B657-82C5B29705A4}"/>
                      </a:ext>
                    </a:extLst>
                  </p:cNvPr>
                  <p:cNvPicPr/>
                  <p:nvPr/>
                </p:nvPicPr>
                <p:blipFill>
                  <a:blip r:embed="rId104"/>
                  <a:stretch>
                    <a:fillRect/>
                  </a:stretch>
                </p:blipFill>
                <p:spPr>
                  <a:xfrm>
                    <a:off x="12808688" y="7875968"/>
                    <a:ext cx="281800" cy="166646"/>
                  </a:xfrm>
                  <a:prstGeom prst="rect">
                    <a:avLst/>
                  </a:prstGeom>
                </p:spPr>
              </p:pic>
            </mc:Fallback>
          </mc:AlternateContent>
          <p:grpSp>
            <p:nvGrpSpPr>
              <p:cNvPr id="214" name="Group 213">
                <a:extLst>
                  <a:ext uri="{FF2B5EF4-FFF2-40B4-BE49-F238E27FC236}">
                    <a16:creationId xmlns:a16="http://schemas.microsoft.com/office/drawing/2014/main" id="{8E7EAC62-60B5-46EC-9ACF-36A141986EA9}"/>
                  </a:ext>
                </a:extLst>
              </p:cNvPr>
              <p:cNvGrpSpPr/>
              <p:nvPr/>
            </p:nvGrpSpPr>
            <p:grpSpPr>
              <a:xfrm>
                <a:off x="13124147" y="7905610"/>
                <a:ext cx="354960" cy="378720"/>
                <a:chOff x="13124147" y="7905610"/>
                <a:chExt cx="354960" cy="378720"/>
              </a:xfrm>
            </p:grpSpPr>
            <mc:AlternateContent xmlns:mc="http://schemas.openxmlformats.org/markup-compatibility/2006" xmlns:p14="http://schemas.microsoft.com/office/powerpoint/2010/main">
              <mc:Choice Requires="p14">
                <p:contentPart p14:bwMode="auto" r:id="rId105">
                  <p14:nvContentPartPr>
                    <p14:cNvPr id="215" name="Ink 214">
                      <a:extLst>
                        <a:ext uri="{FF2B5EF4-FFF2-40B4-BE49-F238E27FC236}">
                          <a16:creationId xmlns:a16="http://schemas.microsoft.com/office/drawing/2014/main" id="{FD5136A7-D1EB-4314-A5EB-50F6AFF5EF94}"/>
                        </a:ext>
                      </a:extLst>
                    </p14:cNvPr>
                    <p14:cNvContentPartPr/>
                    <p14:nvPr/>
                  </p14:nvContentPartPr>
                  <p14:xfrm>
                    <a:off x="13124147" y="7905610"/>
                    <a:ext cx="127080" cy="142200"/>
                  </p14:xfrm>
                </p:contentPart>
              </mc:Choice>
              <mc:Fallback xmlns="">
                <p:pic>
                  <p:nvPicPr>
                    <p:cNvPr id="215" name="Ink 214">
                      <a:extLst>
                        <a:ext uri="{FF2B5EF4-FFF2-40B4-BE49-F238E27FC236}">
                          <a16:creationId xmlns:a16="http://schemas.microsoft.com/office/drawing/2014/main" id="{FD5136A7-D1EB-4314-A5EB-50F6AFF5EF94}"/>
                        </a:ext>
                      </a:extLst>
                    </p:cNvPr>
                    <p:cNvPicPr/>
                    <p:nvPr/>
                  </p:nvPicPr>
                  <p:blipFill>
                    <a:blip r:embed="rId106"/>
                    <a:stretch>
                      <a:fillRect/>
                    </a:stretch>
                  </p:blipFill>
                  <p:spPr>
                    <a:xfrm>
                      <a:off x="13108182" y="7889668"/>
                      <a:ext cx="158371" cy="173446"/>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16" name="Ink 215">
                      <a:extLst>
                        <a:ext uri="{FF2B5EF4-FFF2-40B4-BE49-F238E27FC236}">
                          <a16:creationId xmlns:a16="http://schemas.microsoft.com/office/drawing/2014/main" id="{CD406F14-E000-433A-BF57-25195F0041F3}"/>
                        </a:ext>
                      </a:extLst>
                    </p14:cNvPr>
                    <p14:cNvContentPartPr/>
                    <p14:nvPr/>
                  </p14:nvContentPartPr>
                  <p14:xfrm>
                    <a:off x="13265267" y="7935850"/>
                    <a:ext cx="213840" cy="348480"/>
                  </p14:xfrm>
                </p:contentPart>
              </mc:Choice>
              <mc:Fallback xmlns="">
                <p:pic>
                  <p:nvPicPr>
                    <p:cNvPr id="216" name="Ink 215">
                      <a:extLst>
                        <a:ext uri="{FF2B5EF4-FFF2-40B4-BE49-F238E27FC236}">
                          <a16:creationId xmlns:a16="http://schemas.microsoft.com/office/drawing/2014/main" id="{CD406F14-E000-433A-BF57-25195F0041F3}"/>
                        </a:ext>
                      </a:extLst>
                    </p:cNvPr>
                    <p:cNvPicPr/>
                    <p:nvPr/>
                  </p:nvPicPr>
                  <p:blipFill>
                    <a:blip r:embed="rId108"/>
                    <a:stretch>
                      <a:fillRect/>
                    </a:stretch>
                  </p:blipFill>
                  <p:spPr>
                    <a:xfrm>
                      <a:off x="13249309" y="7919894"/>
                      <a:ext cx="245118" cy="379754"/>
                    </a:xfrm>
                    <a:prstGeom prst="rect">
                      <a:avLst/>
                    </a:prstGeom>
                  </p:spPr>
                </p:pic>
              </mc:Fallback>
            </mc:AlternateContent>
          </p:grpSp>
        </p:grpSp>
      </p:grpSp>
      <p:grpSp>
        <p:nvGrpSpPr>
          <p:cNvPr id="226" name="Group 225">
            <a:extLst>
              <a:ext uri="{FF2B5EF4-FFF2-40B4-BE49-F238E27FC236}">
                <a16:creationId xmlns:a16="http://schemas.microsoft.com/office/drawing/2014/main" id="{7672832A-3A3F-4DC0-B8F2-9D0BBDF0243A}"/>
              </a:ext>
            </a:extLst>
          </p:cNvPr>
          <p:cNvGrpSpPr/>
          <p:nvPr/>
        </p:nvGrpSpPr>
        <p:grpSpPr>
          <a:xfrm>
            <a:off x="14819458" y="6519959"/>
            <a:ext cx="1009417" cy="1613056"/>
            <a:chOff x="9705779" y="7876009"/>
            <a:chExt cx="1791189" cy="2862333"/>
          </a:xfrm>
        </p:grpSpPr>
        <p:sp>
          <p:nvSpPr>
            <p:cNvPr id="227" name="Rectangle 226">
              <a:extLst>
                <a:ext uri="{FF2B5EF4-FFF2-40B4-BE49-F238E27FC236}">
                  <a16:creationId xmlns:a16="http://schemas.microsoft.com/office/drawing/2014/main" id="{D307DD69-A4B8-449F-9062-7E2A00AB112A}"/>
                </a:ext>
              </a:extLst>
            </p:cNvPr>
            <p:cNvSpPr/>
            <p:nvPr/>
          </p:nvSpPr>
          <p:spPr>
            <a:xfrm>
              <a:off x="9705779" y="7876009"/>
              <a:ext cx="1791189" cy="1732541"/>
            </a:xfrm>
            <a:prstGeom prst="rect">
              <a:avLst/>
            </a:prstGeom>
            <a:solidFill>
              <a:schemeClr val="accent2">
                <a:alpha val="5000"/>
              </a:schemeClr>
            </a:solidFill>
            <a:ln w="180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pic>
          <p:nvPicPr>
            <p:cNvPr id="228" name="Picture 227">
              <a:extLst>
                <a:ext uri="{FF2B5EF4-FFF2-40B4-BE49-F238E27FC236}">
                  <a16:creationId xmlns:a16="http://schemas.microsoft.com/office/drawing/2014/main" id="{D931435A-C6B5-4027-8C79-00ED09C77758}"/>
                </a:ext>
              </a:extLst>
            </p:cNvPr>
            <p:cNvPicPr>
              <a:picLocks noChangeAspect="1"/>
            </p:cNvPicPr>
            <p:nvPr/>
          </p:nvPicPr>
          <p:blipFill>
            <a:blip r:embed="rId7"/>
            <a:stretch>
              <a:fillRect/>
            </a:stretch>
          </p:blipFill>
          <p:spPr>
            <a:xfrm>
              <a:off x="10137398" y="7940911"/>
              <a:ext cx="1005927" cy="884730"/>
            </a:xfrm>
            <a:prstGeom prst="rect">
              <a:avLst/>
            </a:prstGeom>
          </p:spPr>
        </p:pic>
        <p:pic>
          <p:nvPicPr>
            <p:cNvPr id="229" name="Picture 228">
              <a:extLst>
                <a:ext uri="{FF2B5EF4-FFF2-40B4-BE49-F238E27FC236}">
                  <a16:creationId xmlns:a16="http://schemas.microsoft.com/office/drawing/2014/main" id="{6BE0DA1B-F4AF-4704-AC51-F7CEFE79EBB1}"/>
                </a:ext>
              </a:extLst>
            </p:cNvPr>
            <p:cNvPicPr>
              <a:picLocks noChangeAspect="1"/>
            </p:cNvPicPr>
            <p:nvPr/>
          </p:nvPicPr>
          <p:blipFill>
            <a:blip r:embed="rId82"/>
            <a:stretch>
              <a:fillRect/>
            </a:stretch>
          </p:blipFill>
          <p:spPr>
            <a:xfrm>
              <a:off x="10146878" y="8769948"/>
              <a:ext cx="1005927" cy="737680"/>
            </a:xfrm>
            <a:prstGeom prst="rect">
              <a:avLst/>
            </a:prstGeom>
          </p:spPr>
        </p:pic>
        <p:grpSp>
          <p:nvGrpSpPr>
            <p:cNvPr id="230" name="Group 229">
              <a:extLst>
                <a:ext uri="{FF2B5EF4-FFF2-40B4-BE49-F238E27FC236}">
                  <a16:creationId xmlns:a16="http://schemas.microsoft.com/office/drawing/2014/main" id="{D63B06ED-7F04-4F47-92CB-32DD0ADFEFEA}"/>
                </a:ext>
              </a:extLst>
            </p:cNvPr>
            <p:cNvGrpSpPr/>
            <p:nvPr/>
          </p:nvGrpSpPr>
          <p:grpSpPr>
            <a:xfrm>
              <a:off x="9826113" y="9761302"/>
              <a:ext cx="1550520" cy="977040"/>
              <a:chOff x="11928587" y="7307290"/>
              <a:chExt cx="1550520" cy="977040"/>
            </a:xfrm>
          </p:grpSpPr>
          <mc:AlternateContent xmlns:mc="http://schemas.openxmlformats.org/markup-compatibility/2006" xmlns:p14="http://schemas.microsoft.com/office/powerpoint/2010/main">
            <mc:Choice Requires="p14">
              <p:contentPart p14:bwMode="auto" r:id="rId109">
                <p14:nvContentPartPr>
                  <p14:cNvPr id="236" name="Ink 235">
                    <a:extLst>
                      <a:ext uri="{FF2B5EF4-FFF2-40B4-BE49-F238E27FC236}">
                        <a16:creationId xmlns:a16="http://schemas.microsoft.com/office/drawing/2014/main" id="{83364E82-FF2A-4B18-B4A3-4A7AD0865A71}"/>
                      </a:ext>
                    </a:extLst>
                  </p14:cNvPr>
                  <p14:cNvContentPartPr/>
                  <p14:nvPr/>
                </p14:nvContentPartPr>
                <p14:xfrm>
                  <a:off x="12106067" y="7312690"/>
                  <a:ext cx="380160" cy="338760"/>
                </p14:xfrm>
              </p:contentPart>
            </mc:Choice>
            <mc:Fallback xmlns="">
              <p:pic>
                <p:nvPicPr>
                  <p:cNvPr id="236" name="Ink 235">
                    <a:extLst>
                      <a:ext uri="{FF2B5EF4-FFF2-40B4-BE49-F238E27FC236}">
                        <a16:creationId xmlns:a16="http://schemas.microsoft.com/office/drawing/2014/main" id="{83364E82-FF2A-4B18-B4A3-4A7AD0865A71}"/>
                      </a:ext>
                    </a:extLst>
                  </p:cNvPr>
                  <p:cNvPicPr/>
                  <p:nvPr/>
                </p:nvPicPr>
                <p:blipFill>
                  <a:blip r:embed="rId84"/>
                  <a:stretch>
                    <a:fillRect/>
                  </a:stretch>
                </p:blipFill>
                <p:spPr>
                  <a:xfrm>
                    <a:off x="12090094" y="7296741"/>
                    <a:ext cx="411467" cy="370020"/>
                  </a:xfrm>
                  <a:prstGeom prst="rect">
                    <a:avLst/>
                  </a:prstGeom>
                </p:spPr>
              </p:pic>
            </mc:Fallback>
          </mc:AlternateContent>
          <p:grpSp>
            <p:nvGrpSpPr>
              <p:cNvPr id="237" name="Group 236">
                <a:extLst>
                  <a:ext uri="{FF2B5EF4-FFF2-40B4-BE49-F238E27FC236}">
                    <a16:creationId xmlns:a16="http://schemas.microsoft.com/office/drawing/2014/main" id="{B6C60286-6710-4A77-B37C-C1A028B69D37}"/>
                  </a:ext>
                </a:extLst>
              </p:cNvPr>
              <p:cNvGrpSpPr/>
              <p:nvPr/>
            </p:nvGrpSpPr>
            <p:grpSpPr>
              <a:xfrm>
                <a:off x="12565427" y="7307290"/>
                <a:ext cx="653400" cy="371160"/>
                <a:chOff x="10343838" y="7043915"/>
                <a:chExt cx="653400" cy="371160"/>
              </a:xfrm>
            </p:grpSpPr>
            <mc:AlternateContent xmlns:mc="http://schemas.openxmlformats.org/markup-compatibility/2006" xmlns:p14="http://schemas.microsoft.com/office/powerpoint/2010/main">
              <mc:Choice Requires="p14">
                <p:contentPart p14:bwMode="auto" r:id="rId110">
                  <p14:nvContentPartPr>
                    <p14:cNvPr id="254" name="Ink 253">
                      <a:extLst>
                        <a:ext uri="{FF2B5EF4-FFF2-40B4-BE49-F238E27FC236}">
                          <a16:creationId xmlns:a16="http://schemas.microsoft.com/office/drawing/2014/main" id="{D9407872-3B02-4AFF-B5F0-1D7406BC09A6}"/>
                        </a:ext>
                      </a:extLst>
                    </p14:cNvPr>
                    <p14:cNvContentPartPr/>
                    <p14:nvPr/>
                  </p14:nvContentPartPr>
                  <p14:xfrm>
                    <a:off x="10343838" y="7201955"/>
                    <a:ext cx="153720" cy="185040"/>
                  </p14:xfrm>
                </p:contentPart>
              </mc:Choice>
              <mc:Fallback xmlns="">
                <p:pic>
                  <p:nvPicPr>
                    <p:cNvPr id="254" name="Ink 253">
                      <a:extLst>
                        <a:ext uri="{FF2B5EF4-FFF2-40B4-BE49-F238E27FC236}">
                          <a16:creationId xmlns:a16="http://schemas.microsoft.com/office/drawing/2014/main" id="{D9407872-3B02-4AFF-B5F0-1D7406BC09A6}"/>
                        </a:ext>
                      </a:extLst>
                    </p:cNvPr>
                    <p:cNvPicPr/>
                    <p:nvPr/>
                  </p:nvPicPr>
                  <p:blipFill>
                    <a:blip r:embed="rId86"/>
                    <a:stretch>
                      <a:fillRect/>
                    </a:stretch>
                  </p:blipFill>
                  <p:spPr>
                    <a:xfrm>
                      <a:off x="10327958" y="7186003"/>
                      <a:ext cx="184845" cy="216305"/>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55" name="Ink 254">
                      <a:extLst>
                        <a:ext uri="{FF2B5EF4-FFF2-40B4-BE49-F238E27FC236}">
                          <a16:creationId xmlns:a16="http://schemas.microsoft.com/office/drawing/2014/main" id="{7DBB0BAD-95E9-40F4-9468-A1C94C14882C}"/>
                        </a:ext>
                      </a:extLst>
                    </p14:cNvPr>
                    <p14:cNvContentPartPr/>
                    <p14:nvPr/>
                  </p14:nvContentPartPr>
                  <p14:xfrm>
                    <a:off x="10575318" y="7183235"/>
                    <a:ext cx="171720" cy="231840"/>
                  </p14:xfrm>
                </p:contentPart>
              </mc:Choice>
              <mc:Fallback xmlns="">
                <p:pic>
                  <p:nvPicPr>
                    <p:cNvPr id="255" name="Ink 254">
                      <a:extLst>
                        <a:ext uri="{FF2B5EF4-FFF2-40B4-BE49-F238E27FC236}">
                          <a16:creationId xmlns:a16="http://schemas.microsoft.com/office/drawing/2014/main" id="{7DBB0BAD-95E9-40F4-9468-A1C94C14882C}"/>
                        </a:ext>
                      </a:extLst>
                    </p:cNvPr>
                    <p:cNvPicPr/>
                    <p:nvPr/>
                  </p:nvPicPr>
                  <p:blipFill>
                    <a:blip r:embed="rId88"/>
                    <a:stretch>
                      <a:fillRect/>
                    </a:stretch>
                  </p:blipFill>
                  <p:spPr>
                    <a:xfrm>
                      <a:off x="10559359" y="7167312"/>
                      <a:ext cx="203000" cy="263049"/>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56" name="Ink 255">
                      <a:extLst>
                        <a:ext uri="{FF2B5EF4-FFF2-40B4-BE49-F238E27FC236}">
                          <a16:creationId xmlns:a16="http://schemas.microsoft.com/office/drawing/2014/main" id="{8EABEDA2-681B-4687-90A2-18083485479A}"/>
                        </a:ext>
                      </a:extLst>
                    </p14:cNvPr>
                    <p14:cNvContentPartPr/>
                    <p14:nvPr/>
                  </p14:nvContentPartPr>
                  <p14:xfrm>
                    <a:off x="10808958" y="7043915"/>
                    <a:ext cx="188280" cy="343800"/>
                  </p14:xfrm>
                </p:contentPart>
              </mc:Choice>
              <mc:Fallback xmlns="">
                <p:pic>
                  <p:nvPicPr>
                    <p:cNvPr id="256" name="Ink 255">
                      <a:extLst>
                        <a:ext uri="{FF2B5EF4-FFF2-40B4-BE49-F238E27FC236}">
                          <a16:creationId xmlns:a16="http://schemas.microsoft.com/office/drawing/2014/main" id="{8EABEDA2-681B-4687-90A2-18083485479A}"/>
                        </a:ext>
                      </a:extLst>
                    </p:cNvPr>
                    <p:cNvPicPr/>
                    <p:nvPr/>
                  </p:nvPicPr>
                  <p:blipFill>
                    <a:blip r:embed="rId90"/>
                    <a:stretch>
                      <a:fillRect/>
                    </a:stretch>
                  </p:blipFill>
                  <p:spPr>
                    <a:xfrm>
                      <a:off x="10793002" y="7027969"/>
                      <a:ext cx="219554" cy="375055"/>
                    </a:xfrm>
                    <a:prstGeom prst="rect">
                      <a:avLst/>
                    </a:prstGeom>
                  </p:spPr>
                </p:pic>
              </mc:Fallback>
            </mc:AlternateContent>
          </p:grpSp>
          <p:grpSp>
            <p:nvGrpSpPr>
              <p:cNvPr id="238" name="Group 237">
                <a:extLst>
                  <a:ext uri="{FF2B5EF4-FFF2-40B4-BE49-F238E27FC236}">
                    <a16:creationId xmlns:a16="http://schemas.microsoft.com/office/drawing/2014/main" id="{5EC897CF-9945-4024-9898-A81D57BD6800}"/>
                  </a:ext>
                </a:extLst>
              </p:cNvPr>
              <p:cNvGrpSpPr/>
              <p:nvPr/>
            </p:nvGrpSpPr>
            <p:grpSpPr>
              <a:xfrm>
                <a:off x="11928587" y="7756210"/>
                <a:ext cx="815400" cy="344880"/>
                <a:chOff x="11928587" y="7756210"/>
                <a:chExt cx="815400" cy="344880"/>
              </a:xfrm>
            </p:grpSpPr>
            <mc:AlternateContent xmlns:mc="http://schemas.openxmlformats.org/markup-compatibility/2006" xmlns:p14="http://schemas.microsoft.com/office/powerpoint/2010/main">
              <mc:Choice Requires="p14">
                <p:contentPart p14:bwMode="auto" r:id="rId113">
                  <p14:nvContentPartPr>
                    <p14:cNvPr id="244" name="Ink 243">
                      <a:extLst>
                        <a:ext uri="{FF2B5EF4-FFF2-40B4-BE49-F238E27FC236}">
                          <a16:creationId xmlns:a16="http://schemas.microsoft.com/office/drawing/2014/main" id="{5F168522-4179-45D8-B9AE-68CD6BBB072C}"/>
                        </a:ext>
                      </a:extLst>
                    </p14:cNvPr>
                    <p14:cNvContentPartPr/>
                    <p14:nvPr/>
                  </p14:nvContentPartPr>
                  <p14:xfrm>
                    <a:off x="11928587" y="7756210"/>
                    <a:ext cx="245880" cy="344880"/>
                  </p14:xfrm>
                </p:contentPart>
              </mc:Choice>
              <mc:Fallback xmlns="">
                <p:pic>
                  <p:nvPicPr>
                    <p:cNvPr id="244" name="Ink 243">
                      <a:extLst>
                        <a:ext uri="{FF2B5EF4-FFF2-40B4-BE49-F238E27FC236}">
                          <a16:creationId xmlns:a16="http://schemas.microsoft.com/office/drawing/2014/main" id="{5F168522-4179-45D8-B9AE-68CD6BBB072C}"/>
                        </a:ext>
                      </a:extLst>
                    </p:cNvPr>
                    <p:cNvPicPr/>
                    <p:nvPr/>
                  </p:nvPicPr>
                  <p:blipFill>
                    <a:blip r:embed="rId92"/>
                    <a:stretch>
                      <a:fillRect/>
                    </a:stretch>
                  </p:blipFill>
                  <p:spPr>
                    <a:xfrm>
                      <a:off x="11912621" y="7740243"/>
                      <a:ext cx="277174" cy="37617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9" name="Ink 248">
                      <a:extLst>
                        <a:ext uri="{FF2B5EF4-FFF2-40B4-BE49-F238E27FC236}">
                          <a16:creationId xmlns:a16="http://schemas.microsoft.com/office/drawing/2014/main" id="{B6FEC0D9-6F38-42A6-8D97-BD76A76F5D24}"/>
                        </a:ext>
                      </a:extLst>
                    </p14:cNvPr>
                    <p14:cNvContentPartPr/>
                    <p14:nvPr/>
                  </p14:nvContentPartPr>
                  <p14:xfrm>
                    <a:off x="12047387" y="7933330"/>
                    <a:ext cx="118800" cy="10800"/>
                  </p14:xfrm>
                </p:contentPart>
              </mc:Choice>
              <mc:Fallback xmlns="">
                <p:pic>
                  <p:nvPicPr>
                    <p:cNvPr id="249" name="Ink 248">
                      <a:extLst>
                        <a:ext uri="{FF2B5EF4-FFF2-40B4-BE49-F238E27FC236}">
                          <a16:creationId xmlns:a16="http://schemas.microsoft.com/office/drawing/2014/main" id="{B6FEC0D9-6F38-42A6-8D97-BD76A76F5D24}"/>
                        </a:ext>
                      </a:extLst>
                    </p:cNvPr>
                    <p:cNvPicPr/>
                    <p:nvPr/>
                  </p:nvPicPr>
                  <p:blipFill>
                    <a:blip r:embed="rId94"/>
                    <a:stretch>
                      <a:fillRect/>
                    </a:stretch>
                  </p:blipFill>
                  <p:spPr>
                    <a:xfrm>
                      <a:off x="12031419" y="7917448"/>
                      <a:ext cx="150097" cy="41929"/>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50" name="Ink 249">
                      <a:extLst>
                        <a:ext uri="{FF2B5EF4-FFF2-40B4-BE49-F238E27FC236}">
                          <a16:creationId xmlns:a16="http://schemas.microsoft.com/office/drawing/2014/main" id="{B0BA6BCB-C09E-4391-8118-D000A01A1532}"/>
                        </a:ext>
                      </a:extLst>
                    </p14:cNvPr>
                    <p14:cNvContentPartPr/>
                    <p14:nvPr/>
                  </p14:nvContentPartPr>
                  <p14:xfrm>
                    <a:off x="12236027" y="7948450"/>
                    <a:ext cx="135720" cy="122760"/>
                  </p14:xfrm>
                </p:contentPart>
              </mc:Choice>
              <mc:Fallback xmlns="">
                <p:pic>
                  <p:nvPicPr>
                    <p:cNvPr id="250" name="Ink 249">
                      <a:extLst>
                        <a:ext uri="{FF2B5EF4-FFF2-40B4-BE49-F238E27FC236}">
                          <a16:creationId xmlns:a16="http://schemas.microsoft.com/office/drawing/2014/main" id="{B0BA6BCB-C09E-4391-8118-D000A01A1532}"/>
                        </a:ext>
                      </a:extLst>
                    </p:cNvPr>
                    <p:cNvPicPr/>
                    <p:nvPr/>
                  </p:nvPicPr>
                  <p:blipFill>
                    <a:blip r:embed="rId96"/>
                    <a:stretch>
                      <a:fillRect/>
                    </a:stretch>
                  </p:blipFill>
                  <p:spPr>
                    <a:xfrm>
                      <a:off x="12220097" y="7932548"/>
                      <a:ext cx="166942" cy="153927"/>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51" name="Ink 250">
                      <a:extLst>
                        <a:ext uri="{FF2B5EF4-FFF2-40B4-BE49-F238E27FC236}">
                          <a16:creationId xmlns:a16="http://schemas.microsoft.com/office/drawing/2014/main" id="{13B0AB7F-1C53-42B8-9B4B-8BD57D7AEFF0}"/>
                        </a:ext>
                      </a:extLst>
                    </p14:cNvPr>
                    <p14:cNvContentPartPr/>
                    <p14:nvPr/>
                  </p14:nvContentPartPr>
                  <p14:xfrm>
                    <a:off x="12465347" y="7837570"/>
                    <a:ext cx="20880" cy="205920"/>
                  </p14:xfrm>
                </p:contentPart>
              </mc:Choice>
              <mc:Fallback xmlns="">
                <p:pic>
                  <p:nvPicPr>
                    <p:cNvPr id="251" name="Ink 250">
                      <a:extLst>
                        <a:ext uri="{FF2B5EF4-FFF2-40B4-BE49-F238E27FC236}">
                          <a16:creationId xmlns:a16="http://schemas.microsoft.com/office/drawing/2014/main" id="{13B0AB7F-1C53-42B8-9B4B-8BD57D7AEFF0}"/>
                        </a:ext>
                      </a:extLst>
                    </p:cNvPr>
                    <p:cNvPicPr/>
                    <p:nvPr/>
                  </p:nvPicPr>
                  <p:blipFill>
                    <a:blip r:embed="rId98"/>
                    <a:stretch>
                      <a:fillRect/>
                    </a:stretch>
                  </p:blipFill>
                  <p:spPr>
                    <a:xfrm>
                      <a:off x="12449529" y="7821632"/>
                      <a:ext cx="51884" cy="237159"/>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52" name="Ink 251">
                      <a:extLst>
                        <a:ext uri="{FF2B5EF4-FFF2-40B4-BE49-F238E27FC236}">
                          <a16:creationId xmlns:a16="http://schemas.microsoft.com/office/drawing/2014/main" id="{2F72D93C-A588-4CCC-BB6C-895D0513ACC9}"/>
                        </a:ext>
                      </a:extLst>
                    </p14:cNvPr>
                    <p14:cNvContentPartPr/>
                    <p14:nvPr/>
                  </p14:nvContentPartPr>
                  <p14:xfrm>
                    <a:off x="12410987" y="7913170"/>
                    <a:ext cx="159480" cy="36000"/>
                  </p14:xfrm>
                </p:contentPart>
              </mc:Choice>
              <mc:Fallback xmlns="">
                <p:pic>
                  <p:nvPicPr>
                    <p:cNvPr id="252" name="Ink 251">
                      <a:extLst>
                        <a:ext uri="{FF2B5EF4-FFF2-40B4-BE49-F238E27FC236}">
                          <a16:creationId xmlns:a16="http://schemas.microsoft.com/office/drawing/2014/main" id="{2F72D93C-A588-4CCC-BB6C-895D0513ACC9}"/>
                        </a:ext>
                      </a:extLst>
                    </p:cNvPr>
                    <p:cNvPicPr/>
                    <p:nvPr/>
                  </p:nvPicPr>
                  <p:blipFill>
                    <a:blip r:embed="rId100"/>
                    <a:stretch>
                      <a:fillRect/>
                    </a:stretch>
                  </p:blipFill>
                  <p:spPr>
                    <a:xfrm>
                      <a:off x="12395039" y="7897381"/>
                      <a:ext cx="190738" cy="66947"/>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3" name="Ink 252">
                      <a:extLst>
                        <a:ext uri="{FF2B5EF4-FFF2-40B4-BE49-F238E27FC236}">
                          <a16:creationId xmlns:a16="http://schemas.microsoft.com/office/drawing/2014/main" id="{9E863229-3AB6-41C6-B3FD-1B163006F9C9}"/>
                        </a:ext>
                      </a:extLst>
                    </p14:cNvPr>
                    <p14:cNvContentPartPr/>
                    <p14:nvPr/>
                  </p14:nvContentPartPr>
                  <p14:xfrm>
                    <a:off x="12605387" y="7885090"/>
                    <a:ext cx="138600" cy="150840"/>
                  </p14:xfrm>
                </p:contentPart>
              </mc:Choice>
              <mc:Fallback xmlns="">
                <p:pic>
                  <p:nvPicPr>
                    <p:cNvPr id="253" name="Ink 252">
                      <a:extLst>
                        <a:ext uri="{FF2B5EF4-FFF2-40B4-BE49-F238E27FC236}">
                          <a16:creationId xmlns:a16="http://schemas.microsoft.com/office/drawing/2014/main" id="{9E863229-3AB6-41C6-B3FD-1B163006F9C9}"/>
                        </a:ext>
                      </a:extLst>
                    </p:cNvPr>
                    <p:cNvPicPr/>
                    <p:nvPr/>
                  </p:nvPicPr>
                  <p:blipFill>
                    <a:blip r:embed="rId102"/>
                    <a:stretch>
                      <a:fillRect/>
                    </a:stretch>
                  </p:blipFill>
                  <p:spPr>
                    <a:xfrm>
                      <a:off x="12589419" y="7869179"/>
                      <a:ext cx="169897" cy="182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239" name="Ink 238">
                    <a:extLst>
                      <a:ext uri="{FF2B5EF4-FFF2-40B4-BE49-F238E27FC236}">
                        <a16:creationId xmlns:a16="http://schemas.microsoft.com/office/drawing/2014/main" id="{0300AE2D-BF77-4122-AF97-9438B053C4D3}"/>
                      </a:ext>
                    </a:extLst>
                  </p14:cNvPr>
                  <p14:cNvContentPartPr/>
                  <p14:nvPr/>
                </p14:nvContentPartPr>
                <p14:xfrm>
                  <a:off x="12824627" y="7891930"/>
                  <a:ext cx="250560" cy="135360"/>
                </p14:xfrm>
              </p:contentPart>
            </mc:Choice>
            <mc:Fallback xmlns="">
              <p:pic>
                <p:nvPicPr>
                  <p:cNvPr id="239" name="Ink 238">
                    <a:extLst>
                      <a:ext uri="{FF2B5EF4-FFF2-40B4-BE49-F238E27FC236}">
                        <a16:creationId xmlns:a16="http://schemas.microsoft.com/office/drawing/2014/main" id="{0300AE2D-BF77-4122-AF97-9438B053C4D3}"/>
                      </a:ext>
                    </a:extLst>
                  </p:cNvPr>
                  <p:cNvPicPr/>
                  <p:nvPr/>
                </p:nvPicPr>
                <p:blipFill>
                  <a:blip r:embed="rId104"/>
                  <a:stretch>
                    <a:fillRect/>
                  </a:stretch>
                </p:blipFill>
                <p:spPr>
                  <a:xfrm>
                    <a:off x="12808688" y="7875968"/>
                    <a:ext cx="281800" cy="166646"/>
                  </a:xfrm>
                  <a:prstGeom prst="rect">
                    <a:avLst/>
                  </a:prstGeom>
                </p:spPr>
              </p:pic>
            </mc:Fallback>
          </mc:AlternateContent>
          <p:grpSp>
            <p:nvGrpSpPr>
              <p:cNvPr id="240" name="Group 239">
                <a:extLst>
                  <a:ext uri="{FF2B5EF4-FFF2-40B4-BE49-F238E27FC236}">
                    <a16:creationId xmlns:a16="http://schemas.microsoft.com/office/drawing/2014/main" id="{54453F18-B5EF-4CDE-B606-6BC2DF77AE06}"/>
                  </a:ext>
                </a:extLst>
              </p:cNvPr>
              <p:cNvGrpSpPr/>
              <p:nvPr/>
            </p:nvGrpSpPr>
            <p:grpSpPr>
              <a:xfrm>
                <a:off x="13124147" y="7905610"/>
                <a:ext cx="354960" cy="378720"/>
                <a:chOff x="13124147" y="7905610"/>
                <a:chExt cx="354960" cy="378720"/>
              </a:xfrm>
            </p:grpSpPr>
            <mc:AlternateContent xmlns:mc="http://schemas.openxmlformats.org/markup-compatibility/2006" xmlns:p14="http://schemas.microsoft.com/office/powerpoint/2010/main">
              <mc:Choice Requires="p14">
                <p:contentPart p14:bwMode="auto" r:id="rId120">
                  <p14:nvContentPartPr>
                    <p14:cNvPr id="242" name="Ink 241">
                      <a:extLst>
                        <a:ext uri="{FF2B5EF4-FFF2-40B4-BE49-F238E27FC236}">
                          <a16:creationId xmlns:a16="http://schemas.microsoft.com/office/drawing/2014/main" id="{0131F8E0-A73C-4D15-8926-AAE81C4A6E25}"/>
                        </a:ext>
                      </a:extLst>
                    </p14:cNvPr>
                    <p14:cNvContentPartPr/>
                    <p14:nvPr/>
                  </p14:nvContentPartPr>
                  <p14:xfrm>
                    <a:off x="13124147" y="7905610"/>
                    <a:ext cx="127080" cy="142200"/>
                  </p14:xfrm>
                </p:contentPart>
              </mc:Choice>
              <mc:Fallback xmlns="">
                <p:pic>
                  <p:nvPicPr>
                    <p:cNvPr id="242" name="Ink 241">
                      <a:extLst>
                        <a:ext uri="{FF2B5EF4-FFF2-40B4-BE49-F238E27FC236}">
                          <a16:creationId xmlns:a16="http://schemas.microsoft.com/office/drawing/2014/main" id="{0131F8E0-A73C-4D15-8926-AAE81C4A6E25}"/>
                        </a:ext>
                      </a:extLst>
                    </p:cNvPr>
                    <p:cNvPicPr/>
                    <p:nvPr/>
                  </p:nvPicPr>
                  <p:blipFill>
                    <a:blip r:embed="rId106"/>
                    <a:stretch>
                      <a:fillRect/>
                    </a:stretch>
                  </p:blipFill>
                  <p:spPr>
                    <a:xfrm>
                      <a:off x="13108182" y="7889668"/>
                      <a:ext cx="158371" cy="173446"/>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43" name="Ink 242">
                      <a:extLst>
                        <a:ext uri="{FF2B5EF4-FFF2-40B4-BE49-F238E27FC236}">
                          <a16:creationId xmlns:a16="http://schemas.microsoft.com/office/drawing/2014/main" id="{CBBD8533-06A6-4516-999D-8ABFC8EC12FD}"/>
                        </a:ext>
                      </a:extLst>
                    </p14:cNvPr>
                    <p14:cNvContentPartPr/>
                    <p14:nvPr/>
                  </p14:nvContentPartPr>
                  <p14:xfrm>
                    <a:off x="13265267" y="7935850"/>
                    <a:ext cx="213840" cy="348480"/>
                  </p14:xfrm>
                </p:contentPart>
              </mc:Choice>
              <mc:Fallback xmlns="">
                <p:pic>
                  <p:nvPicPr>
                    <p:cNvPr id="243" name="Ink 242">
                      <a:extLst>
                        <a:ext uri="{FF2B5EF4-FFF2-40B4-BE49-F238E27FC236}">
                          <a16:creationId xmlns:a16="http://schemas.microsoft.com/office/drawing/2014/main" id="{CBBD8533-06A6-4516-999D-8ABFC8EC12FD}"/>
                        </a:ext>
                      </a:extLst>
                    </p:cNvPr>
                    <p:cNvPicPr/>
                    <p:nvPr/>
                  </p:nvPicPr>
                  <p:blipFill>
                    <a:blip r:embed="rId108"/>
                    <a:stretch>
                      <a:fillRect/>
                    </a:stretch>
                  </p:blipFill>
                  <p:spPr>
                    <a:xfrm>
                      <a:off x="13249309" y="7919894"/>
                      <a:ext cx="245118" cy="379754"/>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241" name="Ink 240">
                <a:extLst>
                  <a:ext uri="{FF2B5EF4-FFF2-40B4-BE49-F238E27FC236}">
                    <a16:creationId xmlns:a16="http://schemas.microsoft.com/office/drawing/2014/main" id="{41AA454D-F525-40F6-A69D-C5A1AF88DF82}"/>
                  </a:ext>
                </a:extLst>
              </p14:cNvPr>
              <p14:cNvContentPartPr/>
              <p14:nvPr/>
            </p14:nvContentPartPr>
            <p14:xfrm>
              <a:off x="1420210" y="6904464"/>
              <a:ext cx="3191760" cy="2952000"/>
            </p14:xfrm>
          </p:contentPart>
        </mc:Choice>
        <mc:Fallback xmlns="">
          <p:pic>
            <p:nvPicPr>
              <p:cNvPr id="241" name="Ink 240">
                <a:extLst>
                  <a:ext uri="{FF2B5EF4-FFF2-40B4-BE49-F238E27FC236}">
                    <a16:creationId xmlns:a16="http://schemas.microsoft.com/office/drawing/2014/main" id="{41AA454D-F525-40F6-A69D-C5A1AF88DF82}"/>
                  </a:ext>
                </a:extLst>
              </p:cNvPr>
              <p:cNvPicPr/>
              <p:nvPr/>
            </p:nvPicPr>
            <p:blipFill>
              <a:blip r:embed="rId123"/>
              <a:stretch>
                <a:fillRect/>
              </a:stretch>
            </p:blipFill>
            <p:spPr>
              <a:xfrm>
                <a:off x="1092573" y="6609984"/>
                <a:ext cx="3846674" cy="3540240"/>
              </a:xfrm>
              <a:prstGeom prst="rect">
                <a:avLst/>
              </a:prstGeom>
            </p:spPr>
          </p:pic>
        </mc:Fallback>
      </mc:AlternateContent>
    </p:spTree>
    <p:extLst>
      <p:ext uri="{BB962C8B-B14F-4D97-AF65-F5344CB8AC3E}">
        <p14:creationId xmlns:p14="http://schemas.microsoft.com/office/powerpoint/2010/main" val="39217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5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fade">
                                      <p:cBhvr>
                                        <p:cTn id="12" dur="500"/>
                                        <p:tgtEl>
                                          <p:spTgt spid="2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35"/>
                                        </p:tgtEl>
                                      </p:cBhvr>
                                    </p:animEffect>
                                    <p:set>
                                      <p:cBhvr>
                                        <p:cTn id="17" dur="1" fill="hold">
                                          <p:stCondLst>
                                            <p:cond delay="499"/>
                                          </p:stCondLst>
                                        </p:cTn>
                                        <p:tgtEl>
                                          <p:spTgt spid="235"/>
                                        </p:tgtEl>
                                        <p:attrNameLst>
                                          <p:attrName>style.visibility</p:attrName>
                                        </p:attrNameLst>
                                      </p:cBhvr>
                                      <p:to>
                                        <p:strVal val="hidden"/>
                                      </p:to>
                                    </p:set>
                                  </p:childTnLst>
                                </p:cTn>
                              </p:par>
                              <p:par>
                                <p:cTn id="18" presetID="22" presetClass="entr" presetSubtype="8" fill="hold" nodeType="withEffect">
                                  <p:stCondLst>
                                    <p:cond delay="500"/>
                                  </p:stCondLst>
                                  <p:childTnLst>
                                    <p:set>
                                      <p:cBhvr>
                                        <p:cTn id="19" dur="1" fill="hold">
                                          <p:stCondLst>
                                            <p:cond delay="0"/>
                                          </p:stCondLst>
                                        </p:cTn>
                                        <p:tgtEl>
                                          <p:spTgt spid="263"/>
                                        </p:tgtEl>
                                        <p:attrNameLst>
                                          <p:attrName>style.visibility</p:attrName>
                                        </p:attrNameLst>
                                      </p:cBhvr>
                                      <p:to>
                                        <p:strVal val="visible"/>
                                      </p:to>
                                    </p:set>
                                    <p:animEffect transition="in" filter="wipe(left)">
                                      <p:cBhvr>
                                        <p:cTn id="20" dur="500"/>
                                        <p:tgtEl>
                                          <p:spTgt spid="263"/>
                                        </p:tgtEl>
                                      </p:cBhvr>
                                    </p:animEffect>
                                  </p:childTnLst>
                                </p:cTn>
                              </p:par>
                              <p:par>
                                <p:cTn id="21" presetID="22" presetClass="entr" presetSubtype="4" fill="hold" nodeType="withEffect">
                                  <p:stCondLst>
                                    <p:cond delay="1000"/>
                                  </p:stCondLst>
                                  <p:childTnLst>
                                    <p:set>
                                      <p:cBhvr>
                                        <p:cTn id="22" dur="1" fill="hold">
                                          <p:stCondLst>
                                            <p:cond delay="0"/>
                                          </p:stCondLst>
                                        </p:cTn>
                                        <p:tgtEl>
                                          <p:spTgt spid="580"/>
                                        </p:tgtEl>
                                        <p:attrNameLst>
                                          <p:attrName>style.visibility</p:attrName>
                                        </p:attrNameLst>
                                      </p:cBhvr>
                                      <p:to>
                                        <p:strVal val="visible"/>
                                      </p:to>
                                    </p:set>
                                    <p:animEffect transition="in" filter="wipe(down)">
                                      <p:cBhvr>
                                        <p:cTn id="23" dur="500"/>
                                        <p:tgtEl>
                                          <p:spTgt spid="580"/>
                                        </p:tgtEl>
                                      </p:cBhvr>
                                    </p:animEffect>
                                  </p:childTnLst>
                                </p:cTn>
                              </p:par>
                              <p:par>
                                <p:cTn id="24" presetID="22" presetClass="entr" presetSubtype="4" fill="hold" nodeType="withEffect">
                                  <p:stCondLst>
                                    <p:cond delay="1500"/>
                                  </p:stCondLst>
                                  <p:childTnLst>
                                    <p:set>
                                      <p:cBhvr>
                                        <p:cTn id="25" dur="1" fill="hold">
                                          <p:stCondLst>
                                            <p:cond delay="0"/>
                                          </p:stCondLst>
                                        </p:cTn>
                                        <p:tgtEl>
                                          <p:spTgt spid="308"/>
                                        </p:tgtEl>
                                        <p:attrNameLst>
                                          <p:attrName>style.visibility</p:attrName>
                                        </p:attrNameLst>
                                      </p:cBhvr>
                                      <p:to>
                                        <p:strVal val="visible"/>
                                      </p:to>
                                    </p:set>
                                    <p:animEffect transition="in" filter="wipe(down)">
                                      <p:cBhvr>
                                        <p:cTn id="26" dur="500"/>
                                        <p:tgtEl>
                                          <p:spTgt spid="30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63"/>
                                        </p:tgtEl>
                                      </p:cBhvr>
                                    </p:animEffect>
                                    <p:set>
                                      <p:cBhvr>
                                        <p:cTn id="31" dur="1" fill="hold">
                                          <p:stCondLst>
                                            <p:cond delay="499"/>
                                          </p:stCondLst>
                                        </p:cTn>
                                        <p:tgtEl>
                                          <p:spTgt spid="26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80"/>
                                        </p:tgtEl>
                                      </p:cBhvr>
                                    </p:animEffect>
                                    <p:set>
                                      <p:cBhvr>
                                        <p:cTn id="34" dur="1" fill="hold">
                                          <p:stCondLst>
                                            <p:cond delay="499"/>
                                          </p:stCondLst>
                                        </p:cTn>
                                        <p:tgtEl>
                                          <p:spTgt spid="58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08"/>
                                        </p:tgtEl>
                                      </p:cBhvr>
                                    </p:animEffect>
                                    <p:set>
                                      <p:cBhvr>
                                        <p:cTn id="37" dur="1" fill="hold">
                                          <p:stCondLst>
                                            <p:cond delay="499"/>
                                          </p:stCondLst>
                                        </p:cTn>
                                        <p:tgtEl>
                                          <p:spTgt spid="308"/>
                                        </p:tgtEl>
                                        <p:attrNameLst>
                                          <p:attrName>style.visibility</p:attrName>
                                        </p:attrNameLst>
                                      </p:cBhvr>
                                      <p:to>
                                        <p:strVal val="hidden"/>
                                      </p:to>
                                    </p:set>
                                  </p:childTnLst>
                                </p:cTn>
                              </p:par>
                              <p:par>
                                <p:cTn id="38" presetID="22" presetClass="entr" presetSubtype="2" fill="hold" nodeType="withEffect">
                                  <p:stCondLst>
                                    <p:cond delay="500"/>
                                  </p:stCondLst>
                                  <p:childTnLst>
                                    <p:set>
                                      <p:cBhvr>
                                        <p:cTn id="39" dur="1" fill="hold">
                                          <p:stCondLst>
                                            <p:cond delay="0"/>
                                          </p:stCondLst>
                                        </p:cTn>
                                        <p:tgtEl>
                                          <p:spTgt spid="313"/>
                                        </p:tgtEl>
                                        <p:attrNameLst>
                                          <p:attrName>style.visibility</p:attrName>
                                        </p:attrNameLst>
                                      </p:cBhvr>
                                      <p:to>
                                        <p:strVal val="visible"/>
                                      </p:to>
                                    </p:set>
                                    <p:animEffect transition="in" filter="wipe(right)">
                                      <p:cBhvr>
                                        <p:cTn id="40" dur="500"/>
                                        <p:tgtEl>
                                          <p:spTgt spid="313"/>
                                        </p:tgtEl>
                                      </p:cBhvr>
                                    </p:animEffect>
                                  </p:childTnLst>
                                </p:cTn>
                              </p:par>
                              <p:par>
                                <p:cTn id="41" presetID="22" presetClass="entr" presetSubtype="2" fill="hold" nodeType="withEffect">
                                  <p:stCondLst>
                                    <p:cond delay="1000"/>
                                  </p:stCondLst>
                                  <p:childTnLst>
                                    <p:set>
                                      <p:cBhvr>
                                        <p:cTn id="42" dur="1" fill="hold">
                                          <p:stCondLst>
                                            <p:cond delay="0"/>
                                          </p:stCondLst>
                                        </p:cTn>
                                        <p:tgtEl>
                                          <p:spTgt spid="837"/>
                                        </p:tgtEl>
                                        <p:attrNameLst>
                                          <p:attrName>style.visibility</p:attrName>
                                        </p:attrNameLst>
                                      </p:cBhvr>
                                      <p:to>
                                        <p:strVal val="visible"/>
                                      </p:to>
                                    </p:set>
                                    <p:animEffect transition="in" filter="wipe(right)">
                                      <p:cBhvr>
                                        <p:cTn id="43" dur="500"/>
                                        <p:tgtEl>
                                          <p:spTgt spid="837"/>
                                        </p:tgtEl>
                                      </p:cBhvr>
                                    </p:animEffect>
                                  </p:childTnLst>
                                </p:cTn>
                              </p:par>
                              <p:par>
                                <p:cTn id="44" presetID="22" presetClass="entr" presetSubtype="2" fill="hold" nodeType="withEffect">
                                  <p:stCondLst>
                                    <p:cond delay="1500"/>
                                  </p:stCondLst>
                                  <p:childTnLst>
                                    <p:set>
                                      <p:cBhvr>
                                        <p:cTn id="45" dur="1" fill="hold">
                                          <p:stCondLst>
                                            <p:cond delay="0"/>
                                          </p:stCondLst>
                                        </p:cTn>
                                        <p:tgtEl>
                                          <p:spTgt spid="337"/>
                                        </p:tgtEl>
                                        <p:attrNameLst>
                                          <p:attrName>style.visibility</p:attrName>
                                        </p:attrNameLst>
                                      </p:cBhvr>
                                      <p:to>
                                        <p:strVal val="visible"/>
                                      </p:to>
                                    </p:set>
                                    <p:animEffect transition="in" filter="wipe(right)">
                                      <p:cBhvr>
                                        <p:cTn id="46" dur="5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Rectangle 503">
            <a:extLst>
              <a:ext uri="{FF2B5EF4-FFF2-40B4-BE49-F238E27FC236}">
                <a16:creationId xmlns:a16="http://schemas.microsoft.com/office/drawing/2014/main" id="{F9BA7BA7-EAA2-4562-843D-564598BE7605}"/>
              </a:ext>
            </a:extLst>
          </p:cNvPr>
          <p:cNvSpPr/>
          <p:nvPr/>
        </p:nvSpPr>
        <p:spPr>
          <a:xfrm>
            <a:off x="4479546" y="5784519"/>
            <a:ext cx="14564363" cy="6521113"/>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3" name="Title 2">
            <a:extLst>
              <a:ext uri="{FF2B5EF4-FFF2-40B4-BE49-F238E27FC236}">
                <a16:creationId xmlns:a16="http://schemas.microsoft.com/office/drawing/2014/main" id="{5B35AEBC-784C-4FF0-8FAC-502CEEE4915E}"/>
              </a:ext>
            </a:extLst>
          </p:cNvPr>
          <p:cNvSpPr>
            <a:spLocks noGrp="1"/>
          </p:cNvSpPr>
          <p:nvPr>
            <p:ph type="title"/>
          </p:nvPr>
        </p:nvSpPr>
        <p:spPr>
          <a:xfrm>
            <a:off x="482178" y="476890"/>
            <a:ext cx="23979829" cy="1273428"/>
          </a:xfrm>
        </p:spPr>
        <p:txBody>
          <a:bodyPr>
            <a:noAutofit/>
          </a:bodyPr>
          <a:lstStyle/>
          <a:p>
            <a:r>
              <a:rPr lang="en-US" sz="7198">
                <a:effectLst>
                  <a:outerShdw blurRad="38100" dist="38100" dir="2700000" algn="tl">
                    <a:srgbClr val="000000">
                      <a:alpha val="43137"/>
                    </a:srgbClr>
                  </a:outerShdw>
                </a:effectLst>
                <a:latin typeface="Gilmer" panose="00000500000000000000" pitchFamily="50" charset="0"/>
              </a:rPr>
              <a:t>Consul Terminating Gateways</a:t>
            </a:r>
          </a:p>
        </p:txBody>
      </p:sp>
      <p:grpSp>
        <p:nvGrpSpPr>
          <p:cNvPr id="2" name="Group 1">
            <a:extLst>
              <a:ext uri="{FF2B5EF4-FFF2-40B4-BE49-F238E27FC236}">
                <a16:creationId xmlns:a16="http://schemas.microsoft.com/office/drawing/2014/main" id="{8B5D44C3-6372-446C-AF4D-F90E53DED3EB}"/>
              </a:ext>
            </a:extLst>
          </p:cNvPr>
          <p:cNvGrpSpPr/>
          <p:nvPr/>
        </p:nvGrpSpPr>
        <p:grpSpPr>
          <a:xfrm>
            <a:off x="10805508" y="2438854"/>
            <a:ext cx="4042774" cy="2805895"/>
            <a:chOff x="10805508" y="2438854"/>
            <a:chExt cx="4042774" cy="2805895"/>
          </a:xfrm>
        </p:grpSpPr>
        <p:grpSp>
          <p:nvGrpSpPr>
            <p:cNvPr id="186" name="Group 185">
              <a:extLst>
                <a:ext uri="{FF2B5EF4-FFF2-40B4-BE49-F238E27FC236}">
                  <a16:creationId xmlns:a16="http://schemas.microsoft.com/office/drawing/2014/main" id="{F1DC7CF2-C2AF-488A-A44F-19A9CF2830E4}"/>
                </a:ext>
              </a:extLst>
            </p:cNvPr>
            <p:cNvGrpSpPr/>
            <p:nvPr/>
          </p:nvGrpSpPr>
          <p:grpSpPr>
            <a:xfrm>
              <a:off x="12188825" y="3078655"/>
              <a:ext cx="1436945" cy="1387257"/>
              <a:chOff x="20207277" y="3087246"/>
              <a:chExt cx="652245" cy="650853"/>
            </a:xfrm>
          </p:grpSpPr>
          <mc:AlternateContent xmlns:mc="http://schemas.openxmlformats.org/markup-compatibility/2006" xmlns:p14="http://schemas.microsoft.com/office/powerpoint/2010/main">
            <mc:Choice Requires="p14">
              <p:contentPart p14:bwMode="auto" r:id="rId3">
                <p14:nvContentPartPr>
                  <p14:cNvPr id="175" name="Ink 174">
                    <a:extLst>
                      <a:ext uri="{FF2B5EF4-FFF2-40B4-BE49-F238E27FC236}">
                        <a16:creationId xmlns:a16="http://schemas.microsoft.com/office/drawing/2014/main" id="{DEAF8E30-07DA-4C30-8315-4B0155C6E3D7}"/>
                      </a:ext>
                    </a:extLst>
                  </p14:cNvPr>
                  <p14:cNvContentPartPr/>
                  <p14:nvPr/>
                </p14:nvContentPartPr>
                <p14:xfrm>
                  <a:off x="20210429" y="3266279"/>
                  <a:ext cx="9154" cy="5125"/>
                </p14:xfrm>
              </p:contentPart>
            </mc:Choice>
            <mc:Fallback xmlns="">
              <p:pic>
                <p:nvPicPr>
                  <p:cNvPr id="175" name="Ink 174">
                    <a:extLst>
                      <a:ext uri="{FF2B5EF4-FFF2-40B4-BE49-F238E27FC236}">
                        <a16:creationId xmlns:a16="http://schemas.microsoft.com/office/drawing/2014/main" id="{DEAF8E30-07DA-4C30-8315-4B0155C6E3D7}"/>
                      </a:ext>
                    </a:extLst>
                  </p:cNvPr>
                  <p:cNvPicPr/>
                  <p:nvPr/>
                </p:nvPicPr>
                <p:blipFill>
                  <a:blip r:embed="rId4"/>
                  <a:stretch>
                    <a:fillRect/>
                  </a:stretch>
                </p:blipFill>
                <p:spPr>
                  <a:xfrm>
                    <a:off x="20206342" y="3261861"/>
                    <a:ext cx="17164" cy="1378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6" name="Ink 175">
                    <a:extLst>
                      <a:ext uri="{FF2B5EF4-FFF2-40B4-BE49-F238E27FC236}">
                        <a16:creationId xmlns:a16="http://schemas.microsoft.com/office/drawing/2014/main" id="{F22975BF-80D2-4B01-9574-D71BC7DC9847}"/>
                      </a:ext>
                    </a:extLst>
                  </p14:cNvPr>
                  <p14:cNvContentPartPr/>
                  <p14:nvPr/>
                </p14:nvContentPartPr>
                <p14:xfrm>
                  <a:off x="20818836" y="3239347"/>
                  <a:ext cx="40686" cy="469904"/>
                </p14:xfrm>
              </p:contentPart>
            </mc:Choice>
            <mc:Fallback xmlns="">
              <p:pic>
                <p:nvPicPr>
                  <p:cNvPr id="176" name="Ink 175">
                    <a:extLst>
                      <a:ext uri="{FF2B5EF4-FFF2-40B4-BE49-F238E27FC236}">
                        <a16:creationId xmlns:a16="http://schemas.microsoft.com/office/drawing/2014/main" id="{F22975BF-80D2-4B01-9574-D71BC7DC9847}"/>
                      </a:ext>
                    </a:extLst>
                  </p:cNvPr>
                  <p:cNvPicPr/>
                  <p:nvPr/>
                </p:nvPicPr>
                <p:blipFill>
                  <a:blip r:embed="rId6"/>
                  <a:stretch>
                    <a:fillRect/>
                  </a:stretch>
                </p:blipFill>
                <p:spPr>
                  <a:xfrm>
                    <a:off x="20814735" y="3235126"/>
                    <a:ext cx="48725" cy="47817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7" name="Ink 176">
                    <a:extLst>
                      <a:ext uri="{FF2B5EF4-FFF2-40B4-BE49-F238E27FC236}">
                        <a16:creationId xmlns:a16="http://schemas.microsoft.com/office/drawing/2014/main" id="{73371860-E26F-41B2-9DCA-BDF98F0A3F76}"/>
                      </a:ext>
                    </a:extLst>
                  </p14:cNvPr>
                  <p14:cNvContentPartPr/>
                  <p14:nvPr/>
                </p14:nvContentPartPr>
                <p14:xfrm>
                  <a:off x="20207277" y="3247979"/>
                  <a:ext cx="61283" cy="441041"/>
                </p14:xfrm>
              </p:contentPart>
            </mc:Choice>
            <mc:Fallback xmlns="">
              <p:pic>
                <p:nvPicPr>
                  <p:cNvPr id="177" name="Ink 176">
                    <a:extLst>
                      <a:ext uri="{FF2B5EF4-FFF2-40B4-BE49-F238E27FC236}">
                        <a16:creationId xmlns:a16="http://schemas.microsoft.com/office/drawing/2014/main" id="{73371860-E26F-41B2-9DCA-BDF98F0A3F76}"/>
                      </a:ext>
                    </a:extLst>
                  </p:cNvPr>
                  <p:cNvPicPr/>
                  <p:nvPr/>
                </p:nvPicPr>
                <p:blipFill>
                  <a:blip r:embed="rId8"/>
                  <a:stretch>
                    <a:fillRect/>
                  </a:stretch>
                </p:blipFill>
                <p:spPr>
                  <a:xfrm>
                    <a:off x="20203170" y="3243758"/>
                    <a:ext cx="69334" cy="44931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8" name="Ink 177">
                    <a:extLst>
                      <a:ext uri="{FF2B5EF4-FFF2-40B4-BE49-F238E27FC236}">
                        <a16:creationId xmlns:a16="http://schemas.microsoft.com/office/drawing/2014/main" id="{B04DB2D8-E232-4686-8E60-B28E9251C386}"/>
                      </a:ext>
                    </a:extLst>
                  </p14:cNvPr>
                  <p14:cNvContentPartPr/>
                  <p14:nvPr/>
                </p14:nvContentPartPr>
                <p14:xfrm>
                  <a:off x="20271695" y="3691163"/>
                  <a:ext cx="532985" cy="46936"/>
                </p14:xfrm>
              </p:contentPart>
            </mc:Choice>
            <mc:Fallback xmlns="">
              <p:pic>
                <p:nvPicPr>
                  <p:cNvPr id="178" name="Ink 177">
                    <a:extLst>
                      <a:ext uri="{FF2B5EF4-FFF2-40B4-BE49-F238E27FC236}">
                        <a16:creationId xmlns:a16="http://schemas.microsoft.com/office/drawing/2014/main" id="{B04DB2D8-E232-4686-8E60-B28E9251C386}"/>
                      </a:ext>
                    </a:extLst>
                  </p:cNvPr>
                  <p:cNvPicPr/>
                  <p:nvPr/>
                </p:nvPicPr>
                <p:blipFill>
                  <a:blip r:embed="rId10"/>
                  <a:stretch>
                    <a:fillRect/>
                  </a:stretch>
                </p:blipFill>
                <p:spPr>
                  <a:xfrm>
                    <a:off x="20267610" y="3686942"/>
                    <a:ext cx="540991" cy="5520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9" name="Ink 178">
                    <a:extLst>
                      <a:ext uri="{FF2B5EF4-FFF2-40B4-BE49-F238E27FC236}">
                        <a16:creationId xmlns:a16="http://schemas.microsoft.com/office/drawing/2014/main" id="{C2716B8E-E9F6-43E2-83BF-F1663E0CEFA8}"/>
                      </a:ext>
                    </a:extLst>
                  </p14:cNvPr>
                  <p14:cNvContentPartPr/>
                  <p14:nvPr/>
                </p14:nvContentPartPr>
                <p14:xfrm>
                  <a:off x="20306786" y="3492888"/>
                  <a:ext cx="143672" cy="111676"/>
                </p14:xfrm>
              </p:contentPart>
            </mc:Choice>
            <mc:Fallback xmlns="">
              <p:pic>
                <p:nvPicPr>
                  <p:cNvPr id="179" name="Ink 178">
                    <a:extLst>
                      <a:ext uri="{FF2B5EF4-FFF2-40B4-BE49-F238E27FC236}">
                        <a16:creationId xmlns:a16="http://schemas.microsoft.com/office/drawing/2014/main" id="{C2716B8E-E9F6-43E2-83BF-F1663E0CEFA8}"/>
                      </a:ext>
                    </a:extLst>
                  </p:cNvPr>
                  <p:cNvPicPr/>
                  <p:nvPr/>
                </p:nvPicPr>
                <p:blipFill>
                  <a:blip r:embed="rId12"/>
                  <a:stretch>
                    <a:fillRect/>
                  </a:stretch>
                </p:blipFill>
                <p:spPr>
                  <a:xfrm>
                    <a:off x="20302704" y="3488671"/>
                    <a:ext cx="151672" cy="11994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0" name="Ink 179">
                    <a:extLst>
                      <a:ext uri="{FF2B5EF4-FFF2-40B4-BE49-F238E27FC236}">
                        <a16:creationId xmlns:a16="http://schemas.microsoft.com/office/drawing/2014/main" id="{27D4EB96-BBB5-4F9C-851D-AAFC7BFF490F}"/>
                      </a:ext>
                    </a:extLst>
                  </p14:cNvPr>
                  <p14:cNvContentPartPr/>
                  <p14:nvPr/>
                </p14:nvContentPartPr>
                <p14:xfrm>
                  <a:off x="20450967" y="3567609"/>
                  <a:ext cx="87220" cy="120308"/>
                </p14:xfrm>
              </p:contentPart>
            </mc:Choice>
            <mc:Fallback xmlns="">
              <p:pic>
                <p:nvPicPr>
                  <p:cNvPr id="180" name="Ink 179">
                    <a:extLst>
                      <a:ext uri="{FF2B5EF4-FFF2-40B4-BE49-F238E27FC236}">
                        <a16:creationId xmlns:a16="http://schemas.microsoft.com/office/drawing/2014/main" id="{27D4EB96-BBB5-4F9C-851D-AAFC7BFF490F}"/>
                      </a:ext>
                    </a:extLst>
                  </p:cNvPr>
                  <p:cNvPicPr/>
                  <p:nvPr/>
                </p:nvPicPr>
                <p:blipFill>
                  <a:blip r:embed="rId14"/>
                  <a:stretch>
                    <a:fillRect/>
                  </a:stretch>
                </p:blipFill>
                <p:spPr>
                  <a:xfrm>
                    <a:off x="20446884" y="3563391"/>
                    <a:ext cx="95223" cy="12857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1" name="Ink 180">
                    <a:extLst>
                      <a:ext uri="{FF2B5EF4-FFF2-40B4-BE49-F238E27FC236}">
                        <a16:creationId xmlns:a16="http://schemas.microsoft.com/office/drawing/2014/main" id="{1C11662F-376E-441E-95F2-183250948DE3}"/>
                      </a:ext>
                    </a:extLst>
                  </p14:cNvPr>
                  <p14:cNvContentPartPr/>
                  <p14:nvPr/>
                </p14:nvContentPartPr>
                <p14:xfrm>
                  <a:off x="20568447" y="3486144"/>
                  <a:ext cx="76795" cy="114374"/>
                </p14:xfrm>
              </p:contentPart>
            </mc:Choice>
            <mc:Fallback xmlns="">
              <p:pic>
                <p:nvPicPr>
                  <p:cNvPr id="181" name="Ink 180">
                    <a:extLst>
                      <a:ext uri="{FF2B5EF4-FFF2-40B4-BE49-F238E27FC236}">
                        <a16:creationId xmlns:a16="http://schemas.microsoft.com/office/drawing/2014/main" id="{1C11662F-376E-441E-95F2-183250948DE3}"/>
                      </a:ext>
                    </a:extLst>
                  </p:cNvPr>
                  <p:cNvPicPr/>
                  <p:nvPr/>
                </p:nvPicPr>
                <p:blipFill>
                  <a:blip r:embed="rId16"/>
                  <a:stretch>
                    <a:fillRect/>
                  </a:stretch>
                </p:blipFill>
                <p:spPr>
                  <a:xfrm>
                    <a:off x="20564362" y="3481920"/>
                    <a:ext cx="84801" cy="1226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2" name="Ink 181">
                    <a:extLst>
                      <a:ext uri="{FF2B5EF4-FFF2-40B4-BE49-F238E27FC236}">
                        <a16:creationId xmlns:a16="http://schemas.microsoft.com/office/drawing/2014/main" id="{C12C8B94-06ED-4FEB-83BF-2D9F987DBDF6}"/>
                      </a:ext>
                    </a:extLst>
                  </p14:cNvPr>
                  <p14:cNvContentPartPr/>
                  <p14:nvPr/>
                </p14:nvContentPartPr>
                <p14:xfrm>
                  <a:off x="20668923" y="3478633"/>
                  <a:ext cx="67386" cy="102774"/>
                </p14:xfrm>
              </p:contentPart>
            </mc:Choice>
            <mc:Fallback xmlns="">
              <p:pic>
                <p:nvPicPr>
                  <p:cNvPr id="182" name="Ink 181">
                    <a:extLst>
                      <a:ext uri="{FF2B5EF4-FFF2-40B4-BE49-F238E27FC236}">
                        <a16:creationId xmlns:a16="http://schemas.microsoft.com/office/drawing/2014/main" id="{C12C8B94-06ED-4FEB-83BF-2D9F987DBDF6}"/>
                      </a:ext>
                    </a:extLst>
                  </p:cNvPr>
                  <p:cNvPicPr/>
                  <p:nvPr/>
                </p:nvPicPr>
                <p:blipFill>
                  <a:blip r:embed="rId18"/>
                  <a:stretch>
                    <a:fillRect/>
                  </a:stretch>
                </p:blipFill>
                <p:spPr>
                  <a:xfrm>
                    <a:off x="20664844" y="3474407"/>
                    <a:ext cx="75381" cy="11105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3" name="Ink 182">
                    <a:extLst>
                      <a:ext uri="{FF2B5EF4-FFF2-40B4-BE49-F238E27FC236}">
                        <a16:creationId xmlns:a16="http://schemas.microsoft.com/office/drawing/2014/main" id="{6114BED2-CE01-443D-89DA-2875B2674C5A}"/>
                      </a:ext>
                    </a:extLst>
                  </p14:cNvPr>
                  <p14:cNvContentPartPr/>
                  <p14:nvPr/>
                </p14:nvContentPartPr>
                <p14:xfrm>
                  <a:off x="20704015" y="3547149"/>
                  <a:ext cx="29752" cy="39923"/>
                </p14:xfrm>
              </p:contentPart>
            </mc:Choice>
            <mc:Fallback xmlns="">
              <p:pic>
                <p:nvPicPr>
                  <p:cNvPr id="183" name="Ink 182">
                    <a:extLst>
                      <a:ext uri="{FF2B5EF4-FFF2-40B4-BE49-F238E27FC236}">
                        <a16:creationId xmlns:a16="http://schemas.microsoft.com/office/drawing/2014/main" id="{6114BED2-CE01-443D-89DA-2875B2674C5A}"/>
                      </a:ext>
                    </a:extLst>
                  </p:cNvPr>
                  <p:cNvPicPr/>
                  <p:nvPr/>
                </p:nvPicPr>
                <p:blipFill>
                  <a:blip r:embed="rId20"/>
                  <a:stretch>
                    <a:fillRect/>
                  </a:stretch>
                </p:blipFill>
                <p:spPr>
                  <a:xfrm>
                    <a:off x="20699928" y="3542902"/>
                    <a:ext cx="37762" cy="4824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4" name="Ink 183">
                    <a:extLst>
                      <a:ext uri="{FF2B5EF4-FFF2-40B4-BE49-F238E27FC236}">
                        <a16:creationId xmlns:a16="http://schemas.microsoft.com/office/drawing/2014/main" id="{8808EF20-E974-4F07-A04C-E457F6B282ED}"/>
                      </a:ext>
                    </a:extLst>
                  </p14:cNvPr>
                  <p14:cNvContentPartPr/>
                  <p14:nvPr/>
                </p14:nvContentPartPr>
                <p14:xfrm>
                  <a:off x="20755635" y="3484837"/>
                  <a:ext cx="40686" cy="100616"/>
                </p14:xfrm>
              </p:contentPart>
            </mc:Choice>
            <mc:Fallback xmlns="">
              <p:pic>
                <p:nvPicPr>
                  <p:cNvPr id="184" name="Ink 183">
                    <a:extLst>
                      <a:ext uri="{FF2B5EF4-FFF2-40B4-BE49-F238E27FC236}">
                        <a16:creationId xmlns:a16="http://schemas.microsoft.com/office/drawing/2014/main" id="{8808EF20-E974-4F07-A04C-E457F6B282ED}"/>
                      </a:ext>
                    </a:extLst>
                  </p:cNvPr>
                  <p:cNvPicPr/>
                  <p:nvPr/>
                </p:nvPicPr>
                <p:blipFill>
                  <a:blip r:embed="rId22"/>
                  <a:stretch>
                    <a:fillRect/>
                  </a:stretch>
                </p:blipFill>
                <p:spPr>
                  <a:xfrm>
                    <a:off x="20751534" y="3480617"/>
                    <a:ext cx="48725" cy="108888"/>
                  </a:xfrm>
                  <a:prstGeom prst="rect">
                    <a:avLst/>
                  </a:prstGeom>
                </p:spPr>
              </p:pic>
            </mc:Fallback>
          </mc:AlternateContent>
          <p:sp>
            <p:nvSpPr>
              <p:cNvPr id="185" name="Oval 184">
                <a:extLst>
                  <a:ext uri="{FF2B5EF4-FFF2-40B4-BE49-F238E27FC236}">
                    <a16:creationId xmlns:a16="http://schemas.microsoft.com/office/drawing/2014/main" id="{141CC3F3-7399-475E-AC8E-3FCEBB4EC2AD}"/>
                  </a:ext>
                </a:extLst>
              </p:cNvPr>
              <p:cNvSpPr/>
              <p:nvPr/>
            </p:nvSpPr>
            <p:spPr>
              <a:xfrm>
                <a:off x="20210285" y="3087246"/>
                <a:ext cx="645888" cy="303107"/>
              </a:xfrm>
              <a:prstGeom prst="ellipse">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Tx/>
                  <a:buSzTx/>
                  <a:buFont typeface="Arial"/>
                  <a:buNone/>
                  <a:tabLst/>
                  <a:defRPr/>
                </a:pPr>
                <a:endParaRPr kumimoji="0" lang="en-US" sz="3599" b="0" i="0" u="none" strike="noStrike" kern="1200" cap="none" spc="0" normalizeH="0" baseline="0" noProof="0">
                  <a:ln>
                    <a:noFill/>
                  </a:ln>
                  <a:solidFill>
                    <a:srgbClr val="FFFFFF"/>
                  </a:solidFill>
                  <a:effectLst/>
                  <a:uLnTx/>
                  <a:uFillTx/>
                  <a:latin typeface="Open Sans"/>
                  <a:ea typeface="+mn-ea"/>
                  <a:cs typeface="+mn-cs"/>
                  <a:sym typeface="Arial"/>
                </a:endParaRPr>
              </a:p>
            </p:txBody>
          </p:sp>
        </p:grpSp>
        <mc:AlternateContent xmlns:mc="http://schemas.openxmlformats.org/markup-compatibility/2006" xmlns:p14="http://schemas.microsoft.com/office/powerpoint/2010/main">
          <mc:Choice Requires="p14">
            <p:contentPart p14:bwMode="auto" r:id="rId23">
              <p14:nvContentPartPr>
                <p14:cNvPr id="248" name="Ink 247">
                  <a:extLst>
                    <a:ext uri="{FF2B5EF4-FFF2-40B4-BE49-F238E27FC236}">
                      <a16:creationId xmlns:a16="http://schemas.microsoft.com/office/drawing/2014/main" id="{3458EE8D-FF00-4BD5-AD15-455763D81862}"/>
                    </a:ext>
                  </a:extLst>
                </p14:cNvPr>
                <p14:cNvContentPartPr/>
                <p14:nvPr/>
              </p14:nvContentPartPr>
              <p14:xfrm>
                <a:off x="10805508" y="2438854"/>
                <a:ext cx="4042774" cy="2805895"/>
              </p14:xfrm>
            </p:contentPart>
          </mc:Choice>
          <mc:Fallback xmlns="">
            <p:pic>
              <p:nvPicPr>
                <p:cNvPr id="248" name="Ink 247">
                  <a:extLst>
                    <a:ext uri="{FF2B5EF4-FFF2-40B4-BE49-F238E27FC236}">
                      <a16:creationId xmlns:a16="http://schemas.microsoft.com/office/drawing/2014/main" id="{3458EE8D-FF00-4BD5-AD15-455763D81862}"/>
                    </a:ext>
                  </a:extLst>
                </p:cNvPr>
                <p:cNvPicPr/>
                <p:nvPr/>
              </p:nvPicPr>
              <p:blipFill>
                <a:blip r:embed="rId24"/>
                <a:stretch>
                  <a:fillRect/>
                </a:stretch>
              </p:blipFill>
              <p:spPr>
                <a:xfrm>
                  <a:off x="10796508" y="2429854"/>
                  <a:ext cx="4060414" cy="2823535"/>
                </a:xfrm>
                <a:prstGeom prst="rect">
                  <a:avLst/>
                </a:prstGeom>
              </p:spPr>
            </p:pic>
          </mc:Fallback>
        </mc:AlternateContent>
      </p:grpSp>
      <p:grpSp>
        <p:nvGrpSpPr>
          <p:cNvPr id="443" name="Group 442">
            <a:extLst>
              <a:ext uri="{FF2B5EF4-FFF2-40B4-BE49-F238E27FC236}">
                <a16:creationId xmlns:a16="http://schemas.microsoft.com/office/drawing/2014/main" id="{0BA3DE6E-454C-45C7-BC72-B7577DF20856}"/>
              </a:ext>
            </a:extLst>
          </p:cNvPr>
          <p:cNvGrpSpPr/>
          <p:nvPr/>
        </p:nvGrpSpPr>
        <p:grpSpPr>
          <a:xfrm>
            <a:off x="16378636" y="7471666"/>
            <a:ext cx="319327" cy="1573410"/>
            <a:chOff x="16378636" y="7471666"/>
            <a:chExt cx="319327" cy="1573410"/>
          </a:xfrm>
        </p:grpSpPr>
        <mc:AlternateContent xmlns:mc="http://schemas.openxmlformats.org/markup-compatibility/2006" xmlns:p14="http://schemas.microsoft.com/office/powerpoint/2010/main">
          <mc:Choice Requires="p14">
            <p:contentPart p14:bwMode="auto" r:id="rId25">
              <p14:nvContentPartPr>
                <p14:cNvPr id="439" name="Ink 438">
                  <a:extLst>
                    <a:ext uri="{FF2B5EF4-FFF2-40B4-BE49-F238E27FC236}">
                      <a16:creationId xmlns:a16="http://schemas.microsoft.com/office/drawing/2014/main" id="{B2B044D0-BCFC-49E9-B36A-7D4F74C4BC9C}"/>
                    </a:ext>
                  </a:extLst>
                </p14:cNvPr>
                <p14:cNvContentPartPr/>
                <p14:nvPr/>
              </p14:nvContentPartPr>
              <p14:xfrm>
                <a:off x="16378636" y="7478356"/>
                <a:ext cx="307800" cy="1566720"/>
              </p14:xfrm>
            </p:contentPart>
          </mc:Choice>
          <mc:Fallback xmlns="">
            <p:pic>
              <p:nvPicPr>
                <p:cNvPr id="439" name="Ink 438">
                  <a:extLst>
                    <a:ext uri="{FF2B5EF4-FFF2-40B4-BE49-F238E27FC236}">
                      <a16:creationId xmlns:a16="http://schemas.microsoft.com/office/drawing/2014/main" id="{B2B044D0-BCFC-49E9-B36A-7D4F74C4BC9C}"/>
                    </a:ext>
                  </a:extLst>
                </p:cNvPr>
                <p:cNvPicPr/>
                <p:nvPr/>
              </p:nvPicPr>
              <p:blipFill>
                <a:blip r:embed="rId26"/>
                <a:stretch>
                  <a:fillRect/>
                </a:stretch>
              </p:blipFill>
              <p:spPr>
                <a:xfrm>
                  <a:off x="16369625" y="7469356"/>
                  <a:ext cx="325461" cy="1584360"/>
                </a:xfrm>
                <a:prstGeom prst="rect">
                  <a:avLst/>
                </a:prstGeom>
              </p:spPr>
            </p:pic>
          </mc:Fallback>
        </mc:AlternateContent>
        <p:grpSp>
          <p:nvGrpSpPr>
            <p:cNvPr id="442" name="Group 441">
              <a:extLst>
                <a:ext uri="{FF2B5EF4-FFF2-40B4-BE49-F238E27FC236}">
                  <a16:creationId xmlns:a16="http://schemas.microsoft.com/office/drawing/2014/main" id="{EC3E4C49-33B2-4B24-91B2-99ABBBC7AE0E}"/>
                </a:ext>
              </a:extLst>
            </p:cNvPr>
            <p:cNvGrpSpPr/>
            <p:nvPr/>
          </p:nvGrpSpPr>
          <p:grpSpPr>
            <a:xfrm>
              <a:off x="16518683" y="7471666"/>
              <a:ext cx="179280" cy="174600"/>
              <a:chOff x="16518683" y="7471666"/>
              <a:chExt cx="179280" cy="174600"/>
            </a:xfrm>
          </p:grpSpPr>
          <mc:AlternateContent xmlns:mc="http://schemas.openxmlformats.org/markup-compatibility/2006" xmlns:p14="http://schemas.microsoft.com/office/powerpoint/2010/main">
            <mc:Choice Requires="p14">
              <p:contentPart p14:bwMode="auto" r:id="rId27">
                <p14:nvContentPartPr>
                  <p14:cNvPr id="440" name="Ink 439">
                    <a:extLst>
                      <a:ext uri="{FF2B5EF4-FFF2-40B4-BE49-F238E27FC236}">
                        <a16:creationId xmlns:a16="http://schemas.microsoft.com/office/drawing/2014/main" id="{07F3EE15-AA65-4A2F-8FCC-70CF21135AEA}"/>
                      </a:ext>
                    </a:extLst>
                  </p14:cNvPr>
                  <p14:cNvContentPartPr/>
                  <p14:nvPr/>
                </p14:nvContentPartPr>
                <p14:xfrm>
                  <a:off x="16518683" y="7471666"/>
                  <a:ext cx="168480" cy="38160"/>
                </p14:xfrm>
              </p:contentPart>
            </mc:Choice>
            <mc:Fallback xmlns="">
              <p:pic>
                <p:nvPicPr>
                  <p:cNvPr id="440" name="Ink 439">
                    <a:extLst>
                      <a:ext uri="{FF2B5EF4-FFF2-40B4-BE49-F238E27FC236}">
                        <a16:creationId xmlns:a16="http://schemas.microsoft.com/office/drawing/2014/main" id="{07F3EE15-AA65-4A2F-8FCC-70CF21135AEA}"/>
                      </a:ext>
                    </a:extLst>
                  </p:cNvPr>
                  <p:cNvPicPr/>
                  <p:nvPr/>
                </p:nvPicPr>
                <p:blipFill>
                  <a:blip r:embed="rId28"/>
                  <a:stretch>
                    <a:fillRect/>
                  </a:stretch>
                </p:blipFill>
                <p:spPr>
                  <a:xfrm>
                    <a:off x="16509702" y="7462666"/>
                    <a:ext cx="186082"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1" name="Ink 440">
                    <a:extLst>
                      <a:ext uri="{FF2B5EF4-FFF2-40B4-BE49-F238E27FC236}">
                        <a16:creationId xmlns:a16="http://schemas.microsoft.com/office/drawing/2014/main" id="{068DC783-D51F-48CC-8151-97D144618730}"/>
                      </a:ext>
                    </a:extLst>
                  </p14:cNvPr>
                  <p14:cNvContentPartPr/>
                  <p14:nvPr/>
                </p14:nvContentPartPr>
                <p14:xfrm>
                  <a:off x="16673483" y="7474906"/>
                  <a:ext cx="24480" cy="171360"/>
                </p14:xfrm>
              </p:contentPart>
            </mc:Choice>
            <mc:Fallback xmlns="">
              <p:pic>
                <p:nvPicPr>
                  <p:cNvPr id="441" name="Ink 440">
                    <a:extLst>
                      <a:ext uri="{FF2B5EF4-FFF2-40B4-BE49-F238E27FC236}">
                        <a16:creationId xmlns:a16="http://schemas.microsoft.com/office/drawing/2014/main" id="{068DC783-D51F-48CC-8151-97D144618730}"/>
                      </a:ext>
                    </a:extLst>
                  </p:cNvPr>
                  <p:cNvPicPr/>
                  <p:nvPr/>
                </p:nvPicPr>
                <p:blipFill>
                  <a:blip r:embed="rId30"/>
                  <a:stretch>
                    <a:fillRect/>
                  </a:stretch>
                </p:blipFill>
                <p:spPr>
                  <a:xfrm>
                    <a:off x="16664613" y="7465906"/>
                    <a:ext cx="41864" cy="189000"/>
                  </a:xfrm>
                  <a:prstGeom prst="rect">
                    <a:avLst/>
                  </a:prstGeom>
                </p:spPr>
              </p:pic>
            </mc:Fallback>
          </mc:AlternateContent>
        </p:grpSp>
      </p:grpSp>
      <p:grpSp>
        <p:nvGrpSpPr>
          <p:cNvPr id="454" name="Group 453">
            <a:extLst>
              <a:ext uri="{FF2B5EF4-FFF2-40B4-BE49-F238E27FC236}">
                <a16:creationId xmlns:a16="http://schemas.microsoft.com/office/drawing/2014/main" id="{9CC4009D-B54D-4503-B049-44A1263E9FE2}"/>
              </a:ext>
            </a:extLst>
          </p:cNvPr>
          <p:cNvGrpSpPr/>
          <p:nvPr/>
        </p:nvGrpSpPr>
        <p:grpSpPr>
          <a:xfrm>
            <a:off x="7853993" y="10296147"/>
            <a:ext cx="4168969" cy="331920"/>
            <a:chOff x="7800206" y="10296147"/>
            <a:chExt cx="4168969" cy="331920"/>
          </a:xfrm>
        </p:grpSpPr>
        <mc:AlternateContent xmlns:mc="http://schemas.openxmlformats.org/markup-compatibility/2006" xmlns:p14="http://schemas.microsoft.com/office/powerpoint/2010/main">
          <mc:Choice Requires="p14">
            <p:contentPart p14:bwMode="auto" r:id="rId31">
              <p14:nvContentPartPr>
                <p14:cNvPr id="444" name="Ink 443">
                  <a:extLst>
                    <a:ext uri="{FF2B5EF4-FFF2-40B4-BE49-F238E27FC236}">
                      <a16:creationId xmlns:a16="http://schemas.microsoft.com/office/drawing/2014/main" id="{DA0FF6B0-2D78-47D5-B781-4977FEEBF91B}"/>
                    </a:ext>
                  </a:extLst>
                </p14:cNvPr>
                <p14:cNvContentPartPr/>
                <p14:nvPr/>
              </p14:nvContentPartPr>
              <p14:xfrm>
                <a:off x="7800206" y="10317074"/>
                <a:ext cx="4164480" cy="168480"/>
              </p14:xfrm>
            </p:contentPart>
          </mc:Choice>
          <mc:Fallback xmlns="">
            <p:pic>
              <p:nvPicPr>
                <p:cNvPr id="444" name="Ink 443">
                  <a:extLst>
                    <a:ext uri="{FF2B5EF4-FFF2-40B4-BE49-F238E27FC236}">
                      <a16:creationId xmlns:a16="http://schemas.microsoft.com/office/drawing/2014/main" id="{DA0FF6B0-2D78-47D5-B781-4977FEEBF91B}"/>
                    </a:ext>
                  </a:extLst>
                </p:cNvPr>
                <p:cNvPicPr/>
                <p:nvPr/>
              </p:nvPicPr>
              <p:blipFill>
                <a:blip r:embed="rId32"/>
                <a:stretch>
                  <a:fillRect/>
                </a:stretch>
              </p:blipFill>
              <p:spPr>
                <a:xfrm>
                  <a:off x="7791206" y="10308074"/>
                  <a:ext cx="41821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6" name="Ink 445">
                  <a:extLst>
                    <a:ext uri="{FF2B5EF4-FFF2-40B4-BE49-F238E27FC236}">
                      <a16:creationId xmlns:a16="http://schemas.microsoft.com/office/drawing/2014/main" id="{7A04C5E1-2799-494D-A51F-760C39111183}"/>
                    </a:ext>
                  </a:extLst>
                </p14:cNvPr>
                <p14:cNvContentPartPr/>
                <p14:nvPr/>
              </p14:nvContentPartPr>
              <p14:xfrm>
                <a:off x="11761815" y="10296147"/>
                <a:ext cx="207360" cy="166680"/>
              </p14:xfrm>
            </p:contentPart>
          </mc:Choice>
          <mc:Fallback xmlns="">
            <p:pic>
              <p:nvPicPr>
                <p:cNvPr id="446" name="Ink 445">
                  <a:extLst>
                    <a:ext uri="{FF2B5EF4-FFF2-40B4-BE49-F238E27FC236}">
                      <a16:creationId xmlns:a16="http://schemas.microsoft.com/office/drawing/2014/main" id="{7A04C5E1-2799-494D-A51F-760C39111183}"/>
                    </a:ext>
                  </a:extLst>
                </p:cNvPr>
                <p:cNvPicPr/>
                <p:nvPr/>
              </p:nvPicPr>
              <p:blipFill>
                <a:blip r:embed="rId34"/>
                <a:stretch>
                  <a:fillRect/>
                </a:stretch>
              </p:blipFill>
              <p:spPr>
                <a:xfrm>
                  <a:off x="11752815" y="10287147"/>
                  <a:ext cx="2250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3" name="Ink 452">
                  <a:extLst>
                    <a:ext uri="{FF2B5EF4-FFF2-40B4-BE49-F238E27FC236}">
                      <a16:creationId xmlns:a16="http://schemas.microsoft.com/office/drawing/2014/main" id="{AD85309F-C17A-4639-9A84-17DED1C8D65C}"/>
                    </a:ext>
                  </a:extLst>
                </p14:cNvPr>
                <p14:cNvContentPartPr/>
                <p14:nvPr/>
              </p14:nvContentPartPr>
              <p14:xfrm>
                <a:off x="11734455" y="10465347"/>
                <a:ext cx="233280" cy="162720"/>
              </p14:xfrm>
            </p:contentPart>
          </mc:Choice>
          <mc:Fallback xmlns="">
            <p:pic>
              <p:nvPicPr>
                <p:cNvPr id="453" name="Ink 452">
                  <a:extLst>
                    <a:ext uri="{FF2B5EF4-FFF2-40B4-BE49-F238E27FC236}">
                      <a16:creationId xmlns:a16="http://schemas.microsoft.com/office/drawing/2014/main" id="{AD85309F-C17A-4639-9A84-17DED1C8D65C}"/>
                    </a:ext>
                  </a:extLst>
                </p:cNvPr>
                <p:cNvPicPr/>
                <p:nvPr/>
              </p:nvPicPr>
              <p:blipFill>
                <a:blip r:embed="rId36"/>
                <a:stretch>
                  <a:fillRect/>
                </a:stretch>
              </p:blipFill>
              <p:spPr>
                <a:xfrm>
                  <a:off x="11725455" y="10456367"/>
                  <a:ext cx="250920" cy="180321"/>
                </a:xfrm>
                <a:prstGeom prst="rect">
                  <a:avLst/>
                </a:prstGeom>
              </p:spPr>
            </p:pic>
          </mc:Fallback>
        </mc:AlternateContent>
      </p:grpSp>
      <p:grpSp>
        <p:nvGrpSpPr>
          <p:cNvPr id="480" name="Group 479">
            <a:extLst>
              <a:ext uri="{FF2B5EF4-FFF2-40B4-BE49-F238E27FC236}">
                <a16:creationId xmlns:a16="http://schemas.microsoft.com/office/drawing/2014/main" id="{E3B3083E-EB5D-44D5-BC0F-C1E76EC8B446}"/>
              </a:ext>
            </a:extLst>
          </p:cNvPr>
          <p:cNvGrpSpPr/>
          <p:nvPr/>
        </p:nvGrpSpPr>
        <p:grpSpPr>
          <a:xfrm>
            <a:off x="7796883" y="7605259"/>
            <a:ext cx="4046033" cy="385560"/>
            <a:chOff x="7837915" y="7282728"/>
            <a:chExt cx="4046033" cy="385560"/>
          </a:xfrm>
        </p:grpSpPr>
        <mc:AlternateContent xmlns:mc="http://schemas.openxmlformats.org/markup-compatibility/2006" xmlns:p14="http://schemas.microsoft.com/office/powerpoint/2010/main">
          <mc:Choice Requires="p14">
            <p:contentPart p14:bwMode="auto" r:id="rId37">
              <p14:nvContentPartPr>
                <p14:cNvPr id="481" name="Ink 480">
                  <a:extLst>
                    <a:ext uri="{FF2B5EF4-FFF2-40B4-BE49-F238E27FC236}">
                      <a16:creationId xmlns:a16="http://schemas.microsoft.com/office/drawing/2014/main" id="{1D53D685-2AA0-45E7-85C4-A06C31C13E24}"/>
                    </a:ext>
                  </a:extLst>
                </p14:cNvPr>
                <p14:cNvContentPartPr/>
                <p14:nvPr/>
              </p14:nvContentPartPr>
              <p14:xfrm>
                <a:off x="7837915" y="7373270"/>
                <a:ext cx="4040280" cy="172440"/>
              </p14:xfrm>
            </p:contentPart>
          </mc:Choice>
          <mc:Fallback xmlns="">
            <p:pic>
              <p:nvPicPr>
                <p:cNvPr id="481" name="Ink 480">
                  <a:extLst>
                    <a:ext uri="{FF2B5EF4-FFF2-40B4-BE49-F238E27FC236}">
                      <a16:creationId xmlns:a16="http://schemas.microsoft.com/office/drawing/2014/main" id="{1D53D685-2AA0-45E7-85C4-A06C31C13E24}"/>
                    </a:ext>
                  </a:extLst>
                </p:cNvPr>
                <p:cNvPicPr/>
                <p:nvPr/>
              </p:nvPicPr>
              <p:blipFill>
                <a:blip r:embed="rId38"/>
                <a:stretch>
                  <a:fillRect/>
                </a:stretch>
              </p:blipFill>
              <p:spPr>
                <a:xfrm>
                  <a:off x="7828915" y="7364270"/>
                  <a:ext cx="4057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2" name="Ink 481">
                  <a:extLst>
                    <a:ext uri="{FF2B5EF4-FFF2-40B4-BE49-F238E27FC236}">
                      <a16:creationId xmlns:a16="http://schemas.microsoft.com/office/drawing/2014/main" id="{0740A461-DFFA-44A7-A093-48DD21AD9D94}"/>
                    </a:ext>
                  </a:extLst>
                </p14:cNvPr>
                <p14:cNvContentPartPr/>
                <p14:nvPr/>
              </p14:nvContentPartPr>
              <p14:xfrm>
                <a:off x="11690628" y="7282728"/>
                <a:ext cx="193320" cy="207360"/>
              </p14:xfrm>
            </p:contentPart>
          </mc:Choice>
          <mc:Fallback xmlns="">
            <p:pic>
              <p:nvPicPr>
                <p:cNvPr id="482" name="Ink 481">
                  <a:extLst>
                    <a:ext uri="{FF2B5EF4-FFF2-40B4-BE49-F238E27FC236}">
                      <a16:creationId xmlns:a16="http://schemas.microsoft.com/office/drawing/2014/main" id="{0740A461-DFFA-44A7-A093-48DD21AD9D94}"/>
                    </a:ext>
                  </a:extLst>
                </p:cNvPr>
                <p:cNvPicPr/>
                <p:nvPr/>
              </p:nvPicPr>
              <p:blipFill>
                <a:blip r:embed="rId40"/>
                <a:stretch>
                  <a:fillRect/>
                </a:stretch>
              </p:blipFill>
              <p:spPr>
                <a:xfrm>
                  <a:off x="11681628" y="7273728"/>
                  <a:ext cx="2109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3" name="Ink 482">
                  <a:extLst>
                    <a:ext uri="{FF2B5EF4-FFF2-40B4-BE49-F238E27FC236}">
                      <a16:creationId xmlns:a16="http://schemas.microsoft.com/office/drawing/2014/main" id="{D312E2C6-2D57-4AA7-A25C-A1550C764CCE}"/>
                    </a:ext>
                  </a:extLst>
                </p14:cNvPr>
                <p14:cNvContentPartPr/>
                <p14:nvPr/>
              </p14:nvContentPartPr>
              <p14:xfrm>
                <a:off x="11644548" y="7485768"/>
                <a:ext cx="234360" cy="182520"/>
              </p14:xfrm>
            </p:contentPart>
          </mc:Choice>
          <mc:Fallback xmlns="">
            <p:pic>
              <p:nvPicPr>
                <p:cNvPr id="483" name="Ink 482">
                  <a:extLst>
                    <a:ext uri="{FF2B5EF4-FFF2-40B4-BE49-F238E27FC236}">
                      <a16:creationId xmlns:a16="http://schemas.microsoft.com/office/drawing/2014/main" id="{D312E2C6-2D57-4AA7-A25C-A1550C764CCE}"/>
                    </a:ext>
                  </a:extLst>
                </p:cNvPr>
                <p:cNvPicPr/>
                <p:nvPr/>
              </p:nvPicPr>
              <p:blipFill>
                <a:blip r:embed="rId42"/>
                <a:stretch>
                  <a:fillRect/>
                </a:stretch>
              </p:blipFill>
              <p:spPr>
                <a:xfrm>
                  <a:off x="11635548" y="7476768"/>
                  <a:ext cx="252000" cy="200160"/>
                </a:xfrm>
                <a:prstGeom prst="rect">
                  <a:avLst/>
                </a:prstGeom>
              </p:spPr>
            </p:pic>
          </mc:Fallback>
        </mc:AlternateContent>
      </p:grpSp>
      <p:grpSp>
        <p:nvGrpSpPr>
          <p:cNvPr id="503" name="Group 502">
            <a:extLst>
              <a:ext uri="{FF2B5EF4-FFF2-40B4-BE49-F238E27FC236}">
                <a16:creationId xmlns:a16="http://schemas.microsoft.com/office/drawing/2014/main" id="{CE3592B1-45E4-4913-B867-3ADCABBCD02A}"/>
              </a:ext>
            </a:extLst>
          </p:cNvPr>
          <p:cNvGrpSpPr/>
          <p:nvPr/>
        </p:nvGrpSpPr>
        <p:grpSpPr>
          <a:xfrm>
            <a:off x="12833968" y="4597232"/>
            <a:ext cx="455040" cy="2179056"/>
            <a:chOff x="12833968" y="4597232"/>
            <a:chExt cx="455040" cy="1660962"/>
          </a:xfrm>
        </p:grpSpPr>
        <mc:AlternateContent xmlns:mc="http://schemas.openxmlformats.org/markup-compatibility/2006" xmlns:p14="http://schemas.microsoft.com/office/powerpoint/2010/main">
          <mc:Choice Requires="p14">
            <p:contentPart p14:bwMode="auto" r:id="rId43">
              <p14:nvContentPartPr>
                <p14:cNvPr id="493" name="Ink 492">
                  <a:extLst>
                    <a:ext uri="{FF2B5EF4-FFF2-40B4-BE49-F238E27FC236}">
                      <a16:creationId xmlns:a16="http://schemas.microsoft.com/office/drawing/2014/main" id="{063CBA91-1BB6-4B64-93AB-87E86C6CDFCC}"/>
                    </a:ext>
                  </a:extLst>
                </p14:cNvPr>
                <p14:cNvContentPartPr/>
                <p14:nvPr/>
              </p14:nvContentPartPr>
              <p14:xfrm>
                <a:off x="12952609" y="4605434"/>
                <a:ext cx="101160" cy="1652760"/>
              </p14:xfrm>
            </p:contentPart>
          </mc:Choice>
          <mc:Fallback xmlns="">
            <p:pic>
              <p:nvPicPr>
                <p:cNvPr id="493" name="Ink 492">
                  <a:extLst>
                    <a:ext uri="{FF2B5EF4-FFF2-40B4-BE49-F238E27FC236}">
                      <a16:creationId xmlns:a16="http://schemas.microsoft.com/office/drawing/2014/main" id="{063CBA91-1BB6-4B64-93AB-87E86C6CDFCC}"/>
                    </a:ext>
                  </a:extLst>
                </p:cNvPr>
                <p:cNvPicPr/>
                <p:nvPr/>
              </p:nvPicPr>
              <p:blipFill>
                <a:blip r:embed="rId44"/>
                <a:stretch>
                  <a:fillRect/>
                </a:stretch>
              </p:blipFill>
              <p:spPr>
                <a:xfrm>
                  <a:off x="12943609" y="4598572"/>
                  <a:ext cx="118800" cy="1666210"/>
                </a:xfrm>
                <a:prstGeom prst="rect">
                  <a:avLst/>
                </a:prstGeom>
              </p:spPr>
            </p:pic>
          </mc:Fallback>
        </mc:AlternateContent>
        <p:grpSp>
          <p:nvGrpSpPr>
            <p:cNvPr id="502" name="Group 501">
              <a:extLst>
                <a:ext uri="{FF2B5EF4-FFF2-40B4-BE49-F238E27FC236}">
                  <a16:creationId xmlns:a16="http://schemas.microsoft.com/office/drawing/2014/main" id="{09E29FA4-D231-4073-BCE5-565557513D62}"/>
                </a:ext>
              </a:extLst>
            </p:cNvPr>
            <p:cNvGrpSpPr/>
            <p:nvPr/>
          </p:nvGrpSpPr>
          <p:grpSpPr>
            <a:xfrm>
              <a:off x="12833968" y="4597232"/>
              <a:ext cx="455040" cy="314280"/>
              <a:chOff x="12833968" y="4597232"/>
              <a:chExt cx="455040" cy="314280"/>
            </a:xfrm>
          </p:grpSpPr>
          <mc:AlternateContent xmlns:mc="http://schemas.openxmlformats.org/markup-compatibility/2006" xmlns:p14="http://schemas.microsoft.com/office/powerpoint/2010/main">
            <mc:Choice Requires="p14">
              <p:contentPart p14:bwMode="auto" r:id="rId45">
                <p14:nvContentPartPr>
                  <p14:cNvPr id="498" name="Ink 497">
                    <a:extLst>
                      <a:ext uri="{FF2B5EF4-FFF2-40B4-BE49-F238E27FC236}">
                        <a16:creationId xmlns:a16="http://schemas.microsoft.com/office/drawing/2014/main" id="{8880B140-93BE-4A0F-A053-99A3DA7C7464}"/>
                      </a:ext>
                    </a:extLst>
                  </p14:cNvPr>
                  <p14:cNvContentPartPr/>
                  <p14:nvPr/>
                </p14:nvContentPartPr>
                <p14:xfrm>
                  <a:off x="12833968" y="4603712"/>
                  <a:ext cx="210240" cy="275040"/>
                </p14:xfrm>
              </p:contentPart>
            </mc:Choice>
            <mc:Fallback xmlns="">
              <p:pic>
                <p:nvPicPr>
                  <p:cNvPr id="498" name="Ink 497">
                    <a:extLst>
                      <a:ext uri="{FF2B5EF4-FFF2-40B4-BE49-F238E27FC236}">
                        <a16:creationId xmlns:a16="http://schemas.microsoft.com/office/drawing/2014/main" id="{8880B140-93BE-4A0F-A053-99A3DA7C7464}"/>
                      </a:ext>
                    </a:extLst>
                  </p:cNvPr>
                  <p:cNvPicPr/>
                  <p:nvPr/>
                </p:nvPicPr>
                <p:blipFill>
                  <a:blip r:embed="rId46"/>
                  <a:stretch>
                    <a:fillRect/>
                  </a:stretch>
                </p:blipFill>
                <p:spPr>
                  <a:xfrm>
                    <a:off x="12824968" y="4596850"/>
                    <a:ext cx="227880" cy="28849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1" name="Ink 500">
                    <a:extLst>
                      <a:ext uri="{FF2B5EF4-FFF2-40B4-BE49-F238E27FC236}">
                        <a16:creationId xmlns:a16="http://schemas.microsoft.com/office/drawing/2014/main" id="{1C5B40C7-4149-4E60-92FF-583834E200FD}"/>
                      </a:ext>
                    </a:extLst>
                  </p14:cNvPr>
                  <p14:cNvContentPartPr/>
                  <p14:nvPr/>
                </p14:nvContentPartPr>
                <p14:xfrm>
                  <a:off x="13044568" y="4597232"/>
                  <a:ext cx="244440" cy="314280"/>
                </p14:xfrm>
              </p:contentPart>
            </mc:Choice>
            <mc:Fallback xmlns="">
              <p:pic>
                <p:nvPicPr>
                  <p:cNvPr id="501" name="Ink 500">
                    <a:extLst>
                      <a:ext uri="{FF2B5EF4-FFF2-40B4-BE49-F238E27FC236}">
                        <a16:creationId xmlns:a16="http://schemas.microsoft.com/office/drawing/2014/main" id="{1C5B40C7-4149-4E60-92FF-583834E200FD}"/>
                      </a:ext>
                    </a:extLst>
                  </p:cNvPr>
                  <p:cNvPicPr/>
                  <p:nvPr/>
                </p:nvPicPr>
                <p:blipFill>
                  <a:blip r:embed="rId48"/>
                  <a:stretch>
                    <a:fillRect/>
                  </a:stretch>
                </p:blipFill>
                <p:spPr>
                  <a:xfrm>
                    <a:off x="13035568" y="4590370"/>
                    <a:ext cx="262080" cy="327730"/>
                  </a:xfrm>
                  <a:prstGeom prst="rect">
                    <a:avLst/>
                  </a:prstGeom>
                </p:spPr>
              </p:pic>
            </mc:Fallback>
          </mc:AlternateContent>
        </p:grpSp>
      </p:grpSp>
      <p:grpSp>
        <p:nvGrpSpPr>
          <p:cNvPr id="492" name="Group 491">
            <a:extLst>
              <a:ext uri="{FF2B5EF4-FFF2-40B4-BE49-F238E27FC236}">
                <a16:creationId xmlns:a16="http://schemas.microsoft.com/office/drawing/2014/main" id="{03D5DA92-AD70-49EA-967A-EB1D145E2BCB}"/>
              </a:ext>
            </a:extLst>
          </p:cNvPr>
          <p:cNvGrpSpPr/>
          <p:nvPr/>
        </p:nvGrpSpPr>
        <p:grpSpPr>
          <a:xfrm>
            <a:off x="13940694" y="9991813"/>
            <a:ext cx="2351978" cy="449874"/>
            <a:chOff x="13940694" y="9991813"/>
            <a:chExt cx="2351978" cy="449874"/>
          </a:xfrm>
        </p:grpSpPr>
        <p:grpSp>
          <p:nvGrpSpPr>
            <p:cNvPr id="464" name="Group 463">
              <a:extLst>
                <a:ext uri="{FF2B5EF4-FFF2-40B4-BE49-F238E27FC236}">
                  <a16:creationId xmlns:a16="http://schemas.microsoft.com/office/drawing/2014/main" id="{5BB34A43-C859-4F1F-A206-E99CB2B819BF}"/>
                </a:ext>
              </a:extLst>
            </p:cNvPr>
            <p:cNvGrpSpPr/>
            <p:nvPr/>
          </p:nvGrpSpPr>
          <p:grpSpPr>
            <a:xfrm>
              <a:off x="13996178" y="10167007"/>
              <a:ext cx="2296494" cy="274680"/>
              <a:chOff x="14119680" y="10124957"/>
              <a:chExt cx="2296494" cy="274680"/>
            </a:xfrm>
          </p:grpSpPr>
          <mc:AlternateContent xmlns:mc="http://schemas.openxmlformats.org/markup-compatibility/2006" xmlns:p14="http://schemas.microsoft.com/office/powerpoint/2010/main">
            <mc:Choice Requires="p14">
              <p:contentPart p14:bwMode="auto" r:id="rId49">
                <p14:nvContentPartPr>
                  <p14:cNvPr id="459" name="Ink 458">
                    <a:extLst>
                      <a:ext uri="{FF2B5EF4-FFF2-40B4-BE49-F238E27FC236}">
                        <a16:creationId xmlns:a16="http://schemas.microsoft.com/office/drawing/2014/main" id="{BE555C4B-2A58-4407-9713-55AA7A02C5B3}"/>
                      </a:ext>
                    </a:extLst>
                  </p14:cNvPr>
                  <p14:cNvContentPartPr/>
                  <p14:nvPr/>
                </p14:nvContentPartPr>
                <p14:xfrm>
                  <a:off x="14119680" y="10226490"/>
                  <a:ext cx="2282400" cy="142200"/>
                </p14:xfrm>
              </p:contentPart>
            </mc:Choice>
            <mc:Fallback xmlns="">
              <p:pic>
                <p:nvPicPr>
                  <p:cNvPr id="459" name="Ink 458">
                    <a:extLst>
                      <a:ext uri="{FF2B5EF4-FFF2-40B4-BE49-F238E27FC236}">
                        <a16:creationId xmlns:a16="http://schemas.microsoft.com/office/drawing/2014/main" id="{BE555C4B-2A58-4407-9713-55AA7A02C5B3}"/>
                      </a:ext>
                    </a:extLst>
                  </p:cNvPr>
                  <p:cNvPicPr/>
                  <p:nvPr/>
                </p:nvPicPr>
                <p:blipFill>
                  <a:blip r:embed="rId50"/>
                  <a:stretch>
                    <a:fillRect/>
                  </a:stretch>
                </p:blipFill>
                <p:spPr>
                  <a:xfrm>
                    <a:off x="14110680" y="10217490"/>
                    <a:ext cx="2300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0" name="Ink 459">
                    <a:extLst>
                      <a:ext uri="{FF2B5EF4-FFF2-40B4-BE49-F238E27FC236}">
                        <a16:creationId xmlns:a16="http://schemas.microsoft.com/office/drawing/2014/main" id="{E68A6D31-4461-4B31-BF59-3B6BFCA5C320}"/>
                      </a:ext>
                    </a:extLst>
                  </p14:cNvPr>
                  <p14:cNvContentPartPr/>
                  <p14:nvPr/>
                </p14:nvContentPartPr>
                <p14:xfrm>
                  <a:off x="16234374" y="10124957"/>
                  <a:ext cx="174240" cy="115560"/>
                </p14:xfrm>
              </p:contentPart>
            </mc:Choice>
            <mc:Fallback xmlns="">
              <p:pic>
                <p:nvPicPr>
                  <p:cNvPr id="460" name="Ink 459">
                    <a:extLst>
                      <a:ext uri="{FF2B5EF4-FFF2-40B4-BE49-F238E27FC236}">
                        <a16:creationId xmlns:a16="http://schemas.microsoft.com/office/drawing/2014/main" id="{E68A6D31-4461-4B31-BF59-3B6BFCA5C320}"/>
                      </a:ext>
                    </a:extLst>
                  </p:cNvPr>
                  <p:cNvPicPr/>
                  <p:nvPr/>
                </p:nvPicPr>
                <p:blipFill>
                  <a:blip r:embed="rId52"/>
                  <a:stretch>
                    <a:fillRect/>
                  </a:stretch>
                </p:blipFill>
                <p:spPr>
                  <a:xfrm>
                    <a:off x="16225374" y="10115929"/>
                    <a:ext cx="191880" cy="13325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3" name="Ink 462">
                    <a:extLst>
                      <a:ext uri="{FF2B5EF4-FFF2-40B4-BE49-F238E27FC236}">
                        <a16:creationId xmlns:a16="http://schemas.microsoft.com/office/drawing/2014/main" id="{F332871F-618E-42B1-9F83-73D3A24F61A7}"/>
                      </a:ext>
                    </a:extLst>
                  </p14:cNvPr>
                  <p14:cNvContentPartPr/>
                  <p14:nvPr/>
                </p14:nvContentPartPr>
                <p14:xfrm>
                  <a:off x="16263174" y="10242677"/>
                  <a:ext cx="153000" cy="156960"/>
                </p14:xfrm>
              </p:contentPart>
            </mc:Choice>
            <mc:Fallback xmlns="">
              <p:pic>
                <p:nvPicPr>
                  <p:cNvPr id="463" name="Ink 462">
                    <a:extLst>
                      <a:ext uri="{FF2B5EF4-FFF2-40B4-BE49-F238E27FC236}">
                        <a16:creationId xmlns:a16="http://schemas.microsoft.com/office/drawing/2014/main" id="{F332871F-618E-42B1-9F83-73D3A24F61A7}"/>
                      </a:ext>
                    </a:extLst>
                  </p:cNvPr>
                  <p:cNvPicPr/>
                  <p:nvPr/>
                </p:nvPicPr>
                <p:blipFill>
                  <a:blip r:embed="rId54"/>
                  <a:stretch>
                    <a:fillRect/>
                  </a:stretch>
                </p:blipFill>
                <p:spPr>
                  <a:xfrm>
                    <a:off x="16254195" y="10233656"/>
                    <a:ext cx="170599" cy="174641"/>
                  </a:xfrm>
                  <a:prstGeom prst="rect">
                    <a:avLst/>
                  </a:prstGeom>
                </p:spPr>
              </p:pic>
            </mc:Fallback>
          </mc:AlternateContent>
        </p:grpSp>
        <p:grpSp>
          <p:nvGrpSpPr>
            <p:cNvPr id="449" name="Group 448">
              <a:extLst>
                <a:ext uri="{FF2B5EF4-FFF2-40B4-BE49-F238E27FC236}">
                  <a16:creationId xmlns:a16="http://schemas.microsoft.com/office/drawing/2014/main" id="{056601B0-776B-44F6-BDFB-990C40AB79B5}"/>
                </a:ext>
              </a:extLst>
            </p:cNvPr>
            <p:cNvGrpSpPr/>
            <p:nvPr/>
          </p:nvGrpSpPr>
          <p:grpSpPr>
            <a:xfrm>
              <a:off x="13940694" y="10093993"/>
              <a:ext cx="530280" cy="203400"/>
              <a:chOff x="13940694" y="10093993"/>
              <a:chExt cx="530280" cy="203400"/>
            </a:xfrm>
          </p:grpSpPr>
          <mc:AlternateContent xmlns:mc="http://schemas.openxmlformats.org/markup-compatibility/2006" xmlns:p14="http://schemas.microsoft.com/office/powerpoint/2010/main">
            <mc:Choice Requires="p14">
              <p:contentPart p14:bwMode="auto" r:id="rId55">
                <p14:nvContentPartPr>
                  <p14:cNvPr id="8" name="Ink 7">
                    <a:extLst>
                      <a:ext uri="{FF2B5EF4-FFF2-40B4-BE49-F238E27FC236}">
                        <a16:creationId xmlns:a16="http://schemas.microsoft.com/office/drawing/2014/main" id="{86233961-AF0E-4DBF-9106-762FE8CAD453}"/>
                      </a:ext>
                    </a:extLst>
                  </p14:cNvPr>
                  <p14:cNvContentPartPr/>
                  <p14:nvPr/>
                </p14:nvContentPartPr>
                <p14:xfrm>
                  <a:off x="13940694" y="10150873"/>
                  <a:ext cx="22320" cy="146520"/>
                </p14:xfrm>
              </p:contentPart>
            </mc:Choice>
            <mc:Fallback xmlns="">
              <p:pic>
                <p:nvPicPr>
                  <p:cNvPr id="8" name="Ink 7">
                    <a:extLst>
                      <a:ext uri="{FF2B5EF4-FFF2-40B4-BE49-F238E27FC236}">
                        <a16:creationId xmlns:a16="http://schemas.microsoft.com/office/drawing/2014/main" id="{86233961-AF0E-4DBF-9106-762FE8CAD453}"/>
                      </a:ext>
                    </a:extLst>
                  </p:cNvPr>
                  <p:cNvPicPr/>
                  <p:nvPr/>
                </p:nvPicPr>
                <p:blipFill>
                  <a:blip r:embed="rId56"/>
                  <a:stretch>
                    <a:fillRect/>
                  </a:stretch>
                </p:blipFill>
                <p:spPr>
                  <a:xfrm>
                    <a:off x="13931837" y="10141873"/>
                    <a:ext cx="39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 name="Ink 8">
                    <a:extLst>
                      <a:ext uri="{FF2B5EF4-FFF2-40B4-BE49-F238E27FC236}">
                        <a16:creationId xmlns:a16="http://schemas.microsoft.com/office/drawing/2014/main" id="{9DDE4C55-C74F-4EC3-999A-17262F1C0D2C}"/>
                      </a:ext>
                    </a:extLst>
                  </p14:cNvPr>
                  <p14:cNvContentPartPr/>
                  <p14:nvPr/>
                </p14:nvContentPartPr>
                <p14:xfrm>
                  <a:off x="13965534" y="10191193"/>
                  <a:ext cx="72000" cy="21240"/>
                </p14:xfrm>
              </p:contentPart>
            </mc:Choice>
            <mc:Fallback xmlns="">
              <p:pic>
                <p:nvPicPr>
                  <p:cNvPr id="9" name="Ink 8">
                    <a:extLst>
                      <a:ext uri="{FF2B5EF4-FFF2-40B4-BE49-F238E27FC236}">
                        <a16:creationId xmlns:a16="http://schemas.microsoft.com/office/drawing/2014/main" id="{9DDE4C55-C74F-4EC3-999A-17262F1C0D2C}"/>
                      </a:ext>
                    </a:extLst>
                  </p:cNvPr>
                  <p:cNvPicPr/>
                  <p:nvPr/>
                </p:nvPicPr>
                <p:blipFill>
                  <a:blip r:embed="rId58"/>
                  <a:stretch>
                    <a:fillRect/>
                  </a:stretch>
                </p:blipFill>
                <p:spPr>
                  <a:xfrm>
                    <a:off x="13956534" y="10182038"/>
                    <a:ext cx="89640" cy="39184"/>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7F4C3FA2-4239-4FE9-A6C1-890E6611FA45}"/>
                      </a:ext>
                    </a:extLst>
                  </p14:cNvPr>
                  <p14:cNvContentPartPr/>
                  <p14:nvPr/>
                </p14:nvContentPartPr>
                <p14:xfrm>
                  <a:off x="14028894" y="10133953"/>
                  <a:ext cx="19080" cy="137520"/>
                </p14:xfrm>
              </p:contentPart>
            </mc:Choice>
            <mc:Fallback xmlns="">
              <p:pic>
                <p:nvPicPr>
                  <p:cNvPr id="41" name="Ink 40">
                    <a:extLst>
                      <a:ext uri="{FF2B5EF4-FFF2-40B4-BE49-F238E27FC236}">
                        <a16:creationId xmlns:a16="http://schemas.microsoft.com/office/drawing/2014/main" id="{7F4C3FA2-4239-4FE9-A6C1-890E6611FA45}"/>
                      </a:ext>
                    </a:extLst>
                  </p:cNvPr>
                  <p:cNvPicPr/>
                  <p:nvPr/>
                </p:nvPicPr>
                <p:blipFill>
                  <a:blip r:embed="rId60"/>
                  <a:stretch>
                    <a:fillRect/>
                  </a:stretch>
                </p:blipFill>
                <p:spPr>
                  <a:xfrm>
                    <a:off x="14019894" y="10124953"/>
                    <a:ext cx="367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Ink 43">
                    <a:extLst>
                      <a:ext uri="{FF2B5EF4-FFF2-40B4-BE49-F238E27FC236}">
                        <a16:creationId xmlns:a16="http://schemas.microsoft.com/office/drawing/2014/main" id="{C325BA00-BE9C-4195-996A-18F8180F2EDD}"/>
                      </a:ext>
                    </a:extLst>
                  </p14:cNvPr>
                  <p14:cNvContentPartPr/>
                  <p14:nvPr/>
                </p14:nvContentPartPr>
                <p14:xfrm>
                  <a:off x="14096574" y="10121353"/>
                  <a:ext cx="82800" cy="24120"/>
                </p14:xfrm>
              </p:contentPart>
            </mc:Choice>
            <mc:Fallback xmlns="">
              <p:pic>
                <p:nvPicPr>
                  <p:cNvPr id="44" name="Ink 43">
                    <a:extLst>
                      <a:ext uri="{FF2B5EF4-FFF2-40B4-BE49-F238E27FC236}">
                        <a16:creationId xmlns:a16="http://schemas.microsoft.com/office/drawing/2014/main" id="{C325BA00-BE9C-4195-996A-18F8180F2EDD}"/>
                      </a:ext>
                    </a:extLst>
                  </p:cNvPr>
                  <p:cNvPicPr/>
                  <p:nvPr/>
                </p:nvPicPr>
                <p:blipFill>
                  <a:blip r:embed="rId62"/>
                  <a:stretch>
                    <a:fillRect/>
                  </a:stretch>
                </p:blipFill>
                <p:spPr>
                  <a:xfrm>
                    <a:off x="14087574" y="10112353"/>
                    <a:ext cx="100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Ink 44">
                    <a:extLst>
                      <a:ext uri="{FF2B5EF4-FFF2-40B4-BE49-F238E27FC236}">
                        <a16:creationId xmlns:a16="http://schemas.microsoft.com/office/drawing/2014/main" id="{523FC3BB-A0B5-4472-9735-B4C701D2114D}"/>
                      </a:ext>
                    </a:extLst>
                  </p14:cNvPr>
                  <p14:cNvContentPartPr/>
                  <p14:nvPr/>
                </p14:nvContentPartPr>
                <p14:xfrm>
                  <a:off x="14146254" y="10132153"/>
                  <a:ext cx="10440" cy="141840"/>
                </p14:xfrm>
              </p:contentPart>
            </mc:Choice>
            <mc:Fallback xmlns="">
              <p:pic>
                <p:nvPicPr>
                  <p:cNvPr id="45" name="Ink 44">
                    <a:extLst>
                      <a:ext uri="{FF2B5EF4-FFF2-40B4-BE49-F238E27FC236}">
                        <a16:creationId xmlns:a16="http://schemas.microsoft.com/office/drawing/2014/main" id="{523FC3BB-A0B5-4472-9735-B4C701D2114D}"/>
                      </a:ext>
                    </a:extLst>
                  </p:cNvPr>
                  <p:cNvPicPr/>
                  <p:nvPr/>
                </p:nvPicPr>
                <p:blipFill>
                  <a:blip r:embed="rId64"/>
                  <a:stretch>
                    <a:fillRect/>
                  </a:stretch>
                </p:blipFill>
                <p:spPr>
                  <a:xfrm>
                    <a:off x="14137254" y="10123176"/>
                    <a:ext cx="28080" cy="159435"/>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32368A5B-BFA0-49EF-9142-938933AB5FE7}"/>
                      </a:ext>
                    </a:extLst>
                  </p14:cNvPr>
                  <p14:cNvContentPartPr/>
                  <p14:nvPr/>
                </p14:nvContentPartPr>
                <p14:xfrm>
                  <a:off x="14221134" y="10114153"/>
                  <a:ext cx="95760" cy="22680"/>
                </p14:xfrm>
              </p:contentPart>
            </mc:Choice>
            <mc:Fallback xmlns="">
              <p:pic>
                <p:nvPicPr>
                  <p:cNvPr id="47" name="Ink 46">
                    <a:extLst>
                      <a:ext uri="{FF2B5EF4-FFF2-40B4-BE49-F238E27FC236}">
                        <a16:creationId xmlns:a16="http://schemas.microsoft.com/office/drawing/2014/main" id="{32368A5B-BFA0-49EF-9142-938933AB5FE7}"/>
                      </a:ext>
                    </a:extLst>
                  </p:cNvPr>
                  <p:cNvPicPr/>
                  <p:nvPr/>
                </p:nvPicPr>
                <p:blipFill>
                  <a:blip r:embed="rId66"/>
                  <a:stretch>
                    <a:fillRect/>
                  </a:stretch>
                </p:blipFill>
                <p:spPr>
                  <a:xfrm>
                    <a:off x="14212168" y="10105153"/>
                    <a:ext cx="113334"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Ink 47">
                    <a:extLst>
                      <a:ext uri="{FF2B5EF4-FFF2-40B4-BE49-F238E27FC236}">
                        <a16:creationId xmlns:a16="http://schemas.microsoft.com/office/drawing/2014/main" id="{E0886A3D-5AD2-4AF4-9B41-25585D33204C}"/>
                      </a:ext>
                    </a:extLst>
                  </p14:cNvPr>
                  <p14:cNvContentPartPr/>
                  <p14:nvPr/>
                </p14:nvContentPartPr>
                <p14:xfrm>
                  <a:off x="14269734" y="10128913"/>
                  <a:ext cx="27720" cy="122400"/>
                </p14:xfrm>
              </p:contentPart>
            </mc:Choice>
            <mc:Fallback xmlns="">
              <p:pic>
                <p:nvPicPr>
                  <p:cNvPr id="48" name="Ink 47">
                    <a:extLst>
                      <a:ext uri="{FF2B5EF4-FFF2-40B4-BE49-F238E27FC236}">
                        <a16:creationId xmlns:a16="http://schemas.microsoft.com/office/drawing/2014/main" id="{E0886A3D-5AD2-4AF4-9B41-25585D33204C}"/>
                      </a:ext>
                    </a:extLst>
                  </p:cNvPr>
                  <p:cNvPicPr/>
                  <p:nvPr/>
                </p:nvPicPr>
                <p:blipFill>
                  <a:blip r:embed="rId68"/>
                  <a:stretch>
                    <a:fillRect/>
                  </a:stretch>
                </p:blipFill>
                <p:spPr>
                  <a:xfrm>
                    <a:off x="14260734" y="10119886"/>
                    <a:ext cx="45360" cy="140092"/>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B71C7591-3800-44E7-A3A4-796D9F2BD993}"/>
                      </a:ext>
                    </a:extLst>
                  </p14:cNvPr>
                  <p14:cNvContentPartPr/>
                  <p14:nvPr/>
                </p14:nvContentPartPr>
                <p14:xfrm>
                  <a:off x="14381694" y="10118833"/>
                  <a:ext cx="14400" cy="116640"/>
                </p14:xfrm>
              </p:contentPart>
            </mc:Choice>
            <mc:Fallback xmlns="">
              <p:pic>
                <p:nvPicPr>
                  <p:cNvPr id="49" name="Ink 48">
                    <a:extLst>
                      <a:ext uri="{FF2B5EF4-FFF2-40B4-BE49-F238E27FC236}">
                        <a16:creationId xmlns:a16="http://schemas.microsoft.com/office/drawing/2014/main" id="{B71C7591-3800-44E7-A3A4-796D9F2BD993}"/>
                      </a:ext>
                    </a:extLst>
                  </p:cNvPr>
                  <p:cNvPicPr/>
                  <p:nvPr/>
                </p:nvPicPr>
                <p:blipFill>
                  <a:blip r:embed="rId70"/>
                  <a:stretch>
                    <a:fillRect/>
                  </a:stretch>
                </p:blipFill>
                <p:spPr>
                  <a:xfrm>
                    <a:off x="14372694" y="10109833"/>
                    <a:ext cx="32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8" name="Ink 447">
                    <a:extLst>
                      <a:ext uri="{FF2B5EF4-FFF2-40B4-BE49-F238E27FC236}">
                        <a16:creationId xmlns:a16="http://schemas.microsoft.com/office/drawing/2014/main" id="{0952F0B1-FB5D-4C40-9997-ED9475ACF186}"/>
                      </a:ext>
                    </a:extLst>
                  </p14:cNvPr>
                  <p14:cNvContentPartPr/>
                  <p14:nvPr/>
                </p14:nvContentPartPr>
                <p14:xfrm>
                  <a:off x="14378454" y="10093993"/>
                  <a:ext cx="92520" cy="79200"/>
                </p14:xfrm>
              </p:contentPart>
            </mc:Choice>
            <mc:Fallback xmlns="">
              <p:pic>
                <p:nvPicPr>
                  <p:cNvPr id="448" name="Ink 447">
                    <a:extLst>
                      <a:ext uri="{FF2B5EF4-FFF2-40B4-BE49-F238E27FC236}">
                        <a16:creationId xmlns:a16="http://schemas.microsoft.com/office/drawing/2014/main" id="{0952F0B1-FB5D-4C40-9997-ED9475ACF186}"/>
                      </a:ext>
                    </a:extLst>
                  </p:cNvPr>
                  <p:cNvPicPr/>
                  <p:nvPr/>
                </p:nvPicPr>
                <p:blipFill>
                  <a:blip r:embed="rId72"/>
                  <a:stretch>
                    <a:fillRect/>
                  </a:stretch>
                </p:blipFill>
                <p:spPr>
                  <a:xfrm>
                    <a:off x="14369454" y="10084993"/>
                    <a:ext cx="110160" cy="96840"/>
                  </a:xfrm>
                  <a:prstGeom prst="rect">
                    <a:avLst/>
                  </a:prstGeom>
                </p:spPr>
              </p:pic>
            </mc:Fallback>
          </mc:AlternateContent>
        </p:grpSp>
        <p:grpSp>
          <p:nvGrpSpPr>
            <p:cNvPr id="467" name="Group 466">
              <a:extLst>
                <a:ext uri="{FF2B5EF4-FFF2-40B4-BE49-F238E27FC236}">
                  <a16:creationId xmlns:a16="http://schemas.microsoft.com/office/drawing/2014/main" id="{3C012997-77CC-41D9-9339-09A91387AA1B}"/>
                </a:ext>
              </a:extLst>
            </p:cNvPr>
            <p:cNvGrpSpPr/>
            <p:nvPr/>
          </p:nvGrpSpPr>
          <p:grpSpPr>
            <a:xfrm>
              <a:off x="14716380" y="10043714"/>
              <a:ext cx="391320" cy="164520"/>
              <a:chOff x="14716380" y="10043714"/>
              <a:chExt cx="391320" cy="164520"/>
            </a:xfrm>
          </p:grpSpPr>
          <mc:AlternateContent xmlns:mc="http://schemas.openxmlformats.org/markup-compatibility/2006" xmlns:p14="http://schemas.microsoft.com/office/powerpoint/2010/main">
            <mc:Choice Requires="p14">
              <p:contentPart p14:bwMode="auto" r:id="rId73">
                <p14:nvContentPartPr>
                  <p14:cNvPr id="457" name="Ink 456">
                    <a:extLst>
                      <a:ext uri="{FF2B5EF4-FFF2-40B4-BE49-F238E27FC236}">
                        <a16:creationId xmlns:a16="http://schemas.microsoft.com/office/drawing/2014/main" id="{C9F771B4-0DE8-4538-88B1-5D6B2C070B6F}"/>
                      </a:ext>
                    </a:extLst>
                  </p14:cNvPr>
                  <p14:cNvContentPartPr/>
                  <p14:nvPr/>
                </p14:nvContentPartPr>
                <p14:xfrm>
                  <a:off x="14716380" y="10075754"/>
                  <a:ext cx="117000" cy="14400"/>
                </p14:xfrm>
              </p:contentPart>
            </mc:Choice>
            <mc:Fallback xmlns="">
              <p:pic>
                <p:nvPicPr>
                  <p:cNvPr id="457" name="Ink 456">
                    <a:extLst>
                      <a:ext uri="{FF2B5EF4-FFF2-40B4-BE49-F238E27FC236}">
                        <a16:creationId xmlns:a16="http://schemas.microsoft.com/office/drawing/2014/main" id="{C9F771B4-0DE8-4538-88B1-5D6B2C070B6F}"/>
                      </a:ext>
                    </a:extLst>
                  </p:cNvPr>
                  <p:cNvPicPr/>
                  <p:nvPr/>
                </p:nvPicPr>
                <p:blipFill>
                  <a:blip r:embed="rId74"/>
                  <a:stretch>
                    <a:fillRect/>
                  </a:stretch>
                </p:blipFill>
                <p:spPr>
                  <a:xfrm>
                    <a:off x="14707380" y="10066754"/>
                    <a:ext cx="134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8" name="Ink 457">
                    <a:extLst>
                      <a:ext uri="{FF2B5EF4-FFF2-40B4-BE49-F238E27FC236}">
                        <a16:creationId xmlns:a16="http://schemas.microsoft.com/office/drawing/2014/main" id="{FFB3A056-358A-48A9-ABDF-D87A23B41160}"/>
                      </a:ext>
                    </a:extLst>
                  </p14:cNvPr>
                  <p14:cNvContentPartPr/>
                  <p14:nvPr/>
                </p14:nvContentPartPr>
                <p14:xfrm>
                  <a:off x="14767140" y="10093394"/>
                  <a:ext cx="17280" cy="114840"/>
                </p14:xfrm>
              </p:contentPart>
            </mc:Choice>
            <mc:Fallback xmlns="">
              <p:pic>
                <p:nvPicPr>
                  <p:cNvPr id="458" name="Ink 457">
                    <a:extLst>
                      <a:ext uri="{FF2B5EF4-FFF2-40B4-BE49-F238E27FC236}">
                        <a16:creationId xmlns:a16="http://schemas.microsoft.com/office/drawing/2014/main" id="{FFB3A056-358A-48A9-ABDF-D87A23B41160}"/>
                      </a:ext>
                    </a:extLst>
                  </p:cNvPr>
                  <p:cNvPicPr/>
                  <p:nvPr/>
                </p:nvPicPr>
                <p:blipFill>
                  <a:blip r:embed="rId76"/>
                  <a:stretch>
                    <a:fillRect/>
                  </a:stretch>
                </p:blipFill>
                <p:spPr>
                  <a:xfrm>
                    <a:off x="14758140" y="10084366"/>
                    <a:ext cx="34920" cy="13253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2" name="Ink 461">
                    <a:extLst>
                      <a:ext uri="{FF2B5EF4-FFF2-40B4-BE49-F238E27FC236}">
                        <a16:creationId xmlns:a16="http://schemas.microsoft.com/office/drawing/2014/main" id="{5D070DB8-15F5-47A1-A938-EF8154DA4108}"/>
                      </a:ext>
                    </a:extLst>
                  </p14:cNvPr>
                  <p14:cNvContentPartPr/>
                  <p14:nvPr/>
                </p14:nvContentPartPr>
                <p14:xfrm>
                  <a:off x="14872980" y="10080434"/>
                  <a:ext cx="98640" cy="110160"/>
                </p14:xfrm>
              </p:contentPart>
            </mc:Choice>
            <mc:Fallback xmlns="">
              <p:pic>
                <p:nvPicPr>
                  <p:cNvPr id="462" name="Ink 461">
                    <a:extLst>
                      <a:ext uri="{FF2B5EF4-FFF2-40B4-BE49-F238E27FC236}">
                        <a16:creationId xmlns:a16="http://schemas.microsoft.com/office/drawing/2014/main" id="{5D070DB8-15F5-47A1-A938-EF8154DA4108}"/>
                      </a:ext>
                    </a:extLst>
                  </p:cNvPr>
                  <p:cNvPicPr/>
                  <p:nvPr/>
                </p:nvPicPr>
                <p:blipFill>
                  <a:blip r:embed="rId78"/>
                  <a:stretch>
                    <a:fillRect/>
                  </a:stretch>
                </p:blipFill>
                <p:spPr>
                  <a:xfrm>
                    <a:off x="14864013" y="10071463"/>
                    <a:ext cx="116216" cy="127743"/>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5" name="Ink 464">
                    <a:extLst>
                      <a:ext uri="{FF2B5EF4-FFF2-40B4-BE49-F238E27FC236}">
                        <a16:creationId xmlns:a16="http://schemas.microsoft.com/office/drawing/2014/main" id="{47169BE6-811F-4366-B15E-8584E685C740}"/>
                      </a:ext>
                    </a:extLst>
                  </p14:cNvPr>
                  <p14:cNvContentPartPr/>
                  <p14:nvPr/>
                </p14:nvContentPartPr>
                <p14:xfrm>
                  <a:off x="15019500" y="10043714"/>
                  <a:ext cx="88200" cy="157320"/>
                </p14:xfrm>
              </p:contentPart>
            </mc:Choice>
            <mc:Fallback xmlns="">
              <p:pic>
                <p:nvPicPr>
                  <p:cNvPr id="465" name="Ink 464">
                    <a:extLst>
                      <a:ext uri="{FF2B5EF4-FFF2-40B4-BE49-F238E27FC236}">
                        <a16:creationId xmlns:a16="http://schemas.microsoft.com/office/drawing/2014/main" id="{47169BE6-811F-4366-B15E-8584E685C740}"/>
                      </a:ext>
                    </a:extLst>
                  </p:cNvPr>
                  <p:cNvPicPr/>
                  <p:nvPr/>
                </p:nvPicPr>
                <p:blipFill>
                  <a:blip r:embed="rId80"/>
                  <a:stretch>
                    <a:fillRect/>
                  </a:stretch>
                </p:blipFill>
                <p:spPr>
                  <a:xfrm>
                    <a:off x="15010500" y="10034714"/>
                    <a:ext cx="105840" cy="17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469" name="Ink 468">
                  <a:extLst>
                    <a:ext uri="{FF2B5EF4-FFF2-40B4-BE49-F238E27FC236}">
                      <a16:creationId xmlns:a16="http://schemas.microsoft.com/office/drawing/2014/main" id="{A1465B1B-885C-483A-B21B-E34B633A512A}"/>
                    </a:ext>
                  </a:extLst>
                </p14:cNvPr>
                <p14:cNvContentPartPr/>
                <p14:nvPr/>
              </p14:nvContentPartPr>
              <p14:xfrm>
                <a:off x="14583531" y="10158853"/>
                <a:ext cx="47520" cy="15480"/>
              </p14:xfrm>
            </p:contentPart>
          </mc:Choice>
          <mc:Fallback xmlns="">
            <p:pic>
              <p:nvPicPr>
                <p:cNvPr id="469" name="Ink 468">
                  <a:extLst>
                    <a:ext uri="{FF2B5EF4-FFF2-40B4-BE49-F238E27FC236}">
                      <a16:creationId xmlns:a16="http://schemas.microsoft.com/office/drawing/2014/main" id="{A1465B1B-885C-483A-B21B-E34B633A512A}"/>
                    </a:ext>
                  </a:extLst>
                </p:cNvPr>
                <p:cNvPicPr/>
                <p:nvPr/>
              </p:nvPicPr>
              <p:blipFill>
                <a:blip r:embed="rId82"/>
                <a:stretch>
                  <a:fillRect/>
                </a:stretch>
              </p:blipFill>
              <p:spPr>
                <a:xfrm>
                  <a:off x="14574531" y="10149853"/>
                  <a:ext cx="65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71" name="Ink 470">
                  <a:extLst>
                    <a:ext uri="{FF2B5EF4-FFF2-40B4-BE49-F238E27FC236}">
                      <a16:creationId xmlns:a16="http://schemas.microsoft.com/office/drawing/2014/main" id="{815CD5AB-D233-42A0-8E00-F1D558F307F2}"/>
                    </a:ext>
                  </a:extLst>
                </p14:cNvPr>
                <p14:cNvContentPartPr/>
                <p14:nvPr/>
              </p14:nvContentPartPr>
              <p14:xfrm>
                <a:off x="15193011" y="10114213"/>
                <a:ext cx="67320" cy="6120"/>
              </p14:xfrm>
            </p:contentPart>
          </mc:Choice>
          <mc:Fallback xmlns="">
            <p:pic>
              <p:nvPicPr>
                <p:cNvPr id="471" name="Ink 470">
                  <a:extLst>
                    <a:ext uri="{FF2B5EF4-FFF2-40B4-BE49-F238E27FC236}">
                      <a16:creationId xmlns:a16="http://schemas.microsoft.com/office/drawing/2014/main" id="{815CD5AB-D233-42A0-8E00-F1D558F307F2}"/>
                    </a:ext>
                  </a:extLst>
                </p:cNvPr>
                <p:cNvPicPr/>
                <p:nvPr/>
              </p:nvPicPr>
              <p:blipFill>
                <a:blip r:embed="rId84"/>
                <a:stretch>
                  <a:fillRect/>
                </a:stretch>
              </p:blipFill>
              <p:spPr>
                <a:xfrm>
                  <a:off x="15184059" y="10105213"/>
                  <a:ext cx="84866"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4" name="Ink 473">
                  <a:extLst>
                    <a:ext uri="{FF2B5EF4-FFF2-40B4-BE49-F238E27FC236}">
                      <a16:creationId xmlns:a16="http://schemas.microsoft.com/office/drawing/2014/main" id="{46E11FA8-D88B-41F9-AD3F-23CF9BCF56D7}"/>
                    </a:ext>
                  </a:extLst>
                </p14:cNvPr>
                <p14:cNvContentPartPr/>
                <p14:nvPr/>
              </p14:nvContentPartPr>
              <p14:xfrm>
                <a:off x="15354291" y="10079653"/>
                <a:ext cx="129600" cy="98640"/>
              </p14:xfrm>
            </p:contentPart>
          </mc:Choice>
          <mc:Fallback xmlns="">
            <p:pic>
              <p:nvPicPr>
                <p:cNvPr id="474" name="Ink 473">
                  <a:extLst>
                    <a:ext uri="{FF2B5EF4-FFF2-40B4-BE49-F238E27FC236}">
                      <a16:creationId xmlns:a16="http://schemas.microsoft.com/office/drawing/2014/main" id="{46E11FA8-D88B-41F9-AD3F-23CF9BCF56D7}"/>
                    </a:ext>
                  </a:extLst>
                </p:cNvPr>
                <p:cNvPicPr/>
                <p:nvPr/>
              </p:nvPicPr>
              <p:blipFill>
                <a:blip r:embed="rId86"/>
                <a:stretch>
                  <a:fillRect/>
                </a:stretch>
              </p:blipFill>
              <p:spPr>
                <a:xfrm>
                  <a:off x="15345291" y="10070686"/>
                  <a:ext cx="147240" cy="116216"/>
                </a:xfrm>
                <a:prstGeom prst="rect">
                  <a:avLst/>
                </a:prstGeom>
              </p:spPr>
            </p:pic>
          </mc:Fallback>
        </mc:AlternateContent>
        <p:grpSp>
          <p:nvGrpSpPr>
            <p:cNvPr id="491" name="Group 490">
              <a:extLst>
                <a:ext uri="{FF2B5EF4-FFF2-40B4-BE49-F238E27FC236}">
                  <a16:creationId xmlns:a16="http://schemas.microsoft.com/office/drawing/2014/main" id="{90C7DFD8-D401-40D4-9AF1-AAD9CDD5DCC6}"/>
                </a:ext>
              </a:extLst>
            </p:cNvPr>
            <p:cNvGrpSpPr/>
            <p:nvPr/>
          </p:nvGrpSpPr>
          <p:grpSpPr>
            <a:xfrm>
              <a:off x="15518451" y="9991813"/>
              <a:ext cx="412920" cy="150480"/>
              <a:chOff x="15518451" y="9991813"/>
              <a:chExt cx="412920" cy="150480"/>
            </a:xfrm>
          </p:grpSpPr>
          <mc:AlternateContent xmlns:mc="http://schemas.openxmlformats.org/markup-compatibility/2006" xmlns:p14="http://schemas.microsoft.com/office/powerpoint/2010/main">
            <mc:Choice Requires="p14">
              <p:contentPart p14:bwMode="auto" r:id="rId87">
                <p14:nvContentPartPr>
                  <p14:cNvPr id="485" name="Ink 484">
                    <a:extLst>
                      <a:ext uri="{FF2B5EF4-FFF2-40B4-BE49-F238E27FC236}">
                        <a16:creationId xmlns:a16="http://schemas.microsoft.com/office/drawing/2014/main" id="{C7864F41-30BC-4FF8-913D-724D9E176223}"/>
                      </a:ext>
                    </a:extLst>
                  </p14:cNvPr>
                  <p14:cNvContentPartPr/>
                  <p14:nvPr/>
                </p14:nvContentPartPr>
                <p14:xfrm>
                  <a:off x="15518451" y="9991813"/>
                  <a:ext cx="137520" cy="16560"/>
                </p14:xfrm>
              </p:contentPart>
            </mc:Choice>
            <mc:Fallback xmlns="">
              <p:pic>
                <p:nvPicPr>
                  <p:cNvPr id="485" name="Ink 484">
                    <a:extLst>
                      <a:ext uri="{FF2B5EF4-FFF2-40B4-BE49-F238E27FC236}">
                        <a16:creationId xmlns:a16="http://schemas.microsoft.com/office/drawing/2014/main" id="{C7864F41-30BC-4FF8-913D-724D9E176223}"/>
                      </a:ext>
                    </a:extLst>
                  </p:cNvPr>
                  <p:cNvPicPr/>
                  <p:nvPr/>
                </p:nvPicPr>
                <p:blipFill>
                  <a:blip r:embed="rId88"/>
                  <a:stretch>
                    <a:fillRect/>
                  </a:stretch>
                </p:blipFill>
                <p:spPr>
                  <a:xfrm>
                    <a:off x="15509451" y="9982813"/>
                    <a:ext cx="1551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86" name="Ink 485">
                    <a:extLst>
                      <a:ext uri="{FF2B5EF4-FFF2-40B4-BE49-F238E27FC236}">
                        <a16:creationId xmlns:a16="http://schemas.microsoft.com/office/drawing/2014/main" id="{02E43CB4-FEBD-4ED9-A601-A4C58D3C41FB}"/>
                      </a:ext>
                    </a:extLst>
                  </p14:cNvPr>
                  <p14:cNvContentPartPr/>
                  <p14:nvPr/>
                </p14:nvContentPartPr>
                <p14:xfrm>
                  <a:off x="15591171" y="10015213"/>
                  <a:ext cx="16200" cy="127080"/>
                </p14:xfrm>
              </p:contentPart>
            </mc:Choice>
            <mc:Fallback xmlns="">
              <p:pic>
                <p:nvPicPr>
                  <p:cNvPr id="486" name="Ink 485">
                    <a:extLst>
                      <a:ext uri="{FF2B5EF4-FFF2-40B4-BE49-F238E27FC236}">
                        <a16:creationId xmlns:a16="http://schemas.microsoft.com/office/drawing/2014/main" id="{02E43CB4-FEBD-4ED9-A601-A4C58D3C41FB}"/>
                      </a:ext>
                    </a:extLst>
                  </p:cNvPr>
                  <p:cNvPicPr/>
                  <p:nvPr/>
                </p:nvPicPr>
                <p:blipFill>
                  <a:blip r:embed="rId90"/>
                  <a:stretch>
                    <a:fillRect/>
                  </a:stretch>
                </p:blipFill>
                <p:spPr>
                  <a:xfrm>
                    <a:off x="15582171" y="10006213"/>
                    <a:ext cx="338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9" name="Ink 488">
                    <a:extLst>
                      <a:ext uri="{FF2B5EF4-FFF2-40B4-BE49-F238E27FC236}">
                        <a16:creationId xmlns:a16="http://schemas.microsoft.com/office/drawing/2014/main" id="{AC743EB1-A908-4604-B981-2AD83CE4310E}"/>
                      </a:ext>
                    </a:extLst>
                  </p14:cNvPr>
                  <p14:cNvContentPartPr/>
                  <p14:nvPr/>
                </p14:nvContentPartPr>
                <p14:xfrm>
                  <a:off x="15707091" y="10002613"/>
                  <a:ext cx="91080" cy="128520"/>
                </p14:xfrm>
              </p:contentPart>
            </mc:Choice>
            <mc:Fallback xmlns="">
              <p:pic>
                <p:nvPicPr>
                  <p:cNvPr id="489" name="Ink 488">
                    <a:extLst>
                      <a:ext uri="{FF2B5EF4-FFF2-40B4-BE49-F238E27FC236}">
                        <a16:creationId xmlns:a16="http://schemas.microsoft.com/office/drawing/2014/main" id="{AC743EB1-A908-4604-B981-2AD83CE4310E}"/>
                      </a:ext>
                    </a:extLst>
                  </p:cNvPr>
                  <p:cNvPicPr/>
                  <p:nvPr/>
                </p:nvPicPr>
                <p:blipFill>
                  <a:blip r:embed="rId92"/>
                  <a:stretch>
                    <a:fillRect/>
                  </a:stretch>
                </p:blipFill>
                <p:spPr>
                  <a:xfrm>
                    <a:off x="15698091" y="9993613"/>
                    <a:ext cx="108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0" name="Ink 489">
                    <a:extLst>
                      <a:ext uri="{FF2B5EF4-FFF2-40B4-BE49-F238E27FC236}">
                        <a16:creationId xmlns:a16="http://schemas.microsoft.com/office/drawing/2014/main" id="{81CA402A-EA6C-40AB-869E-032482918D1A}"/>
                      </a:ext>
                    </a:extLst>
                  </p14:cNvPr>
                  <p14:cNvContentPartPr/>
                  <p14:nvPr/>
                </p14:nvContentPartPr>
                <p14:xfrm>
                  <a:off x="15826971" y="9992533"/>
                  <a:ext cx="104400" cy="133200"/>
                </p14:xfrm>
              </p:contentPart>
            </mc:Choice>
            <mc:Fallback xmlns="">
              <p:pic>
                <p:nvPicPr>
                  <p:cNvPr id="490" name="Ink 489">
                    <a:extLst>
                      <a:ext uri="{FF2B5EF4-FFF2-40B4-BE49-F238E27FC236}">
                        <a16:creationId xmlns:a16="http://schemas.microsoft.com/office/drawing/2014/main" id="{81CA402A-EA6C-40AB-869E-032482918D1A}"/>
                      </a:ext>
                    </a:extLst>
                  </p:cNvPr>
                  <p:cNvPicPr/>
                  <p:nvPr/>
                </p:nvPicPr>
                <p:blipFill>
                  <a:blip r:embed="rId94"/>
                  <a:stretch>
                    <a:fillRect/>
                  </a:stretch>
                </p:blipFill>
                <p:spPr>
                  <a:xfrm>
                    <a:off x="15817971" y="9983533"/>
                    <a:ext cx="122040" cy="150840"/>
                  </a:xfrm>
                  <a:prstGeom prst="rect">
                    <a:avLst/>
                  </a:prstGeom>
                </p:spPr>
              </p:pic>
            </mc:Fallback>
          </mc:AlternateContent>
        </p:grpSp>
      </p:grpSp>
      <p:grpSp>
        <p:nvGrpSpPr>
          <p:cNvPr id="6" name="Group 5">
            <a:extLst>
              <a:ext uri="{FF2B5EF4-FFF2-40B4-BE49-F238E27FC236}">
                <a16:creationId xmlns:a16="http://schemas.microsoft.com/office/drawing/2014/main" id="{3249F5F5-04FC-4BB3-ACB8-4498D1769DBB}"/>
              </a:ext>
            </a:extLst>
          </p:cNvPr>
          <p:cNvGrpSpPr/>
          <p:nvPr/>
        </p:nvGrpSpPr>
        <p:grpSpPr>
          <a:xfrm>
            <a:off x="16489524" y="9128894"/>
            <a:ext cx="1521900" cy="2079720"/>
            <a:chOff x="16489524" y="9128894"/>
            <a:chExt cx="1521900" cy="2079720"/>
          </a:xfrm>
        </p:grpSpPr>
        <p:grpSp>
          <p:nvGrpSpPr>
            <p:cNvPr id="362" name="Group 361">
              <a:extLst>
                <a:ext uri="{FF2B5EF4-FFF2-40B4-BE49-F238E27FC236}">
                  <a16:creationId xmlns:a16="http://schemas.microsoft.com/office/drawing/2014/main" id="{5CBDDF08-AD7E-4BA2-ABF7-44334F2C6936}"/>
                </a:ext>
              </a:extLst>
            </p:cNvPr>
            <p:cNvGrpSpPr/>
            <p:nvPr/>
          </p:nvGrpSpPr>
          <p:grpSpPr>
            <a:xfrm>
              <a:off x="16489524" y="9128894"/>
              <a:ext cx="1521900" cy="2079720"/>
              <a:chOff x="16489524" y="9128894"/>
              <a:chExt cx="1521900" cy="2079720"/>
            </a:xfrm>
          </p:grpSpPr>
          <mc:AlternateContent xmlns:mc="http://schemas.openxmlformats.org/markup-compatibility/2006" xmlns:p14="http://schemas.microsoft.com/office/powerpoint/2010/main">
            <mc:Choice Requires="p14">
              <p:contentPart p14:bwMode="auto" r:id="rId95">
                <p14:nvContentPartPr>
                  <p14:cNvPr id="251" name="Ink 250">
                    <a:extLst>
                      <a:ext uri="{FF2B5EF4-FFF2-40B4-BE49-F238E27FC236}">
                        <a16:creationId xmlns:a16="http://schemas.microsoft.com/office/drawing/2014/main" id="{47D717D5-E20F-441F-8D44-27BA7CB2B113}"/>
                      </a:ext>
                    </a:extLst>
                  </p14:cNvPr>
                  <p14:cNvContentPartPr/>
                  <p14:nvPr/>
                </p14:nvContentPartPr>
                <p14:xfrm>
                  <a:off x="16491864" y="11148826"/>
                  <a:ext cx="1519560" cy="45719"/>
                </p14:xfrm>
              </p:contentPart>
            </mc:Choice>
            <mc:Fallback xmlns="">
              <p:pic>
                <p:nvPicPr>
                  <p:cNvPr id="251" name="Ink 250">
                    <a:extLst>
                      <a:ext uri="{FF2B5EF4-FFF2-40B4-BE49-F238E27FC236}">
                        <a16:creationId xmlns:a16="http://schemas.microsoft.com/office/drawing/2014/main" id="{47D717D5-E20F-441F-8D44-27BA7CB2B113}"/>
                      </a:ext>
                    </a:extLst>
                  </p:cNvPr>
                  <p:cNvPicPr/>
                  <p:nvPr/>
                </p:nvPicPr>
                <p:blipFill>
                  <a:blip r:embed="rId96"/>
                  <a:stretch>
                    <a:fillRect/>
                  </a:stretch>
                </p:blipFill>
                <p:spPr>
                  <a:xfrm>
                    <a:off x="16482864" y="11139897"/>
                    <a:ext cx="1537200" cy="63221"/>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52" name="Ink 251">
                    <a:extLst>
                      <a:ext uri="{FF2B5EF4-FFF2-40B4-BE49-F238E27FC236}">
                        <a16:creationId xmlns:a16="http://schemas.microsoft.com/office/drawing/2014/main" id="{F48E9518-C458-4A7B-9C69-FB6A1F95056C}"/>
                      </a:ext>
                    </a:extLst>
                  </p14:cNvPr>
                  <p14:cNvContentPartPr/>
                  <p14:nvPr/>
                </p14:nvContentPartPr>
                <p14:xfrm>
                  <a:off x="16831258" y="10919471"/>
                  <a:ext cx="40680" cy="49320"/>
                </p14:xfrm>
              </p:contentPart>
            </mc:Choice>
            <mc:Fallback xmlns="">
              <p:pic>
                <p:nvPicPr>
                  <p:cNvPr id="252" name="Ink 251">
                    <a:extLst>
                      <a:ext uri="{FF2B5EF4-FFF2-40B4-BE49-F238E27FC236}">
                        <a16:creationId xmlns:a16="http://schemas.microsoft.com/office/drawing/2014/main" id="{F48E9518-C458-4A7B-9C69-FB6A1F95056C}"/>
                      </a:ext>
                    </a:extLst>
                  </p:cNvPr>
                  <p:cNvPicPr/>
                  <p:nvPr/>
                </p:nvPicPr>
                <p:blipFill>
                  <a:blip r:embed="rId98"/>
                  <a:stretch>
                    <a:fillRect/>
                  </a:stretch>
                </p:blipFill>
                <p:spPr>
                  <a:xfrm>
                    <a:off x="16822258" y="10910471"/>
                    <a:ext cx="58320" cy="66960"/>
                  </a:xfrm>
                  <a:prstGeom prst="rect">
                    <a:avLst/>
                  </a:prstGeom>
                </p:spPr>
              </p:pic>
            </mc:Fallback>
          </mc:AlternateContent>
          <p:grpSp>
            <p:nvGrpSpPr>
              <p:cNvPr id="253" name="Group 252">
                <a:extLst>
                  <a:ext uri="{FF2B5EF4-FFF2-40B4-BE49-F238E27FC236}">
                    <a16:creationId xmlns:a16="http://schemas.microsoft.com/office/drawing/2014/main" id="{07EB7E46-9D1D-4F72-99A1-C4001511EBBC}"/>
                  </a:ext>
                </a:extLst>
              </p:cNvPr>
              <p:cNvGrpSpPr/>
              <p:nvPr/>
            </p:nvGrpSpPr>
            <p:grpSpPr>
              <a:xfrm>
                <a:off x="16489524" y="9128894"/>
                <a:ext cx="1515600" cy="2079720"/>
                <a:chOff x="1678827" y="9129371"/>
                <a:chExt cx="1515600" cy="2079720"/>
              </a:xfrm>
            </p:grpSpPr>
            <mc:AlternateContent xmlns:mc="http://schemas.openxmlformats.org/markup-compatibility/2006" xmlns:p14="http://schemas.microsoft.com/office/powerpoint/2010/main">
              <mc:Choice Requires="p14">
                <p:contentPart p14:bwMode="auto" r:id="rId99">
                  <p14:nvContentPartPr>
                    <p14:cNvPr id="261" name="Ink 260">
                      <a:extLst>
                        <a:ext uri="{FF2B5EF4-FFF2-40B4-BE49-F238E27FC236}">
                          <a16:creationId xmlns:a16="http://schemas.microsoft.com/office/drawing/2014/main" id="{F501BD5E-8106-4145-B3C9-B49E2A622E71}"/>
                        </a:ext>
                      </a:extLst>
                    </p14:cNvPr>
                    <p14:cNvContentPartPr/>
                    <p14:nvPr/>
                  </p14:nvContentPartPr>
                  <p14:xfrm>
                    <a:off x="1678827" y="9229451"/>
                    <a:ext cx="39600" cy="1979640"/>
                  </p14:xfrm>
                </p:contentPart>
              </mc:Choice>
              <mc:Fallback xmlns="">
                <p:pic>
                  <p:nvPicPr>
                    <p:cNvPr id="261" name="Ink 260">
                      <a:extLst>
                        <a:ext uri="{FF2B5EF4-FFF2-40B4-BE49-F238E27FC236}">
                          <a16:creationId xmlns:a16="http://schemas.microsoft.com/office/drawing/2014/main" id="{F501BD5E-8106-4145-B3C9-B49E2A622E71}"/>
                        </a:ext>
                      </a:extLst>
                    </p:cNvPr>
                    <p:cNvPicPr/>
                    <p:nvPr/>
                  </p:nvPicPr>
                  <p:blipFill>
                    <a:blip r:embed="rId100"/>
                    <a:stretch>
                      <a:fillRect/>
                    </a:stretch>
                  </p:blipFill>
                  <p:spPr>
                    <a:xfrm>
                      <a:off x="1669827" y="9220453"/>
                      <a:ext cx="57240" cy="1997277"/>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62" name="Ink 261">
                      <a:extLst>
                        <a:ext uri="{FF2B5EF4-FFF2-40B4-BE49-F238E27FC236}">
                          <a16:creationId xmlns:a16="http://schemas.microsoft.com/office/drawing/2014/main" id="{5FDE7997-E7C8-4909-B1F4-78A07420C2CA}"/>
                        </a:ext>
                      </a:extLst>
                    </p14:cNvPr>
                    <p14:cNvContentPartPr/>
                    <p14:nvPr/>
                  </p14:nvContentPartPr>
                  <p14:xfrm>
                    <a:off x="1687467" y="9129371"/>
                    <a:ext cx="1506960" cy="2006640"/>
                  </p14:xfrm>
                </p:contentPart>
              </mc:Choice>
              <mc:Fallback xmlns="">
                <p:pic>
                  <p:nvPicPr>
                    <p:cNvPr id="262" name="Ink 261">
                      <a:extLst>
                        <a:ext uri="{FF2B5EF4-FFF2-40B4-BE49-F238E27FC236}">
                          <a16:creationId xmlns:a16="http://schemas.microsoft.com/office/drawing/2014/main" id="{5FDE7997-E7C8-4909-B1F4-78A07420C2CA}"/>
                        </a:ext>
                      </a:extLst>
                    </p:cNvPr>
                    <p:cNvPicPr/>
                    <p:nvPr/>
                  </p:nvPicPr>
                  <p:blipFill>
                    <a:blip r:embed="rId102"/>
                    <a:stretch>
                      <a:fillRect/>
                    </a:stretch>
                  </p:blipFill>
                  <p:spPr>
                    <a:xfrm>
                      <a:off x="1678467" y="9120371"/>
                      <a:ext cx="1524600" cy="2024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63" name="Ink 262">
                      <a:extLst>
                        <a:ext uri="{FF2B5EF4-FFF2-40B4-BE49-F238E27FC236}">
                          <a16:creationId xmlns:a16="http://schemas.microsoft.com/office/drawing/2014/main" id="{73395C69-0FD5-498A-9FE2-F4EF61DAF23B}"/>
                        </a:ext>
                      </a:extLst>
                    </p14:cNvPr>
                    <p14:cNvContentPartPr/>
                    <p14:nvPr/>
                  </p14:nvContentPartPr>
                  <p14:xfrm>
                    <a:off x="2166721" y="10678748"/>
                    <a:ext cx="200880" cy="290880"/>
                  </p14:xfrm>
                </p:contentPart>
              </mc:Choice>
              <mc:Fallback xmlns="">
                <p:pic>
                  <p:nvPicPr>
                    <p:cNvPr id="263" name="Ink 262">
                      <a:extLst>
                        <a:ext uri="{FF2B5EF4-FFF2-40B4-BE49-F238E27FC236}">
                          <a16:creationId xmlns:a16="http://schemas.microsoft.com/office/drawing/2014/main" id="{73395C69-0FD5-498A-9FE2-F4EF61DAF23B}"/>
                        </a:ext>
                      </a:extLst>
                    </p:cNvPr>
                    <p:cNvPicPr/>
                    <p:nvPr/>
                  </p:nvPicPr>
                  <p:blipFill>
                    <a:blip r:embed="rId104"/>
                    <a:stretch>
                      <a:fillRect/>
                    </a:stretch>
                  </p:blipFill>
                  <p:spPr>
                    <a:xfrm>
                      <a:off x="2157721" y="10669759"/>
                      <a:ext cx="218520" cy="308498"/>
                    </a:xfrm>
                    <a:prstGeom prst="rect">
                      <a:avLst/>
                    </a:prstGeom>
                  </p:spPr>
                </p:pic>
              </mc:Fallback>
            </mc:AlternateContent>
          </p:grpSp>
          <p:grpSp>
            <p:nvGrpSpPr>
              <p:cNvPr id="254" name="Group 253">
                <a:extLst>
                  <a:ext uri="{FF2B5EF4-FFF2-40B4-BE49-F238E27FC236}">
                    <a16:creationId xmlns:a16="http://schemas.microsoft.com/office/drawing/2014/main" id="{368FBAF8-B7BC-4C87-997C-71ACD2987205}"/>
                  </a:ext>
                </a:extLst>
              </p:cNvPr>
              <p:cNvGrpSpPr/>
              <p:nvPr/>
            </p:nvGrpSpPr>
            <p:grpSpPr>
              <a:xfrm>
                <a:off x="17299113" y="10659686"/>
                <a:ext cx="432720" cy="286920"/>
                <a:chOff x="2488416" y="10660163"/>
                <a:chExt cx="432720" cy="286920"/>
              </a:xfrm>
            </p:grpSpPr>
            <mc:AlternateContent xmlns:mc="http://schemas.openxmlformats.org/markup-compatibility/2006" xmlns:p14="http://schemas.microsoft.com/office/powerpoint/2010/main">
              <mc:Choice Requires="p14">
                <p:contentPart p14:bwMode="auto" r:id="rId105">
                  <p14:nvContentPartPr>
                    <p14:cNvPr id="255" name="Ink 254">
                      <a:extLst>
                        <a:ext uri="{FF2B5EF4-FFF2-40B4-BE49-F238E27FC236}">
                          <a16:creationId xmlns:a16="http://schemas.microsoft.com/office/drawing/2014/main" id="{0FECC60D-A711-4FCC-94CF-303D5067E30E}"/>
                        </a:ext>
                      </a:extLst>
                    </p14:cNvPr>
                    <p14:cNvContentPartPr/>
                    <p14:nvPr/>
                  </p14:nvContentPartPr>
                  <p14:xfrm>
                    <a:off x="2490216" y="10697963"/>
                    <a:ext cx="4320" cy="244080"/>
                  </p14:xfrm>
                </p:contentPart>
              </mc:Choice>
              <mc:Fallback xmlns="">
                <p:pic>
                  <p:nvPicPr>
                    <p:cNvPr id="255" name="Ink 254">
                      <a:extLst>
                        <a:ext uri="{FF2B5EF4-FFF2-40B4-BE49-F238E27FC236}">
                          <a16:creationId xmlns:a16="http://schemas.microsoft.com/office/drawing/2014/main" id="{0FECC60D-A711-4FCC-94CF-303D5067E30E}"/>
                        </a:ext>
                      </a:extLst>
                    </p:cNvPr>
                    <p:cNvPicPr/>
                    <p:nvPr/>
                  </p:nvPicPr>
                  <p:blipFill>
                    <a:blip r:embed="rId106"/>
                    <a:stretch>
                      <a:fillRect/>
                    </a:stretch>
                  </p:blipFill>
                  <p:spPr>
                    <a:xfrm>
                      <a:off x="2481216" y="10688963"/>
                      <a:ext cx="219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56" name="Ink 255">
                      <a:extLst>
                        <a:ext uri="{FF2B5EF4-FFF2-40B4-BE49-F238E27FC236}">
                          <a16:creationId xmlns:a16="http://schemas.microsoft.com/office/drawing/2014/main" id="{D0AF1543-B03C-4CF3-9C53-B18A4FEE41DD}"/>
                        </a:ext>
                      </a:extLst>
                    </p14:cNvPr>
                    <p14:cNvContentPartPr/>
                    <p14:nvPr/>
                  </p14:nvContentPartPr>
                  <p14:xfrm>
                    <a:off x="2488416" y="10670603"/>
                    <a:ext cx="158400" cy="31680"/>
                  </p14:xfrm>
                </p:contentPart>
              </mc:Choice>
              <mc:Fallback xmlns="">
                <p:pic>
                  <p:nvPicPr>
                    <p:cNvPr id="256" name="Ink 255">
                      <a:extLst>
                        <a:ext uri="{FF2B5EF4-FFF2-40B4-BE49-F238E27FC236}">
                          <a16:creationId xmlns:a16="http://schemas.microsoft.com/office/drawing/2014/main" id="{D0AF1543-B03C-4CF3-9C53-B18A4FEE41DD}"/>
                        </a:ext>
                      </a:extLst>
                    </p:cNvPr>
                    <p:cNvPicPr/>
                    <p:nvPr/>
                  </p:nvPicPr>
                  <p:blipFill>
                    <a:blip r:embed="rId108"/>
                    <a:stretch>
                      <a:fillRect/>
                    </a:stretch>
                  </p:blipFill>
                  <p:spPr>
                    <a:xfrm>
                      <a:off x="2479416" y="10661603"/>
                      <a:ext cx="1760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57" name="Ink 256">
                      <a:extLst>
                        <a:ext uri="{FF2B5EF4-FFF2-40B4-BE49-F238E27FC236}">
                          <a16:creationId xmlns:a16="http://schemas.microsoft.com/office/drawing/2014/main" id="{BF373CF6-8F59-4583-B66A-CBDD2B763D30}"/>
                        </a:ext>
                      </a:extLst>
                    </p14:cNvPr>
                    <p14:cNvContentPartPr/>
                    <p14:nvPr/>
                  </p14:nvContentPartPr>
                  <p14:xfrm>
                    <a:off x="2501016" y="10808843"/>
                    <a:ext cx="72720" cy="23400"/>
                  </p14:xfrm>
                </p:contentPart>
              </mc:Choice>
              <mc:Fallback xmlns="">
                <p:pic>
                  <p:nvPicPr>
                    <p:cNvPr id="257" name="Ink 256">
                      <a:extLst>
                        <a:ext uri="{FF2B5EF4-FFF2-40B4-BE49-F238E27FC236}">
                          <a16:creationId xmlns:a16="http://schemas.microsoft.com/office/drawing/2014/main" id="{BF373CF6-8F59-4583-B66A-CBDD2B763D30}"/>
                        </a:ext>
                      </a:extLst>
                    </p:cNvPr>
                    <p:cNvPicPr/>
                    <p:nvPr/>
                  </p:nvPicPr>
                  <p:blipFill>
                    <a:blip r:embed="rId110"/>
                    <a:stretch>
                      <a:fillRect/>
                    </a:stretch>
                  </p:blipFill>
                  <p:spPr>
                    <a:xfrm>
                      <a:off x="2492016" y="10799843"/>
                      <a:ext cx="90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58" name="Ink 257">
                      <a:extLst>
                        <a:ext uri="{FF2B5EF4-FFF2-40B4-BE49-F238E27FC236}">
                          <a16:creationId xmlns:a16="http://schemas.microsoft.com/office/drawing/2014/main" id="{5F307E52-DC31-4FC5-BFF0-170829A1AA5A}"/>
                        </a:ext>
                      </a:extLst>
                    </p14:cNvPr>
                    <p14:cNvContentPartPr/>
                    <p14:nvPr/>
                  </p14:nvContentPartPr>
                  <p14:xfrm>
                    <a:off x="2490936" y="10900283"/>
                    <a:ext cx="178920" cy="46800"/>
                  </p14:xfrm>
                </p:contentPart>
              </mc:Choice>
              <mc:Fallback xmlns="">
                <p:pic>
                  <p:nvPicPr>
                    <p:cNvPr id="258" name="Ink 257">
                      <a:extLst>
                        <a:ext uri="{FF2B5EF4-FFF2-40B4-BE49-F238E27FC236}">
                          <a16:creationId xmlns:a16="http://schemas.microsoft.com/office/drawing/2014/main" id="{5F307E52-DC31-4FC5-BFF0-170829A1AA5A}"/>
                        </a:ext>
                      </a:extLst>
                    </p:cNvPr>
                    <p:cNvPicPr/>
                    <p:nvPr/>
                  </p:nvPicPr>
                  <p:blipFill>
                    <a:blip r:embed="rId112"/>
                    <a:stretch>
                      <a:fillRect/>
                    </a:stretch>
                  </p:blipFill>
                  <p:spPr>
                    <a:xfrm>
                      <a:off x="2481936" y="10891283"/>
                      <a:ext cx="1965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59" name="Ink 258">
                      <a:extLst>
                        <a:ext uri="{FF2B5EF4-FFF2-40B4-BE49-F238E27FC236}">
                          <a16:creationId xmlns:a16="http://schemas.microsoft.com/office/drawing/2014/main" id="{3FC9FD67-616F-4454-8D62-EB32BF724F8B}"/>
                        </a:ext>
                      </a:extLst>
                    </p14:cNvPr>
                    <p14:cNvContentPartPr/>
                    <p14:nvPr/>
                  </p14:nvContentPartPr>
                  <p14:xfrm>
                    <a:off x="2750496" y="10660163"/>
                    <a:ext cx="170640" cy="16920"/>
                  </p14:xfrm>
                </p:contentPart>
              </mc:Choice>
              <mc:Fallback xmlns="">
                <p:pic>
                  <p:nvPicPr>
                    <p:cNvPr id="259" name="Ink 258">
                      <a:extLst>
                        <a:ext uri="{FF2B5EF4-FFF2-40B4-BE49-F238E27FC236}">
                          <a16:creationId xmlns:a16="http://schemas.microsoft.com/office/drawing/2014/main" id="{3FC9FD67-616F-4454-8D62-EB32BF724F8B}"/>
                        </a:ext>
                      </a:extLst>
                    </p:cNvPr>
                    <p:cNvPicPr/>
                    <p:nvPr/>
                  </p:nvPicPr>
                  <p:blipFill>
                    <a:blip r:embed="rId114"/>
                    <a:stretch>
                      <a:fillRect/>
                    </a:stretch>
                  </p:blipFill>
                  <p:spPr>
                    <a:xfrm>
                      <a:off x="2741496" y="10651163"/>
                      <a:ext cx="1882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60" name="Ink 259">
                      <a:extLst>
                        <a:ext uri="{FF2B5EF4-FFF2-40B4-BE49-F238E27FC236}">
                          <a16:creationId xmlns:a16="http://schemas.microsoft.com/office/drawing/2014/main" id="{14AE8C52-6412-4BCC-A268-12A79321B792}"/>
                        </a:ext>
                      </a:extLst>
                    </p14:cNvPr>
                    <p14:cNvContentPartPr/>
                    <p14:nvPr/>
                  </p14:nvContentPartPr>
                  <p14:xfrm>
                    <a:off x="2837256" y="10670963"/>
                    <a:ext cx="4680" cy="234000"/>
                  </p14:xfrm>
                </p:contentPart>
              </mc:Choice>
              <mc:Fallback xmlns="">
                <p:pic>
                  <p:nvPicPr>
                    <p:cNvPr id="260" name="Ink 259">
                      <a:extLst>
                        <a:ext uri="{FF2B5EF4-FFF2-40B4-BE49-F238E27FC236}">
                          <a16:creationId xmlns:a16="http://schemas.microsoft.com/office/drawing/2014/main" id="{14AE8C52-6412-4BCC-A268-12A79321B792}"/>
                        </a:ext>
                      </a:extLst>
                    </p:cNvPr>
                    <p:cNvPicPr/>
                    <p:nvPr/>
                  </p:nvPicPr>
                  <p:blipFill>
                    <a:blip r:embed="rId116"/>
                    <a:stretch>
                      <a:fillRect/>
                    </a:stretch>
                  </p:blipFill>
                  <p:spPr>
                    <a:xfrm>
                      <a:off x="2828256" y="10661963"/>
                      <a:ext cx="22320" cy="251640"/>
                    </a:xfrm>
                    <a:prstGeom prst="rect">
                      <a:avLst/>
                    </a:prstGeom>
                  </p:spPr>
                </p:pic>
              </mc:Fallback>
            </mc:AlternateContent>
          </p:grpSp>
        </p:grpSp>
        <p:pic>
          <p:nvPicPr>
            <p:cNvPr id="249" name="Picture 248">
              <a:extLst>
                <a:ext uri="{FF2B5EF4-FFF2-40B4-BE49-F238E27FC236}">
                  <a16:creationId xmlns:a16="http://schemas.microsoft.com/office/drawing/2014/main" id="{F970737C-3D79-44A5-83CC-7B1A603E2370}"/>
                </a:ext>
              </a:extLst>
            </p:cNvPr>
            <p:cNvPicPr>
              <a:picLocks noChangeAspect="1"/>
            </p:cNvPicPr>
            <p:nvPr/>
          </p:nvPicPr>
          <p:blipFill>
            <a:blip r:embed="rId117"/>
            <a:stretch>
              <a:fillRect/>
            </a:stretch>
          </p:blipFill>
          <p:spPr>
            <a:xfrm>
              <a:off x="16822077" y="9460867"/>
              <a:ext cx="890093" cy="908383"/>
            </a:xfrm>
            <a:prstGeom prst="rect">
              <a:avLst/>
            </a:prstGeom>
          </p:spPr>
        </p:pic>
      </p:grpSp>
      <p:grpSp>
        <p:nvGrpSpPr>
          <p:cNvPr id="4" name="Group 3">
            <a:extLst>
              <a:ext uri="{FF2B5EF4-FFF2-40B4-BE49-F238E27FC236}">
                <a16:creationId xmlns:a16="http://schemas.microsoft.com/office/drawing/2014/main" id="{0D3986A9-B5B9-4915-B41A-3476AE038D45}"/>
              </a:ext>
            </a:extLst>
          </p:cNvPr>
          <p:cNvGrpSpPr/>
          <p:nvPr/>
        </p:nvGrpSpPr>
        <p:grpSpPr>
          <a:xfrm>
            <a:off x="5496620" y="6568034"/>
            <a:ext cx="2145462" cy="2241882"/>
            <a:chOff x="5496620" y="6568034"/>
            <a:chExt cx="2145462" cy="2241882"/>
          </a:xfrm>
        </p:grpSpPr>
        <p:grpSp>
          <p:nvGrpSpPr>
            <p:cNvPr id="122" name="Group 121">
              <a:extLst>
                <a:ext uri="{FF2B5EF4-FFF2-40B4-BE49-F238E27FC236}">
                  <a16:creationId xmlns:a16="http://schemas.microsoft.com/office/drawing/2014/main" id="{E3AD5C85-604A-4BA7-A811-7ADC97DD9C63}"/>
                </a:ext>
              </a:extLst>
            </p:cNvPr>
            <p:cNvGrpSpPr/>
            <p:nvPr/>
          </p:nvGrpSpPr>
          <p:grpSpPr>
            <a:xfrm rot="5400000">
              <a:off x="5448410" y="6616244"/>
              <a:ext cx="2241882" cy="2145462"/>
              <a:chOff x="11347460" y="9881214"/>
              <a:chExt cx="2241882" cy="2145462"/>
            </a:xfrm>
          </p:grpSpPr>
          <p:sp>
            <p:nvSpPr>
              <p:cNvPr id="156" name="Rectangle 155">
                <a:extLst>
                  <a:ext uri="{FF2B5EF4-FFF2-40B4-BE49-F238E27FC236}">
                    <a16:creationId xmlns:a16="http://schemas.microsoft.com/office/drawing/2014/main" id="{F48F7F74-BE40-4819-AA0C-768A3AC7E3C6}"/>
                  </a:ext>
                </a:extLst>
              </p:cNvPr>
              <p:cNvSpPr/>
              <p:nvPr/>
            </p:nvSpPr>
            <p:spPr>
              <a:xfrm>
                <a:off x="11347575" y="9886958"/>
                <a:ext cx="2239774" cy="2139718"/>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157" name="Rectangle 156">
                <a:extLst>
                  <a:ext uri="{FF2B5EF4-FFF2-40B4-BE49-F238E27FC236}">
                    <a16:creationId xmlns:a16="http://schemas.microsoft.com/office/drawing/2014/main" id="{72291E8C-01D0-4B97-8FE5-E6E16AA61685}"/>
                  </a:ext>
                </a:extLst>
              </p:cNvPr>
              <p:cNvSpPr/>
              <p:nvPr/>
            </p:nvSpPr>
            <p:spPr>
              <a:xfrm>
                <a:off x="12842185" y="9881214"/>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158" name="Rectangle 157">
                <a:extLst>
                  <a:ext uri="{FF2B5EF4-FFF2-40B4-BE49-F238E27FC236}">
                    <a16:creationId xmlns:a16="http://schemas.microsoft.com/office/drawing/2014/main" id="{BA417F0F-748D-492D-9486-8298BAA170AF}"/>
                  </a:ext>
                </a:extLst>
              </p:cNvPr>
              <p:cNvSpPr/>
              <p:nvPr/>
            </p:nvSpPr>
            <p:spPr>
              <a:xfrm>
                <a:off x="12105496" y="9881214"/>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159" name="Rectangle 158">
                <a:extLst>
                  <a:ext uri="{FF2B5EF4-FFF2-40B4-BE49-F238E27FC236}">
                    <a16:creationId xmlns:a16="http://schemas.microsoft.com/office/drawing/2014/main" id="{8E697640-71BB-4A61-A7D3-4E30D2F5D2E2}"/>
                  </a:ext>
                </a:extLst>
              </p:cNvPr>
              <p:cNvSpPr/>
              <p:nvPr/>
            </p:nvSpPr>
            <p:spPr>
              <a:xfrm>
                <a:off x="11347460" y="9881214"/>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pic>
          <p:nvPicPr>
            <p:cNvPr id="267" name="Picture 266">
              <a:extLst>
                <a:ext uri="{FF2B5EF4-FFF2-40B4-BE49-F238E27FC236}">
                  <a16:creationId xmlns:a16="http://schemas.microsoft.com/office/drawing/2014/main" id="{97267563-0F05-402C-88AC-A4C3C823EAE2}"/>
                </a:ext>
              </a:extLst>
            </p:cNvPr>
            <p:cNvPicPr>
              <a:picLocks noChangeAspect="1"/>
            </p:cNvPicPr>
            <p:nvPr/>
          </p:nvPicPr>
          <p:blipFill>
            <a:blip r:embed="rId118"/>
            <a:stretch>
              <a:fillRect/>
            </a:stretch>
          </p:blipFill>
          <p:spPr>
            <a:xfrm>
              <a:off x="7290943" y="8478905"/>
              <a:ext cx="342389" cy="301137"/>
            </a:xfrm>
            <a:prstGeom prst="rect">
              <a:avLst/>
            </a:prstGeom>
          </p:spPr>
        </p:pic>
        <p:pic>
          <p:nvPicPr>
            <p:cNvPr id="268" name="Picture 267">
              <a:extLst>
                <a:ext uri="{FF2B5EF4-FFF2-40B4-BE49-F238E27FC236}">
                  <a16:creationId xmlns:a16="http://schemas.microsoft.com/office/drawing/2014/main" id="{14E966F9-1948-4406-8278-665FD5E82846}"/>
                </a:ext>
              </a:extLst>
            </p:cNvPr>
            <p:cNvPicPr>
              <a:picLocks noChangeAspect="1"/>
            </p:cNvPicPr>
            <p:nvPr/>
          </p:nvPicPr>
          <p:blipFill>
            <a:blip r:embed="rId118"/>
            <a:stretch>
              <a:fillRect/>
            </a:stretch>
          </p:blipFill>
          <p:spPr>
            <a:xfrm>
              <a:off x="7290943" y="7737442"/>
              <a:ext cx="342389" cy="301137"/>
            </a:xfrm>
            <a:prstGeom prst="rect">
              <a:avLst/>
            </a:prstGeom>
          </p:spPr>
        </p:pic>
        <p:pic>
          <p:nvPicPr>
            <p:cNvPr id="269" name="Picture 268">
              <a:extLst>
                <a:ext uri="{FF2B5EF4-FFF2-40B4-BE49-F238E27FC236}">
                  <a16:creationId xmlns:a16="http://schemas.microsoft.com/office/drawing/2014/main" id="{EBFDD891-485D-41F8-8087-16763B6E3B5B}"/>
                </a:ext>
              </a:extLst>
            </p:cNvPr>
            <p:cNvPicPr>
              <a:picLocks noChangeAspect="1"/>
            </p:cNvPicPr>
            <p:nvPr/>
          </p:nvPicPr>
          <p:blipFill>
            <a:blip r:embed="rId118"/>
            <a:stretch>
              <a:fillRect/>
            </a:stretch>
          </p:blipFill>
          <p:spPr>
            <a:xfrm>
              <a:off x="7290943" y="6997681"/>
              <a:ext cx="342389" cy="301137"/>
            </a:xfrm>
            <a:prstGeom prst="rect">
              <a:avLst/>
            </a:prstGeom>
          </p:spPr>
        </p:pic>
        <p:pic>
          <p:nvPicPr>
            <p:cNvPr id="270" name="Picture 269" descr="Icon&#10;&#10;Description automatically generated">
              <a:extLst>
                <a:ext uri="{FF2B5EF4-FFF2-40B4-BE49-F238E27FC236}">
                  <a16:creationId xmlns:a16="http://schemas.microsoft.com/office/drawing/2014/main" id="{5B8801ED-FB2D-4F77-BB10-5C00C8D68A79}"/>
                </a:ext>
              </a:extLst>
            </p:cNvPr>
            <p:cNvPicPr>
              <a:picLocks noChangeAspect="1"/>
            </p:cNvPicPr>
            <p:nvPr/>
          </p:nvPicPr>
          <p:blipFill>
            <a:blip r:embed="rId119"/>
            <a:stretch>
              <a:fillRect/>
            </a:stretch>
          </p:blipFill>
          <p:spPr>
            <a:xfrm>
              <a:off x="7000515" y="8097407"/>
              <a:ext cx="418483" cy="418483"/>
            </a:xfrm>
            <a:prstGeom prst="rect">
              <a:avLst/>
            </a:prstGeom>
          </p:spPr>
        </p:pic>
        <p:pic>
          <p:nvPicPr>
            <p:cNvPr id="271" name="Picture 270" descr="Icon&#10;&#10;Description automatically generated">
              <a:extLst>
                <a:ext uri="{FF2B5EF4-FFF2-40B4-BE49-F238E27FC236}">
                  <a16:creationId xmlns:a16="http://schemas.microsoft.com/office/drawing/2014/main" id="{52C8D0AE-B053-4CB4-B08C-F5A884F7ED19}"/>
                </a:ext>
              </a:extLst>
            </p:cNvPr>
            <p:cNvPicPr>
              <a:picLocks noChangeAspect="1"/>
            </p:cNvPicPr>
            <p:nvPr/>
          </p:nvPicPr>
          <p:blipFill>
            <a:blip r:embed="rId119"/>
            <a:stretch>
              <a:fillRect/>
            </a:stretch>
          </p:blipFill>
          <p:spPr>
            <a:xfrm>
              <a:off x="7000515" y="7343226"/>
              <a:ext cx="418483" cy="418483"/>
            </a:xfrm>
            <a:prstGeom prst="rect">
              <a:avLst/>
            </a:prstGeom>
          </p:spPr>
        </p:pic>
        <p:pic>
          <p:nvPicPr>
            <p:cNvPr id="272" name="Picture 271" descr="Icon&#10;&#10;Description automatically generated">
              <a:extLst>
                <a:ext uri="{FF2B5EF4-FFF2-40B4-BE49-F238E27FC236}">
                  <a16:creationId xmlns:a16="http://schemas.microsoft.com/office/drawing/2014/main" id="{04E59B1F-552D-4010-90AB-6BCB3AFF5552}"/>
                </a:ext>
              </a:extLst>
            </p:cNvPr>
            <p:cNvPicPr>
              <a:picLocks noChangeAspect="1"/>
            </p:cNvPicPr>
            <p:nvPr/>
          </p:nvPicPr>
          <p:blipFill>
            <a:blip r:embed="rId119"/>
            <a:stretch>
              <a:fillRect/>
            </a:stretch>
          </p:blipFill>
          <p:spPr>
            <a:xfrm>
              <a:off x="7000515" y="6604901"/>
              <a:ext cx="418483" cy="418483"/>
            </a:xfrm>
            <a:prstGeom prst="rect">
              <a:avLst/>
            </a:prstGeom>
          </p:spPr>
        </p:pic>
        <p:pic>
          <p:nvPicPr>
            <p:cNvPr id="276" name="Picture 275">
              <a:extLst>
                <a:ext uri="{FF2B5EF4-FFF2-40B4-BE49-F238E27FC236}">
                  <a16:creationId xmlns:a16="http://schemas.microsoft.com/office/drawing/2014/main" id="{9378C6FB-ED8D-4866-B55E-77B60E2EEE62}"/>
                </a:ext>
              </a:extLst>
            </p:cNvPr>
            <p:cNvPicPr>
              <a:picLocks noChangeAspect="1"/>
            </p:cNvPicPr>
            <p:nvPr/>
          </p:nvPicPr>
          <p:blipFill>
            <a:blip r:embed="rId120"/>
            <a:stretch>
              <a:fillRect/>
            </a:stretch>
          </p:blipFill>
          <p:spPr>
            <a:xfrm>
              <a:off x="5544095" y="6638890"/>
              <a:ext cx="810838" cy="798645"/>
            </a:xfrm>
            <a:prstGeom prst="rect">
              <a:avLst/>
            </a:prstGeom>
          </p:spPr>
        </p:pic>
      </p:grpSp>
      <p:grpSp>
        <p:nvGrpSpPr>
          <p:cNvPr id="5" name="Group 4">
            <a:extLst>
              <a:ext uri="{FF2B5EF4-FFF2-40B4-BE49-F238E27FC236}">
                <a16:creationId xmlns:a16="http://schemas.microsoft.com/office/drawing/2014/main" id="{B7BF273D-FC67-4B26-8AE5-AAD10231252D}"/>
              </a:ext>
            </a:extLst>
          </p:cNvPr>
          <p:cNvGrpSpPr/>
          <p:nvPr/>
        </p:nvGrpSpPr>
        <p:grpSpPr>
          <a:xfrm>
            <a:off x="5496620" y="9352862"/>
            <a:ext cx="2242462" cy="2139719"/>
            <a:chOff x="5496620" y="9352862"/>
            <a:chExt cx="2242462" cy="2139719"/>
          </a:xfrm>
        </p:grpSpPr>
        <p:grpSp>
          <p:nvGrpSpPr>
            <p:cNvPr id="86" name="Group 85">
              <a:extLst>
                <a:ext uri="{FF2B5EF4-FFF2-40B4-BE49-F238E27FC236}">
                  <a16:creationId xmlns:a16="http://schemas.microsoft.com/office/drawing/2014/main" id="{58AFB86E-5DD2-46E3-B17B-DF48DBB026E9}"/>
                </a:ext>
              </a:extLst>
            </p:cNvPr>
            <p:cNvGrpSpPr/>
            <p:nvPr/>
          </p:nvGrpSpPr>
          <p:grpSpPr>
            <a:xfrm>
              <a:off x="5496620" y="9352862"/>
              <a:ext cx="2242462" cy="2139719"/>
              <a:chOff x="11345923" y="9551618"/>
              <a:chExt cx="2242462" cy="2139719"/>
            </a:xfrm>
          </p:grpSpPr>
          <p:sp>
            <p:nvSpPr>
              <p:cNvPr id="101" name="Rectangle 100">
                <a:extLst>
                  <a:ext uri="{FF2B5EF4-FFF2-40B4-BE49-F238E27FC236}">
                    <a16:creationId xmlns:a16="http://schemas.microsoft.com/office/drawing/2014/main" id="{F75BA27E-7928-4E73-AB2E-9F9F9578B9B7}"/>
                  </a:ext>
                </a:extLst>
              </p:cNvPr>
              <p:cNvSpPr/>
              <p:nvPr/>
            </p:nvSpPr>
            <p:spPr>
              <a:xfrm>
                <a:off x="11345923" y="9551618"/>
                <a:ext cx="2239774" cy="2139718"/>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102" name="Rectangle 101">
                <a:extLst>
                  <a:ext uri="{FF2B5EF4-FFF2-40B4-BE49-F238E27FC236}">
                    <a16:creationId xmlns:a16="http://schemas.microsoft.com/office/drawing/2014/main" id="{D112B1C2-B445-481C-A1CD-3653684A5125}"/>
                  </a:ext>
                </a:extLst>
              </p:cNvPr>
              <p:cNvSpPr/>
              <p:nvPr/>
            </p:nvSpPr>
            <p:spPr>
              <a:xfrm>
                <a:off x="12842703" y="10273328"/>
                <a:ext cx="742183" cy="721405"/>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103" name="Rectangle 102">
                <a:extLst>
                  <a:ext uri="{FF2B5EF4-FFF2-40B4-BE49-F238E27FC236}">
                    <a16:creationId xmlns:a16="http://schemas.microsoft.com/office/drawing/2014/main" id="{D9B14C13-8D79-49E5-BDAA-2C81332F5E71}"/>
                  </a:ext>
                </a:extLst>
              </p:cNvPr>
              <p:cNvSpPr/>
              <p:nvPr/>
            </p:nvSpPr>
            <p:spPr>
              <a:xfrm>
                <a:off x="12841228" y="9561714"/>
                <a:ext cx="747157" cy="710334"/>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104" name="Rectangle 103">
                <a:extLst>
                  <a:ext uri="{FF2B5EF4-FFF2-40B4-BE49-F238E27FC236}">
                    <a16:creationId xmlns:a16="http://schemas.microsoft.com/office/drawing/2014/main" id="{9239F95C-73BD-49F5-A69D-90957A60FD5A}"/>
                  </a:ext>
                </a:extLst>
              </p:cNvPr>
              <p:cNvSpPr/>
              <p:nvPr/>
            </p:nvSpPr>
            <p:spPr>
              <a:xfrm>
                <a:off x="12838667" y="10992479"/>
                <a:ext cx="747157" cy="698858"/>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pic>
          <p:nvPicPr>
            <p:cNvPr id="264" name="Picture 263">
              <a:extLst>
                <a:ext uri="{FF2B5EF4-FFF2-40B4-BE49-F238E27FC236}">
                  <a16:creationId xmlns:a16="http://schemas.microsoft.com/office/drawing/2014/main" id="{3E684A53-6C82-46DD-BD10-7128C265B14D}"/>
                </a:ext>
              </a:extLst>
            </p:cNvPr>
            <p:cNvPicPr>
              <a:picLocks noChangeAspect="1"/>
            </p:cNvPicPr>
            <p:nvPr/>
          </p:nvPicPr>
          <p:blipFill>
            <a:blip r:embed="rId118"/>
            <a:stretch>
              <a:fillRect/>
            </a:stretch>
          </p:blipFill>
          <p:spPr>
            <a:xfrm>
              <a:off x="7394068" y="9741750"/>
              <a:ext cx="342389" cy="301137"/>
            </a:xfrm>
            <a:prstGeom prst="rect">
              <a:avLst/>
            </a:prstGeom>
          </p:spPr>
        </p:pic>
        <p:pic>
          <p:nvPicPr>
            <p:cNvPr id="265" name="Picture 264">
              <a:extLst>
                <a:ext uri="{FF2B5EF4-FFF2-40B4-BE49-F238E27FC236}">
                  <a16:creationId xmlns:a16="http://schemas.microsoft.com/office/drawing/2014/main" id="{0FA5AB03-A624-46D2-B2D1-500F89EF6471}"/>
                </a:ext>
              </a:extLst>
            </p:cNvPr>
            <p:cNvPicPr>
              <a:picLocks noChangeAspect="1"/>
            </p:cNvPicPr>
            <p:nvPr/>
          </p:nvPicPr>
          <p:blipFill>
            <a:blip r:embed="rId118"/>
            <a:stretch>
              <a:fillRect/>
            </a:stretch>
          </p:blipFill>
          <p:spPr>
            <a:xfrm>
              <a:off x="7394068" y="10467955"/>
              <a:ext cx="342389" cy="301137"/>
            </a:xfrm>
            <a:prstGeom prst="rect">
              <a:avLst/>
            </a:prstGeom>
          </p:spPr>
        </p:pic>
        <p:pic>
          <p:nvPicPr>
            <p:cNvPr id="266" name="Picture 265">
              <a:extLst>
                <a:ext uri="{FF2B5EF4-FFF2-40B4-BE49-F238E27FC236}">
                  <a16:creationId xmlns:a16="http://schemas.microsoft.com/office/drawing/2014/main" id="{1F80D00A-1C94-495F-9EA3-2528A4074CE8}"/>
                </a:ext>
              </a:extLst>
            </p:cNvPr>
            <p:cNvPicPr>
              <a:picLocks noChangeAspect="1"/>
            </p:cNvPicPr>
            <p:nvPr/>
          </p:nvPicPr>
          <p:blipFill>
            <a:blip r:embed="rId118"/>
            <a:stretch>
              <a:fillRect/>
            </a:stretch>
          </p:blipFill>
          <p:spPr>
            <a:xfrm>
              <a:off x="7394068" y="11171685"/>
              <a:ext cx="342389" cy="301137"/>
            </a:xfrm>
            <a:prstGeom prst="rect">
              <a:avLst/>
            </a:prstGeom>
          </p:spPr>
        </p:pic>
        <p:pic>
          <p:nvPicPr>
            <p:cNvPr id="273" name="Picture 272" descr="Icon&#10;&#10;Description automatically generated">
              <a:extLst>
                <a:ext uri="{FF2B5EF4-FFF2-40B4-BE49-F238E27FC236}">
                  <a16:creationId xmlns:a16="http://schemas.microsoft.com/office/drawing/2014/main" id="{7558EB6D-D4F2-4B40-8AC3-CD9F1CA17510}"/>
                </a:ext>
              </a:extLst>
            </p:cNvPr>
            <p:cNvPicPr>
              <a:picLocks noChangeAspect="1"/>
            </p:cNvPicPr>
            <p:nvPr/>
          </p:nvPicPr>
          <p:blipFill>
            <a:blip r:embed="rId121"/>
            <a:stretch>
              <a:fillRect/>
            </a:stretch>
          </p:blipFill>
          <p:spPr>
            <a:xfrm>
              <a:off x="7019653" y="9363592"/>
              <a:ext cx="431933" cy="431933"/>
            </a:xfrm>
            <a:prstGeom prst="rect">
              <a:avLst/>
            </a:prstGeom>
          </p:spPr>
        </p:pic>
        <p:pic>
          <p:nvPicPr>
            <p:cNvPr id="274" name="Picture 273" descr="Icon&#10;&#10;Description automatically generated">
              <a:extLst>
                <a:ext uri="{FF2B5EF4-FFF2-40B4-BE49-F238E27FC236}">
                  <a16:creationId xmlns:a16="http://schemas.microsoft.com/office/drawing/2014/main" id="{19048865-C175-40F6-A9CB-32F2C59C2600}"/>
                </a:ext>
              </a:extLst>
            </p:cNvPr>
            <p:cNvPicPr>
              <a:picLocks noChangeAspect="1"/>
            </p:cNvPicPr>
            <p:nvPr/>
          </p:nvPicPr>
          <p:blipFill>
            <a:blip r:embed="rId121"/>
            <a:stretch>
              <a:fillRect/>
            </a:stretch>
          </p:blipFill>
          <p:spPr>
            <a:xfrm>
              <a:off x="7019653" y="10089320"/>
              <a:ext cx="431933" cy="431933"/>
            </a:xfrm>
            <a:prstGeom prst="rect">
              <a:avLst/>
            </a:prstGeom>
          </p:spPr>
        </p:pic>
        <p:pic>
          <p:nvPicPr>
            <p:cNvPr id="275" name="Picture 274" descr="Icon&#10;&#10;Description automatically generated">
              <a:extLst>
                <a:ext uri="{FF2B5EF4-FFF2-40B4-BE49-F238E27FC236}">
                  <a16:creationId xmlns:a16="http://schemas.microsoft.com/office/drawing/2014/main" id="{92859B7A-21DC-40BD-97D9-E4755CEBCB7C}"/>
                </a:ext>
              </a:extLst>
            </p:cNvPr>
            <p:cNvPicPr>
              <a:picLocks noChangeAspect="1"/>
            </p:cNvPicPr>
            <p:nvPr/>
          </p:nvPicPr>
          <p:blipFill>
            <a:blip r:embed="rId121"/>
            <a:stretch>
              <a:fillRect/>
            </a:stretch>
          </p:blipFill>
          <p:spPr>
            <a:xfrm>
              <a:off x="7019653" y="10804453"/>
              <a:ext cx="431933" cy="431933"/>
            </a:xfrm>
            <a:prstGeom prst="rect">
              <a:avLst/>
            </a:prstGeom>
          </p:spPr>
        </p:pic>
        <p:pic>
          <p:nvPicPr>
            <p:cNvPr id="277" name="Picture 276">
              <a:extLst>
                <a:ext uri="{FF2B5EF4-FFF2-40B4-BE49-F238E27FC236}">
                  <a16:creationId xmlns:a16="http://schemas.microsoft.com/office/drawing/2014/main" id="{FC4BFBA5-D89F-43C4-A058-5F3CA03B92AB}"/>
                </a:ext>
              </a:extLst>
            </p:cNvPr>
            <p:cNvPicPr>
              <a:picLocks noChangeAspect="1"/>
            </p:cNvPicPr>
            <p:nvPr/>
          </p:nvPicPr>
          <p:blipFill>
            <a:blip r:embed="rId122"/>
            <a:stretch>
              <a:fillRect/>
            </a:stretch>
          </p:blipFill>
          <p:spPr>
            <a:xfrm>
              <a:off x="5599983" y="9449998"/>
              <a:ext cx="702064" cy="649476"/>
            </a:xfrm>
            <a:prstGeom prst="rect">
              <a:avLst/>
            </a:prstGeom>
          </p:spPr>
        </p:pic>
      </p:grpSp>
      <p:grpSp>
        <p:nvGrpSpPr>
          <p:cNvPr id="7" name="Group 6">
            <a:extLst>
              <a:ext uri="{FF2B5EF4-FFF2-40B4-BE49-F238E27FC236}">
                <a16:creationId xmlns:a16="http://schemas.microsoft.com/office/drawing/2014/main" id="{D976E74F-F01F-448F-BD5B-2CAB825CA0CC}"/>
              </a:ext>
            </a:extLst>
          </p:cNvPr>
          <p:cNvGrpSpPr/>
          <p:nvPr/>
        </p:nvGrpSpPr>
        <p:grpSpPr>
          <a:xfrm>
            <a:off x="12051742" y="6881366"/>
            <a:ext cx="1710360" cy="1650240"/>
            <a:chOff x="12110819" y="6400935"/>
            <a:chExt cx="1710360" cy="1650240"/>
          </a:xfrm>
        </p:grpSpPr>
        <p:grpSp>
          <p:nvGrpSpPr>
            <p:cNvPr id="84" name="Group 83">
              <a:extLst>
                <a:ext uri="{FF2B5EF4-FFF2-40B4-BE49-F238E27FC236}">
                  <a16:creationId xmlns:a16="http://schemas.microsoft.com/office/drawing/2014/main" id="{7AA6D054-0167-4D1C-9858-0B94FC834A9A}"/>
                </a:ext>
              </a:extLst>
            </p:cNvPr>
            <p:cNvGrpSpPr/>
            <p:nvPr/>
          </p:nvGrpSpPr>
          <p:grpSpPr>
            <a:xfrm>
              <a:off x="12110819" y="6400935"/>
              <a:ext cx="1710360" cy="1650240"/>
              <a:chOff x="10277695" y="6666853"/>
              <a:chExt cx="1710360" cy="1650240"/>
            </a:xfrm>
          </p:grpSpPr>
          <mc:AlternateContent xmlns:mc="http://schemas.openxmlformats.org/markup-compatibility/2006" xmlns:p14="http://schemas.microsoft.com/office/powerpoint/2010/main">
            <mc:Choice Requires="p14">
              <p:contentPart p14:bwMode="auto" r:id="rId123">
                <p14:nvContentPartPr>
                  <p14:cNvPr id="42" name="Ink 41">
                    <a:extLst>
                      <a:ext uri="{FF2B5EF4-FFF2-40B4-BE49-F238E27FC236}">
                        <a16:creationId xmlns:a16="http://schemas.microsoft.com/office/drawing/2014/main" id="{0B56C856-4D1F-40F3-BE59-7EE642670A53}"/>
                      </a:ext>
                    </a:extLst>
                  </p14:cNvPr>
                  <p14:cNvContentPartPr/>
                  <p14:nvPr/>
                </p14:nvContentPartPr>
                <p14:xfrm>
                  <a:off x="10282375" y="6783853"/>
                  <a:ext cx="79200" cy="1494360"/>
                </p14:xfrm>
              </p:contentPart>
            </mc:Choice>
            <mc:Fallback xmlns="">
              <p:pic>
                <p:nvPicPr>
                  <p:cNvPr id="42" name="Ink 41">
                    <a:extLst>
                      <a:ext uri="{FF2B5EF4-FFF2-40B4-BE49-F238E27FC236}">
                        <a16:creationId xmlns:a16="http://schemas.microsoft.com/office/drawing/2014/main" id="{0B56C856-4D1F-40F3-BE59-7EE642670A53}"/>
                      </a:ext>
                    </a:extLst>
                  </p:cNvPr>
                  <p:cNvPicPr/>
                  <p:nvPr/>
                </p:nvPicPr>
                <p:blipFill>
                  <a:blip r:embed="rId124"/>
                  <a:stretch>
                    <a:fillRect/>
                  </a:stretch>
                </p:blipFill>
                <p:spPr>
                  <a:xfrm>
                    <a:off x="10273375" y="6774853"/>
                    <a:ext cx="96840" cy="1512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3" name="Ink 42">
                    <a:extLst>
                      <a:ext uri="{FF2B5EF4-FFF2-40B4-BE49-F238E27FC236}">
                        <a16:creationId xmlns:a16="http://schemas.microsoft.com/office/drawing/2014/main" id="{D67D03CC-D7A5-46E8-B96C-A84DFE4DBCCA}"/>
                      </a:ext>
                    </a:extLst>
                  </p14:cNvPr>
                  <p14:cNvContentPartPr/>
                  <p14:nvPr/>
                </p14:nvContentPartPr>
                <p14:xfrm>
                  <a:off x="10277695" y="6666853"/>
                  <a:ext cx="1561320" cy="121320"/>
                </p14:xfrm>
              </p:contentPart>
            </mc:Choice>
            <mc:Fallback xmlns="">
              <p:pic>
                <p:nvPicPr>
                  <p:cNvPr id="43" name="Ink 42">
                    <a:extLst>
                      <a:ext uri="{FF2B5EF4-FFF2-40B4-BE49-F238E27FC236}">
                        <a16:creationId xmlns:a16="http://schemas.microsoft.com/office/drawing/2014/main" id="{D67D03CC-D7A5-46E8-B96C-A84DFE4DBCCA}"/>
                      </a:ext>
                    </a:extLst>
                  </p:cNvPr>
                  <p:cNvPicPr/>
                  <p:nvPr/>
                </p:nvPicPr>
                <p:blipFill>
                  <a:blip r:embed="rId126"/>
                  <a:stretch>
                    <a:fillRect/>
                  </a:stretch>
                </p:blipFill>
                <p:spPr>
                  <a:xfrm>
                    <a:off x="10268695" y="6657853"/>
                    <a:ext cx="1578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2" name="Ink 51">
                    <a:extLst>
                      <a:ext uri="{FF2B5EF4-FFF2-40B4-BE49-F238E27FC236}">
                        <a16:creationId xmlns:a16="http://schemas.microsoft.com/office/drawing/2014/main" id="{51C721AE-2D5D-4180-9415-EE6D77A8CC48}"/>
                      </a:ext>
                    </a:extLst>
                  </p14:cNvPr>
                  <p14:cNvContentPartPr/>
                  <p14:nvPr/>
                </p14:nvContentPartPr>
                <p14:xfrm>
                  <a:off x="10616432" y="7778477"/>
                  <a:ext cx="122760" cy="213480"/>
                </p14:xfrm>
              </p:contentPart>
            </mc:Choice>
            <mc:Fallback xmlns="">
              <p:pic>
                <p:nvPicPr>
                  <p:cNvPr id="52" name="Ink 51">
                    <a:extLst>
                      <a:ext uri="{FF2B5EF4-FFF2-40B4-BE49-F238E27FC236}">
                        <a16:creationId xmlns:a16="http://schemas.microsoft.com/office/drawing/2014/main" id="{51C721AE-2D5D-4180-9415-EE6D77A8CC48}"/>
                      </a:ext>
                    </a:extLst>
                  </p:cNvPr>
                  <p:cNvPicPr/>
                  <p:nvPr/>
                </p:nvPicPr>
                <p:blipFill>
                  <a:blip r:embed="rId128"/>
                  <a:stretch>
                    <a:fillRect/>
                  </a:stretch>
                </p:blipFill>
                <p:spPr>
                  <a:xfrm>
                    <a:off x="10607458" y="7769477"/>
                    <a:ext cx="140348"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3" name="Ink 52">
                    <a:extLst>
                      <a:ext uri="{FF2B5EF4-FFF2-40B4-BE49-F238E27FC236}">
                        <a16:creationId xmlns:a16="http://schemas.microsoft.com/office/drawing/2014/main" id="{F4F7B9CB-00B0-4165-BCF9-FB0E0A86EE0E}"/>
                      </a:ext>
                    </a:extLst>
                  </p14:cNvPr>
                  <p14:cNvContentPartPr/>
                  <p14:nvPr/>
                </p14:nvContentPartPr>
                <p14:xfrm>
                  <a:off x="10678712" y="7895117"/>
                  <a:ext cx="80640" cy="9720"/>
                </p14:xfrm>
              </p:contentPart>
            </mc:Choice>
            <mc:Fallback xmlns="">
              <p:pic>
                <p:nvPicPr>
                  <p:cNvPr id="53" name="Ink 52">
                    <a:extLst>
                      <a:ext uri="{FF2B5EF4-FFF2-40B4-BE49-F238E27FC236}">
                        <a16:creationId xmlns:a16="http://schemas.microsoft.com/office/drawing/2014/main" id="{F4F7B9CB-00B0-4165-BCF9-FB0E0A86EE0E}"/>
                      </a:ext>
                    </a:extLst>
                  </p:cNvPr>
                  <p:cNvPicPr/>
                  <p:nvPr/>
                </p:nvPicPr>
                <p:blipFill>
                  <a:blip r:embed="rId130"/>
                  <a:stretch>
                    <a:fillRect/>
                  </a:stretch>
                </p:blipFill>
                <p:spPr>
                  <a:xfrm>
                    <a:off x="10669712" y="7886117"/>
                    <a:ext cx="98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4" name="Ink 53">
                    <a:extLst>
                      <a:ext uri="{FF2B5EF4-FFF2-40B4-BE49-F238E27FC236}">
                        <a16:creationId xmlns:a16="http://schemas.microsoft.com/office/drawing/2014/main" id="{F8FFBB18-850A-46A8-AEF1-13287670AC0D}"/>
                      </a:ext>
                    </a:extLst>
                  </p14:cNvPr>
                  <p14:cNvContentPartPr/>
                  <p14:nvPr/>
                </p14:nvContentPartPr>
                <p14:xfrm>
                  <a:off x="10805072" y="7883957"/>
                  <a:ext cx="89280" cy="100440"/>
                </p14:xfrm>
              </p:contentPart>
            </mc:Choice>
            <mc:Fallback xmlns="">
              <p:pic>
                <p:nvPicPr>
                  <p:cNvPr id="54" name="Ink 53">
                    <a:extLst>
                      <a:ext uri="{FF2B5EF4-FFF2-40B4-BE49-F238E27FC236}">
                        <a16:creationId xmlns:a16="http://schemas.microsoft.com/office/drawing/2014/main" id="{F8FFBB18-850A-46A8-AEF1-13287670AC0D}"/>
                      </a:ext>
                    </a:extLst>
                  </p:cNvPr>
                  <p:cNvPicPr/>
                  <p:nvPr/>
                </p:nvPicPr>
                <p:blipFill>
                  <a:blip r:embed="rId132"/>
                  <a:stretch>
                    <a:fillRect/>
                  </a:stretch>
                </p:blipFill>
                <p:spPr>
                  <a:xfrm>
                    <a:off x="10796072" y="7874957"/>
                    <a:ext cx="106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5" name="Ink 54">
                    <a:extLst>
                      <a:ext uri="{FF2B5EF4-FFF2-40B4-BE49-F238E27FC236}">
                        <a16:creationId xmlns:a16="http://schemas.microsoft.com/office/drawing/2014/main" id="{FBB1EA16-D331-46CF-B5AD-6774ED5BCC9B}"/>
                      </a:ext>
                    </a:extLst>
                  </p14:cNvPr>
                  <p14:cNvContentPartPr/>
                  <p14:nvPr/>
                </p14:nvContentPartPr>
                <p14:xfrm>
                  <a:off x="10967432" y="7823117"/>
                  <a:ext cx="7200" cy="135360"/>
                </p14:xfrm>
              </p:contentPart>
            </mc:Choice>
            <mc:Fallback xmlns="">
              <p:pic>
                <p:nvPicPr>
                  <p:cNvPr id="55" name="Ink 54">
                    <a:extLst>
                      <a:ext uri="{FF2B5EF4-FFF2-40B4-BE49-F238E27FC236}">
                        <a16:creationId xmlns:a16="http://schemas.microsoft.com/office/drawing/2014/main" id="{FBB1EA16-D331-46CF-B5AD-6774ED5BCC9B}"/>
                      </a:ext>
                    </a:extLst>
                  </p:cNvPr>
                  <p:cNvPicPr/>
                  <p:nvPr/>
                </p:nvPicPr>
                <p:blipFill>
                  <a:blip r:embed="rId134"/>
                  <a:stretch>
                    <a:fillRect/>
                  </a:stretch>
                </p:blipFill>
                <p:spPr>
                  <a:xfrm>
                    <a:off x="10958432" y="7814117"/>
                    <a:ext cx="24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6" name="Ink 55">
                    <a:extLst>
                      <a:ext uri="{FF2B5EF4-FFF2-40B4-BE49-F238E27FC236}">
                        <a16:creationId xmlns:a16="http://schemas.microsoft.com/office/drawing/2014/main" id="{F59A0DBF-2DD6-41FB-B6CE-F312677C3AB9}"/>
                      </a:ext>
                    </a:extLst>
                  </p14:cNvPr>
                  <p14:cNvContentPartPr/>
                  <p14:nvPr/>
                </p14:nvContentPartPr>
                <p14:xfrm>
                  <a:off x="10932512" y="7853357"/>
                  <a:ext cx="88920" cy="35640"/>
                </p14:xfrm>
              </p:contentPart>
            </mc:Choice>
            <mc:Fallback xmlns="">
              <p:pic>
                <p:nvPicPr>
                  <p:cNvPr id="56" name="Ink 55">
                    <a:extLst>
                      <a:ext uri="{FF2B5EF4-FFF2-40B4-BE49-F238E27FC236}">
                        <a16:creationId xmlns:a16="http://schemas.microsoft.com/office/drawing/2014/main" id="{F59A0DBF-2DD6-41FB-B6CE-F312677C3AB9}"/>
                      </a:ext>
                    </a:extLst>
                  </p:cNvPr>
                  <p:cNvPicPr/>
                  <p:nvPr/>
                </p:nvPicPr>
                <p:blipFill>
                  <a:blip r:embed="rId136"/>
                  <a:stretch>
                    <a:fillRect/>
                  </a:stretch>
                </p:blipFill>
                <p:spPr>
                  <a:xfrm>
                    <a:off x="10923512" y="7844357"/>
                    <a:ext cx="106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7" name="Ink 56">
                    <a:extLst>
                      <a:ext uri="{FF2B5EF4-FFF2-40B4-BE49-F238E27FC236}">
                        <a16:creationId xmlns:a16="http://schemas.microsoft.com/office/drawing/2014/main" id="{695FC4FB-B3C8-49CC-AB51-346A662365BB}"/>
                      </a:ext>
                    </a:extLst>
                  </p14:cNvPr>
                  <p14:cNvContentPartPr/>
                  <p14:nvPr/>
                </p14:nvContentPartPr>
                <p14:xfrm>
                  <a:off x="11059952" y="7858757"/>
                  <a:ext cx="87480" cy="96840"/>
                </p14:xfrm>
              </p:contentPart>
            </mc:Choice>
            <mc:Fallback xmlns="">
              <p:pic>
                <p:nvPicPr>
                  <p:cNvPr id="57" name="Ink 56">
                    <a:extLst>
                      <a:ext uri="{FF2B5EF4-FFF2-40B4-BE49-F238E27FC236}">
                        <a16:creationId xmlns:a16="http://schemas.microsoft.com/office/drawing/2014/main" id="{695FC4FB-B3C8-49CC-AB51-346A662365BB}"/>
                      </a:ext>
                    </a:extLst>
                  </p:cNvPr>
                  <p:cNvPicPr/>
                  <p:nvPr/>
                </p:nvPicPr>
                <p:blipFill>
                  <a:blip r:embed="rId138"/>
                  <a:stretch>
                    <a:fillRect/>
                  </a:stretch>
                </p:blipFill>
                <p:spPr>
                  <a:xfrm>
                    <a:off x="11050952" y="7849757"/>
                    <a:ext cx="105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8" name="Ink 57">
                    <a:extLst>
                      <a:ext uri="{FF2B5EF4-FFF2-40B4-BE49-F238E27FC236}">
                        <a16:creationId xmlns:a16="http://schemas.microsoft.com/office/drawing/2014/main" id="{3B159A73-C230-4E89-A66C-C27D38AE8716}"/>
                      </a:ext>
                    </a:extLst>
                  </p14:cNvPr>
                  <p14:cNvContentPartPr/>
                  <p14:nvPr/>
                </p14:nvContentPartPr>
                <p14:xfrm>
                  <a:off x="11199992" y="7851197"/>
                  <a:ext cx="158760" cy="76680"/>
                </p14:xfrm>
              </p:contentPart>
            </mc:Choice>
            <mc:Fallback xmlns="">
              <p:pic>
                <p:nvPicPr>
                  <p:cNvPr id="58" name="Ink 57">
                    <a:extLst>
                      <a:ext uri="{FF2B5EF4-FFF2-40B4-BE49-F238E27FC236}">
                        <a16:creationId xmlns:a16="http://schemas.microsoft.com/office/drawing/2014/main" id="{3B159A73-C230-4E89-A66C-C27D38AE8716}"/>
                      </a:ext>
                    </a:extLst>
                  </p:cNvPr>
                  <p:cNvPicPr/>
                  <p:nvPr/>
                </p:nvPicPr>
                <p:blipFill>
                  <a:blip r:embed="rId140"/>
                  <a:stretch>
                    <a:fillRect/>
                  </a:stretch>
                </p:blipFill>
                <p:spPr>
                  <a:xfrm>
                    <a:off x="11190992" y="7842197"/>
                    <a:ext cx="1764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9" name="Ink 58">
                    <a:extLst>
                      <a:ext uri="{FF2B5EF4-FFF2-40B4-BE49-F238E27FC236}">
                        <a16:creationId xmlns:a16="http://schemas.microsoft.com/office/drawing/2014/main" id="{928DFE9B-3441-4655-BC03-9084D8F8E946}"/>
                      </a:ext>
                    </a:extLst>
                  </p14:cNvPr>
                  <p14:cNvContentPartPr/>
                  <p14:nvPr/>
                </p14:nvContentPartPr>
                <p14:xfrm>
                  <a:off x="11396192" y="7803677"/>
                  <a:ext cx="104400" cy="96840"/>
                </p14:xfrm>
              </p:contentPart>
            </mc:Choice>
            <mc:Fallback xmlns="">
              <p:pic>
                <p:nvPicPr>
                  <p:cNvPr id="59" name="Ink 58">
                    <a:extLst>
                      <a:ext uri="{FF2B5EF4-FFF2-40B4-BE49-F238E27FC236}">
                        <a16:creationId xmlns:a16="http://schemas.microsoft.com/office/drawing/2014/main" id="{928DFE9B-3441-4655-BC03-9084D8F8E946}"/>
                      </a:ext>
                    </a:extLst>
                  </p:cNvPr>
                  <p:cNvPicPr/>
                  <p:nvPr/>
                </p:nvPicPr>
                <p:blipFill>
                  <a:blip r:embed="rId142"/>
                  <a:stretch>
                    <a:fillRect/>
                  </a:stretch>
                </p:blipFill>
                <p:spPr>
                  <a:xfrm>
                    <a:off x="11387223" y="7794677"/>
                    <a:ext cx="121979"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0" name="Ink 59">
                    <a:extLst>
                      <a:ext uri="{FF2B5EF4-FFF2-40B4-BE49-F238E27FC236}">
                        <a16:creationId xmlns:a16="http://schemas.microsoft.com/office/drawing/2014/main" id="{FF69E4BC-073F-43C5-909A-0E042D7498D0}"/>
                      </a:ext>
                    </a:extLst>
                  </p14:cNvPr>
                  <p14:cNvContentPartPr/>
                  <p14:nvPr/>
                </p14:nvContentPartPr>
                <p14:xfrm>
                  <a:off x="11491592" y="7780637"/>
                  <a:ext cx="176040" cy="307080"/>
                </p14:xfrm>
              </p:contentPart>
            </mc:Choice>
            <mc:Fallback xmlns="">
              <p:pic>
                <p:nvPicPr>
                  <p:cNvPr id="60" name="Ink 59">
                    <a:extLst>
                      <a:ext uri="{FF2B5EF4-FFF2-40B4-BE49-F238E27FC236}">
                        <a16:creationId xmlns:a16="http://schemas.microsoft.com/office/drawing/2014/main" id="{FF69E4BC-073F-43C5-909A-0E042D7498D0}"/>
                      </a:ext>
                    </a:extLst>
                  </p:cNvPr>
                  <p:cNvPicPr/>
                  <p:nvPr/>
                </p:nvPicPr>
                <p:blipFill>
                  <a:blip r:embed="rId144"/>
                  <a:stretch>
                    <a:fillRect/>
                  </a:stretch>
                </p:blipFill>
                <p:spPr>
                  <a:xfrm>
                    <a:off x="11482592" y="7771648"/>
                    <a:ext cx="193680" cy="324699"/>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1" name="Ink 60">
                    <a:extLst>
                      <a:ext uri="{FF2B5EF4-FFF2-40B4-BE49-F238E27FC236}">
                        <a16:creationId xmlns:a16="http://schemas.microsoft.com/office/drawing/2014/main" id="{A26888A4-8CE4-4C47-86DF-2BF9A3B1244E}"/>
                      </a:ext>
                    </a:extLst>
                  </p14:cNvPr>
                  <p14:cNvContentPartPr/>
                  <p14:nvPr/>
                </p14:nvContentPartPr>
                <p14:xfrm>
                  <a:off x="11840455" y="6676933"/>
                  <a:ext cx="147600" cy="1436040"/>
                </p14:xfrm>
              </p:contentPart>
            </mc:Choice>
            <mc:Fallback xmlns="">
              <p:pic>
                <p:nvPicPr>
                  <p:cNvPr id="61" name="Ink 60">
                    <a:extLst>
                      <a:ext uri="{FF2B5EF4-FFF2-40B4-BE49-F238E27FC236}">
                        <a16:creationId xmlns:a16="http://schemas.microsoft.com/office/drawing/2014/main" id="{A26888A4-8CE4-4C47-86DF-2BF9A3B1244E}"/>
                      </a:ext>
                    </a:extLst>
                  </p:cNvPr>
                  <p:cNvPicPr/>
                  <p:nvPr/>
                </p:nvPicPr>
                <p:blipFill>
                  <a:blip r:embed="rId146"/>
                  <a:stretch>
                    <a:fillRect/>
                  </a:stretch>
                </p:blipFill>
                <p:spPr>
                  <a:xfrm>
                    <a:off x="11831455" y="6667933"/>
                    <a:ext cx="165240" cy="14536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2" name="Ink 61">
                    <a:extLst>
                      <a:ext uri="{FF2B5EF4-FFF2-40B4-BE49-F238E27FC236}">
                        <a16:creationId xmlns:a16="http://schemas.microsoft.com/office/drawing/2014/main" id="{A6B251CA-DE85-4934-9D0B-DB52F0B3BD9D}"/>
                      </a:ext>
                    </a:extLst>
                  </p14:cNvPr>
                  <p14:cNvContentPartPr/>
                  <p14:nvPr/>
                </p14:nvContentPartPr>
                <p14:xfrm>
                  <a:off x="10377055" y="8133493"/>
                  <a:ext cx="1546920" cy="183600"/>
                </p14:xfrm>
              </p:contentPart>
            </mc:Choice>
            <mc:Fallback xmlns="">
              <p:pic>
                <p:nvPicPr>
                  <p:cNvPr id="62" name="Ink 61">
                    <a:extLst>
                      <a:ext uri="{FF2B5EF4-FFF2-40B4-BE49-F238E27FC236}">
                        <a16:creationId xmlns:a16="http://schemas.microsoft.com/office/drawing/2014/main" id="{A6B251CA-DE85-4934-9D0B-DB52F0B3BD9D}"/>
                      </a:ext>
                    </a:extLst>
                  </p:cNvPr>
                  <p:cNvPicPr/>
                  <p:nvPr/>
                </p:nvPicPr>
                <p:blipFill>
                  <a:blip r:embed="rId148"/>
                  <a:stretch>
                    <a:fillRect/>
                  </a:stretch>
                </p:blipFill>
                <p:spPr>
                  <a:xfrm>
                    <a:off x="10368055" y="8124493"/>
                    <a:ext cx="1564560" cy="201240"/>
                  </a:xfrm>
                  <a:prstGeom prst="rect">
                    <a:avLst/>
                  </a:prstGeom>
                </p:spPr>
              </p:pic>
            </mc:Fallback>
          </mc:AlternateContent>
          <p:grpSp>
            <p:nvGrpSpPr>
              <p:cNvPr id="83" name="Group 82">
                <a:extLst>
                  <a:ext uri="{FF2B5EF4-FFF2-40B4-BE49-F238E27FC236}">
                    <a16:creationId xmlns:a16="http://schemas.microsoft.com/office/drawing/2014/main" id="{95D5D5F7-1CE9-46F5-B565-F2482D444865}"/>
                  </a:ext>
                </a:extLst>
              </p:cNvPr>
              <p:cNvGrpSpPr/>
              <p:nvPr/>
            </p:nvGrpSpPr>
            <p:grpSpPr>
              <a:xfrm>
                <a:off x="10476919" y="7479513"/>
                <a:ext cx="1288800" cy="234000"/>
                <a:chOff x="10476919" y="7479513"/>
                <a:chExt cx="1288800" cy="234000"/>
              </a:xfrm>
            </p:grpSpPr>
            <mc:AlternateContent xmlns:mc="http://schemas.openxmlformats.org/markup-compatibility/2006" xmlns:p14="http://schemas.microsoft.com/office/powerpoint/2010/main">
              <mc:Choice Requires="p14">
                <p:contentPart p14:bwMode="auto" r:id="rId149">
                  <p14:nvContentPartPr>
                    <p14:cNvPr id="63" name="Ink 62">
                      <a:extLst>
                        <a:ext uri="{FF2B5EF4-FFF2-40B4-BE49-F238E27FC236}">
                          <a16:creationId xmlns:a16="http://schemas.microsoft.com/office/drawing/2014/main" id="{04ED5787-2E38-4285-9C48-17F4965330BF}"/>
                        </a:ext>
                      </a:extLst>
                    </p14:cNvPr>
                    <p14:cNvContentPartPr/>
                    <p14:nvPr/>
                  </p14:nvContentPartPr>
                  <p14:xfrm>
                    <a:off x="10476919" y="7554393"/>
                    <a:ext cx="122040" cy="40320"/>
                  </p14:xfrm>
                </p:contentPart>
              </mc:Choice>
              <mc:Fallback xmlns="">
                <p:pic>
                  <p:nvPicPr>
                    <p:cNvPr id="63" name="Ink 62">
                      <a:extLst>
                        <a:ext uri="{FF2B5EF4-FFF2-40B4-BE49-F238E27FC236}">
                          <a16:creationId xmlns:a16="http://schemas.microsoft.com/office/drawing/2014/main" id="{04ED5787-2E38-4285-9C48-17F4965330BF}"/>
                        </a:ext>
                      </a:extLst>
                    </p:cNvPr>
                    <p:cNvPicPr/>
                    <p:nvPr/>
                  </p:nvPicPr>
                  <p:blipFill>
                    <a:blip r:embed="rId150"/>
                    <a:stretch>
                      <a:fillRect/>
                    </a:stretch>
                  </p:blipFill>
                  <p:spPr>
                    <a:xfrm>
                      <a:off x="10467919" y="7545393"/>
                      <a:ext cx="1396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4" name="Ink 63">
                      <a:extLst>
                        <a:ext uri="{FF2B5EF4-FFF2-40B4-BE49-F238E27FC236}">
                          <a16:creationId xmlns:a16="http://schemas.microsoft.com/office/drawing/2014/main" id="{EFA287F4-6E65-4E4D-87C4-291EA4C66C7E}"/>
                        </a:ext>
                      </a:extLst>
                    </p14:cNvPr>
                    <p14:cNvContentPartPr/>
                    <p14:nvPr/>
                  </p14:nvContentPartPr>
                  <p14:xfrm>
                    <a:off x="10548199" y="7581033"/>
                    <a:ext cx="24120" cy="132480"/>
                  </p14:xfrm>
                </p:contentPart>
              </mc:Choice>
              <mc:Fallback xmlns="">
                <p:pic>
                  <p:nvPicPr>
                    <p:cNvPr id="64" name="Ink 63">
                      <a:extLst>
                        <a:ext uri="{FF2B5EF4-FFF2-40B4-BE49-F238E27FC236}">
                          <a16:creationId xmlns:a16="http://schemas.microsoft.com/office/drawing/2014/main" id="{EFA287F4-6E65-4E4D-87C4-291EA4C66C7E}"/>
                        </a:ext>
                      </a:extLst>
                    </p:cNvPr>
                    <p:cNvPicPr/>
                    <p:nvPr/>
                  </p:nvPicPr>
                  <p:blipFill>
                    <a:blip r:embed="rId152"/>
                    <a:stretch>
                      <a:fillRect/>
                    </a:stretch>
                  </p:blipFill>
                  <p:spPr>
                    <a:xfrm>
                      <a:off x="10539063" y="7572008"/>
                      <a:ext cx="42027" cy="150168"/>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6" name="Ink 65">
                      <a:extLst>
                        <a:ext uri="{FF2B5EF4-FFF2-40B4-BE49-F238E27FC236}">
                          <a16:creationId xmlns:a16="http://schemas.microsoft.com/office/drawing/2014/main" id="{8ABF834D-FFFE-4464-8C95-AF49FB39B338}"/>
                        </a:ext>
                      </a:extLst>
                    </p14:cNvPr>
                    <p14:cNvContentPartPr/>
                    <p14:nvPr/>
                  </p14:nvContentPartPr>
                  <p14:xfrm>
                    <a:off x="10632079" y="7608753"/>
                    <a:ext cx="82800" cy="93960"/>
                  </p14:xfrm>
                </p:contentPart>
              </mc:Choice>
              <mc:Fallback xmlns="">
                <p:pic>
                  <p:nvPicPr>
                    <p:cNvPr id="66" name="Ink 65">
                      <a:extLst>
                        <a:ext uri="{FF2B5EF4-FFF2-40B4-BE49-F238E27FC236}">
                          <a16:creationId xmlns:a16="http://schemas.microsoft.com/office/drawing/2014/main" id="{8ABF834D-FFFE-4464-8C95-AF49FB39B338}"/>
                        </a:ext>
                      </a:extLst>
                    </p:cNvPr>
                    <p:cNvPicPr/>
                    <p:nvPr/>
                  </p:nvPicPr>
                  <p:blipFill>
                    <a:blip r:embed="rId154"/>
                    <a:stretch>
                      <a:fillRect/>
                    </a:stretch>
                  </p:blipFill>
                  <p:spPr>
                    <a:xfrm>
                      <a:off x="10623118" y="7599753"/>
                      <a:ext cx="100364"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7" name="Ink 66">
                      <a:extLst>
                        <a:ext uri="{FF2B5EF4-FFF2-40B4-BE49-F238E27FC236}">
                          <a16:creationId xmlns:a16="http://schemas.microsoft.com/office/drawing/2014/main" id="{1292EAEB-5327-4FC7-9359-CE18DE77AB64}"/>
                        </a:ext>
                      </a:extLst>
                    </p14:cNvPr>
                    <p14:cNvContentPartPr/>
                    <p14:nvPr/>
                  </p14:nvContentPartPr>
                  <p14:xfrm>
                    <a:off x="10757719" y="7608753"/>
                    <a:ext cx="60480" cy="83880"/>
                  </p14:xfrm>
                </p:contentPart>
              </mc:Choice>
              <mc:Fallback xmlns="">
                <p:pic>
                  <p:nvPicPr>
                    <p:cNvPr id="67" name="Ink 66">
                      <a:extLst>
                        <a:ext uri="{FF2B5EF4-FFF2-40B4-BE49-F238E27FC236}">
                          <a16:creationId xmlns:a16="http://schemas.microsoft.com/office/drawing/2014/main" id="{1292EAEB-5327-4FC7-9359-CE18DE77AB64}"/>
                        </a:ext>
                      </a:extLst>
                    </p:cNvPr>
                    <p:cNvPicPr/>
                    <p:nvPr/>
                  </p:nvPicPr>
                  <p:blipFill>
                    <a:blip r:embed="rId156"/>
                    <a:stretch>
                      <a:fillRect/>
                    </a:stretch>
                  </p:blipFill>
                  <p:spPr>
                    <a:xfrm>
                      <a:off x="10748719" y="7599753"/>
                      <a:ext cx="78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9" name="Ink 68">
                      <a:extLst>
                        <a:ext uri="{FF2B5EF4-FFF2-40B4-BE49-F238E27FC236}">
                          <a16:creationId xmlns:a16="http://schemas.microsoft.com/office/drawing/2014/main" id="{5B0FBD47-2010-4B63-8278-C1BEB1B3A4D7}"/>
                        </a:ext>
                      </a:extLst>
                    </p14:cNvPr>
                    <p14:cNvContentPartPr/>
                    <p14:nvPr/>
                  </p14:nvContentPartPr>
                  <p14:xfrm>
                    <a:off x="10863919" y="7611273"/>
                    <a:ext cx="132480" cy="90720"/>
                  </p14:xfrm>
                </p:contentPart>
              </mc:Choice>
              <mc:Fallback xmlns="">
                <p:pic>
                  <p:nvPicPr>
                    <p:cNvPr id="69" name="Ink 68">
                      <a:extLst>
                        <a:ext uri="{FF2B5EF4-FFF2-40B4-BE49-F238E27FC236}">
                          <a16:creationId xmlns:a16="http://schemas.microsoft.com/office/drawing/2014/main" id="{5B0FBD47-2010-4B63-8278-C1BEB1B3A4D7}"/>
                        </a:ext>
                      </a:extLst>
                    </p:cNvPr>
                    <p:cNvPicPr/>
                    <p:nvPr/>
                  </p:nvPicPr>
                  <p:blipFill>
                    <a:blip r:embed="rId158"/>
                    <a:stretch>
                      <a:fillRect/>
                    </a:stretch>
                  </p:blipFill>
                  <p:spPr>
                    <a:xfrm>
                      <a:off x="10854943" y="7602273"/>
                      <a:ext cx="150072"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1" name="Ink 70">
                      <a:extLst>
                        <a:ext uri="{FF2B5EF4-FFF2-40B4-BE49-F238E27FC236}">
                          <a16:creationId xmlns:a16="http://schemas.microsoft.com/office/drawing/2014/main" id="{75211D1F-2759-4A0D-87F7-FBB023B31EED}"/>
                        </a:ext>
                      </a:extLst>
                    </p14:cNvPr>
                    <p14:cNvContentPartPr/>
                    <p14:nvPr/>
                  </p14:nvContentPartPr>
                  <p14:xfrm>
                    <a:off x="11058319" y="7607313"/>
                    <a:ext cx="2160" cy="90000"/>
                  </p14:xfrm>
                </p:contentPart>
              </mc:Choice>
              <mc:Fallback xmlns="">
                <p:pic>
                  <p:nvPicPr>
                    <p:cNvPr id="71" name="Ink 70">
                      <a:extLst>
                        <a:ext uri="{FF2B5EF4-FFF2-40B4-BE49-F238E27FC236}">
                          <a16:creationId xmlns:a16="http://schemas.microsoft.com/office/drawing/2014/main" id="{75211D1F-2759-4A0D-87F7-FBB023B31EED}"/>
                        </a:ext>
                      </a:extLst>
                    </p:cNvPr>
                    <p:cNvPicPr/>
                    <p:nvPr/>
                  </p:nvPicPr>
                  <p:blipFill>
                    <a:blip r:embed="rId160"/>
                    <a:stretch>
                      <a:fillRect/>
                    </a:stretch>
                  </p:blipFill>
                  <p:spPr>
                    <a:xfrm>
                      <a:off x="11049319" y="7598277"/>
                      <a:ext cx="19800" cy="107711"/>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2" name="Ink 71">
                      <a:extLst>
                        <a:ext uri="{FF2B5EF4-FFF2-40B4-BE49-F238E27FC236}">
                          <a16:creationId xmlns:a16="http://schemas.microsoft.com/office/drawing/2014/main" id="{CF4ECB01-90EC-483E-B493-D045A923D439}"/>
                        </a:ext>
                      </a:extLst>
                    </p14:cNvPr>
                    <p14:cNvContentPartPr/>
                    <p14:nvPr/>
                  </p14:nvContentPartPr>
                  <p14:xfrm>
                    <a:off x="11061559" y="7527033"/>
                    <a:ext cx="8280" cy="11520"/>
                  </p14:xfrm>
                </p:contentPart>
              </mc:Choice>
              <mc:Fallback xmlns="">
                <p:pic>
                  <p:nvPicPr>
                    <p:cNvPr id="72" name="Ink 71">
                      <a:extLst>
                        <a:ext uri="{FF2B5EF4-FFF2-40B4-BE49-F238E27FC236}">
                          <a16:creationId xmlns:a16="http://schemas.microsoft.com/office/drawing/2014/main" id="{CF4ECB01-90EC-483E-B493-D045A923D439}"/>
                        </a:ext>
                      </a:extLst>
                    </p:cNvPr>
                    <p:cNvPicPr/>
                    <p:nvPr/>
                  </p:nvPicPr>
                  <p:blipFill>
                    <a:blip r:embed="rId162"/>
                    <a:stretch>
                      <a:fillRect/>
                    </a:stretch>
                  </p:blipFill>
                  <p:spPr>
                    <a:xfrm>
                      <a:off x="11052934" y="7518033"/>
                      <a:ext cx="25185"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3" name="Ink 72">
                      <a:extLst>
                        <a:ext uri="{FF2B5EF4-FFF2-40B4-BE49-F238E27FC236}">
                          <a16:creationId xmlns:a16="http://schemas.microsoft.com/office/drawing/2014/main" id="{4ECADB6C-5A31-42BD-BD4A-D740FCB116AB}"/>
                        </a:ext>
                      </a:extLst>
                    </p14:cNvPr>
                    <p14:cNvContentPartPr/>
                    <p14:nvPr/>
                  </p14:nvContentPartPr>
                  <p14:xfrm>
                    <a:off x="11127439" y="7581033"/>
                    <a:ext cx="78120" cy="91440"/>
                  </p14:xfrm>
                </p:contentPart>
              </mc:Choice>
              <mc:Fallback xmlns="">
                <p:pic>
                  <p:nvPicPr>
                    <p:cNvPr id="73" name="Ink 72">
                      <a:extLst>
                        <a:ext uri="{FF2B5EF4-FFF2-40B4-BE49-F238E27FC236}">
                          <a16:creationId xmlns:a16="http://schemas.microsoft.com/office/drawing/2014/main" id="{4ECADB6C-5A31-42BD-BD4A-D740FCB116AB}"/>
                        </a:ext>
                      </a:extLst>
                    </p:cNvPr>
                    <p:cNvPicPr/>
                    <p:nvPr/>
                  </p:nvPicPr>
                  <p:blipFill>
                    <a:blip r:embed="rId164"/>
                    <a:stretch>
                      <a:fillRect/>
                    </a:stretch>
                  </p:blipFill>
                  <p:spPr>
                    <a:xfrm>
                      <a:off x="11118439" y="7572033"/>
                      <a:ext cx="957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75" name="Ink 74">
                      <a:extLst>
                        <a:ext uri="{FF2B5EF4-FFF2-40B4-BE49-F238E27FC236}">
                          <a16:creationId xmlns:a16="http://schemas.microsoft.com/office/drawing/2014/main" id="{709B7322-3638-4E8C-A235-51098A61C165}"/>
                        </a:ext>
                      </a:extLst>
                    </p14:cNvPr>
                    <p14:cNvContentPartPr/>
                    <p14:nvPr/>
                  </p14:nvContentPartPr>
                  <p14:xfrm>
                    <a:off x="11260999" y="7573473"/>
                    <a:ext cx="77760" cy="86760"/>
                  </p14:xfrm>
                </p:contentPart>
              </mc:Choice>
              <mc:Fallback xmlns="">
                <p:pic>
                  <p:nvPicPr>
                    <p:cNvPr id="75" name="Ink 74">
                      <a:extLst>
                        <a:ext uri="{FF2B5EF4-FFF2-40B4-BE49-F238E27FC236}">
                          <a16:creationId xmlns:a16="http://schemas.microsoft.com/office/drawing/2014/main" id="{709B7322-3638-4E8C-A235-51098A61C165}"/>
                        </a:ext>
                      </a:extLst>
                    </p:cNvPr>
                    <p:cNvPicPr/>
                    <p:nvPr/>
                  </p:nvPicPr>
                  <p:blipFill>
                    <a:blip r:embed="rId166"/>
                    <a:stretch>
                      <a:fillRect/>
                    </a:stretch>
                  </p:blipFill>
                  <p:spPr>
                    <a:xfrm>
                      <a:off x="11252040" y="7564510"/>
                      <a:ext cx="95319" cy="104327"/>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6" name="Ink 75">
                      <a:extLst>
                        <a:ext uri="{FF2B5EF4-FFF2-40B4-BE49-F238E27FC236}">
                          <a16:creationId xmlns:a16="http://schemas.microsoft.com/office/drawing/2014/main" id="{6B6A10C8-CC93-4D22-9F03-454A7E6962EF}"/>
                        </a:ext>
                      </a:extLst>
                    </p14:cNvPr>
                    <p14:cNvContentPartPr/>
                    <p14:nvPr/>
                  </p14:nvContentPartPr>
                  <p14:xfrm>
                    <a:off x="11406079" y="7509753"/>
                    <a:ext cx="3960" cy="125280"/>
                  </p14:xfrm>
                </p:contentPart>
              </mc:Choice>
              <mc:Fallback xmlns="">
                <p:pic>
                  <p:nvPicPr>
                    <p:cNvPr id="76" name="Ink 75">
                      <a:extLst>
                        <a:ext uri="{FF2B5EF4-FFF2-40B4-BE49-F238E27FC236}">
                          <a16:creationId xmlns:a16="http://schemas.microsoft.com/office/drawing/2014/main" id="{6B6A10C8-CC93-4D22-9F03-454A7E6962EF}"/>
                        </a:ext>
                      </a:extLst>
                    </p:cNvPr>
                    <p:cNvPicPr/>
                    <p:nvPr/>
                  </p:nvPicPr>
                  <p:blipFill>
                    <a:blip r:embed="rId168"/>
                    <a:stretch>
                      <a:fillRect/>
                    </a:stretch>
                  </p:blipFill>
                  <p:spPr>
                    <a:xfrm>
                      <a:off x="11397079" y="7500753"/>
                      <a:ext cx="2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7" name="Ink 76">
                      <a:extLst>
                        <a:ext uri="{FF2B5EF4-FFF2-40B4-BE49-F238E27FC236}">
                          <a16:creationId xmlns:a16="http://schemas.microsoft.com/office/drawing/2014/main" id="{11CA48F4-6C12-4D79-AC64-ED12EF9435A0}"/>
                        </a:ext>
                      </a:extLst>
                    </p14:cNvPr>
                    <p14:cNvContentPartPr/>
                    <p14:nvPr/>
                  </p14:nvContentPartPr>
                  <p14:xfrm>
                    <a:off x="11368279" y="7544313"/>
                    <a:ext cx="70920" cy="11160"/>
                  </p14:xfrm>
                </p:contentPart>
              </mc:Choice>
              <mc:Fallback xmlns="">
                <p:pic>
                  <p:nvPicPr>
                    <p:cNvPr id="77" name="Ink 76">
                      <a:extLst>
                        <a:ext uri="{FF2B5EF4-FFF2-40B4-BE49-F238E27FC236}">
                          <a16:creationId xmlns:a16="http://schemas.microsoft.com/office/drawing/2014/main" id="{11CA48F4-6C12-4D79-AC64-ED12EF9435A0}"/>
                        </a:ext>
                      </a:extLst>
                    </p:cNvPr>
                    <p:cNvPicPr/>
                    <p:nvPr/>
                  </p:nvPicPr>
                  <p:blipFill>
                    <a:blip r:embed="rId170"/>
                    <a:stretch>
                      <a:fillRect/>
                    </a:stretch>
                  </p:blipFill>
                  <p:spPr>
                    <a:xfrm>
                      <a:off x="11359279" y="7535313"/>
                      <a:ext cx="88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78" name="Ink 77">
                      <a:extLst>
                        <a:ext uri="{FF2B5EF4-FFF2-40B4-BE49-F238E27FC236}">
                          <a16:creationId xmlns:a16="http://schemas.microsoft.com/office/drawing/2014/main" id="{7743AB18-0AC8-43B3-AD80-BA6154EB4038}"/>
                        </a:ext>
                      </a:extLst>
                    </p14:cNvPr>
                    <p14:cNvContentPartPr/>
                    <p14:nvPr/>
                  </p14:nvContentPartPr>
                  <p14:xfrm>
                    <a:off x="11492479" y="7571313"/>
                    <a:ext cx="3960" cy="47880"/>
                  </p14:xfrm>
                </p:contentPart>
              </mc:Choice>
              <mc:Fallback xmlns="">
                <p:pic>
                  <p:nvPicPr>
                    <p:cNvPr id="78" name="Ink 77">
                      <a:extLst>
                        <a:ext uri="{FF2B5EF4-FFF2-40B4-BE49-F238E27FC236}">
                          <a16:creationId xmlns:a16="http://schemas.microsoft.com/office/drawing/2014/main" id="{7743AB18-0AC8-43B3-AD80-BA6154EB4038}"/>
                        </a:ext>
                      </a:extLst>
                    </p:cNvPr>
                    <p:cNvPicPr/>
                    <p:nvPr/>
                  </p:nvPicPr>
                  <p:blipFill>
                    <a:blip r:embed="rId172"/>
                    <a:stretch>
                      <a:fillRect/>
                    </a:stretch>
                  </p:blipFill>
                  <p:spPr>
                    <a:xfrm>
                      <a:off x="11483479" y="7562313"/>
                      <a:ext cx="21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79" name="Ink 78">
                      <a:extLst>
                        <a:ext uri="{FF2B5EF4-FFF2-40B4-BE49-F238E27FC236}">
                          <a16:creationId xmlns:a16="http://schemas.microsoft.com/office/drawing/2014/main" id="{084FFA56-303D-4AA9-9E87-5EBFC1FA29DC}"/>
                        </a:ext>
                      </a:extLst>
                    </p14:cNvPr>
                    <p14:cNvContentPartPr/>
                    <p14:nvPr/>
                  </p14:nvContentPartPr>
                  <p14:xfrm>
                    <a:off x="11503639" y="7479513"/>
                    <a:ext cx="8280" cy="6120"/>
                  </p14:xfrm>
                </p:contentPart>
              </mc:Choice>
              <mc:Fallback xmlns="">
                <p:pic>
                  <p:nvPicPr>
                    <p:cNvPr id="79" name="Ink 78">
                      <a:extLst>
                        <a:ext uri="{FF2B5EF4-FFF2-40B4-BE49-F238E27FC236}">
                          <a16:creationId xmlns:a16="http://schemas.microsoft.com/office/drawing/2014/main" id="{084FFA56-303D-4AA9-9E87-5EBFC1FA29DC}"/>
                        </a:ext>
                      </a:extLst>
                    </p:cNvPr>
                    <p:cNvPicPr/>
                    <p:nvPr/>
                  </p:nvPicPr>
                  <p:blipFill>
                    <a:blip r:embed="rId174"/>
                    <a:stretch>
                      <a:fillRect/>
                    </a:stretch>
                  </p:blipFill>
                  <p:spPr>
                    <a:xfrm>
                      <a:off x="11494230" y="7469950"/>
                      <a:ext cx="26722" cy="24863"/>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80" name="Ink 79">
                      <a:extLst>
                        <a:ext uri="{FF2B5EF4-FFF2-40B4-BE49-F238E27FC236}">
                          <a16:creationId xmlns:a16="http://schemas.microsoft.com/office/drawing/2014/main" id="{1B5F0B4D-FCCD-4976-9090-C412FE80B97B}"/>
                        </a:ext>
                      </a:extLst>
                    </p14:cNvPr>
                    <p14:cNvContentPartPr/>
                    <p14:nvPr/>
                  </p14:nvContentPartPr>
                  <p14:xfrm>
                    <a:off x="11549359" y="7541793"/>
                    <a:ext cx="68040" cy="69120"/>
                  </p14:xfrm>
                </p:contentPart>
              </mc:Choice>
              <mc:Fallback xmlns="">
                <p:pic>
                  <p:nvPicPr>
                    <p:cNvPr id="80" name="Ink 79">
                      <a:extLst>
                        <a:ext uri="{FF2B5EF4-FFF2-40B4-BE49-F238E27FC236}">
                          <a16:creationId xmlns:a16="http://schemas.microsoft.com/office/drawing/2014/main" id="{1B5F0B4D-FCCD-4976-9090-C412FE80B97B}"/>
                        </a:ext>
                      </a:extLst>
                    </p:cNvPr>
                    <p:cNvPicPr/>
                    <p:nvPr/>
                  </p:nvPicPr>
                  <p:blipFill>
                    <a:blip r:embed="rId176"/>
                    <a:stretch>
                      <a:fillRect/>
                    </a:stretch>
                  </p:blipFill>
                  <p:spPr>
                    <a:xfrm>
                      <a:off x="11540359" y="7532793"/>
                      <a:ext cx="856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Ink 81">
                      <a:extLst>
                        <a:ext uri="{FF2B5EF4-FFF2-40B4-BE49-F238E27FC236}">
                          <a16:creationId xmlns:a16="http://schemas.microsoft.com/office/drawing/2014/main" id="{8FBBC13A-E290-4968-98D3-CE56655132C9}"/>
                        </a:ext>
                      </a:extLst>
                    </p14:cNvPr>
                    <p14:cNvContentPartPr/>
                    <p14:nvPr/>
                  </p14:nvContentPartPr>
                  <p14:xfrm>
                    <a:off x="11671399" y="7519833"/>
                    <a:ext cx="94320" cy="177120"/>
                  </p14:xfrm>
                </p:contentPart>
              </mc:Choice>
              <mc:Fallback xmlns="">
                <p:pic>
                  <p:nvPicPr>
                    <p:cNvPr id="82" name="Ink 81">
                      <a:extLst>
                        <a:ext uri="{FF2B5EF4-FFF2-40B4-BE49-F238E27FC236}">
                          <a16:creationId xmlns:a16="http://schemas.microsoft.com/office/drawing/2014/main" id="{8FBBC13A-E290-4968-98D3-CE56655132C9}"/>
                        </a:ext>
                      </a:extLst>
                    </p:cNvPr>
                    <p:cNvPicPr/>
                    <p:nvPr/>
                  </p:nvPicPr>
                  <p:blipFill>
                    <a:blip r:embed="rId178"/>
                    <a:stretch>
                      <a:fillRect/>
                    </a:stretch>
                  </p:blipFill>
                  <p:spPr>
                    <a:xfrm>
                      <a:off x="11662365" y="7510833"/>
                      <a:ext cx="112028" cy="194760"/>
                    </a:xfrm>
                    <a:prstGeom prst="rect">
                      <a:avLst/>
                    </a:prstGeom>
                  </p:spPr>
                </p:pic>
              </mc:Fallback>
            </mc:AlternateContent>
          </p:grpSp>
        </p:grpSp>
        <p:pic>
          <p:nvPicPr>
            <p:cNvPr id="201" name="Picture 200">
              <a:extLst>
                <a:ext uri="{FF2B5EF4-FFF2-40B4-BE49-F238E27FC236}">
                  <a16:creationId xmlns:a16="http://schemas.microsoft.com/office/drawing/2014/main" id="{2FCD8A06-9E9B-43D7-9092-239FAFE233D0}"/>
                </a:ext>
              </a:extLst>
            </p:cNvPr>
            <p:cNvPicPr>
              <a:picLocks noChangeAspect="1"/>
            </p:cNvPicPr>
            <p:nvPr/>
          </p:nvPicPr>
          <p:blipFill>
            <a:blip r:embed="rId179"/>
            <a:stretch>
              <a:fillRect/>
            </a:stretch>
          </p:blipFill>
          <p:spPr>
            <a:xfrm>
              <a:off x="12431373" y="6528833"/>
              <a:ext cx="760547" cy="725081"/>
            </a:xfrm>
            <a:prstGeom prst="rect">
              <a:avLst/>
            </a:prstGeom>
          </p:spPr>
        </p:pic>
        <p:pic>
          <p:nvPicPr>
            <p:cNvPr id="203" name="Picture 202">
              <a:extLst>
                <a:ext uri="{FF2B5EF4-FFF2-40B4-BE49-F238E27FC236}">
                  <a16:creationId xmlns:a16="http://schemas.microsoft.com/office/drawing/2014/main" id="{A637B2A8-546C-4D53-856B-41AAD372F0A2}"/>
                </a:ext>
              </a:extLst>
            </p:cNvPr>
            <p:cNvPicPr>
              <a:picLocks noChangeAspect="1"/>
            </p:cNvPicPr>
            <p:nvPr/>
          </p:nvPicPr>
          <p:blipFill>
            <a:blip r:embed="rId180"/>
            <a:stretch>
              <a:fillRect/>
            </a:stretch>
          </p:blipFill>
          <p:spPr>
            <a:xfrm>
              <a:off x="13217518" y="6438981"/>
              <a:ext cx="422152" cy="309578"/>
            </a:xfrm>
            <a:prstGeom prst="rect">
              <a:avLst/>
            </a:prstGeom>
          </p:spPr>
        </p:pic>
      </p:grpSp>
      <p:grpSp>
        <p:nvGrpSpPr>
          <p:cNvPr id="10" name="Group 9">
            <a:extLst>
              <a:ext uri="{FF2B5EF4-FFF2-40B4-BE49-F238E27FC236}">
                <a16:creationId xmlns:a16="http://schemas.microsoft.com/office/drawing/2014/main" id="{391DBFC4-7CA5-4D72-AA4B-C749C5A68431}"/>
              </a:ext>
            </a:extLst>
          </p:cNvPr>
          <p:cNvGrpSpPr/>
          <p:nvPr/>
        </p:nvGrpSpPr>
        <p:grpSpPr>
          <a:xfrm>
            <a:off x="12172078" y="9494862"/>
            <a:ext cx="1710360" cy="1650240"/>
            <a:chOff x="12172078" y="9494862"/>
            <a:chExt cx="1710360" cy="1650240"/>
          </a:xfrm>
        </p:grpSpPr>
        <p:grpSp>
          <p:nvGrpSpPr>
            <p:cNvPr id="187" name="Group 186">
              <a:extLst>
                <a:ext uri="{FF2B5EF4-FFF2-40B4-BE49-F238E27FC236}">
                  <a16:creationId xmlns:a16="http://schemas.microsoft.com/office/drawing/2014/main" id="{3B93BC5B-F585-4D1C-9C7C-E5C25C97DF55}"/>
                </a:ext>
              </a:extLst>
            </p:cNvPr>
            <p:cNvGrpSpPr/>
            <p:nvPr/>
          </p:nvGrpSpPr>
          <p:grpSpPr>
            <a:xfrm>
              <a:off x="12172078" y="9494862"/>
              <a:ext cx="1710360" cy="1650240"/>
              <a:chOff x="10277695" y="6666853"/>
              <a:chExt cx="1710360" cy="1650240"/>
            </a:xfrm>
          </p:grpSpPr>
          <mc:AlternateContent xmlns:mc="http://schemas.openxmlformats.org/markup-compatibility/2006" xmlns:p14="http://schemas.microsoft.com/office/powerpoint/2010/main">
            <mc:Choice Requires="p14">
              <p:contentPart p14:bwMode="auto" r:id="rId181">
                <p14:nvContentPartPr>
                  <p14:cNvPr id="219" name="Ink 218">
                    <a:extLst>
                      <a:ext uri="{FF2B5EF4-FFF2-40B4-BE49-F238E27FC236}">
                        <a16:creationId xmlns:a16="http://schemas.microsoft.com/office/drawing/2014/main" id="{F5764F15-A8E4-4929-9CB1-8D302DA76EF9}"/>
                      </a:ext>
                    </a:extLst>
                  </p14:cNvPr>
                  <p14:cNvContentPartPr/>
                  <p14:nvPr/>
                </p14:nvContentPartPr>
                <p14:xfrm>
                  <a:off x="10282375" y="6783853"/>
                  <a:ext cx="79200" cy="1494360"/>
                </p14:xfrm>
              </p:contentPart>
            </mc:Choice>
            <mc:Fallback xmlns="">
              <p:pic>
                <p:nvPicPr>
                  <p:cNvPr id="219" name="Ink 218">
                    <a:extLst>
                      <a:ext uri="{FF2B5EF4-FFF2-40B4-BE49-F238E27FC236}">
                        <a16:creationId xmlns:a16="http://schemas.microsoft.com/office/drawing/2014/main" id="{F5764F15-A8E4-4929-9CB1-8D302DA76EF9}"/>
                      </a:ext>
                    </a:extLst>
                  </p:cNvPr>
                  <p:cNvPicPr/>
                  <p:nvPr/>
                </p:nvPicPr>
                <p:blipFill>
                  <a:blip r:embed="rId124"/>
                  <a:stretch>
                    <a:fillRect/>
                  </a:stretch>
                </p:blipFill>
                <p:spPr>
                  <a:xfrm>
                    <a:off x="10273375" y="6774853"/>
                    <a:ext cx="96840" cy="1512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20" name="Ink 219">
                    <a:extLst>
                      <a:ext uri="{FF2B5EF4-FFF2-40B4-BE49-F238E27FC236}">
                        <a16:creationId xmlns:a16="http://schemas.microsoft.com/office/drawing/2014/main" id="{9F64AB5C-BD66-441A-ACC6-257AB162A815}"/>
                      </a:ext>
                    </a:extLst>
                  </p14:cNvPr>
                  <p14:cNvContentPartPr/>
                  <p14:nvPr/>
                </p14:nvContentPartPr>
                <p14:xfrm>
                  <a:off x="10277695" y="6666853"/>
                  <a:ext cx="1561320" cy="121320"/>
                </p14:xfrm>
              </p:contentPart>
            </mc:Choice>
            <mc:Fallback xmlns="">
              <p:pic>
                <p:nvPicPr>
                  <p:cNvPr id="220" name="Ink 219">
                    <a:extLst>
                      <a:ext uri="{FF2B5EF4-FFF2-40B4-BE49-F238E27FC236}">
                        <a16:creationId xmlns:a16="http://schemas.microsoft.com/office/drawing/2014/main" id="{9F64AB5C-BD66-441A-ACC6-257AB162A815}"/>
                      </a:ext>
                    </a:extLst>
                  </p:cNvPr>
                  <p:cNvPicPr/>
                  <p:nvPr/>
                </p:nvPicPr>
                <p:blipFill>
                  <a:blip r:embed="rId126"/>
                  <a:stretch>
                    <a:fillRect/>
                  </a:stretch>
                </p:blipFill>
                <p:spPr>
                  <a:xfrm>
                    <a:off x="10268695" y="6657853"/>
                    <a:ext cx="1578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21" name="Ink 220">
                    <a:extLst>
                      <a:ext uri="{FF2B5EF4-FFF2-40B4-BE49-F238E27FC236}">
                        <a16:creationId xmlns:a16="http://schemas.microsoft.com/office/drawing/2014/main" id="{9B37B1EE-C98D-4D58-94B7-965EA9033487}"/>
                      </a:ext>
                    </a:extLst>
                  </p14:cNvPr>
                  <p14:cNvContentPartPr/>
                  <p14:nvPr/>
                </p14:nvContentPartPr>
                <p14:xfrm>
                  <a:off x="10616432" y="7778477"/>
                  <a:ext cx="122760" cy="213480"/>
                </p14:xfrm>
              </p:contentPart>
            </mc:Choice>
            <mc:Fallback xmlns="">
              <p:pic>
                <p:nvPicPr>
                  <p:cNvPr id="221" name="Ink 220">
                    <a:extLst>
                      <a:ext uri="{FF2B5EF4-FFF2-40B4-BE49-F238E27FC236}">
                        <a16:creationId xmlns:a16="http://schemas.microsoft.com/office/drawing/2014/main" id="{9B37B1EE-C98D-4D58-94B7-965EA9033487}"/>
                      </a:ext>
                    </a:extLst>
                  </p:cNvPr>
                  <p:cNvPicPr/>
                  <p:nvPr/>
                </p:nvPicPr>
                <p:blipFill>
                  <a:blip r:embed="rId128"/>
                  <a:stretch>
                    <a:fillRect/>
                  </a:stretch>
                </p:blipFill>
                <p:spPr>
                  <a:xfrm>
                    <a:off x="10607458" y="7769477"/>
                    <a:ext cx="140348"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22" name="Ink 221">
                    <a:extLst>
                      <a:ext uri="{FF2B5EF4-FFF2-40B4-BE49-F238E27FC236}">
                        <a16:creationId xmlns:a16="http://schemas.microsoft.com/office/drawing/2014/main" id="{F221253C-9692-437A-9C34-3F33A270A72E}"/>
                      </a:ext>
                    </a:extLst>
                  </p14:cNvPr>
                  <p14:cNvContentPartPr/>
                  <p14:nvPr/>
                </p14:nvContentPartPr>
                <p14:xfrm>
                  <a:off x="10678712" y="7895117"/>
                  <a:ext cx="80640" cy="9720"/>
                </p14:xfrm>
              </p:contentPart>
            </mc:Choice>
            <mc:Fallback xmlns="">
              <p:pic>
                <p:nvPicPr>
                  <p:cNvPr id="222" name="Ink 221">
                    <a:extLst>
                      <a:ext uri="{FF2B5EF4-FFF2-40B4-BE49-F238E27FC236}">
                        <a16:creationId xmlns:a16="http://schemas.microsoft.com/office/drawing/2014/main" id="{F221253C-9692-437A-9C34-3F33A270A72E}"/>
                      </a:ext>
                    </a:extLst>
                  </p:cNvPr>
                  <p:cNvPicPr/>
                  <p:nvPr/>
                </p:nvPicPr>
                <p:blipFill>
                  <a:blip r:embed="rId130"/>
                  <a:stretch>
                    <a:fillRect/>
                  </a:stretch>
                </p:blipFill>
                <p:spPr>
                  <a:xfrm>
                    <a:off x="10669712" y="7886117"/>
                    <a:ext cx="98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23" name="Ink 222">
                    <a:extLst>
                      <a:ext uri="{FF2B5EF4-FFF2-40B4-BE49-F238E27FC236}">
                        <a16:creationId xmlns:a16="http://schemas.microsoft.com/office/drawing/2014/main" id="{B2954E00-9CE8-4CAC-BBC0-80C409DA3D14}"/>
                      </a:ext>
                    </a:extLst>
                  </p14:cNvPr>
                  <p14:cNvContentPartPr/>
                  <p14:nvPr/>
                </p14:nvContentPartPr>
                <p14:xfrm>
                  <a:off x="10805072" y="7883957"/>
                  <a:ext cx="89280" cy="100440"/>
                </p14:xfrm>
              </p:contentPart>
            </mc:Choice>
            <mc:Fallback xmlns="">
              <p:pic>
                <p:nvPicPr>
                  <p:cNvPr id="223" name="Ink 222">
                    <a:extLst>
                      <a:ext uri="{FF2B5EF4-FFF2-40B4-BE49-F238E27FC236}">
                        <a16:creationId xmlns:a16="http://schemas.microsoft.com/office/drawing/2014/main" id="{B2954E00-9CE8-4CAC-BBC0-80C409DA3D14}"/>
                      </a:ext>
                    </a:extLst>
                  </p:cNvPr>
                  <p:cNvPicPr/>
                  <p:nvPr/>
                </p:nvPicPr>
                <p:blipFill>
                  <a:blip r:embed="rId132"/>
                  <a:stretch>
                    <a:fillRect/>
                  </a:stretch>
                </p:blipFill>
                <p:spPr>
                  <a:xfrm>
                    <a:off x="10796072" y="7874957"/>
                    <a:ext cx="106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24" name="Ink 223">
                    <a:extLst>
                      <a:ext uri="{FF2B5EF4-FFF2-40B4-BE49-F238E27FC236}">
                        <a16:creationId xmlns:a16="http://schemas.microsoft.com/office/drawing/2014/main" id="{B8C01DBA-A50E-4417-9893-F37E480D581D}"/>
                      </a:ext>
                    </a:extLst>
                  </p14:cNvPr>
                  <p14:cNvContentPartPr/>
                  <p14:nvPr/>
                </p14:nvContentPartPr>
                <p14:xfrm>
                  <a:off x="10967432" y="7823117"/>
                  <a:ext cx="7200" cy="135360"/>
                </p14:xfrm>
              </p:contentPart>
            </mc:Choice>
            <mc:Fallback xmlns="">
              <p:pic>
                <p:nvPicPr>
                  <p:cNvPr id="224" name="Ink 223">
                    <a:extLst>
                      <a:ext uri="{FF2B5EF4-FFF2-40B4-BE49-F238E27FC236}">
                        <a16:creationId xmlns:a16="http://schemas.microsoft.com/office/drawing/2014/main" id="{B8C01DBA-A50E-4417-9893-F37E480D581D}"/>
                      </a:ext>
                    </a:extLst>
                  </p:cNvPr>
                  <p:cNvPicPr/>
                  <p:nvPr/>
                </p:nvPicPr>
                <p:blipFill>
                  <a:blip r:embed="rId134"/>
                  <a:stretch>
                    <a:fillRect/>
                  </a:stretch>
                </p:blipFill>
                <p:spPr>
                  <a:xfrm>
                    <a:off x="10958432" y="7814117"/>
                    <a:ext cx="24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25" name="Ink 224">
                    <a:extLst>
                      <a:ext uri="{FF2B5EF4-FFF2-40B4-BE49-F238E27FC236}">
                        <a16:creationId xmlns:a16="http://schemas.microsoft.com/office/drawing/2014/main" id="{254CDA28-3D1F-4669-B598-C6BAB766C678}"/>
                      </a:ext>
                    </a:extLst>
                  </p14:cNvPr>
                  <p14:cNvContentPartPr/>
                  <p14:nvPr/>
                </p14:nvContentPartPr>
                <p14:xfrm>
                  <a:off x="10932512" y="7853357"/>
                  <a:ext cx="88920" cy="35640"/>
                </p14:xfrm>
              </p:contentPart>
            </mc:Choice>
            <mc:Fallback xmlns="">
              <p:pic>
                <p:nvPicPr>
                  <p:cNvPr id="225" name="Ink 224">
                    <a:extLst>
                      <a:ext uri="{FF2B5EF4-FFF2-40B4-BE49-F238E27FC236}">
                        <a16:creationId xmlns:a16="http://schemas.microsoft.com/office/drawing/2014/main" id="{254CDA28-3D1F-4669-B598-C6BAB766C678}"/>
                      </a:ext>
                    </a:extLst>
                  </p:cNvPr>
                  <p:cNvPicPr/>
                  <p:nvPr/>
                </p:nvPicPr>
                <p:blipFill>
                  <a:blip r:embed="rId136"/>
                  <a:stretch>
                    <a:fillRect/>
                  </a:stretch>
                </p:blipFill>
                <p:spPr>
                  <a:xfrm>
                    <a:off x="10923512" y="7844357"/>
                    <a:ext cx="106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26" name="Ink 225">
                    <a:extLst>
                      <a:ext uri="{FF2B5EF4-FFF2-40B4-BE49-F238E27FC236}">
                        <a16:creationId xmlns:a16="http://schemas.microsoft.com/office/drawing/2014/main" id="{5367591B-922A-4D99-A271-20D3F749EFA0}"/>
                      </a:ext>
                    </a:extLst>
                  </p14:cNvPr>
                  <p14:cNvContentPartPr/>
                  <p14:nvPr/>
                </p14:nvContentPartPr>
                <p14:xfrm>
                  <a:off x="11059952" y="7858757"/>
                  <a:ext cx="87480" cy="96840"/>
                </p14:xfrm>
              </p:contentPart>
            </mc:Choice>
            <mc:Fallback xmlns="">
              <p:pic>
                <p:nvPicPr>
                  <p:cNvPr id="226" name="Ink 225">
                    <a:extLst>
                      <a:ext uri="{FF2B5EF4-FFF2-40B4-BE49-F238E27FC236}">
                        <a16:creationId xmlns:a16="http://schemas.microsoft.com/office/drawing/2014/main" id="{5367591B-922A-4D99-A271-20D3F749EFA0}"/>
                      </a:ext>
                    </a:extLst>
                  </p:cNvPr>
                  <p:cNvPicPr/>
                  <p:nvPr/>
                </p:nvPicPr>
                <p:blipFill>
                  <a:blip r:embed="rId138"/>
                  <a:stretch>
                    <a:fillRect/>
                  </a:stretch>
                </p:blipFill>
                <p:spPr>
                  <a:xfrm>
                    <a:off x="11050952" y="7849757"/>
                    <a:ext cx="105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27" name="Ink 226">
                    <a:extLst>
                      <a:ext uri="{FF2B5EF4-FFF2-40B4-BE49-F238E27FC236}">
                        <a16:creationId xmlns:a16="http://schemas.microsoft.com/office/drawing/2014/main" id="{67E6F54A-AD86-484B-8773-152268452E87}"/>
                      </a:ext>
                    </a:extLst>
                  </p14:cNvPr>
                  <p14:cNvContentPartPr/>
                  <p14:nvPr/>
                </p14:nvContentPartPr>
                <p14:xfrm>
                  <a:off x="11199992" y="7851197"/>
                  <a:ext cx="158760" cy="76680"/>
                </p14:xfrm>
              </p:contentPart>
            </mc:Choice>
            <mc:Fallback xmlns="">
              <p:pic>
                <p:nvPicPr>
                  <p:cNvPr id="227" name="Ink 226">
                    <a:extLst>
                      <a:ext uri="{FF2B5EF4-FFF2-40B4-BE49-F238E27FC236}">
                        <a16:creationId xmlns:a16="http://schemas.microsoft.com/office/drawing/2014/main" id="{67E6F54A-AD86-484B-8773-152268452E87}"/>
                      </a:ext>
                    </a:extLst>
                  </p:cNvPr>
                  <p:cNvPicPr/>
                  <p:nvPr/>
                </p:nvPicPr>
                <p:blipFill>
                  <a:blip r:embed="rId140"/>
                  <a:stretch>
                    <a:fillRect/>
                  </a:stretch>
                </p:blipFill>
                <p:spPr>
                  <a:xfrm>
                    <a:off x="11190992" y="7842197"/>
                    <a:ext cx="1764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28" name="Ink 227">
                    <a:extLst>
                      <a:ext uri="{FF2B5EF4-FFF2-40B4-BE49-F238E27FC236}">
                        <a16:creationId xmlns:a16="http://schemas.microsoft.com/office/drawing/2014/main" id="{17552367-FA5D-4DE3-8885-063D117EBAD6}"/>
                      </a:ext>
                    </a:extLst>
                  </p14:cNvPr>
                  <p14:cNvContentPartPr/>
                  <p14:nvPr/>
                </p14:nvContentPartPr>
                <p14:xfrm>
                  <a:off x="11396192" y="7803677"/>
                  <a:ext cx="104400" cy="96840"/>
                </p14:xfrm>
              </p:contentPart>
            </mc:Choice>
            <mc:Fallback xmlns="">
              <p:pic>
                <p:nvPicPr>
                  <p:cNvPr id="228" name="Ink 227">
                    <a:extLst>
                      <a:ext uri="{FF2B5EF4-FFF2-40B4-BE49-F238E27FC236}">
                        <a16:creationId xmlns:a16="http://schemas.microsoft.com/office/drawing/2014/main" id="{17552367-FA5D-4DE3-8885-063D117EBAD6}"/>
                      </a:ext>
                    </a:extLst>
                  </p:cNvPr>
                  <p:cNvPicPr/>
                  <p:nvPr/>
                </p:nvPicPr>
                <p:blipFill>
                  <a:blip r:embed="rId142"/>
                  <a:stretch>
                    <a:fillRect/>
                  </a:stretch>
                </p:blipFill>
                <p:spPr>
                  <a:xfrm>
                    <a:off x="11387223" y="7794677"/>
                    <a:ext cx="121979"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29" name="Ink 228">
                    <a:extLst>
                      <a:ext uri="{FF2B5EF4-FFF2-40B4-BE49-F238E27FC236}">
                        <a16:creationId xmlns:a16="http://schemas.microsoft.com/office/drawing/2014/main" id="{35CDE17B-1B8C-44BA-BD27-7D810FE0CB99}"/>
                      </a:ext>
                    </a:extLst>
                  </p14:cNvPr>
                  <p14:cNvContentPartPr/>
                  <p14:nvPr/>
                </p14:nvContentPartPr>
                <p14:xfrm>
                  <a:off x="11491592" y="7780637"/>
                  <a:ext cx="176040" cy="307080"/>
                </p14:xfrm>
              </p:contentPart>
            </mc:Choice>
            <mc:Fallback xmlns="">
              <p:pic>
                <p:nvPicPr>
                  <p:cNvPr id="229" name="Ink 228">
                    <a:extLst>
                      <a:ext uri="{FF2B5EF4-FFF2-40B4-BE49-F238E27FC236}">
                        <a16:creationId xmlns:a16="http://schemas.microsoft.com/office/drawing/2014/main" id="{35CDE17B-1B8C-44BA-BD27-7D810FE0CB99}"/>
                      </a:ext>
                    </a:extLst>
                  </p:cNvPr>
                  <p:cNvPicPr/>
                  <p:nvPr/>
                </p:nvPicPr>
                <p:blipFill>
                  <a:blip r:embed="rId144"/>
                  <a:stretch>
                    <a:fillRect/>
                  </a:stretch>
                </p:blipFill>
                <p:spPr>
                  <a:xfrm>
                    <a:off x="11482592" y="7771648"/>
                    <a:ext cx="193680" cy="324699"/>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30" name="Ink 229">
                    <a:extLst>
                      <a:ext uri="{FF2B5EF4-FFF2-40B4-BE49-F238E27FC236}">
                        <a16:creationId xmlns:a16="http://schemas.microsoft.com/office/drawing/2014/main" id="{6F7D3D79-1B8F-49B2-82F5-E903C9C44F96}"/>
                      </a:ext>
                    </a:extLst>
                  </p14:cNvPr>
                  <p14:cNvContentPartPr/>
                  <p14:nvPr/>
                </p14:nvContentPartPr>
                <p14:xfrm>
                  <a:off x="11840455" y="6676933"/>
                  <a:ext cx="147600" cy="1436040"/>
                </p14:xfrm>
              </p:contentPart>
            </mc:Choice>
            <mc:Fallback xmlns="">
              <p:pic>
                <p:nvPicPr>
                  <p:cNvPr id="230" name="Ink 229">
                    <a:extLst>
                      <a:ext uri="{FF2B5EF4-FFF2-40B4-BE49-F238E27FC236}">
                        <a16:creationId xmlns:a16="http://schemas.microsoft.com/office/drawing/2014/main" id="{6F7D3D79-1B8F-49B2-82F5-E903C9C44F96}"/>
                      </a:ext>
                    </a:extLst>
                  </p:cNvPr>
                  <p:cNvPicPr/>
                  <p:nvPr/>
                </p:nvPicPr>
                <p:blipFill>
                  <a:blip r:embed="rId146"/>
                  <a:stretch>
                    <a:fillRect/>
                  </a:stretch>
                </p:blipFill>
                <p:spPr>
                  <a:xfrm>
                    <a:off x="11831455" y="6667933"/>
                    <a:ext cx="165240" cy="14536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31" name="Ink 230">
                    <a:extLst>
                      <a:ext uri="{FF2B5EF4-FFF2-40B4-BE49-F238E27FC236}">
                        <a16:creationId xmlns:a16="http://schemas.microsoft.com/office/drawing/2014/main" id="{D6CDA584-39B6-4E34-AF84-D53D75BFEEC6}"/>
                      </a:ext>
                    </a:extLst>
                  </p14:cNvPr>
                  <p14:cNvContentPartPr/>
                  <p14:nvPr/>
                </p14:nvContentPartPr>
                <p14:xfrm>
                  <a:off x="10377055" y="8133493"/>
                  <a:ext cx="1546920" cy="183600"/>
                </p14:xfrm>
              </p:contentPart>
            </mc:Choice>
            <mc:Fallback xmlns="">
              <p:pic>
                <p:nvPicPr>
                  <p:cNvPr id="231" name="Ink 230">
                    <a:extLst>
                      <a:ext uri="{FF2B5EF4-FFF2-40B4-BE49-F238E27FC236}">
                        <a16:creationId xmlns:a16="http://schemas.microsoft.com/office/drawing/2014/main" id="{D6CDA584-39B6-4E34-AF84-D53D75BFEEC6}"/>
                      </a:ext>
                    </a:extLst>
                  </p:cNvPr>
                  <p:cNvPicPr/>
                  <p:nvPr/>
                </p:nvPicPr>
                <p:blipFill>
                  <a:blip r:embed="rId148"/>
                  <a:stretch>
                    <a:fillRect/>
                  </a:stretch>
                </p:blipFill>
                <p:spPr>
                  <a:xfrm>
                    <a:off x="10368055" y="8124493"/>
                    <a:ext cx="1564560" cy="201240"/>
                  </a:xfrm>
                  <a:prstGeom prst="rect">
                    <a:avLst/>
                  </a:prstGeom>
                </p:spPr>
              </p:pic>
            </mc:Fallback>
          </mc:AlternateContent>
          <p:grpSp>
            <p:nvGrpSpPr>
              <p:cNvPr id="232" name="Group 231">
                <a:extLst>
                  <a:ext uri="{FF2B5EF4-FFF2-40B4-BE49-F238E27FC236}">
                    <a16:creationId xmlns:a16="http://schemas.microsoft.com/office/drawing/2014/main" id="{AC8B0530-B1DB-4963-81BF-6811BE31D357}"/>
                  </a:ext>
                </a:extLst>
              </p:cNvPr>
              <p:cNvGrpSpPr/>
              <p:nvPr/>
            </p:nvGrpSpPr>
            <p:grpSpPr>
              <a:xfrm>
                <a:off x="10476919" y="7479513"/>
                <a:ext cx="1288800" cy="234000"/>
                <a:chOff x="10476919" y="7479513"/>
                <a:chExt cx="1288800" cy="234000"/>
              </a:xfrm>
            </p:grpSpPr>
            <mc:AlternateContent xmlns:mc="http://schemas.openxmlformats.org/markup-compatibility/2006" xmlns:p14="http://schemas.microsoft.com/office/powerpoint/2010/main">
              <mc:Choice Requires="p14">
                <p:contentPart p14:bwMode="auto" r:id="rId194">
                  <p14:nvContentPartPr>
                    <p14:cNvPr id="233" name="Ink 232">
                      <a:extLst>
                        <a:ext uri="{FF2B5EF4-FFF2-40B4-BE49-F238E27FC236}">
                          <a16:creationId xmlns:a16="http://schemas.microsoft.com/office/drawing/2014/main" id="{1241171C-0A31-4B38-AF2F-8A9E45A13EF8}"/>
                        </a:ext>
                      </a:extLst>
                    </p14:cNvPr>
                    <p14:cNvContentPartPr/>
                    <p14:nvPr/>
                  </p14:nvContentPartPr>
                  <p14:xfrm>
                    <a:off x="10476919" y="7554393"/>
                    <a:ext cx="122040" cy="40320"/>
                  </p14:xfrm>
                </p:contentPart>
              </mc:Choice>
              <mc:Fallback xmlns="">
                <p:pic>
                  <p:nvPicPr>
                    <p:cNvPr id="233" name="Ink 232">
                      <a:extLst>
                        <a:ext uri="{FF2B5EF4-FFF2-40B4-BE49-F238E27FC236}">
                          <a16:creationId xmlns:a16="http://schemas.microsoft.com/office/drawing/2014/main" id="{1241171C-0A31-4B38-AF2F-8A9E45A13EF8}"/>
                        </a:ext>
                      </a:extLst>
                    </p:cNvPr>
                    <p:cNvPicPr/>
                    <p:nvPr/>
                  </p:nvPicPr>
                  <p:blipFill>
                    <a:blip r:embed="rId150"/>
                    <a:stretch>
                      <a:fillRect/>
                    </a:stretch>
                  </p:blipFill>
                  <p:spPr>
                    <a:xfrm>
                      <a:off x="10467919" y="7545393"/>
                      <a:ext cx="1396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34" name="Ink 233">
                      <a:extLst>
                        <a:ext uri="{FF2B5EF4-FFF2-40B4-BE49-F238E27FC236}">
                          <a16:creationId xmlns:a16="http://schemas.microsoft.com/office/drawing/2014/main" id="{79D7E6FD-824E-4350-801A-A8E2A9696753}"/>
                        </a:ext>
                      </a:extLst>
                    </p14:cNvPr>
                    <p14:cNvContentPartPr/>
                    <p14:nvPr/>
                  </p14:nvContentPartPr>
                  <p14:xfrm>
                    <a:off x="10548199" y="7581033"/>
                    <a:ext cx="24120" cy="132480"/>
                  </p14:xfrm>
                </p:contentPart>
              </mc:Choice>
              <mc:Fallback xmlns="">
                <p:pic>
                  <p:nvPicPr>
                    <p:cNvPr id="234" name="Ink 233">
                      <a:extLst>
                        <a:ext uri="{FF2B5EF4-FFF2-40B4-BE49-F238E27FC236}">
                          <a16:creationId xmlns:a16="http://schemas.microsoft.com/office/drawing/2014/main" id="{79D7E6FD-824E-4350-801A-A8E2A9696753}"/>
                        </a:ext>
                      </a:extLst>
                    </p:cNvPr>
                    <p:cNvPicPr/>
                    <p:nvPr/>
                  </p:nvPicPr>
                  <p:blipFill>
                    <a:blip r:embed="rId152"/>
                    <a:stretch>
                      <a:fillRect/>
                    </a:stretch>
                  </p:blipFill>
                  <p:spPr>
                    <a:xfrm>
                      <a:off x="10539063" y="7572008"/>
                      <a:ext cx="42027" cy="150168"/>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35" name="Ink 234">
                      <a:extLst>
                        <a:ext uri="{FF2B5EF4-FFF2-40B4-BE49-F238E27FC236}">
                          <a16:creationId xmlns:a16="http://schemas.microsoft.com/office/drawing/2014/main" id="{16FA7909-D68F-40DB-8ABA-6B33334E1C78}"/>
                        </a:ext>
                      </a:extLst>
                    </p14:cNvPr>
                    <p14:cNvContentPartPr/>
                    <p14:nvPr/>
                  </p14:nvContentPartPr>
                  <p14:xfrm>
                    <a:off x="10632079" y="7608753"/>
                    <a:ext cx="82800" cy="93960"/>
                  </p14:xfrm>
                </p:contentPart>
              </mc:Choice>
              <mc:Fallback xmlns="">
                <p:pic>
                  <p:nvPicPr>
                    <p:cNvPr id="235" name="Ink 234">
                      <a:extLst>
                        <a:ext uri="{FF2B5EF4-FFF2-40B4-BE49-F238E27FC236}">
                          <a16:creationId xmlns:a16="http://schemas.microsoft.com/office/drawing/2014/main" id="{16FA7909-D68F-40DB-8ABA-6B33334E1C78}"/>
                        </a:ext>
                      </a:extLst>
                    </p:cNvPr>
                    <p:cNvPicPr/>
                    <p:nvPr/>
                  </p:nvPicPr>
                  <p:blipFill>
                    <a:blip r:embed="rId154"/>
                    <a:stretch>
                      <a:fillRect/>
                    </a:stretch>
                  </p:blipFill>
                  <p:spPr>
                    <a:xfrm>
                      <a:off x="10623118" y="7599753"/>
                      <a:ext cx="100364"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36" name="Ink 235">
                      <a:extLst>
                        <a:ext uri="{FF2B5EF4-FFF2-40B4-BE49-F238E27FC236}">
                          <a16:creationId xmlns:a16="http://schemas.microsoft.com/office/drawing/2014/main" id="{D48CF30A-140F-4355-B07F-E6C07C27EECF}"/>
                        </a:ext>
                      </a:extLst>
                    </p14:cNvPr>
                    <p14:cNvContentPartPr/>
                    <p14:nvPr/>
                  </p14:nvContentPartPr>
                  <p14:xfrm>
                    <a:off x="10757719" y="7608753"/>
                    <a:ext cx="60480" cy="83880"/>
                  </p14:xfrm>
                </p:contentPart>
              </mc:Choice>
              <mc:Fallback xmlns="">
                <p:pic>
                  <p:nvPicPr>
                    <p:cNvPr id="236" name="Ink 235">
                      <a:extLst>
                        <a:ext uri="{FF2B5EF4-FFF2-40B4-BE49-F238E27FC236}">
                          <a16:creationId xmlns:a16="http://schemas.microsoft.com/office/drawing/2014/main" id="{D48CF30A-140F-4355-B07F-E6C07C27EECF}"/>
                        </a:ext>
                      </a:extLst>
                    </p:cNvPr>
                    <p:cNvPicPr/>
                    <p:nvPr/>
                  </p:nvPicPr>
                  <p:blipFill>
                    <a:blip r:embed="rId156"/>
                    <a:stretch>
                      <a:fillRect/>
                    </a:stretch>
                  </p:blipFill>
                  <p:spPr>
                    <a:xfrm>
                      <a:off x="10748719" y="7599753"/>
                      <a:ext cx="78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37" name="Ink 236">
                      <a:extLst>
                        <a:ext uri="{FF2B5EF4-FFF2-40B4-BE49-F238E27FC236}">
                          <a16:creationId xmlns:a16="http://schemas.microsoft.com/office/drawing/2014/main" id="{1789DCB0-0CB2-4A6F-A7E6-726DAECCB595}"/>
                        </a:ext>
                      </a:extLst>
                    </p14:cNvPr>
                    <p14:cNvContentPartPr/>
                    <p14:nvPr/>
                  </p14:nvContentPartPr>
                  <p14:xfrm>
                    <a:off x="10863919" y="7611273"/>
                    <a:ext cx="132480" cy="90720"/>
                  </p14:xfrm>
                </p:contentPart>
              </mc:Choice>
              <mc:Fallback xmlns="">
                <p:pic>
                  <p:nvPicPr>
                    <p:cNvPr id="237" name="Ink 236">
                      <a:extLst>
                        <a:ext uri="{FF2B5EF4-FFF2-40B4-BE49-F238E27FC236}">
                          <a16:creationId xmlns:a16="http://schemas.microsoft.com/office/drawing/2014/main" id="{1789DCB0-0CB2-4A6F-A7E6-726DAECCB595}"/>
                        </a:ext>
                      </a:extLst>
                    </p:cNvPr>
                    <p:cNvPicPr/>
                    <p:nvPr/>
                  </p:nvPicPr>
                  <p:blipFill>
                    <a:blip r:embed="rId158"/>
                    <a:stretch>
                      <a:fillRect/>
                    </a:stretch>
                  </p:blipFill>
                  <p:spPr>
                    <a:xfrm>
                      <a:off x="10854943" y="7602273"/>
                      <a:ext cx="150072"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38" name="Ink 237">
                      <a:extLst>
                        <a:ext uri="{FF2B5EF4-FFF2-40B4-BE49-F238E27FC236}">
                          <a16:creationId xmlns:a16="http://schemas.microsoft.com/office/drawing/2014/main" id="{F96702BC-22C3-4492-9B95-80BC7C508382}"/>
                        </a:ext>
                      </a:extLst>
                    </p14:cNvPr>
                    <p14:cNvContentPartPr/>
                    <p14:nvPr/>
                  </p14:nvContentPartPr>
                  <p14:xfrm>
                    <a:off x="11058319" y="7607313"/>
                    <a:ext cx="2160" cy="90000"/>
                  </p14:xfrm>
                </p:contentPart>
              </mc:Choice>
              <mc:Fallback xmlns="">
                <p:pic>
                  <p:nvPicPr>
                    <p:cNvPr id="238" name="Ink 237">
                      <a:extLst>
                        <a:ext uri="{FF2B5EF4-FFF2-40B4-BE49-F238E27FC236}">
                          <a16:creationId xmlns:a16="http://schemas.microsoft.com/office/drawing/2014/main" id="{F96702BC-22C3-4492-9B95-80BC7C508382}"/>
                        </a:ext>
                      </a:extLst>
                    </p:cNvPr>
                    <p:cNvPicPr/>
                    <p:nvPr/>
                  </p:nvPicPr>
                  <p:blipFill>
                    <a:blip r:embed="rId160"/>
                    <a:stretch>
                      <a:fillRect/>
                    </a:stretch>
                  </p:blipFill>
                  <p:spPr>
                    <a:xfrm>
                      <a:off x="11049319" y="7598277"/>
                      <a:ext cx="19800" cy="107711"/>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39" name="Ink 238">
                      <a:extLst>
                        <a:ext uri="{FF2B5EF4-FFF2-40B4-BE49-F238E27FC236}">
                          <a16:creationId xmlns:a16="http://schemas.microsoft.com/office/drawing/2014/main" id="{C9E310F7-2E94-44FC-A36C-975AC0D36946}"/>
                        </a:ext>
                      </a:extLst>
                    </p14:cNvPr>
                    <p14:cNvContentPartPr/>
                    <p14:nvPr/>
                  </p14:nvContentPartPr>
                  <p14:xfrm>
                    <a:off x="11061559" y="7527033"/>
                    <a:ext cx="8280" cy="11520"/>
                  </p14:xfrm>
                </p:contentPart>
              </mc:Choice>
              <mc:Fallback xmlns="">
                <p:pic>
                  <p:nvPicPr>
                    <p:cNvPr id="239" name="Ink 238">
                      <a:extLst>
                        <a:ext uri="{FF2B5EF4-FFF2-40B4-BE49-F238E27FC236}">
                          <a16:creationId xmlns:a16="http://schemas.microsoft.com/office/drawing/2014/main" id="{C9E310F7-2E94-44FC-A36C-975AC0D36946}"/>
                        </a:ext>
                      </a:extLst>
                    </p:cNvPr>
                    <p:cNvPicPr/>
                    <p:nvPr/>
                  </p:nvPicPr>
                  <p:blipFill>
                    <a:blip r:embed="rId162"/>
                    <a:stretch>
                      <a:fillRect/>
                    </a:stretch>
                  </p:blipFill>
                  <p:spPr>
                    <a:xfrm>
                      <a:off x="11052934" y="7518033"/>
                      <a:ext cx="25185"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40" name="Ink 239">
                      <a:extLst>
                        <a:ext uri="{FF2B5EF4-FFF2-40B4-BE49-F238E27FC236}">
                          <a16:creationId xmlns:a16="http://schemas.microsoft.com/office/drawing/2014/main" id="{D63836E0-8B86-46F3-95BB-43150396A8D0}"/>
                        </a:ext>
                      </a:extLst>
                    </p14:cNvPr>
                    <p14:cNvContentPartPr/>
                    <p14:nvPr/>
                  </p14:nvContentPartPr>
                  <p14:xfrm>
                    <a:off x="11127439" y="7581033"/>
                    <a:ext cx="78120" cy="91440"/>
                  </p14:xfrm>
                </p:contentPart>
              </mc:Choice>
              <mc:Fallback xmlns="">
                <p:pic>
                  <p:nvPicPr>
                    <p:cNvPr id="240" name="Ink 239">
                      <a:extLst>
                        <a:ext uri="{FF2B5EF4-FFF2-40B4-BE49-F238E27FC236}">
                          <a16:creationId xmlns:a16="http://schemas.microsoft.com/office/drawing/2014/main" id="{D63836E0-8B86-46F3-95BB-43150396A8D0}"/>
                        </a:ext>
                      </a:extLst>
                    </p:cNvPr>
                    <p:cNvPicPr/>
                    <p:nvPr/>
                  </p:nvPicPr>
                  <p:blipFill>
                    <a:blip r:embed="rId164"/>
                    <a:stretch>
                      <a:fillRect/>
                    </a:stretch>
                  </p:blipFill>
                  <p:spPr>
                    <a:xfrm>
                      <a:off x="11118439" y="7572033"/>
                      <a:ext cx="957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41" name="Ink 240">
                      <a:extLst>
                        <a:ext uri="{FF2B5EF4-FFF2-40B4-BE49-F238E27FC236}">
                          <a16:creationId xmlns:a16="http://schemas.microsoft.com/office/drawing/2014/main" id="{C611FFB3-069C-444E-8260-C4B784B97BAA}"/>
                        </a:ext>
                      </a:extLst>
                    </p14:cNvPr>
                    <p14:cNvContentPartPr/>
                    <p14:nvPr/>
                  </p14:nvContentPartPr>
                  <p14:xfrm>
                    <a:off x="11260999" y="7573473"/>
                    <a:ext cx="77760" cy="86760"/>
                  </p14:xfrm>
                </p:contentPart>
              </mc:Choice>
              <mc:Fallback xmlns="">
                <p:pic>
                  <p:nvPicPr>
                    <p:cNvPr id="241" name="Ink 240">
                      <a:extLst>
                        <a:ext uri="{FF2B5EF4-FFF2-40B4-BE49-F238E27FC236}">
                          <a16:creationId xmlns:a16="http://schemas.microsoft.com/office/drawing/2014/main" id="{C611FFB3-069C-444E-8260-C4B784B97BAA}"/>
                        </a:ext>
                      </a:extLst>
                    </p:cNvPr>
                    <p:cNvPicPr/>
                    <p:nvPr/>
                  </p:nvPicPr>
                  <p:blipFill>
                    <a:blip r:embed="rId166"/>
                    <a:stretch>
                      <a:fillRect/>
                    </a:stretch>
                  </p:blipFill>
                  <p:spPr>
                    <a:xfrm>
                      <a:off x="11252040" y="7564510"/>
                      <a:ext cx="95319" cy="104327"/>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42" name="Ink 241">
                      <a:extLst>
                        <a:ext uri="{FF2B5EF4-FFF2-40B4-BE49-F238E27FC236}">
                          <a16:creationId xmlns:a16="http://schemas.microsoft.com/office/drawing/2014/main" id="{FF1FBBC7-43A2-4F46-B19F-877B088171AB}"/>
                        </a:ext>
                      </a:extLst>
                    </p14:cNvPr>
                    <p14:cNvContentPartPr/>
                    <p14:nvPr/>
                  </p14:nvContentPartPr>
                  <p14:xfrm>
                    <a:off x="11406079" y="7509753"/>
                    <a:ext cx="3960" cy="125280"/>
                  </p14:xfrm>
                </p:contentPart>
              </mc:Choice>
              <mc:Fallback xmlns="">
                <p:pic>
                  <p:nvPicPr>
                    <p:cNvPr id="242" name="Ink 241">
                      <a:extLst>
                        <a:ext uri="{FF2B5EF4-FFF2-40B4-BE49-F238E27FC236}">
                          <a16:creationId xmlns:a16="http://schemas.microsoft.com/office/drawing/2014/main" id="{FF1FBBC7-43A2-4F46-B19F-877B088171AB}"/>
                        </a:ext>
                      </a:extLst>
                    </p:cNvPr>
                    <p:cNvPicPr/>
                    <p:nvPr/>
                  </p:nvPicPr>
                  <p:blipFill>
                    <a:blip r:embed="rId168"/>
                    <a:stretch>
                      <a:fillRect/>
                    </a:stretch>
                  </p:blipFill>
                  <p:spPr>
                    <a:xfrm>
                      <a:off x="11397079" y="7500753"/>
                      <a:ext cx="2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43" name="Ink 242">
                      <a:extLst>
                        <a:ext uri="{FF2B5EF4-FFF2-40B4-BE49-F238E27FC236}">
                          <a16:creationId xmlns:a16="http://schemas.microsoft.com/office/drawing/2014/main" id="{08B6D3E8-A9E2-48F3-88C1-7529D93CE5C6}"/>
                        </a:ext>
                      </a:extLst>
                    </p14:cNvPr>
                    <p14:cNvContentPartPr/>
                    <p14:nvPr/>
                  </p14:nvContentPartPr>
                  <p14:xfrm>
                    <a:off x="11368279" y="7544313"/>
                    <a:ext cx="70920" cy="11160"/>
                  </p14:xfrm>
                </p:contentPart>
              </mc:Choice>
              <mc:Fallback xmlns="">
                <p:pic>
                  <p:nvPicPr>
                    <p:cNvPr id="243" name="Ink 242">
                      <a:extLst>
                        <a:ext uri="{FF2B5EF4-FFF2-40B4-BE49-F238E27FC236}">
                          <a16:creationId xmlns:a16="http://schemas.microsoft.com/office/drawing/2014/main" id="{08B6D3E8-A9E2-48F3-88C1-7529D93CE5C6}"/>
                        </a:ext>
                      </a:extLst>
                    </p:cNvPr>
                    <p:cNvPicPr/>
                    <p:nvPr/>
                  </p:nvPicPr>
                  <p:blipFill>
                    <a:blip r:embed="rId170"/>
                    <a:stretch>
                      <a:fillRect/>
                    </a:stretch>
                  </p:blipFill>
                  <p:spPr>
                    <a:xfrm>
                      <a:off x="11359279" y="7535313"/>
                      <a:ext cx="88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44" name="Ink 243">
                      <a:extLst>
                        <a:ext uri="{FF2B5EF4-FFF2-40B4-BE49-F238E27FC236}">
                          <a16:creationId xmlns:a16="http://schemas.microsoft.com/office/drawing/2014/main" id="{1E936E21-CFA3-4761-B3C1-1B8146C124CA}"/>
                        </a:ext>
                      </a:extLst>
                    </p14:cNvPr>
                    <p14:cNvContentPartPr/>
                    <p14:nvPr/>
                  </p14:nvContentPartPr>
                  <p14:xfrm>
                    <a:off x="11492479" y="7571313"/>
                    <a:ext cx="3960" cy="47880"/>
                  </p14:xfrm>
                </p:contentPart>
              </mc:Choice>
              <mc:Fallback xmlns="">
                <p:pic>
                  <p:nvPicPr>
                    <p:cNvPr id="244" name="Ink 243">
                      <a:extLst>
                        <a:ext uri="{FF2B5EF4-FFF2-40B4-BE49-F238E27FC236}">
                          <a16:creationId xmlns:a16="http://schemas.microsoft.com/office/drawing/2014/main" id="{1E936E21-CFA3-4761-B3C1-1B8146C124CA}"/>
                        </a:ext>
                      </a:extLst>
                    </p:cNvPr>
                    <p:cNvPicPr/>
                    <p:nvPr/>
                  </p:nvPicPr>
                  <p:blipFill>
                    <a:blip r:embed="rId172"/>
                    <a:stretch>
                      <a:fillRect/>
                    </a:stretch>
                  </p:blipFill>
                  <p:spPr>
                    <a:xfrm>
                      <a:off x="11483479" y="7562313"/>
                      <a:ext cx="21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45" name="Ink 244">
                      <a:extLst>
                        <a:ext uri="{FF2B5EF4-FFF2-40B4-BE49-F238E27FC236}">
                          <a16:creationId xmlns:a16="http://schemas.microsoft.com/office/drawing/2014/main" id="{02AA6CC3-6AB2-44FE-9578-A4D33E7EAD84}"/>
                        </a:ext>
                      </a:extLst>
                    </p14:cNvPr>
                    <p14:cNvContentPartPr/>
                    <p14:nvPr/>
                  </p14:nvContentPartPr>
                  <p14:xfrm>
                    <a:off x="11503639" y="7479513"/>
                    <a:ext cx="8280" cy="6120"/>
                  </p14:xfrm>
                </p:contentPart>
              </mc:Choice>
              <mc:Fallback xmlns="">
                <p:pic>
                  <p:nvPicPr>
                    <p:cNvPr id="245" name="Ink 244">
                      <a:extLst>
                        <a:ext uri="{FF2B5EF4-FFF2-40B4-BE49-F238E27FC236}">
                          <a16:creationId xmlns:a16="http://schemas.microsoft.com/office/drawing/2014/main" id="{02AA6CC3-6AB2-44FE-9578-A4D33E7EAD84}"/>
                        </a:ext>
                      </a:extLst>
                    </p:cNvPr>
                    <p:cNvPicPr/>
                    <p:nvPr/>
                  </p:nvPicPr>
                  <p:blipFill>
                    <a:blip r:embed="rId174"/>
                    <a:stretch>
                      <a:fillRect/>
                    </a:stretch>
                  </p:blipFill>
                  <p:spPr>
                    <a:xfrm>
                      <a:off x="11494230" y="7469950"/>
                      <a:ext cx="26722" cy="24863"/>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46" name="Ink 245">
                      <a:extLst>
                        <a:ext uri="{FF2B5EF4-FFF2-40B4-BE49-F238E27FC236}">
                          <a16:creationId xmlns:a16="http://schemas.microsoft.com/office/drawing/2014/main" id="{184448E1-DF11-4301-99A9-08BFA307645C}"/>
                        </a:ext>
                      </a:extLst>
                    </p14:cNvPr>
                    <p14:cNvContentPartPr/>
                    <p14:nvPr/>
                  </p14:nvContentPartPr>
                  <p14:xfrm>
                    <a:off x="11549359" y="7541793"/>
                    <a:ext cx="68040" cy="69120"/>
                  </p14:xfrm>
                </p:contentPart>
              </mc:Choice>
              <mc:Fallback xmlns="">
                <p:pic>
                  <p:nvPicPr>
                    <p:cNvPr id="246" name="Ink 245">
                      <a:extLst>
                        <a:ext uri="{FF2B5EF4-FFF2-40B4-BE49-F238E27FC236}">
                          <a16:creationId xmlns:a16="http://schemas.microsoft.com/office/drawing/2014/main" id="{184448E1-DF11-4301-99A9-08BFA307645C}"/>
                        </a:ext>
                      </a:extLst>
                    </p:cNvPr>
                    <p:cNvPicPr/>
                    <p:nvPr/>
                  </p:nvPicPr>
                  <p:blipFill>
                    <a:blip r:embed="rId176"/>
                    <a:stretch>
                      <a:fillRect/>
                    </a:stretch>
                  </p:blipFill>
                  <p:spPr>
                    <a:xfrm>
                      <a:off x="11540359" y="7532793"/>
                      <a:ext cx="856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47" name="Ink 246">
                      <a:extLst>
                        <a:ext uri="{FF2B5EF4-FFF2-40B4-BE49-F238E27FC236}">
                          <a16:creationId xmlns:a16="http://schemas.microsoft.com/office/drawing/2014/main" id="{717062E9-DBB1-4837-8A0C-EFAB18C23959}"/>
                        </a:ext>
                      </a:extLst>
                    </p14:cNvPr>
                    <p14:cNvContentPartPr/>
                    <p14:nvPr/>
                  </p14:nvContentPartPr>
                  <p14:xfrm>
                    <a:off x="11671399" y="7519833"/>
                    <a:ext cx="94320" cy="177120"/>
                  </p14:xfrm>
                </p:contentPart>
              </mc:Choice>
              <mc:Fallback xmlns="">
                <p:pic>
                  <p:nvPicPr>
                    <p:cNvPr id="247" name="Ink 246">
                      <a:extLst>
                        <a:ext uri="{FF2B5EF4-FFF2-40B4-BE49-F238E27FC236}">
                          <a16:creationId xmlns:a16="http://schemas.microsoft.com/office/drawing/2014/main" id="{717062E9-DBB1-4837-8A0C-EFAB18C23959}"/>
                        </a:ext>
                      </a:extLst>
                    </p:cNvPr>
                    <p:cNvPicPr/>
                    <p:nvPr/>
                  </p:nvPicPr>
                  <p:blipFill>
                    <a:blip r:embed="rId178"/>
                    <a:stretch>
                      <a:fillRect/>
                    </a:stretch>
                  </p:blipFill>
                  <p:spPr>
                    <a:xfrm>
                      <a:off x="11662365" y="7510833"/>
                      <a:ext cx="112028" cy="194760"/>
                    </a:xfrm>
                    <a:prstGeom prst="rect">
                      <a:avLst/>
                    </a:prstGeom>
                  </p:spPr>
                </p:pic>
              </mc:Fallback>
            </mc:AlternateContent>
          </p:grpSp>
        </p:grpSp>
        <p:pic>
          <p:nvPicPr>
            <p:cNvPr id="202" name="Picture 201">
              <a:extLst>
                <a:ext uri="{FF2B5EF4-FFF2-40B4-BE49-F238E27FC236}">
                  <a16:creationId xmlns:a16="http://schemas.microsoft.com/office/drawing/2014/main" id="{0DB68596-B720-44AC-B385-93E8F4183601}"/>
                </a:ext>
              </a:extLst>
            </p:cNvPr>
            <p:cNvPicPr>
              <a:picLocks noChangeAspect="1"/>
            </p:cNvPicPr>
            <p:nvPr/>
          </p:nvPicPr>
          <p:blipFill>
            <a:blip r:embed="rId179"/>
            <a:stretch>
              <a:fillRect/>
            </a:stretch>
          </p:blipFill>
          <p:spPr>
            <a:xfrm>
              <a:off x="12424242" y="9627792"/>
              <a:ext cx="760547" cy="725081"/>
            </a:xfrm>
            <a:prstGeom prst="rect">
              <a:avLst/>
            </a:prstGeom>
          </p:spPr>
        </p:pic>
        <p:pic>
          <p:nvPicPr>
            <p:cNvPr id="204" name="Picture 203">
              <a:extLst>
                <a:ext uri="{FF2B5EF4-FFF2-40B4-BE49-F238E27FC236}">
                  <a16:creationId xmlns:a16="http://schemas.microsoft.com/office/drawing/2014/main" id="{3542D738-5B6D-476A-B1BB-8D637C3FE750}"/>
                </a:ext>
              </a:extLst>
            </p:cNvPr>
            <p:cNvPicPr>
              <a:picLocks noChangeAspect="1"/>
            </p:cNvPicPr>
            <p:nvPr/>
          </p:nvPicPr>
          <p:blipFill>
            <a:blip r:embed="rId180"/>
            <a:stretch>
              <a:fillRect/>
            </a:stretch>
          </p:blipFill>
          <p:spPr>
            <a:xfrm>
              <a:off x="13282029" y="9552472"/>
              <a:ext cx="422152" cy="309578"/>
            </a:xfrm>
            <a:prstGeom prst="rect">
              <a:avLst/>
            </a:prstGeom>
          </p:spPr>
        </p:pic>
      </p:grpSp>
      <p:pic>
        <p:nvPicPr>
          <p:cNvPr id="207" name="Picture 206">
            <a:extLst>
              <a:ext uri="{FF2B5EF4-FFF2-40B4-BE49-F238E27FC236}">
                <a16:creationId xmlns:a16="http://schemas.microsoft.com/office/drawing/2014/main" id="{BC192147-42FB-4B5E-B297-27B24014F219}"/>
              </a:ext>
            </a:extLst>
          </p:cNvPr>
          <p:cNvPicPr>
            <a:picLocks noChangeAspect="1"/>
          </p:cNvPicPr>
          <p:nvPr/>
        </p:nvPicPr>
        <p:blipFill>
          <a:blip r:embed="rId118"/>
          <a:stretch>
            <a:fillRect/>
          </a:stretch>
        </p:blipFill>
        <p:spPr>
          <a:xfrm>
            <a:off x="16577971" y="9258559"/>
            <a:ext cx="342389" cy="301137"/>
          </a:xfrm>
          <a:prstGeom prst="rect">
            <a:avLst/>
          </a:prstGeom>
        </p:spPr>
      </p:pic>
      <p:pic>
        <p:nvPicPr>
          <p:cNvPr id="208" name="Picture 207">
            <a:extLst>
              <a:ext uri="{FF2B5EF4-FFF2-40B4-BE49-F238E27FC236}">
                <a16:creationId xmlns:a16="http://schemas.microsoft.com/office/drawing/2014/main" id="{FE45463B-B610-410C-97CC-D6DD253E276F}"/>
              </a:ext>
            </a:extLst>
          </p:cNvPr>
          <p:cNvPicPr>
            <a:picLocks noChangeAspect="1"/>
          </p:cNvPicPr>
          <p:nvPr/>
        </p:nvPicPr>
        <p:blipFill>
          <a:blip r:embed="rId209"/>
          <a:stretch>
            <a:fillRect/>
          </a:stretch>
        </p:blipFill>
        <p:spPr>
          <a:xfrm>
            <a:off x="16318090" y="5833609"/>
            <a:ext cx="1335140" cy="1652159"/>
          </a:xfrm>
          <a:prstGeom prst="rect">
            <a:avLst/>
          </a:prstGeom>
        </p:spPr>
      </p:pic>
      <p:pic>
        <p:nvPicPr>
          <p:cNvPr id="209" name="Picture 208">
            <a:extLst>
              <a:ext uri="{FF2B5EF4-FFF2-40B4-BE49-F238E27FC236}">
                <a16:creationId xmlns:a16="http://schemas.microsoft.com/office/drawing/2014/main" id="{40472F78-F1E1-4863-8673-2769BCB87A1F}"/>
              </a:ext>
            </a:extLst>
          </p:cNvPr>
          <p:cNvPicPr>
            <a:picLocks noChangeAspect="1"/>
          </p:cNvPicPr>
          <p:nvPr/>
        </p:nvPicPr>
        <p:blipFill>
          <a:blip r:embed="rId179"/>
          <a:stretch>
            <a:fillRect/>
          </a:stretch>
        </p:blipFill>
        <p:spPr>
          <a:xfrm>
            <a:off x="17823002" y="6147046"/>
            <a:ext cx="645105" cy="615022"/>
          </a:xfrm>
          <a:prstGeom prst="rect">
            <a:avLst/>
          </a:prstGeom>
        </p:spPr>
      </p:pic>
      <p:pic>
        <p:nvPicPr>
          <p:cNvPr id="210" name="Picture 209">
            <a:extLst>
              <a:ext uri="{FF2B5EF4-FFF2-40B4-BE49-F238E27FC236}">
                <a16:creationId xmlns:a16="http://schemas.microsoft.com/office/drawing/2014/main" id="{6A29E0F0-4FBC-4B11-A99E-75626A13C24A}"/>
              </a:ext>
            </a:extLst>
          </p:cNvPr>
          <p:cNvPicPr>
            <a:picLocks noChangeAspect="1"/>
          </p:cNvPicPr>
          <p:nvPr/>
        </p:nvPicPr>
        <p:blipFill>
          <a:blip r:embed="rId179"/>
          <a:stretch>
            <a:fillRect/>
          </a:stretch>
        </p:blipFill>
        <p:spPr>
          <a:xfrm>
            <a:off x="17831872" y="6918912"/>
            <a:ext cx="645105" cy="615022"/>
          </a:xfrm>
          <a:prstGeom prst="rect">
            <a:avLst/>
          </a:prstGeom>
        </p:spPr>
      </p:pic>
    </p:spTree>
    <p:extLst>
      <p:ext uri="{BB962C8B-B14F-4D97-AF65-F5344CB8AC3E}">
        <p14:creationId xmlns:p14="http://schemas.microsoft.com/office/powerpoint/2010/main" val="310733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7"/>
                                        </p:tgtEl>
                                        <p:attrNameLst>
                                          <p:attrName>style.visibility</p:attrName>
                                        </p:attrNameLst>
                                      </p:cBhvr>
                                      <p:to>
                                        <p:strVal val="visible"/>
                                      </p:to>
                                    </p:set>
                                    <p:animEffect transition="in" filter="fade">
                                      <p:cBhvr>
                                        <p:cTn id="17" dur="500"/>
                                        <p:tgtEl>
                                          <p:spTgt spid="207"/>
                                        </p:tgtEl>
                                      </p:cBhvr>
                                    </p:animEffect>
                                  </p:childTnLst>
                                </p:cTn>
                              </p:par>
                              <p:par>
                                <p:cTn id="18" presetID="10" presetClass="entr" presetSubtype="0" fill="hold" nodeType="withEffect">
                                  <p:stCondLst>
                                    <p:cond delay="500"/>
                                  </p:stCondLst>
                                  <p:childTnLst>
                                    <p:set>
                                      <p:cBhvr>
                                        <p:cTn id="19" dur="1" fill="hold">
                                          <p:stCondLst>
                                            <p:cond delay="0"/>
                                          </p:stCondLst>
                                        </p:cTn>
                                        <p:tgtEl>
                                          <p:spTgt spid="443"/>
                                        </p:tgtEl>
                                        <p:attrNameLst>
                                          <p:attrName>style.visibility</p:attrName>
                                        </p:attrNameLst>
                                      </p:cBhvr>
                                      <p:to>
                                        <p:strVal val="visible"/>
                                      </p:to>
                                    </p:set>
                                    <p:animEffect transition="in" filter="fade">
                                      <p:cBhvr>
                                        <p:cTn id="20" dur="500"/>
                                        <p:tgtEl>
                                          <p:spTgt spid="4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xit" presetSubtype="0" fill="hold" nodeType="withEffect">
                                  <p:stCondLst>
                                    <p:cond delay="0"/>
                                  </p:stCondLst>
                                  <p:childTnLst>
                                    <p:animEffect transition="out" filter="fade">
                                      <p:cBhvr>
                                        <p:cTn id="27" dur="500"/>
                                        <p:tgtEl>
                                          <p:spTgt spid="443"/>
                                        </p:tgtEl>
                                      </p:cBhvr>
                                    </p:animEffect>
                                    <p:set>
                                      <p:cBhvr>
                                        <p:cTn id="28" dur="1" fill="hold">
                                          <p:stCondLst>
                                            <p:cond delay="499"/>
                                          </p:stCondLst>
                                        </p:cTn>
                                        <p:tgtEl>
                                          <p:spTgt spid="44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54"/>
                                        </p:tgtEl>
                                        <p:attrNameLst>
                                          <p:attrName>style.visibility</p:attrName>
                                        </p:attrNameLst>
                                      </p:cBhvr>
                                      <p:to>
                                        <p:strVal val="visible"/>
                                      </p:to>
                                    </p:set>
                                    <p:animEffect transition="in" filter="wipe(left)">
                                      <p:cBhvr>
                                        <p:cTn id="33" dur="500"/>
                                        <p:tgtEl>
                                          <p:spTgt spid="45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2"/>
                                        </p:tgtEl>
                                        <p:attrNameLst>
                                          <p:attrName>style.visibility</p:attrName>
                                        </p:attrNameLst>
                                      </p:cBhvr>
                                      <p:to>
                                        <p:strVal val="visible"/>
                                      </p:to>
                                    </p:set>
                                    <p:animEffect transition="in" filter="wipe(left)">
                                      <p:cBhvr>
                                        <p:cTn id="38" dur="500"/>
                                        <p:tgtEl>
                                          <p:spTgt spid="49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80"/>
                                        </p:tgtEl>
                                        <p:attrNameLst>
                                          <p:attrName>style.visibility</p:attrName>
                                        </p:attrNameLst>
                                      </p:cBhvr>
                                      <p:to>
                                        <p:strVal val="visible"/>
                                      </p:to>
                                    </p:set>
                                    <p:animEffect transition="in" filter="wipe(left)">
                                      <p:cBhvr>
                                        <p:cTn id="48" dur="500"/>
                                        <p:tgtEl>
                                          <p:spTgt spid="480"/>
                                        </p:tgtEl>
                                      </p:cBhvr>
                                    </p:animEffect>
                                  </p:childTnLst>
                                </p:cTn>
                              </p:par>
                              <p:par>
                                <p:cTn id="49" presetID="22" presetClass="entr" presetSubtype="4" fill="hold" nodeType="withEffect">
                                  <p:stCondLst>
                                    <p:cond delay="500"/>
                                  </p:stCondLst>
                                  <p:childTnLst>
                                    <p:set>
                                      <p:cBhvr>
                                        <p:cTn id="50" dur="1" fill="hold">
                                          <p:stCondLst>
                                            <p:cond delay="0"/>
                                          </p:stCondLst>
                                        </p:cTn>
                                        <p:tgtEl>
                                          <p:spTgt spid="503"/>
                                        </p:tgtEl>
                                        <p:attrNameLst>
                                          <p:attrName>style.visibility</p:attrName>
                                        </p:attrNameLst>
                                      </p:cBhvr>
                                      <p:to>
                                        <p:strVal val="visible"/>
                                      </p:to>
                                    </p:set>
                                    <p:animEffect transition="in" filter="wipe(down)">
                                      <p:cBhvr>
                                        <p:cTn id="51" dur="5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218">
            <a:extLst>
              <a:ext uri="{FF2B5EF4-FFF2-40B4-BE49-F238E27FC236}">
                <a16:creationId xmlns:a16="http://schemas.microsoft.com/office/drawing/2014/main" id="{71A78629-8DCE-4716-9B00-17D8953159B3}"/>
              </a:ext>
            </a:extLst>
          </p:cNvPr>
          <p:cNvSpPr/>
          <p:nvPr/>
        </p:nvSpPr>
        <p:spPr>
          <a:xfrm>
            <a:off x="4528823" y="5540375"/>
            <a:ext cx="14564363" cy="6388010"/>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nvGrpSpPr>
          <p:cNvPr id="855" name="Group 854">
            <a:extLst>
              <a:ext uri="{FF2B5EF4-FFF2-40B4-BE49-F238E27FC236}">
                <a16:creationId xmlns:a16="http://schemas.microsoft.com/office/drawing/2014/main" id="{31F954C4-9325-4630-B735-8B5CC982C97D}"/>
              </a:ext>
            </a:extLst>
          </p:cNvPr>
          <p:cNvGrpSpPr/>
          <p:nvPr/>
        </p:nvGrpSpPr>
        <p:grpSpPr>
          <a:xfrm>
            <a:off x="9878693" y="4287898"/>
            <a:ext cx="3959442" cy="2659597"/>
            <a:chOff x="9808329" y="4612997"/>
            <a:chExt cx="3959442" cy="2659597"/>
          </a:xfrm>
        </p:grpSpPr>
        <mc:AlternateContent xmlns:mc="http://schemas.openxmlformats.org/markup-compatibility/2006" xmlns:p14="http://schemas.microsoft.com/office/powerpoint/2010/main">
          <mc:Choice Requires="p14">
            <p:contentPart p14:bwMode="auto" r:id="rId3">
              <p14:nvContentPartPr>
                <p14:cNvPr id="851" name="Ink 850">
                  <a:extLst>
                    <a:ext uri="{FF2B5EF4-FFF2-40B4-BE49-F238E27FC236}">
                      <a16:creationId xmlns:a16="http://schemas.microsoft.com/office/drawing/2014/main" id="{D1AEEC42-BE7E-4C9C-AF0C-2AE326EFECBE}"/>
                    </a:ext>
                  </a:extLst>
                </p14:cNvPr>
                <p14:cNvContentPartPr/>
                <p14:nvPr/>
              </p14:nvContentPartPr>
              <p14:xfrm>
                <a:off x="9808329" y="4612997"/>
                <a:ext cx="3952080" cy="2597760"/>
              </p14:xfrm>
            </p:contentPart>
          </mc:Choice>
          <mc:Fallback xmlns="">
            <p:pic>
              <p:nvPicPr>
                <p:cNvPr id="851" name="Ink 850">
                  <a:extLst>
                    <a:ext uri="{FF2B5EF4-FFF2-40B4-BE49-F238E27FC236}">
                      <a16:creationId xmlns:a16="http://schemas.microsoft.com/office/drawing/2014/main" id="{D1AEEC42-BE7E-4C9C-AF0C-2AE326EFECBE}"/>
                    </a:ext>
                  </a:extLst>
                </p:cNvPr>
                <p:cNvPicPr/>
                <p:nvPr/>
              </p:nvPicPr>
              <p:blipFill>
                <a:blip r:embed="rId4"/>
                <a:stretch>
                  <a:fillRect/>
                </a:stretch>
              </p:blipFill>
              <p:spPr>
                <a:xfrm>
                  <a:off x="9799329" y="4603996"/>
                  <a:ext cx="3969720" cy="2615402"/>
                </a:xfrm>
                <a:prstGeom prst="rect">
                  <a:avLst/>
                </a:prstGeom>
              </p:spPr>
            </p:pic>
          </mc:Fallback>
        </mc:AlternateContent>
        <p:grpSp>
          <p:nvGrpSpPr>
            <p:cNvPr id="854" name="Group 853">
              <a:extLst>
                <a:ext uri="{FF2B5EF4-FFF2-40B4-BE49-F238E27FC236}">
                  <a16:creationId xmlns:a16="http://schemas.microsoft.com/office/drawing/2014/main" id="{175E9C53-4835-432B-8D29-E5902836F752}"/>
                </a:ext>
              </a:extLst>
            </p:cNvPr>
            <p:cNvGrpSpPr/>
            <p:nvPr/>
          </p:nvGrpSpPr>
          <p:grpSpPr>
            <a:xfrm>
              <a:off x="13311651" y="6887754"/>
              <a:ext cx="456120" cy="384840"/>
              <a:chOff x="13311651" y="6887754"/>
              <a:chExt cx="456120" cy="384840"/>
            </a:xfrm>
          </p:grpSpPr>
          <mc:AlternateContent xmlns:mc="http://schemas.openxmlformats.org/markup-compatibility/2006" xmlns:p14="http://schemas.microsoft.com/office/powerpoint/2010/main">
            <mc:Choice Requires="p14">
              <p:contentPart p14:bwMode="auto" r:id="rId5">
                <p14:nvContentPartPr>
                  <p14:cNvPr id="852" name="Ink 851">
                    <a:extLst>
                      <a:ext uri="{FF2B5EF4-FFF2-40B4-BE49-F238E27FC236}">
                        <a16:creationId xmlns:a16="http://schemas.microsoft.com/office/drawing/2014/main" id="{6944C3EE-BB5D-49EF-808D-059AF3465DAD}"/>
                      </a:ext>
                    </a:extLst>
                  </p14:cNvPr>
                  <p14:cNvContentPartPr/>
                  <p14:nvPr/>
                </p14:nvContentPartPr>
                <p14:xfrm>
                  <a:off x="13592451" y="6887754"/>
                  <a:ext cx="175320" cy="320760"/>
                </p14:xfrm>
              </p:contentPart>
            </mc:Choice>
            <mc:Fallback xmlns="">
              <p:pic>
                <p:nvPicPr>
                  <p:cNvPr id="852" name="Ink 851">
                    <a:extLst>
                      <a:ext uri="{FF2B5EF4-FFF2-40B4-BE49-F238E27FC236}">
                        <a16:creationId xmlns:a16="http://schemas.microsoft.com/office/drawing/2014/main" id="{6944C3EE-BB5D-49EF-808D-059AF3465DAD}"/>
                      </a:ext>
                    </a:extLst>
                  </p:cNvPr>
                  <p:cNvPicPr/>
                  <p:nvPr/>
                </p:nvPicPr>
                <p:blipFill>
                  <a:blip r:embed="rId6"/>
                  <a:stretch>
                    <a:fillRect/>
                  </a:stretch>
                </p:blipFill>
                <p:spPr>
                  <a:xfrm>
                    <a:off x="13583451" y="6878754"/>
                    <a:ext cx="1929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53" name="Ink 852">
                    <a:extLst>
                      <a:ext uri="{FF2B5EF4-FFF2-40B4-BE49-F238E27FC236}">
                        <a16:creationId xmlns:a16="http://schemas.microsoft.com/office/drawing/2014/main" id="{16165EC7-3105-4912-AAAF-7D23D87F14F6}"/>
                      </a:ext>
                    </a:extLst>
                  </p14:cNvPr>
                  <p14:cNvContentPartPr/>
                  <p14:nvPr/>
                </p14:nvContentPartPr>
                <p14:xfrm>
                  <a:off x="13311651" y="7207434"/>
                  <a:ext cx="442440" cy="65160"/>
                </p14:xfrm>
              </p:contentPart>
            </mc:Choice>
            <mc:Fallback xmlns="">
              <p:pic>
                <p:nvPicPr>
                  <p:cNvPr id="853" name="Ink 852">
                    <a:extLst>
                      <a:ext uri="{FF2B5EF4-FFF2-40B4-BE49-F238E27FC236}">
                        <a16:creationId xmlns:a16="http://schemas.microsoft.com/office/drawing/2014/main" id="{16165EC7-3105-4912-AAAF-7D23D87F14F6}"/>
                      </a:ext>
                    </a:extLst>
                  </p:cNvPr>
                  <p:cNvPicPr/>
                  <p:nvPr/>
                </p:nvPicPr>
                <p:blipFill>
                  <a:blip r:embed="rId8"/>
                  <a:stretch>
                    <a:fillRect/>
                  </a:stretch>
                </p:blipFill>
                <p:spPr>
                  <a:xfrm>
                    <a:off x="13302644" y="7198483"/>
                    <a:ext cx="460094" cy="82703"/>
                  </a:xfrm>
                  <a:prstGeom prst="rect">
                    <a:avLst/>
                  </a:prstGeom>
                </p:spPr>
              </p:pic>
            </mc:Fallback>
          </mc:AlternateContent>
        </p:grpSp>
      </p:grpSp>
      <p:sp>
        <p:nvSpPr>
          <p:cNvPr id="3" name="Title 2">
            <a:extLst>
              <a:ext uri="{FF2B5EF4-FFF2-40B4-BE49-F238E27FC236}">
                <a16:creationId xmlns:a16="http://schemas.microsoft.com/office/drawing/2014/main" id="{5B35AEBC-784C-4FF0-8FAC-502CEEE4915E}"/>
              </a:ext>
            </a:extLst>
          </p:cNvPr>
          <p:cNvSpPr>
            <a:spLocks noGrp="1"/>
          </p:cNvSpPr>
          <p:nvPr>
            <p:ph type="title"/>
          </p:nvPr>
        </p:nvSpPr>
        <p:spPr>
          <a:xfrm>
            <a:off x="482178" y="476890"/>
            <a:ext cx="23979829" cy="1273428"/>
          </a:xfrm>
        </p:spPr>
        <p:txBody>
          <a:bodyPr>
            <a:noAutofit/>
          </a:bodyPr>
          <a:lstStyle/>
          <a:p>
            <a:r>
              <a:rPr lang="en-US" sz="7198">
                <a:effectLst>
                  <a:outerShdw blurRad="38100" dist="38100" dir="2700000" algn="tl">
                    <a:srgbClr val="000000">
                      <a:alpha val="43137"/>
                    </a:srgbClr>
                  </a:outerShdw>
                </a:effectLst>
                <a:latin typeface="Gilmer" panose="00000500000000000000" pitchFamily="50" charset="0"/>
              </a:rPr>
              <a:t>Consul Ingress Gateways</a:t>
            </a:r>
          </a:p>
        </p:txBody>
      </p:sp>
      <p:grpSp>
        <p:nvGrpSpPr>
          <p:cNvPr id="2" name="Group 1">
            <a:extLst>
              <a:ext uri="{FF2B5EF4-FFF2-40B4-BE49-F238E27FC236}">
                <a16:creationId xmlns:a16="http://schemas.microsoft.com/office/drawing/2014/main" id="{546984EA-5725-49C0-90AC-5FD260F7FCF1}"/>
              </a:ext>
            </a:extLst>
          </p:cNvPr>
          <p:cNvGrpSpPr/>
          <p:nvPr/>
        </p:nvGrpSpPr>
        <p:grpSpPr>
          <a:xfrm>
            <a:off x="11736790" y="12152268"/>
            <a:ext cx="1001880" cy="583200"/>
            <a:chOff x="8893185" y="12601028"/>
            <a:chExt cx="1001880" cy="583200"/>
          </a:xfrm>
        </p:grpSpPr>
        <mc:AlternateContent xmlns:mc="http://schemas.openxmlformats.org/markup-compatibility/2006" xmlns:p14="http://schemas.microsoft.com/office/powerpoint/2010/main">
          <mc:Choice Requires="p14">
            <p:contentPart p14:bwMode="auto" r:id="rId9">
              <p14:nvContentPartPr>
                <p14:cNvPr id="479" name="Ink 478">
                  <a:extLst>
                    <a:ext uri="{FF2B5EF4-FFF2-40B4-BE49-F238E27FC236}">
                      <a16:creationId xmlns:a16="http://schemas.microsoft.com/office/drawing/2014/main" id="{C77BF003-0B69-45BE-86A6-01BF53BE36F9}"/>
                    </a:ext>
                  </a:extLst>
                </p14:cNvPr>
                <p14:cNvContentPartPr/>
                <p14:nvPr/>
              </p14:nvContentPartPr>
              <p14:xfrm>
                <a:off x="8903985" y="12612188"/>
                <a:ext cx="46080" cy="572040"/>
              </p14:xfrm>
            </p:contentPart>
          </mc:Choice>
          <mc:Fallback xmlns="">
            <p:pic>
              <p:nvPicPr>
                <p:cNvPr id="479" name="Ink 478">
                  <a:extLst>
                    <a:ext uri="{FF2B5EF4-FFF2-40B4-BE49-F238E27FC236}">
                      <a16:creationId xmlns:a16="http://schemas.microsoft.com/office/drawing/2014/main" id="{C77BF003-0B69-45BE-86A6-01BF53BE36F9}"/>
                    </a:ext>
                  </a:extLst>
                </p:cNvPr>
                <p:cNvPicPr/>
                <p:nvPr/>
              </p:nvPicPr>
              <p:blipFill>
                <a:blip r:embed="rId10"/>
                <a:stretch>
                  <a:fillRect/>
                </a:stretch>
              </p:blipFill>
              <p:spPr>
                <a:xfrm>
                  <a:off x="8894985" y="12603188"/>
                  <a:ext cx="63720" cy="589680"/>
                </a:xfrm>
                <a:prstGeom prst="rect">
                  <a:avLst/>
                </a:prstGeom>
              </p:spPr>
            </p:pic>
          </mc:Fallback>
        </mc:AlternateContent>
        <p:grpSp>
          <p:nvGrpSpPr>
            <p:cNvPr id="486" name="Group 485">
              <a:extLst>
                <a:ext uri="{FF2B5EF4-FFF2-40B4-BE49-F238E27FC236}">
                  <a16:creationId xmlns:a16="http://schemas.microsoft.com/office/drawing/2014/main" id="{B9E5C12F-8F3F-4D27-81FC-A57900006BCC}"/>
                </a:ext>
              </a:extLst>
            </p:cNvPr>
            <p:cNvGrpSpPr/>
            <p:nvPr/>
          </p:nvGrpSpPr>
          <p:grpSpPr>
            <a:xfrm>
              <a:off x="8893185" y="12601028"/>
              <a:ext cx="1001880" cy="557640"/>
              <a:chOff x="8893185" y="12601028"/>
              <a:chExt cx="1001880" cy="557640"/>
            </a:xfrm>
          </p:grpSpPr>
          <mc:AlternateContent xmlns:mc="http://schemas.openxmlformats.org/markup-compatibility/2006" xmlns:p14="http://schemas.microsoft.com/office/powerpoint/2010/main">
            <mc:Choice Requires="p14">
              <p:contentPart p14:bwMode="auto" r:id="rId11">
                <p14:nvContentPartPr>
                  <p14:cNvPr id="484" name="Ink 483">
                    <a:extLst>
                      <a:ext uri="{FF2B5EF4-FFF2-40B4-BE49-F238E27FC236}">
                        <a16:creationId xmlns:a16="http://schemas.microsoft.com/office/drawing/2014/main" id="{4D1B5495-1F1F-4FED-B144-A0D4F080AEAD}"/>
                      </a:ext>
                    </a:extLst>
                  </p14:cNvPr>
                  <p14:cNvContentPartPr/>
                  <p14:nvPr/>
                </p14:nvContentPartPr>
                <p14:xfrm>
                  <a:off x="8893185" y="12601028"/>
                  <a:ext cx="471600" cy="557640"/>
                </p14:xfrm>
              </p:contentPart>
            </mc:Choice>
            <mc:Fallback xmlns="">
              <p:pic>
                <p:nvPicPr>
                  <p:cNvPr id="484" name="Ink 483">
                    <a:extLst>
                      <a:ext uri="{FF2B5EF4-FFF2-40B4-BE49-F238E27FC236}">
                        <a16:creationId xmlns:a16="http://schemas.microsoft.com/office/drawing/2014/main" id="{4D1B5495-1F1F-4FED-B144-A0D4F080AEAD}"/>
                      </a:ext>
                    </a:extLst>
                  </p:cNvPr>
                  <p:cNvPicPr/>
                  <p:nvPr/>
                </p:nvPicPr>
                <p:blipFill>
                  <a:blip r:embed="rId12"/>
                  <a:stretch>
                    <a:fillRect/>
                  </a:stretch>
                </p:blipFill>
                <p:spPr>
                  <a:xfrm>
                    <a:off x="8884185" y="12592028"/>
                    <a:ext cx="48924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85" name="Ink 484">
                    <a:extLst>
                      <a:ext uri="{FF2B5EF4-FFF2-40B4-BE49-F238E27FC236}">
                        <a16:creationId xmlns:a16="http://schemas.microsoft.com/office/drawing/2014/main" id="{82616FB8-82D6-4108-8C5A-3EE5A6909D6A}"/>
                      </a:ext>
                    </a:extLst>
                  </p14:cNvPr>
                  <p14:cNvContentPartPr/>
                  <p14:nvPr/>
                </p14:nvContentPartPr>
                <p14:xfrm>
                  <a:off x="9446865" y="12612188"/>
                  <a:ext cx="448200" cy="528120"/>
                </p14:xfrm>
              </p:contentPart>
            </mc:Choice>
            <mc:Fallback xmlns="">
              <p:pic>
                <p:nvPicPr>
                  <p:cNvPr id="485" name="Ink 484">
                    <a:extLst>
                      <a:ext uri="{FF2B5EF4-FFF2-40B4-BE49-F238E27FC236}">
                        <a16:creationId xmlns:a16="http://schemas.microsoft.com/office/drawing/2014/main" id="{82616FB8-82D6-4108-8C5A-3EE5A6909D6A}"/>
                      </a:ext>
                    </a:extLst>
                  </p:cNvPr>
                  <p:cNvPicPr/>
                  <p:nvPr/>
                </p:nvPicPr>
                <p:blipFill>
                  <a:blip r:embed="rId14"/>
                  <a:stretch>
                    <a:fillRect/>
                  </a:stretch>
                </p:blipFill>
                <p:spPr>
                  <a:xfrm>
                    <a:off x="9437865" y="12603188"/>
                    <a:ext cx="465840" cy="545760"/>
                  </a:xfrm>
                  <a:prstGeom prst="rect">
                    <a:avLst/>
                  </a:prstGeom>
                </p:spPr>
              </p:pic>
            </mc:Fallback>
          </mc:AlternateContent>
        </p:grpSp>
      </p:grpSp>
      <p:grpSp>
        <p:nvGrpSpPr>
          <p:cNvPr id="525" name="Group 524">
            <a:extLst>
              <a:ext uri="{FF2B5EF4-FFF2-40B4-BE49-F238E27FC236}">
                <a16:creationId xmlns:a16="http://schemas.microsoft.com/office/drawing/2014/main" id="{36857C59-55CA-41D8-B212-A3DE0F09D463}"/>
              </a:ext>
            </a:extLst>
          </p:cNvPr>
          <p:cNvGrpSpPr/>
          <p:nvPr/>
        </p:nvGrpSpPr>
        <p:grpSpPr>
          <a:xfrm>
            <a:off x="11391545" y="2154477"/>
            <a:ext cx="3470893" cy="2408980"/>
            <a:chOff x="16618128" y="1241450"/>
            <a:chExt cx="3470893" cy="2408980"/>
          </a:xfrm>
        </p:grpSpPr>
        <mc:AlternateContent xmlns:mc="http://schemas.openxmlformats.org/markup-compatibility/2006" xmlns:p14="http://schemas.microsoft.com/office/powerpoint/2010/main">
          <mc:Choice Requires="p14">
            <p:contentPart p14:bwMode="auto" r:id="rId15">
              <p14:nvContentPartPr>
                <p14:cNvPr id="494" name="Ink 493">
                  <a:extLst>
                    <a:ext uri="{FF2B5EF4-FFF2-40B4-BE49-F238E27FC236}">
                      <a16:creationId xmlns:a16="http://schemas.microsoft.com/office/drawing/2014/main" id="{7034D4C4-D4EB-4821-A607-CAB13E69F898}"/>
                    </a:ext>
                  </a:extLst>
                </p14:cNvPr>
                <p14:cNvContentPartPr/>
                <p14:nvPr/>
              </p14:nvContentPartPr>
              <p14:xfrm>
                <a:off x="18031671" y="2137999"/>
                <a:ext cx="139680" cy="201960"/>
              </p14:xfrm>
            </p:contentPart>
          </mc:Choice>
          <mc:Fallback xmlns="">
            <p:pic>
              <p:nvPicPr>
                <p:cNvPr id="494" name="Ink 493">
                  <a:extLst>
                    <a:ext uri="{FF2B5EF4-FFF2-40B4-BE49-F238E27FC236}">
                      <a16:creationId xmlns:a16="http://schemas.microsoft.com/office/drawing/2014/main" id="{7034D4C4-D4EB-4821-A607-CAB13E69F898}"/>
                    </a:ext>
                  </a:extLst>
                </p:cNvPr>
                <p:cNvPicPr/>
                <p:nvPr/>
              </p:nvPicPr>
              <p:blipFill>
                <a:blip r:embed="rId16"/>
                <a:stretch>
                  <a:fillRect/>
                </a:stretch>
              </p:blipFill>
              <p:spPr>
                <a:xfrm>
                  <a:off x="18022671" y="2128999"/>
                  <a:ext cx="157320" cy="219600"/>
                </a:xfrm>
                <a:prstGeom prst="rect">
                  <a:avLst/>
                </a:prstGeom>
              </p:spPr>
            </p:pic>
          </mc:Fallback>
        </mc:AlternateContent>
        <p:grpSp>
          <p:nvGrpSpPr>
            <p:cNvPr id="524" name="Group 523">
              <a:extLst>
                <a:ext uri="{FF2B5EF4-FFF2-40B4-BE49-F238E27FC236}">
                  <a16:creationId xmlns:a16="http://schemas.microsoft.com/office/drawing/2014/main" id="{E9593863-C9FA-4064-A6AF-8D295A8E3FC7}"/>
                </a:ext>
              </a:extLst>
            </p:cNvPr>
            <p:cNvGrpSpPr/>
            <p:nvPr/>
          </p:nvGrpSpPr>
          <p:grpSpPr>
            <a:xfrm>
              <a:off x="16618128" y="1241450"/>
              <a:ext cx="3470893" cy="2408980"/>
              <a:chOff x="16618128" y="1241450"/>
              <a:chExt cx="3470893" cy="2408980"/>
            </a:xfrm>
          </p:grpSpPr>
          <mc:AlternateContent xmlns:mc="http://schemas.openxmlformats.org/markup-compatibility/2006" xmlns:p14="http://schemas.microsoft.com/office/powerpoint/2010/main">
            <mc:Choice Requires="p14">
              <p:contentPart p14:bwMode="auto" r:id="rId17">
                <p14:nvContentPartPr>
                  <p14:cNvPr id="488" name="Ink 487">
                    <a:extLst>
                      <a:ext uri="{FF2B5EF4-FFF2-40B4-BE49-F238E27FC236}">
                        <a16:creationId xmlns:a16="http://schemas.microsoft.com/office/drawing/2014/main" id="{F0041AE2-5461-48E1-80A1-FD3CD071D152}"/>
                      </a:ext>
                    </a:extLst>
                  </p14:cNvPr>
                  <p14:cNvContentPartPr/>
                  <p14:nvPr/>
                </p14:nvContentPartPr>
                <p14:xfrm>
                  <a:off x="17768151" y="1935319"/>
                  <a:ext cx="20520" cy="420480"/>
                </p14:xfrm>
              </p:contentPart>
            </mc:Choice>
            <mc:Fallback xmlns="">
              <p:pic>
                <p:nvPicPr>
                  <p:cNvPr id="488" name="Ink 487">
                    <a:extLst>
                      <a:ext uri="{FF2B5EF4-FFF2-40B4-BE49-F238E27FC236}">
                        <a16:creationId xmlns:a16="http://schemas.microsoft.com/office/drawing/2014/main" id="{F0041AE2-5461-48E1-80A1-FD3CD071D152}"/>
                      </a:ext>
                    </a:extLst>
                  </p:cNvPr>
                  <p:cNvPicPr/>
                  <p:nvPr/>
                </p:nvPicPr>
                <p:blipFill>
                  <a:blip r:embed="rId18"/>
                  <a:stretch>
                    <a:fillRect/>
                  </a:stretch>
                </p:blipFill>
                <p:spPr>
                  <a:xfrm>
                    <a:off x="17758990" y="1926319"/>
                    <a:ext cx="38475"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89" name="Ink 488">
                    <a:extLst>
                      <a:ext uri="{FF2B5EF4-FFF2-40B4-BE49-F238E27FC236}">
                        <a16:creationId xmlns:a16="http://schemas.microsoft.com/office/drawing/2014/main" id="{0A15727B-C4D0-4B8A-9F42-EAEC885BD184}"/>
                      </a:ext>
                    </a:extLst>
                  </p14:cNvPr>
                  <p14:cNvContentPartPr/>
                  <p14:nvPr/>
                </p14:nvContentPartPr>
                <p14:xfrm>
                  <a:off x="17791911" y="1888519"/>
                  <a:ext cx="210600" cy="55080"/>
                </p14:xfrm>
              </p:contentPart>
            </mc:Choice>
            <mc:Fallback xmlns="">
              <p:pic>
                <p:nvPicPr>
                  <p:cNvPr id="489" name="Ink 488">
                    <a:extLst>
                      <a:ext uri="{FF2B5EF4-FFF2-40B4-BE49-F238E27FC236}">
                        <a16:creationId xmlns:a16="http://schemas.microsoft.com/office/drawing/2014/main" id="{0A15727B-C4D0-4B8A-9F42-EAEC885BD184}"/>
                      </a:ext>
                    </a:extLst>
                  </p:cNvPr>
                  <p:cNvPicPr/>
                  <p:nvPr/>
                </p:nvPicPr>
                <p:blipFill>
                  <a:blip r:embed="rId20"/>
                  <a:stretch>
                    <a:fillRect/>
                  </a:stretch>
                </p:blipFill>
                <p:spPr>
                  <a:xfrm>
                    <a:off x="17782911" y="1879519"/>
                    <a:ext cx="2282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90" name="Ink 489">
                    <a:extLst>
                      <a:ext uri="{FF2B5EF4-FFF2-40B4-BE49-F238E27FC236}">
                        <a16:creationId xmlns:a16="http://schemas.microsoft.com/office/drawing/2014/main" id="{9BD31526-6033-4211-850F-0244ABEBAD36}"/>
                      </a:ext>
                    </a:extLst>
                  </p14:cNvPr>
                  <p14:cNvContentPartPr/>
                  <p14:nvPr/>
                </p14:nvContentPartPr>
                <p14:xfrm>
                  <a:off x="17800191" y="2159599"/>
                  <a:ext cx="144720" cy="15840"/>
                </p14:xfrm>
              </p:contentPart>
            </mc:Choice>
            <mc:Fallback xmlns="">
              <p:pic>
                <p:nvPicPr>
                  <p:cNvPr id="490" name="Ink 489">
                    <a:extLst>
                      <a:ext uri="{FF2B5EF4-FFF2-40B4-BE49-F238E27FC236}">
                        <a16:creationId xmlns:a16="http://schemas.microsoft.com/office/drawing/2014/main" id="{9BD31526-6033-4211-850F-0244ABEBAD36}"/>
                      </a:ext>
                    </a:extLst>
                  </p:cNvPr>
                  <p:cNvPicPr/>
                  <p:nvPr/>
                </p:nvPicPr>
                <p:blipFill>
                  <a:blip r:embed="rId22"/>
                  <a:stretch>
                    <a:fillRect/>
                  </a:stretch>
                </p:blipFill>
                <p:spPr>
                  <a:xfrm>
                    <a:off x="17791213" y="2150599"/>
                    <a:ext cx="162316"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7" name="Ink 496">
                    <a:extLst>
                      <a:ext uri="{FF2B5EF4-FFF2-40B4-BE49-F238E27FC236}">
                        <a16:creationId xmlns:a16="http://schemas.microsoft.com/office/drawing/2014/main" id="{33CE5397-719A-4DE6-97B3-1B6E488A318A}"/>
                      </a:ext>
                    </a:extLst>
                  </p14:cNvPr>
                  <p14:cNvContentPartPr/>
                  <p14:nvPr/>
                </p14:nvContentPartPr>
                <p14:xfrm>
                  <a:off x="18244071" y="2102719"/>
                  <a:ext cx="171720" cy="217440"/>
                </p14:xfrm>
              </p:contentPart>
            </mc:Choice>
            <mc:Fallback xmlns="">
              <p:pic>
                <p:nvPicPr>
                  <p:cNvPr id="497" name="Ink 496">
                    <a:extLst>
                      <a:ext uri="{FF2B5EF4-FFF2-40B4-BE49-F238E27FC236}">
                        <a16:creationId xmlns:a16="http://schemas.microsoft.com/office/drawing/2014/main" id="{33CE5397-719A-4DE6-97B3-1B6E488A318A}"/>
                      </a:ext>
                    </a:extLst>
                  </p:cNvPr>
                  <p:cNvPicPr/>
                  <p:nvPr/>
                </p:nvPicPr>
                <p:blipFill>
                  <a:blip r:embed="rId24"/>
                  <a:stretch>
                    <a:fillRect/>
                  </a:stretch>
                </p:blipFill>
                <p:spPr>
                  <a:xfrm>
                    <a:off x="18235071" y="2093719"/>
                    <a:ext cx="189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8" name="Ink 497">
                    <a:extLst>
                      <a:ext uri="{FF2B5EF4-FFF2-40B4-BE49-F238E27FC236}">
                        <a16:creationId xmlns:a16="http://schemas.microsoft.com/office/drawing/2014/main" id="{58EBF4F5-DE3B-4DDB-964B-F4DA64C9859D}"/>
                      </a:ext>
                    </a:extLst>
                  </p14:cNvPr>
                  <p14:cNvContentPartPr/>
                  <p14:nvPr/>
                </p14:nvContentPartPr>
                <p14:xfrm>
                  <a:off x="18467631" y="1835599"/>
                  <a:ext cx="361440" cy="555120"/>
                </p14:xfrm>
              </p:contentPart>
            </mc:Choice>
            <mc:Fallback xmlns="">
              <p:pic>
                <p:nvPicPr>
                  <p:cNvPr id="498" name="Ink 497">
                    <a:extLst>
                      <a:ext uri="{FF2B5EF4-FFF2-40B4-BE49-F238E27FC236}">
                        <a16:creationId xmlns:a16="http://schemas.microsoft.com/office/drawing/2014/main" id="{58EBF4F5-DE3B-4DDB-964B-F4DA64C9859D}"/>
                      </a:ext>
                    </a:extLst>
                  </p:cNvPr>
                  <p:cNvPicPr/>
                  <p:nvPr/>
                </p:nvPicPr>
                <p:blipFill>
                  <a:blip r:embed="rId26"/>
                  <a:stretch>
                    <a:fillRect/>
                  </a:stretch>
                </p:blipFill>
                <p:spPr>
                  <a:xfrm>
                    <a:off x="18458631" y="1826599"/>
                    <a:ext cx="379080" cy="572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1" name="Ink 500">
                    <a:extLst>
                      <a:ext uri="{FF2B5EF4-FFF2-40B4-BE49-F238E27FC236}">
                        <a16:creationId xmlns:a16="http://schemas.microsoft.com/office/drawing/2014/main" id="{DFDE51B1-073B-4F9C-A5DB-0F576C1E73C4}"/>
                      </a:ext>
                    </a:extLst>
                  </p14:cNvPr>
                  <p14:cNvContentPartPr/>
                  <p14:nvPr/>
                </p14:nvContentPartPr>
                <p14:xfrm>
                  <a:off x="17509375" y="2617080"/>
                  <a:ext cx="122400" cy="242640"/>
                </p14:xfrm>
              </p:contentPart>
            </mc:Choice>
            <mc:Fallback xmlns="">
              <p:pic>
                <p:nvPicPr>
                  <p:cNvPr id="501" name="Ink 500">
                    <a:extLst>
                      <a:ext uri="{FF2B5EF4-FFF2-40B4-BE49-F238E27FC236}">
                        <a16:creationId xmlns:a16="http://schemas.microsoft.com/office/drawing/2014/main" id="{DFDE51B1-073B-4F9C-A5DB-0F576C1E73C4}"/>
                      </a:ext>
                    </a:extLst>
                  </p:cNvPr>
                  <p:cNvPicPr/>
                  <p:nvPr/>
                </p:nvPicPr>
                <p:blipFill>
                  <a:blip r:embed="rId28"/>
                  <a:stretch>
                    <a:fillRect/>
                  </a:stretch>
                </p:blipFill>
                <p:spPr>
                  <a:xfrm>
                    <a:off x="17500375" y="2608080"/>
                    <a:ext cx="140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03" name="Ink 502">
                    <a:extLst>
                      <a:ext uri="{FF2B5EF4-FFF2-40B4-BE49-F238E27FC236}">
                        <a16:creationId xmlns:a16="http://schemas.microsoft.com/office/drawing/2014/main" id="{8C3D2F2D-01FE-4A4D-AA55-8A284776063A}"/>
                      </a:ext>
                    </a:extLst>
                  </p14:cNvPr>
                  <p14:cNvContentPartPr/>
                  <p14:nvPr/>
                </p14:nvContentPartPr>
                <p14:xfrm>
                  <a:off x="17666335" y="2712840"/>
                  <a:ext cx="126000" cy="147960"/>
                </p14:xfrm>
              </p:contentPart>
            </mc:Choice>
            <mc:Fallback xmlns="">
              <p:pic>
                <p:nvPicPr>
                  <p:cNvPr id="503" name="Ink 502">
                    <a:extLst>
                      <a:ext uri="{FF2B5EF4-FFF2-40B4-BE49-F238E27FC236}">
                        <a16:creationId xmlns:a16="http://schemas.microsoft.com/office/drawing/2014/main" id="{8C3D2F2D-01FE-4A4D-AA55-8A284776063A}"/>
                      </a:ext>
                    </a:extLst>
                  </p:cNvPr>
                  <p:cNvPicPr/>
                  <p:nvPr/>
                </p:nvPicPr>
                <p:blipFill>
                  <a:blip r:embed="rId30"/>
                  <a:stretch>
                    <a:fillRect/>
                  </a:stretch>
                </p:blipFill>
                <p:spPr>
                  <a:xfrm>
                    <a:off x="17657335" y="2703840"/>
                    <a:ext cx="143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5" name="Ink 504">
                    <a:extLst>
                      <a:ext uri="{FF2B5EF4-FFF2-40B4-BE49-F238E27FC236}">
                        <a16:creationId xmlns:a16="http://schemas.microsoft.com/office/drawing/2014/main" id="{DB95B0E2-F4C1-405F-84AA-33939ED69F6F}"/>
                      </a:ext>
                    </a:extLst>
                  </p14:cNvPr>
                  <p14:cNvContentPartPr/>
                  <p14:nvPr/>
                </p14:nvContentPartPr>
                <p14:xfrm>
                  <a:off x="17870815" y="2721480"/>
                  <a:ext cx="84240" cy="110520"/>
                </p14:xfrm>
              </p:contentPart>
            </mc:Choice>
            <mc:Fallback xmlns="">
              <p:pic>
                <p:nvPicPr>
                  <p:cNvPr id="505" name="Ink 504">
                    <a:extLst>
                      <a:ext uri="{FF2B5EF4-FFF2-40B4-BE49-F238E27FC236}">
                        <a16:creationId xmlns:a16="http://schemas.microsoft.com/office/drawing/2014/main" id="{DB95B0E2-F4C1-405F-84AA-33939ED69F6F}"/>
                      </a:ext>
                    </a:extLst>
                  </p:cNvPr>
                  <p:cNvPicPr/>
                  <p:nvPr/>
                </p:nvPicPr>
                <p:blipFill>
                  <a:blip r:embed="rId32"/>
                  <a:stretch>
                    <a:fillRect/>
                  </a:stretch>
                </p:blipFill>
                <p:spPr>
                  <a:xfrm>
                    <a:off x="17861815" y="2712509"/>
                    <a:ext cx="101880" cy="12810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6" name="Ink 505">
                    <a:extLst>
                      <a:ext uri="{FF2B5EF4-FFF2-40B4-BE49-F238E27FC236}">
                        <a16:creationId xmlns:a16="http://schemas.microsoft.com/office/drawing/2014/main" id="{D6C2EDD5-B31F-4BFD-A5FF-F74F8BD82E3C}"/>
                      </a:ext>
                    </a:extLst>
                  </p14:cNvPr>
                  <p14:cNvContentPartPr/>
                  <p14:nvPr/>
                </p14:nvContentPartPr>
                <p14:xfrm>
                  <a:off x="18011935" y="2682600"/>
                  <a:ext cx="119160" cy="153360"/>
                </p14:xfrm>
              </p:contentPart>
            </mc:Choice>
            <mc:Fallback xmlns="">
              <p:pic>
                <p:nvPicPr>
                  <p:cNvPr id="506" name="Ink 505">
                    <a:extLst>
                      <a:ext uri="{FF2B5EF4-FFF2-40B4-BE49-F238E27FC236}">
                        <a16:creationId xmlns:a16="http://schemas.microsoft.com/office/drawing/2014/main" id="{D6C2EDD5-B31F-4BFD-A5FF-F74F8BD82E3C}"/>
                      </a:ext>
                    </a:extLst>
                  </p:cNvPr>
                  <p:cNvPicPr/>
                  <p:nvPr/>
                </p:nvPicPr>
                <p:blipFill>
                  <a:blip r:embed="rId34"/>
                  <a:stretch>
                    <a:fillRect/>
                  </a:stretch>
                </p:blipFill>
                <p:spPr>
                  <a:xfrm>
                    <a:off x="18002908" y="2673621"/>
                    <a:ext cx="136853" cy="17095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7" name="Ink 506">
                    <a:extLst>
                      <a:ext uri="{FF2B5EF4-FFF2-40B4-BE49-F238E27FC236}">
                        <a16:creationId xmlns:a16="http://schemas.microsoft.com/office/drawing/2014/main" id="{C560EDF7-1F46-474A-9335-F91820BF525C}"/>
                      </a:ext>
                    </a:extLst>
                  </p14:cNvPr>
                  <p14:cNvContentPartPr/>
                  <p14:nvPr/>
                </p14:nvContentPartPr>
                <p14:xfrm>
                  <a:off x="18157735" y="2704560"/>
                  <a:ext cx="101520" cy="135360"/>
                </p14:xfrm>
              </p:contentPart>
            </mc:Choice>
            <mc:Fallback xmlns="">
              <p:pic>
                <p:nvPicPr>
                  <p:cNvPr id="507" name="Ink 506">
                    <a:extLst>
                      <a:ext uri="{FF2B5EF4-FFF2-40B4-BE49-F238E27FC236}">
                        <a16:creationId xmlns:a16="http://schemas.microsoft.com/office/drawing/2014/main" id="{C560EDF7-1F46-474A-9335-F91820BF525C}"/>
                      </a:ext>
                    </a:extLst>
                  </p:cNvPr>
                  <p:cNvPicPr/>
                  <p:nvPr/>
                </p:nvPicPr>
                <p:blipFill>
                  <a:blip r:embed="rId36"/>
                  <a:stretch>
                    <a:fillRect/>
                  </a:stretch>
                </p:blipFill>
                <p:spPr>
                  <a:xfrm>
                    <a:off x="18148735" y="2695560"/>
                    <a:ext cx="119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8" name="Ink 507">
                    <a:extLst>
                      <a:ext uri="{FF2B5EF4-FFF2-40B4-BE49-F238E27FC236}">
                        <a16:creationId xmlns:a16="http://schemas.microsoft.com/office/drawing/2014/main" id="{09B771B9-328A-44C3-BFB9-8529C5F2EF51}"/>
                      </a:ext>
                    </a:extLst>
                  </p14:cNvPr>
                  <p14:cNvContentPartPr/>
                  <p14:nvPr/>
                </p14:nvContentPartPr>
                <p14:xfrm>
                  <a:off x="18353575" y="2694120"/>
                  <a:ext cx="105120" cy="142560"/>
                </p14:xfrm>
              </p:contentPart>
            </mc:Choice>
            <mc:Fallback xmlns="">
              <p:pic>
                <p:nvPicPr>
                  <p:cNvPr id="508" name="Ink 507">
                    <a:extLst>
                      <a:ext uri="{FF2B5EF4-FFF2-40B4-BE49-F238E27FC236}">
                        <a16:creationId xmlns:a16="http://schemas.microsoft.com/office/drawing/2014/main" id="{09B771B9-328A-44C3-BFB9-8529C5F2EF51}"/>
                      </a:ext>
                    </a:extLst>
                  </p:cNvPr>
                  <p:cNvPicPr/>
                  <p:nvPr/>
                </p:nvPicPr>
                <p:blipFill>
                  <a:blip r:embed="rId38"/>
                  <a:stretch>
                    <a:fillRect/>
                  </a:stretch>
                </p:blipFill>
                <p:spPr>
                  <a:xfrm>
                    <a:off x="18344575" y="2685143"/>
                    <a:ext cx="122760" cy="160156"/>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9" name="Ink 508">
                    <a:extLst>
                      <a:ext uri="{FF2B5EF4-FFF2-40B4-BE49-F238E27FC236}">
                        <a16:creationId xmlns:a16="http://schemas.microsoft.com/office/drawing/2014/main" id="{330C4E16-6480-42EE-8A7A-D0D720FCBE65}"/>
                      </a:ext>
                    </a:extLst>
                  </p14:cNvPr>
                  <p14:cNvContentPartPr/>
                  <p14:nvPr/>
                </p14:nvContentPartPr>
                <p14:xfrm>
                  <a:off x="18558775" y="2587560"/>
                  <a:ext cx="17640" cy="257760"/>
                </p14:xfrm>
              </p:contentPart>
            </mc:Choice>
            <mc:Fallback xmlns="">
              <p:pic>
                <p:nvPicPr>
                  <p:cNvPr id="509" name="Ink 508">
                    <a:extLst>
                      <a:ext uri="{FF2B5EF4-FFF2-40B4-BE49-F238E27FC236}">
                        <a16:creationId xmlns:a16="http://schemas.microsoft.com/office/drawing/2014/main" id="{330C4E16-6480-42EE-8A7A-D0D720FCBE65}"/>
                      </a:ext>
                    </a:extLst>
                  </p:cNvPr>
                  <p:cNvPicPr/>
                  <p:nvPr/>
                </p:nvPicPr>
                <p:blipFill>
                  <a:blip r:embed="rId40"/>
                  <a:stretch>
                    <a:fillRect/>
                  </a:stretch>
                </p:blipFill>
                <p:spPr>
                  <a:xfrm>
                    <a:off x="18549587" y="2578573"/>
                    <a:ext cx="35648" cy="27537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1" name="Ink 510">
                    <a:extLst>
                      <a:ext uri="{FF2B5EF4-FFF2-40B4-BE49-F238E27FC236}">
                        <a16:creationId xmlns:a16="http://schemas.microsoft.com/office/drawing/2014/main" id="{940AD05D-A7EB-44B2-9EB8-5EA997A2272E}"/>
                      </a:ext>
                    </a:extLst>
                  </p14:cNvPr>
                  <p14:cNvContentPartPr/>
                  <p14:nvPr/>
                </p14:nvContentPartPr>
                <p14:xfrm>
                  <a:off x="18681895" y="2688360"/>
                  <a:ext cx="83520" cy="132840"/>
                </p14:xfrm>
              </p:contentPart>
            </mc:Choice>
            <mc:Fallback xmlns="">
              <p:pic>
                <p:nvPicPr>
                  <p:cNvPr id="511" name="Ink 510">
                    <a:extLst>
                      <a:ext uri="{FF2B5EF4-FFF2-40B4-BE49-F238E27FC236}">
                        <a16:creationId xmlns:a16="http://schemas.microsoft.com/office/drawing/2014/main" id="{940AD05D-A7EB-44B2-9EB8-5EA997A2272E}"/>
                      </a:ext>
                    </a:extLst>
                  </p:cNvPr>
                  <p:cNvPicPr/>
                  <p:nvPr/>
                </p:nvPicPr>
                <p:blipFill>
                  <a:blip r:embed="rId42"/>
                  <a:stretch>
                    <a:fillRect/>
                  </a:stretch>
                </p:blipFill>
                <p:spPr>
                  <a:xfrm>
                    <a:off x="18672856" y="2679360"/>
                    <a:ext cx="101236"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12" name="Ink 511">
                    <a:extLst>
                      <a:ext uri="{FF2B5EF4-FFF2-40B4-BE49-F238E27FC236}">
                        <a16:creationId xmlns:a16="http://schemas.microsoft.com/office/drawing/2014/main" id="{C5B9C096-B9BB-4571-980C-513CACF29398}"/>
                      </a:ext>
                    </a:extLst>
                  </p14:cNvPr>
                  <p14:cNvContentPartPr/>
                  <p14:nvPr/>
                </p14:nvContentPartPr>
                <p14:xfrm>
                  <a:off x="18835975" y="2684760"/>
                  <a:ext cx="91080" cy="142920"/>
                </p14:xfrm>
              </p:contentPart>
            </mc:Choice>
            <mc:Fallback xmlns="">
              <p:pic>
                <p:nvPicPr>
                  <p:cNvPr id="512" name="Ink 511">
                    <a:extLst>
                      <a:ext uri="{FF2B5EF4-FFF2-40B4-BE49-F238E27FC236}">
                        <a16:creationId xmlns:a16="http://schemas.microsoft.com/office/drawing/2014/main" id="{C5B9C096-B9BB-4571-980C-513CACF29398}"/>
                      </a:ext>
                    </a:extLst>
                  </p:cNvPr>
                  <p:cNvPicPr/>
                  <p:nvPr/>
                </p:nvPicPr>
                <p:blipFill>
                  <a:blip r:embed="rId44"/>
                  <a:stretch>
                    <a:fillRect/>
                  </a:stretch>
                </p:blipFill>
                <p:spPr>
                  <a:xfrm>
                    <a:off x="18826975" y="2675783"/>
                    <a:ext cx="108720" cy="16051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13" name="Ink 512">
                    <a:extLst>
                      <a:ext uri="{FF2B5EF4-FFF2-40B4-BE49-F238E27FC236}">
                        <a16:creationId xmlns:a16="http://schemas.microsoft.com/office/drawing/2014/main" id="{42B25C74-3D4C-4413-A4CD-4016B9CC4AF9}"/>
                      </a:ext>
                    </a:extLst>
                  </p14:cNvPr>
                  <p14:cNvContentPartPr/>
                  <p14:nvPr/>
                </p14:nvContentPartPr>
                <p14:xfrm>
                  <a:off x="19047295" y="2667840"/>
                  <a:ext cx="113040" cy="177120"/>
                </p14:xfrm>
              </p:contentPart>
            </mc:Choice>
            <mc:Fallback xmlns="">
              <p:pic>
                <p:nvPicPr>
                  <p:cNvPr id="513" name="Ink 512">
                    <a:extLst>
                      <a:ext uri="{FF2B5EF4-FFF2-40B4-BE49-F238E27FC236}">
                        <a16:creationId xmlns:a16="http://schemas.microsoft.com/office/drawing/2014/main" id="{42B25C74-3D4C-4413-A4CD-4016B9CC4AF9}"/>
                      </a:ext>
                    </a:extLst>
                  </p:cNvPr>
                  <p:cNvPicPr/>
                  <p:nvPr/>
                </p:nvPicPr>
                <p:blipFill>
                  <a:blip r:embed="rId46"/>
                  <a:stretch>
                    <a:fillRect/>
                  </a:stretch>
                </p:blipFill>
                <p:spPr>
                  <a:xfrm>
                    <a:off x="19038295" y="2658822"/>
                    <a:ext cx="130680" cy="19479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9" name="Ink 518">
                    <a:extLst>
                      <a:ext uri="{FF2B5EF4-FFF2-40B4-BE49-F238E27FC236}">
                        <a16:creationId xmlns:a16="http://schemas.microsoft.com/office/drawing/2014/main" id="{9431F718-43C4-406A-8C6F-711E3B6FE4F2}"/>
                      </a:ext>
                    </a:extLst>
                  </p14:cNvPr>
                  <p14:cNvContentPartPr/>
                  <p14:nvPr/>
                </p14:nvContentPartPr>
                <p14:xfrm>
                  <a:off x="17341255" y="2507640"/>
                  <a:ext cx="148680" cy="458640"/>
                </p14:xfrm>
              </p:contentPart>
            </mc:Choice>
            <mc:Fallback xmlns="">
              <p:pic>
                <p:nvPicPr>
                  <p:cNvPr id="519" name="Ink 518">
                    <a:extLst>
                      <a:ext uri="{FF2B5EF4-FFF2-40B4-BE49-F238E27FC236}">
                        <a16:creationId xmlns:a16="http://schemas.microsoft.com/office/drawing/2014/main" id="{9431F718-43C4-406A-8C6F-711E3B6FE4F2}"/>
                      </a:ext>
                    </a:extLst>
                  </p:cNvPr>
                  <p:cNvPicPr/>
                  <p:nvPr/>
                </p:nvPicPr>
                <p:blipFill>
                  <a:blip r:embed="rId48"/>
                  <a:stretch>
                    <a:fillRect/>
                  </a:stretch>
                </p:blipFill>
                <p:spPr>
                  <a:xfrm>
                    <a:off x="17336935" y="2503320"/>
                    <a:ext cx="15732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0" name="Ink 519">
                    <a:extLst>
                      <a:ext uri="{FF2B5EF4-FFF2-40B4-BE49-F238E27FC236}">
                        <a16:creationId xmlns:a16="http://schemas.microsoft.com/office/drawing/2014/main" id="{E75BA7DB-0B5E-499C-9F7F-C53FBF317643}"/>
                      </a:ext>
                    </a:extLst>
                  </p14:cNvPr>
                  <p14:cNvContentPartPr/>
                  <p14:nvPr/>
                </p14:nvContentPartPr>
                <p14:xfrm>
                  <a:off x="19265815" y="2521320"/>
                  <a:ext cx="100080" cy="419040"/>
                </p14:xfrm>
              </p:contentPart>
            </mc:Choice>
            <mc:Fallback xmlns="">
              <p:pic>
                <p:nvPicPr>
                  <p:cNvPr id="520" name="Ink 519">
                    <a:extLst>
                      <a:ext uri="{FF2B5EF4-FFF2-40B4-BE49-F238E27FC236}">
                        <a16:creationId xmlns:a16="http://schemas.microsoft.com/office/drawing/2014/main" id="{E75BA7DB-0B5E-499C-9F7F-C53FBF317643}"/>
                      </a:ext>
                    </a:extLst>
                  </p:cNvPr>
                  <p:cNvPicPr/>
                  <p:nvPr/>
                </p:nvPicPr>
                <p:blipFill>
                  <a:blip r:embed="rId50"/>
                  <a:stretch>
                    <a:fillRect/>
                  </a:stretch>
                </p:blipFill>
                <p:spPr>
                  <a:xfrm>
                    <a:off x="19261479" y="2517004"/>
                    <a:ext cx="108751" cy="427673"/>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3" name="Ink 522">
                    <a:extLst>
                      <a:ext uri="{FF2B5EF4-FFF2-40B4-BE49-F238E27FC236}">
                        <a16:creationId xmlns:a16="http://schemas.microsoft.com/office/drawing/2014/main" id="{B9CCD566-16FB-484F-9AC7-4DE7E826202D}"/>
                      </a:ext>
                    </a:extLst>
                  </p14:cNvPr>
                  <p14:cNvContentPartPr/>
                  <p14:nvPr/>
                </p14:nvContentPartPr>
                <p14:xfrm>
                  <a:off x="16618128" y="1241450"/>
                  <a:ext cx="3470893" cy="2408980"/>
                </p14:xfrm>
              </p:contentPart>
            </mc:Choice>
            <mc:Fallback xmlns="">
              <p:pic>
                <p:nvPicPr>
                  <p:cNvPr id="523" name="Ink 522">
                    <a:extLst>
                      <a:ext uri="{FF2B5EF4-FFF2-40B4-BE49-F238E27FC236}">
                        <a16:creationId xmlns:a16="http://schemas.microsoft.com/office/drawing/2014/main" id="{B9CCD566-16FB-484F-9AC7-4DE7E826202D}"/>
                      </a:ext>
                    </a:extLst>
                  </p:cNvPr>
                  <p:cNvPicPr/>
                  <p:nvPr/>
                </p:nvPicPr>
                <p:blipFill>
                  <a:blip r:embed="rId52"/>
                  <a:stretch>
                    <a:fillRect/>
                  </a:stretch>
                </p:blipFill>
                <p:spPr>
                  <a:xfrm>
                    <a:off x="16609129" y="1232451"/>
                    <a:ext cx="3488532" cy="2426619"/>
                  </a:xfrm>
                  <a:prstGeom prst="rect">
                    <a:avLst/>
                  </a:prstGeom>
                </p:spPr>
              </p:pic>
            </mc:Fallback>
          </mc:AlternateContent>
        </p:grpSp>
      </p:grpSp>
      <p:grpSp>
        <p:nvGrpSpPr>
          <p:cNvPr id="706" name="Group 705">
            <a:extLst>
              <a:ext uri="{FF2B5EF4-FFF2-40B4-BE49-F238E27FC236}">
                <a16:creationId xmlns:a16="http://schemas.microsoft.com/office/drawing/2014/main" id="{1875414A-9357-43DA-B0F8-0CB307F3A47F}"/>
              </a:ext>
            </a:extLst>
          </p:cNvPr>
          <p:cNvGrpSpPr/>
          <p:nvPr/>
        </p:nvGrpSpPr>
        <p:grpSpPr>
          <a:xfrm>
            <a:off x="10321963" y="3294127"/>
            <a:ext cx="835200" cy="573480"/>
            <a:chOff x="9525867" y="4115368"/>
            <a:chExt cx="835200" cy="573480"/>
          </a:xfrm>
        </p:grpSpPr>
        <mc:AlternateContent xmlns:mc="http://schemas.openxmlformats.org/markup-compatibility/2006" xmlns:p14="http://schemas.microsoft.com/office/powerpoint/2010/main">
          <mc:Choice Requires="p14">
            <p:contentPart p14:bwMode="auto" r:id="rId53">
              <p14:nvContentPartPr>
                <p14:cNvPr id="678" name="Ink 677">
                  <a:extLst>
                    <a:ext uri="{FF2B5EF4-FFF2-40B4-BE49-F238E27FC236}">
                      <a16:creationId xmlns:a16="http://schemas.microsoft.com/office/drawing/2014/main" id="{A8856CDD-A514-4CC9-9E0A-F896E64CF602}"/>
                    </a:ext>
                  </a:extLst>
                </p14:cNvPr>
                <p14:cNvContentPartPr/>
                <p14:nvPr/>
              </p14:nvContentPartPr>
              <p14:xfrm>
                <a:off x="9525867" y="4140568"/>
                <a:ext cx="239040" cy="252000"/>
              </p14:xfrm>
            </p:contentPart>
          </mc:Choice>
          <mc:Fallback xmlns="">
            <p:pic>
              <p:nvPicPr>
                <p:cNvPr id="678" name="Ink 677">
                  <a:extLst>
                    <a:ext uri="{FF2B5EF4-FFF2-40B4-BE49-F238E27FC236}">
                      <a16:creationId xmlns:a16="http://schemas.microsoft.com/office/drawing/2014/main" id="{A8856CDD-A514-4CC9-9E0A-F896E64CF602}"/>
                    </a:ext>
                  </a:extLst>
                </p:cNvPr>
                <p:cNvPicPr/>
                <p:nvPr/>
              </p:nvPicPr>
              <p:blipFill>
                <a:blip r:embed="rId54"/>
                <a:stretch>
                  <a:fillRect/>
                </a:stretch>
              </p:blipFill>
              <p:spPr>
                <a:xfrm>
                  <a:off x="9516867" y="4131568"/>
                  <a:ext cx="2566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9" name="Ink 698">
                  <a:extLst>
                    <a:ext uri="{FF2B5EF4-FFF2-40B4-BE49-F238E27FC236}">
                      <a16:creationId xmlns:a16="http://schemas.microsoft.com/office/drawing/2014/main" id="{B2451FDF-3202-4845-BB17-502CB547F1F5}"/>
                    </a:ext>
                  </a:extLst>
                </p14:cNvPr>
                <p14:cNvContentPartPr/>
                <p14:nvPr/>
              </p14:nvContentPartPr>
              <p14:xfrm>
                <a:off x="10192587" y="4439368"/>
                <a:ext cx="120600" cy="221760"/>
              </p14:xfrm>
            </p:contentPart>
          </mc:Choice>
          <mc:Fallback xmlns="">
            <p:pic>
              <p:nvPicPr>
                <p:cNvPr id="699" name="Ink 698">
                  <a:extLst>
                    <a:ext uri="{FF2B5EF4-FFF2-40B4-BE49-F238E27FC236}">
                      <a16:creationId xmlns:a16="http://schemas.microsoft.com/office/drawing/2014/main" id="{B2451FDF-3202-4845-BB17-502CB547F1F5}"/>
                    </a:ext>
                  </a:extLst>
                </p:cNvPr>
                <p:cNvPicPr/>
                <p:nvPr/>
              </p:nvPicPr>
              <p:blipFill>
                <a:blip r:embed="rId56"/>
                <a:stretch>
                  <a:fillRect/>
                </a:stretch>
              </p:blipFill>
              <p:spPr>
                <a:xfrm>
                  <a:off x="10183587" y="4430368"/>
                  <a:ext cx="138240" cy="239400"/>
                </a:xfrm>
                <a:prstGeom prst="rect">
                  <a:avLst/>
                </a:prstGeom>
              </p:spPr>
            </p:pic>
          </mc:Fallback>
        </mc:AlternateContent>
        <p:grpSp>
          <p:nvGrpSpPr>
            <p:cNvPr id="705" name="Group 704">
              <a:extLst>
                <a:ext uri="{FF2B5EF4-FFF2-40B4-BE49-F238E27FC236}">
                  <a16:creationId xmlns:a16="http://schemas.microsoft.com/office/drawing/2014/main" id="{F4F1A656-F98C-4143-82E9-17D29EBC53E0}"/>
                </a:ext>
              </a:extLst>
            </p:cNvPr>
            <p:cNvGrpSpPr/>
            <p:nvPr/>
          </p:nvGrpSpPr>
          <p:grpSpPr>
            <a:xfrm>
              <a:off x="9636747" y="4115368"/>
              <a:ext cx="724320" cy="573480"/>
              <a:chOff x="9636747" y="4115368"/>
              <a:chExt cx="724320" cy="573480"/>
            </a:xfrm>
          </p:grpSpPr>
          <mc:AlternateContent xmlns:mc="http://schemas.openxmlformats.org/markup-compatibility/2006" xmlns:p14="http://schemas.microsoft.com/office/powerpoint/2010/main">
            <mc:Choice Requires="p14">
              <p:contentPart p14:bwMode="auto" r:id="rId57">
                <p14:nvContentPartPr>
                  <p14:cNvPr id="681" name="Ink 680">
                    <a:extLst>
                      <a:ext uri="{FF2B5EF4-FFF2-40B4-BE49-F238E27FC236}">
                        <a16:creationId xmlns:a16="http://schemas.microsoft.com/office/drawing/2014/main" id="{26F4E689-F3ED-47AB-8083-303AEF304927}"/>
                      </a:ext>
                    </a:extLst>
                  </p14:cNvPr>
                  <p14:cNvContentPartPr/>
                  <p14:nvPr/>
                </p14:nvContentPartPr>
                <p14:xfrm>
                  <a:off x="9806307" y="4253608"/>
                  <a:ext cx="120240" cy="121680"/>
                </p14:xfrm>
              </p:contentPart>
            </mc:Choice>
            <mc:Fallback xmlns="">
              <p:pic>
                <p:nvPicPr>
                  <p:cNvPr id="681" name="Ink 680">
                    <a:extLst>
                      <a:ext uri="{FF2B5EF4-FFF2-40B4-BE49-F238E27FC236}">
                        <a16:creationId xmlns:a16="http://schemas.microsoft.com/office/drawing/2014/main" id="{26F4E689-F3ED-47AB-8083-303AEF304927}"/>
                      </a:ext>
                    </a:extLst>
                  </p:cNvPr>
                  <p:cNvPicPr/>
                  <p:nvPr/>
                </p:nvPicPr>
                <p:blipFill>
                  <a:blip r:embed="rId58"/>
                  <a:stretch>
                    <a:fillRect/>
                  </a:stretch>
                </p:blipFill>
                <p:spPr>
                  <a:xfrm>
                    <a:off x="9797307" y="4244635"/>
                    <a:ext cx="137880" cy="139268"/>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82" name="Ink 681">
                    <a:extLst>
                      <a:ext uri="{FF2B5EF4-FFF2-40B4-BE49-F238E27FC236}">
                        <a16:creationId xmlns:a16="http://schemas.microsoft.com/office/drawing/2014/main" id="{C7CC4059-0D06-4B9E-8357-4C218ABDABFE}"/>
                      </a:ext>
                    </a:extLst>
                  </p14:cNvPr>
                  <p14:cNvContentPartPr/>
                  <p14:nvPr/>
                </p14:nvContentPartPr>
                <p14:xfrm>
                  <a:off x="9989907" y="4252168"/>
                  <a:ext cx="71280" cy="101160"/>
                </p14:xfrm>
              </p:contentPart>
            </mc:Choice>
            <mc:Fallback xmlns="">
              <p:pic>
                <p:nvPicPr>
                  <p:cNvPr id="682" name="Ink 681">
                    <a:extLst>
                      <a:ext uri="{FF2B5EF4-FFF2-40B4-BE49-F238E27FC236}">
                        <a16:creationId xmlns:a16="http://schemas.microsoft.com/office/drawing/2014/main" id="{C7CC4059-0D06-4B9E-8357-4C218ABDABFE}"/>
                      </a:ext>
                    </a:extLst>
                  </p:cNvPr>
                  <p:cNvPicPr/>
                  <p:nvPr/>
                </p:nvPicPr>
                <p:blipFill>
                  <a:blip r:embed="rId60"/>
                  <a:stretch>
                    <a:fillRect/>
                  </a:stretch>
                </p:blipFill>
                <p:spPr>
                  <a:xfrm>
                    <a:off x="9980907" y="4243168"/>
                    <a:ext cx="88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83" name="Ink 682">
                    <a:extLst>
                      <a:ext uri="{FF2B5EF4-FFF2-40B4-BE49-F238E27FC236}">
                        <a16:creationId xmlns:a16="http://schemas.microsoft.com/office/drawing/2014/main" id="{105C133D-84E4-42E7-8B21-35E05A695A76}"/>
                      </a:ext>
                    </a:extLst>
                  </p14:cNvPr>
                  <p14:cNvContentPartPr/>
                  <p14:nvPr/>
                </p14:nvContentPartPr>
                <p14:xfrm>
                  <a:off x="10155867" y="4162888"/>
                  <a:ext cx="9360" cy="189720"/>
                </p14:xfrm>
              </p:contentPart>
            </mc:Choice>
            <mc:Fallback xmlns="">
              <p:pic>
                <p:nvPicPr>
                  <p:cNvPr id="683" name="Ink 682">
                    <a:extLst>
                      <a:ext uri="{FF2B5EF4-FFF2-40B4-BE49-F238E27FC236}">
                        <a16:creationId xmlns:a16="http://schemas.microsoft.com/office/drawing/2014/main" id="{105C133D-84E4-42E7-8B21-35E05A695A76}"/>
                      </a:ext>
                    </a:extLst>
                  </p:cNvPr>
                  <p:cNvPicPr/>
                  <p:nvPr/>
                </p:nvPicPr>
                <p:blipFill>
                  <a:blip r:embed="rId62"/>
                  <a:stretch>
                    <a:fillRect/>
                  </a:stretch>
                </p:blipFill>
                <p:spPr>
                  <a:xfrm>
                    <a:off x="10146867" y="4153888"/>
                    <a:ext cx="27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84" name="Ink 683">
                    <a:extLst>
                      <a:ext uri="{FF2B5EF4-FFF2-40B4-BE49-F238E27FC236}">
                        <a16:creationId xmlns:a16="http://schemas.microsoft.com/office/drawing/2014/main" id="{94A05CD4-8842-4035-83EC-EDE33C10F094}"/>
                      </a:ext>
                    </a:extLst>
                  </p14:cNvPr>
                  <p14:cNvContentPartPr/>
                  <p14:nvPr/>
                </p14:nvContentPartPr>
                <p14:xfrm>
                  <a:off x="10109067" y="4231648"/>
                  <a:ext cx="118440" cy="20160"/>
                </p14:xfrm>
              </p:contentPart>
            </mc:Choice>
            <mc:Fallback xmlns="">
              <p:pic>
                <p:nvPicPr>
                  <p:cNvPr id="684" name="Ink 683">
                    <a:extLst>
                      <a:ext uri="{FF2B5EF4-FFF2-40B4-BE49-F238E27FC236}">
                        <a16:creationId xmlns:a16="http://schemas.microsoft.com/office/drawing/2014/main" id="{94A05CD4-8842-4035-83EC-EDE33C10F094}"/>
                      </a:ext>
                    </a:extLst>
                  </p:cNvPr>
                  <p:cNvPicPr/>
                  <p:nvPr/>
                </p:nvPicPr>
                <p:blipFill>
                  <a:blip r:embed="rId64"/>
                  <a:stretch>
                    <a:fillRect/>
                  </a:stretch>
                </p:blipFill>
                <p:spPr>
                  <a:xfrm>
                    <a:off x="10100094" y="4222648"/>
                    <a:ext cx="136027"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85" name="Ink 684">
                    <a:extLst>
                      <a:ext uri="{FF2B5EF4-FFF2-40B4-BE49-F238E27FC236}">
                        <a16:creationId xmlns:a16="http://schemas.microsoft.com/office/drawing/2014/main" id="{3E3BADFF-7449-4DCA-8679-F6EACC31DC83}"/>
                      </a:ext>
                    </a:extLst>
                  </p14:cNvPr>
                  <p14:cNvContentPartPr/>
                  <p14:nvPr/>
                </p14:nvContentPartPr>
                <p14:xfrm>
                  <a:off x="10242267" y="4115368"/>
                  <a:ext cx="118800" cy="244080"/>
                </p14:xfrm>
              </p:contentPart>
            </mc:Choice>
            <mc:Fallback xmlns="">
              <p:pic>
                <p:nvPicPr>
                  <p:cNvPr id="685" name="Ink 684">
                    <a:extLst>
                      <a:ext uri="{FF2B5EF4-FFF2-40B4-BE49-F238E27FC236}">
                        <a16:creationId xmlns:a16="http://schemas.microsoft.com/office/drawing/2014/main" id="{3E3BADFF-7449-4DCA-8679-F6EACC31DC83}"/>
                      </a:ext>
                    </a:extLst>
                  </p:cNvPr>
                  <p:cNvPicPr/>
                  <p:nvPr/>
                </p:nvPicPr>
                <p:blipFill>
                  <a:blip r:embed="rId66"/>
                  <a:stretch>
                    <a:fillRect/>
                  </a:stretch>
                </p:blipFill>
                <p:spPr>
                  <a:xfrm>
                    <a:off x="10233267" y="4106368"/>
                    <a:ext cx="1364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95" name="Ink 694">
                    <a:extLst>
                      <a:ext uri="{FF2B5EF4-FFF2-40B4-BE49-F238E27FC236}">
                        <a16:creationId xmlns:a16="http://schemas.microsoft.com/office/drawing/2014/main" id="{73BD8D62-B76E-4EBD-8A50-9C51DA28F146}"/>
                      </a:ext>
                    </a:extLst>
                  </p14:cNvPr>
                  <p14:cNvContentPartPr/>
                  <p14:nvPr/>
                </p14:nvContentPartPr>
                <p14:xfrm>
                  <a:off x="10092507" y="4495888"/>
                  <a:ext cx="25200" cy="180720"/>
                </p14:xfrm>
              </p:contentPart>
            </mc:Choice>
            <mc:Fallback xmlns="">
              <p:pic>
                <p:nvPicPr>
                  <p:cNvPr id="695" name="Ink 694">
                    <a:extLst>
                      <a:ext uri="{FF2B5EF4-FFF2-40B4-BE49-F238E27FC236}">
                        <a16:creationId xmlns:a16="http://schemas.microsoft.com/office/drawing/2014/main" id="{73BD8D62-B76E-4EBD-8A50-9C51DA28F146}"/>
                      </a:ext>
                    </a:extLst>
                  </p:cNvPr>
                  <p:cNvPicPr/>
                  <p:nvPr/>
                </p:nvPicPr>
                <p:blipFill>
                  <a:blip r:embed="rId68"/>
                  <a:stretch>
                    <a:fillRect/>
                  </a:stretch>
                </p:blipFill>
                <p:spPr>
                  <a:xfrm>
                    <a:off x="10083634" y="4486906"/>
                    <a:ext cx="42592" cy="19832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96" name="Ink 695">
                    <a:extLst>
                      <a:ext uri="{FF2B5EF4-FFF2-40B4-BE49-F238E27FC236}">
                        <a16:creationId xmlns:a16="http://schemas.microsoft.com/office/drawing/2014/main" id="{7DE9826E-F0B3-4881-B841-1E396E1DA79C}"/>
                      </a:ext>
                    </a:extLst>
                  </p14:cNvPr>
                  <p14:cNvContentPartPr/>
                  <p14:nvPr/>
                </p14:nvContentPartPr>
                <p14:xfrm>
                  <a:off x="10057587" y="4546648"/>
                  <a:ext cx="88560" cy="40320"/>
                </p14:xfrm>
              </p:contentPart>
            </mc:Choice>
            <mc:Fallback xmlns="">
              <p:pic>
                <p:nvPicPr>
                  <p:cNvPr id="696" name="Ink 695">
                    <a:extLst>
                      <a:ext uri="{FF2B5EF4-FFF2-40B4-BE49-F238E27FC236}">
                        <a16:creationId xmlns:a16="http://schemas.microsoft.com/office/drawing/2014/main" id="{7DE9826E-F0B3-4881-B841-1E396E1DA79C}"/>
                      </a:ext>
                    </a:extLst>
                  </p:cNvPr>
                  <p:cNvPicPr/>
                  <p:nvPr/>
                </p:nvPicPr>
                <p:blipFill>
                  <a:blip r:embed="rId70"/>
                  <a:stretch>
                    <a:fillRect/>
                  </a:stretch>
                </p:blipFill>
                <p:spPr>
                  <a:xfrm>
                    <a:off x="10048587" y="4537648"/>
                    <a:ext cx="106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01" name="Ink 700">
                    <a:extLst>
                      <a:ext uri="{FF2B5EF4-FFF2-40B4-BE49-F238E27FC236}">
                        <a16:creationId xmlns:a16="http://schemas.microsoft.com/office/drawing/2014/main" id="{551BF418-0B6A-45C5-865D-E9DAEDBE3C98}"/>
                      </a:ext>
                    </a:extLst>
                  </p14:cNvPr>
                  <p14:cNvContentPartPr/>
                  <p14:nvPr/>
                </p14:nvContentPartPr>
                <p14:xfrm>
                  <a:off x="9636747" y="4454488"/>
                  <a:ext cx="120600" cy="234360"/>
                </p14:xfrm>
              </p:contentPart>
            </mc:Choice>
            <mc:Fallback xmlns="">
              <p:pic>
                <p:nvPicPr>
                  <p:cNvPr id="701" name="Ink 700">
                    <a:extLst>
                      <a:ext uri="{FF2B5EF4-FFF2-40B4-BE49-F238E27FC236}">
                        <a16:creationId xmlns:a16="http://schemas.microsoft.com/office/drawing/2014/main" id="{551BF418-0B6A-45C5-865D-E9DAEDBE3C98}"/>
                      </a:ext>
                    </a:extLst>
                  </p:cNvPr>
                  <p:cNvPicPr/>
                  <p:nvPr/>
                </p:nvPicPr>
                <p:blipFill>
                  <a:blip r:embed="rId72"/>
                  <a:stretch>
                    <a:fillRect/>
                  </a:stretch>
                </p:blipFill>
                <p:spPr>
                  <a:xfrm>
                    <a:off x="9627747" y="4445502"/>
                    <a:ext cx="138240" cy="25197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02" name="Ink 701">
                    <a:extLst>
                      <a:ext uri="{FF2B5EF4-FFF2-40B4-BE49-F238E27FC236}">
                        <a16:creationId xmlns:a16="http://schemas.microsoft.com/office/drawing/2014/main" id="{090ADF7F-D085-4E5C-ACAC-0CA68FE9FACF}"/>
                      </a:ext>
                    </a:extLst>
                  </p14:cNvPr>
                  <p14:cNvContentPartPr/>
                  <p14:nvPr/>
                </p14:nvContentPartPr>
                <p14:xfrm>
                  <a:off x="9795867" y="4565728"/>
                  <a:ext cx="86040" cy="117360"/>
                </p14:xfrm>
              </p:contentPart>
            </mc:Choice>
            <mc:Fallback xmlns="">
              <p:pic>
                <p:nvPicPr>
                  <p:cNvPr id="702" name="Ink 701">
                    <a:extLst>
                      <a:ext uri="{FF2B5EF4-FFF2-40B4-BE49-F238E27FC236}">
                        <a16:creationId xmlns:a16="http://schemas.microsoft.com/office/drawing/2014/main" id="{090ADF7F-D085-4E5C-ACAC-0CA68FE9FACF}"/>
                      </a:ext>
                    </a:extLst>
                  </p:cNvPr>
                  <p:cNvPicPr/>
                  <p:nvPr/>
                </p:nvPicPr>
                <p:blipFill>
                  <a:blip r:embed="rId74"/>
                  <a:stretch>
                    <a:fillRect/>
                  </a:stretch>
                </p:blipFill>
                <p:spPr>
                  <a:xfrm>
                    <a:off x="9786867" y="4556728"/>
                    <a:ext cx="1036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04" name="Ink 703">
                    <a:extLst>
                      <a:ext uri="{FF2B5EF4-FFF2-40B4-BE49-F238E27FC236}">
                        <a16:creationId xmlns:a16="http://schemas.microsoft.com/office/drawing/2014/main" id="{17033878-FB4D-4418-86DA-1A7C28BC21CE}"/>
                      </a:ext>
                    </a:extLst>
                  </p14:cNvPr>
                  <p14:cNvContentPartPr/>
                  <p14:nvPr/>
                </p14:nvContentPartPr>
                <p14:xfrm>
                  <a:off x="9920567" y="4566981"/>
                  <a:ext cx="109440" cy="104760"/>
                </p14:xfrm>
              </p:contentPart>
            </mc:Choice>
            <mc:Fallback xmlns="">
              <p:pic>
                <p:nvPicPr>
                  <p:cNvPr id="704" name="Ink 703">
                    <a:extLst>
                      <a:ext uri="{FF2B5EF4-FFF2-40B4-BE49-F238E27FC236}">
                        <a16:creationId xmlns:a16="http://schemas.microsoft.com/office/drawing/2014/main" id="{17033878-FB4D-4418-86DA-1A7C28BC21CE}"/>
                      </a:ext>
                    </a:extLst>
                  </p:cNvPr>
                  <p:cNvPicPr/>
                  <p:nvPr/>
                </p:nvPicPr>
                <p:blipFill>
                  <a:blip r:embed="rId76"/>
                  <a:stretch>
                    <a:fillRect/>
                  </a:stretch>
                </p:blipFill>
                <p:spPr>
                  <a:xfrm>
                    <a:off x="9911597" y="4557981"/>
                    <a:ext cx="127022" cy="122400"/>
                  </a:xfrm>
                  <a:prstGeom prst="rect">
                    <a:avLst/>
                  </a:prstGeom>
                </p:spPr>
              </p:pic>
            </mc:Fallback>
          </mc:AlternateContent>
        </p:grpSp>
      </p:grpSp>
      <p:grpSp>
        <p:nvGrpSpPr>
          <p:cNvPr id="722" name="Group 721">
            <a:extLst>
              <a:ext uri="{FF2B5EF4-FFF2-40B4-BE49-F238E27FC236}">
                <a16:creationId xmlns:a16="http://schemas.microsoft.com/office/drawing/2014/main" id="{D0396374-FF4F-4563-9065-21B3E3AAFDB8}"/>
              </a:ext>
            </a:extLst>
          </p:cNvPr>
          <p:cNvGrpSpPr/>
          <p:nvPr/>
        </p:nvGrpSpPr>
        <p:grpSpPr>
          <a:xfrm>
            <a:off x="7293783" y="2466208"/>
            <a:ext cx="2711160" cy="1822320"/>
            <a:chOff x="6629061" y="2262600"/>
            <a:chExt cx="2711160" cy="1822320"/>
          </a:xfrm>
        </p:grpSpPr>
        <mc:AlternateContent xmlns:mc="http://schemas.openxmlformats.org/markup-compatibility/2006" xmlns:p14="http://schemas.microsoft.com/office/powerpoint/2010/main">
          <mc:Choice Requires="p14">
            <p:contentPart p14:bwMode="auto" r:id="rId77">
              <p14:nvContentPartPr>
                <p14:cNvPr id="707" name="Ink 706">
                  <a:extLst>
                    <a:ext uri="{FF2B5EF4-FFF2-40B4-BE49-F238E27FC236}">
                      <a16:creationId xmlns:a16="http://schemas.microsoft.com/office/drawing/2014/main" id="{7DF76636-A9A2-452D-BD56-ACD80106CAD4}"/>
                    </a:ext>
                  </a:extLst>
                </p14:cNvPr>
                <p14:cNvContentPartPr/>
                <p14:nvPr/>
              </p14:nvContentPartPr>
              <p14:xfrm>
                <a:off x="6629061" y="2262600"/>
                <a:ext cx="2711160" cy="1822320"/>
              </p14:xfrm>
            </p:contentPart>
          </mc:Choice>
          <mc:Fallback xmlns="">
            <p:pic>
              <p:nvPicPr>
                <p:cNvPr id="707" name="Ink 706">
                  <a:extLst>
                    <a:ext uri="{FF2B5EF4-FFF2-40B4-BE49-F238E27FC236}">
                      <a16:creationId xmlns:a16="http://schemas.microsoft.com/office/drawing/2014/main" id="{7DF76636-A9A2-452D-BD56-ACD80106CAD4}"/>
                    </a:ext>
                  </a:extLst>
                </p:cNvPr>
                <p:cNvPicPr/>
                <p:nvPr/>
              </p:nvPicPr>
              <p:blipFill>
                <a:blip r:embed="rId78"/>
                <a:stretch>
                  <a:fillRect/>
                </a:stretch>
              </p:blipFill>
              <p:spPr>
                <a:xfrm>
                  <a:off x="6620061" y="2253602"/>
                  <a:ext cx="2728800" cy="1839957"/>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8" name="Ink 707">
                  <a:extLst>
                    <a:ext uri="{FF2B5EF4-FFF2-40B4-BE49-F238E27FC236}">
                      <a16:creationId xmlns:a16="http://schemas.microsoft.com/office/drawing/2014/main" id="{43486201-9FB8-42D1-B9B6-C95504A3EAC2}"/>
                    </a:ext>
                  </a:extLst>
                </p14:cNvPr>
                <p14:cNvContentPartPr/>
                <p14:nvPr/>
              </p14:nvContentPartPr>
              <p14:xfrm>
                <a:off x="7798341" y="2754360"/>
                <a:ext cx="401400" cy="429480"/>
              </p14:xfrm>
            </p:contentPart>
          </mc:Choice>
          <mc:Fallback xmlns="">
            <p:pic>
              <p:nvPicPr>
                <p:cNvPr id="708" name="Ink 707">
                  <a:extLst>
                    <a:ext uri="{FF2B5EF4-FFF2-40B4-BE49-F238E27FC236}">
                      <a16:creationId xmlns:a16="http://schemas.microsoft.com/office/drawing/2014/main" id="{43486201-9FB8-42D1-B9B6-C95504A3EAC2}"/>
                    </a:ext>
                  </a:extLst>
                </p:cNvPr>
                <p:cNvPicPr/>
                <p:nvPr/>
              </p:nvPicPr>
              <p:blipFill>
                <a:blip r:embed="rId80"/>
                <a:stretch>
                  <a:fillRect/>
                </a:stretch>
              </p:blipFill>
              <p:spPr>
                <a:xfrm>
                  <a:off x="7789349" y="2745360"/>
                  <a:ext cx="419024"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1" name="Ink 710">
                  <a:extLst>
                    <a:ext uri="{FF2B5EF4-FFF2-40B4-BE49-F238E27FC236}">
                      <a16:creationId xmlns:a16="http://schemas.microsoft.com/office/drawing/2014/main" id="{85823DBC-DF17-4673-B0AA-5078EA09CEE9}"/>
                    </a:ext>
                  </a:extLst>
                </p14:cNvPr>
                <p14:cNvContentPartPr/>
                <p14:nvPr/>
              </p14:nvContentPartPr>
              <p14:xfrm>
                <a:off x="7781061" y="3189600"/>
                <a:ext cx="423360" cy="443880"/>
              </p14:xfrm>
            </p:contentPart>
          </mc:Choice>
          <mc:Fallback xmlns="">
            <p:pic>
              <p:nvPicPr>
                <p:cNvPr id="711" name="Ink 710">
                  <a:extLst>
                    <a:ext uri="{FF2B5EF4-FFF2-40B4-BE49-F238E27FC236}">
                      <a16:creationId xmlns:a16="http://schemas.microsoft.com/office/drawing/2014/main" id="{85823DBC-DF17-4673-B0AA-5078EA09CEE9}"/>
                    </a:ext>
                  </a:extLst>
                </p:cNvPr>
                <p:cNvPicPr/>
                <p:nvPr/>
              </p:nvPicPr>
              <p:blipFill>
                <a:blip r:embed="rId82"/>
                <a:stretch>
                  <a:fillRect/>
                </a:stretch>
              </p:blipFill>
              <p:spPr>
                <a:xfrm>
                  <a:off x="7772061" y="3180600"/>
                  <a:ext cx="441000" cy="461520"/>
                </a:xfrm>
                <a:prstGeom prst="rect">
                  <a:avLst/>
                </a:prstGeom>
              </p:spPr>
            </p:pic>
          </mc:Fallback>
        </mc:AlternateContent>
        <p:grpSp>
          <p:nvGrpSpPr>
            <p:cNvPr id="721" name="Group 720">
              <a:extLst>
                <a:ext uri="{FF2B5EF4-FFF2-40B4-BE49-F238E27FC236}">
                  <a16:creationId xmlns:a16="http://schemas.microsoft.com/office/drawing/2014/main" id="{A3A0D332-D65A-4102-8A9B-37B160123B64}"/>
                </a:ext>
              </a:extLst>
            </p:cNvPr>
            <p:cNvGrpSpPr/>
            <p:nvPr/>
          </p:nvGrpSpPr>
          <p:grpSpPr>
            <a:xfrm>
              <a:off x="7882435" y="2901503"/>
              <a:ext cx="138960" cy="156240"/>
              <a:chOff x="7882435" y="2901503"/>
              <a:chExt cx="138960" cy="156240"/>
            </a:xfrm>
          </p:grpSpPr>
          <mc:AlternateContent xmlns:mc="http://schemas.openxmlformats.org/markup-compatibility/2006" xmlns:p14="http://schemas.microsoft.com/office/powerpoint/2010/main">
            <mc:Choice Requires="p14">
              <p:contentPart p14:bwMode="auto" r:id="rId83">
                <p14:nvContentPartPr>
                  <p14:cNvPr id="716" name="Ink 715">
                    <a:extLst>
                      <a:ext uri="{FF2B5EF4-FFF2-40B4-BE49-F238E27FC236}">
                        <a16:creationId xmlns:a16="http://schemas.microsoft.com/office/drawing/2014/main" id="{712A8D5C-99D0-4AFD-87E5-36FD14E16834}"/>
                      </a:ext>
                    </a:extLst>
                  </p14:cNvPr>
                  <p14:cNvContentPartPr/>
                  <p14:nvPr/>
                </p14:nvContentPartPr>
                <p14:xfrm>
                  <a:off x="7934275" y="2919143"/>
                  <a:ext cx="6480" cy="5040"/>
                </p14:xfrm>
              </p:contentPart>
            </mc:Choice>
            <mc:Fallback xmlns="">
              <p:pic>
                <p:nvPicPr>
                  <p:cNvPr id="716" name="Ink 715">
                    <a:extLst>
                      <a:ext uri="{FF2B5EF4-FFF2-40B4-BE49-F238E27FC236}">
                        <a16:creationId xmlns:a16="http://schemas.microsoft.com/office/drawing/2014/main" id="{712A8D5C-99D0-4AFD-87E5-36FD14E16834}"/>
                      </a:ext>
                    </a:extLst>
                  </p:cNvPr>
                  <p:cNvPicPr/>
                  <p:nvPr/>
                </p:nvPicPr>
                <p:blipFill>
                  <a:blip r:embed="rId84"/>
                  <a:stretch>
                    <a:fillRect/>
                  </a:stretch>
                </p:blipFill>
                <p:spPr>
                  <a:xfrm>
                    <a:off x="7925275" y="2910143"/>
                    <a:ext cx="241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7" name="Ink 716">
                    <a:extLst>
                      <a:ext uri="{FF2B5EF4-FFF2-40B4-BE49-F238E27FC236}">
                        <a16:creationId xmlns:a16="http://schemas.microsoft.com/office/drawing/2014/main" id="{92A48F81-0581-49AE-B76D-BBB4FC144DB5}"/>
                      </a:ext>
                    </a:extLst>
                  </p14:cNvPr>
                  <p14:cNvContentPartPr/>
                  <p14:nvPr/>
                </p14:nvContentPartPr>
                <p14:xfrm>
                  <a:off x="8010235" y="2901503"/>
                  <a:ext cx="5400" cy="9360"/>
                </p14:xfrm>
              </p:contentPart>
            </mc:Choice>
            <mc:Fallback xmlns="">
              <p:pic>
                <p:nvPicPr>
                  <p:cNvPr id="717" name="Ink 716">
                    <a:extLst>
                      <a:ext uri="{FF2B5EF4-FFF2-40B4-BE49-F238E27FC236}">
                        <a16:creationId xmlns:a16="http://schemas.microsoft.com/office/drawing/2014/main" id="{92A48F81-0581-49AE-B76D-BBB4FC144DB5}"/>
                      </a:ext>
                    </a:extLst>
                  </p:cNvPr>
                  <p:cNvPicPr/>
                  <p:nvPr/>
                </p:nvPicPr>
                <p:blipFill>
                  <a:blip r:embed="rId86"/>
                  <a:stretch>
                    <a:fillRect/>
                  </a:stretch>
                </p:blipFill>
                <p:spPr>
                  <a:xfrm>
                    <a:off x="8001235" y="2892143"/>
                    <a:ext cx="23040" cy="27706"/>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0" name="Ink 719">
                    <a:extLst>
                      <a:ext uri="{FF2B5EF4-FFF2-40B4-BE49-F238E27FC236}">
                        <a16:creationId xmlns:a16="http://schemas.microsoft.com/office/drawing/2014/main" id="{DC143D20-A846-4CF7-8FCE-5B49E7A948E7}"/>
                      </a:ext>
                    </a:extLst>
                  </p14:cNvPr>
                  <p14:cNvContentPartPr/>
                  <p14:nvPr/>
                </p14:nvContentPartPr>
                <p14:xfrm>
                  <a:off x="7882435" y="3014543"/>
                  <a:ext cx="138960" cy="43200"/>
                </p14:xfrm>
              </p:contentPart>
            </mc:Choice>
            <mc:Fallback xmlns="">
              <p:pic>
                <p:nvPicPr>
                  <p:cNvPr id="720" name="Ink 719">
                    <a:extLst>
                      <a:ext uri="{FF2B5EF4-FFF2-40B4-BE49-F238E27FC236}">
                        <a16:creationId xmlns:a16="http://schemas.microsoft.com/office/drawing/2014/main" id="{DC143D20-A846-4CF7-8FCE-5B49E7A948E7}"/>
                      </a:ext>
                    </a:extLst>
                  </p:cNvPr>
                  <p:cNvPicPr/>
                  <p:nvPr/>
                </p:nvPicPr>
                <p:blipFill>
                  <a:blip r:embed="rId88"/>
                  <a:stretch>
                    <a:fillRect/>
                  </a:stretch>
                </p:blipFill>
                <p:spPr>
                  <a:xfrm>
                    <a:off x="7873435" y="3005543"/>
                    <a:ext cx="156600" cy="60840"/>
                  </a:xfrm>
                  <a:prstGeom prst="rect">
                    <a:avLst/>
                  </a:prstGeom>
                </p:spPr>
              </p:pic>
            </mc:Fallback>
          </mc:AlternateContent>
        </p:grpSp>
      </p:grpSp>
      <p:grpSp>
        <p:nvGrpSpPr>
          <p:cNvPr id="808" name="Group 807">
            <a:extLst>
              <a:ext uri="{FF2B5EF4-FFF2-40B4-BE49-F238E27FC236}">
                <a16:creationId xmlns:a16="http://schemas.microsoft.com/office/drawing/2014/main" id="{E7C86553-F68A-4771-8BC3-3441B58AA55C}"/>
              </a:ext>
            </a:extLst>
          </p:cNvPr>
          <p:cNvGrpSpPr/>
          <p:nvPr/>
        </p:nvGrpSpPr>
        <p:grpSpPr>
          <a:xfrm rot="177526">
            <a:off x="10424399" y="4926935"/>
            <a:ext cx="1092381" cy="632520"/>
            <a:chOff x="10383355" y="5363297"/>
            <a:chExt cx="1092381" cy="632520"/>
          </a:xfrm>
        </p:grpSpPr>
        <mc:AlternateContent xmlns:mc="http://schemas.openxmlformats.org/markup-compatibility/2006" xmlns:p14="http://schemas.microsoft.com/office/powerpoint/2010/main">
          <mc:Choice Requires="p14">
            <p:contentPart p14:bwMode="auto" r:id="rId89">
              <p14:nvContentPartPr>
                <p14:cNvPr id="786" name="Ink 785">
                  <a:extLst>
                    <a:ext uri="{FF2B5EF4-FFF2-40B4-BE49-F238E27FC236}">
                      <a16:creationId xmlns:a16="http://schemas.microsoft.com/office/drawing/2014/main" id="{669C71A5-E626-4EF3-963D-F3C6D9479571}"/>
                    </a:ext>
                  </a:extLst>
                </p14:cNvPr>
                <p14:cNvContentPartPr/>
                <p14:nvPr/>
              </p14:nvContentPartPr>
              <p14:xfrm>
                <a:off x="10534257" y="5585759"/>
                <a:ext cx="360000" cy="241920"/>
              </p14:xfrm>
            </p:contentPart>
          </mc:Choice>
          <mc:Fallback xmlns="">
            <p:pic>
              <p:nvPicPr>
                <p:cNvPr id="786" name="Ink 785">
                  <a:extLst>
                    <a:ext uri="{FF2B5EF4-FFF2-40B4-BE49-F238E27FC236}">
                      <a16:creationId xmlns:a16="http://schemas.microsoft.com/office/drawing/2014/main" id="{669C71A5-E626-4EF3-963D-F3C6D9479571}"/>
                    </a:ext>
                  </a:extLst>
                </p:cNvPr>
                <p:cNvPicPr/>
                <p:nvPr/>
              </p:nvPicPr>
              <p:blipFill>
                <a:blip r:embed="rId90"/>
                <a:stretch>
                  <a:fillRect/>
                </a:stretch>
              </p:blipFill>
              <p:spPr>
                <a:xfrm>
                  <a:off x="10525266" y="5576759"/>
                  <a:ext cx="377622"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04" name="Ink 803">
                  <a:extLst>
                    <a:ext uri="{FF2B5EF4-FFF2-40B4-BE49-F238E27FC236}">
                      <a16:creationId xmlns:a16="http://schemas.microsoft.com/office/drawing/2014/main" id="{E45E4CBF-4FE4-42D5-9A13-49AE11B36FBB}"/>
                    </a:ext>
                  </a:extLst>
                </p14:cNvPr>
                <p14:cNvContentPartPr/>
                <p14:nvPr/>
              </p14:nvContentPartPr>
              <p14:xfrm>
                <a:off x="11181537" y="5665319"/>
                <a:ext cx="82080" cy="20520"/>
              </p14:xfrm>
            </p:contentPart>
          </mc:Choice>
          <mc:Fallback xmlns="">
            <p:pic>
              <p:nvPicPr>
                <p:cNvPr id="804" name="Ink 803">
                  <a:extLst>
                    <a:ext uri="{FF2B5EF4-FFF2-40B4-BE49-F238E27FC236}">
                      <a16:creationId xmlns:a16="http://schemas.microsoft.com/office/drawing/2014/main" id="{E45E4CBF-4FE4-42D5-9A13-49AE11B36FBB}"/>
                    </a:ext>
                  </a:extLst>
                </p:cNvPr>
                <p:cNvPicPr/>
                <p:nvPr/>
              </p:nvPicPr>
              <p:blipFill>
                <a:blip r:embed="rId92"/>
                <a:stretch>
                  <a:fillRect/>
                </a:stretch>
              </p:blipFill>
              <p:spPr>
                <a:xfrm>
                  <a:off x="11172537" y="5656319"/>
                  <a:ext cx="99720" cy="38160"/>
                </a:xfrm>
                <a:prstGeom prst="rect">
                  <a:avLst/>
                </a:prstGeom>
              </p:spPr>
            </p:pic>
          </mc:Fallback>
        </mc:AlternateContent>
        <p:grpSp>
          <p:nvGrpSpPr>
            <p:cNvPr id="807" name="Group 806">
              <a:extLst>
                <a:ext uri="{FF2B5EF4-FFF2-40B4-BE49-F238E27FC236}">
                  <a16:creationId xmlns:a16="http://schemas.microsoft.com/office/drawing/2014/main" id="{EB4BF158-CECB-43B5-B71C-80BF328AD63A}"/>
                </a:ext>
              </a:extLst>
            </p:cNvPr>
            <p:cNvGrpSpPr/>
            <p:nvPr/>
          </p:nvGrpSpPr>
          <p:grpSpPr>
            <a:xfrm>
              <a:off x="10383355" y="5363297"/>
              <a:ext cx="1092381" cy="632520"/>
              <a:chOff x="10383355" y="5363297"/>
              <a:chExt cx="1092381" cy="632520"/>
            </a:xfrm>
          </p:grpSpPr>
          <mc:AlternateContent xmlns:mc="http://schemas.openxmlformats.org/markup-compatibility/2006" xmlns:p14="http://schemas.microsoft.com/office/powerpoint/2010/main">
            <mc:Choice Requires="p14">
              <p:contentPart p14:bwMode="auto" r:id="rId93">
                <p14:nvContentPartPr>
                  <p14:cNvPr id="783" name="Ink 782">
                    <a:extLst>
                      <a:ext uri="{FF2B5EF4-FFF2-40B4-BE49-F238E27FC236}">
                        <a16:creationId xmlns:a16="http://schemas.microsoft.com/office/drawing/2014/main" id="{700CCF7F-56B1-48D6-BA4F-E4D8E865557C}"/>
                      </a:ext>
                    </a:extLst>
                  </p14:cNvPr>
                  <p14:cNvContentPartPr/>
                  <p14:nvPr/>
                </p14:nvContentPartPr>
                <p14:xfrm>
                  <a:off x="10390696" y="5363297"/>
                  <a:ext cx="1078560" cy="602280"/>
                </p14:xfrm>
              </p:contentPart>
            </mc:Choice>
            <mc:Fallback xmlns="">
              <p:pic>
                <p:nvPicPr>
                  <p:cNvPr id="783" name="Ink 782">
                    <a:extLst>
                      <a:ext uri="{FF2B5EF4-FFF2-40B4-BE49-F238E27FC236}">
                        <a16:creationId xmlns:a16="http://schemas.microsoft.com/office/drawing/2014/main" id="{700CCF7F-56B1-48D6-BA4F-E4D8E865557C}"/>
                      </a:ext>
                    </a:extLst>
                  </p:cNvPr>
                  <p:cNvPicPr/>
                  <p:nvPr/>
                </p:nvPicPr>
                <p:blipFill>
                  <a:blip r:embed="rId94"/>
                  <a:stretch>
                    <a:fillRect/>
                  </a:stretch>
                </p:blipFill>
                <p:spPr>
                  <a:xfrm>
                    <a:off x="10381699" y="5354297"/>
                    <a:ext cx="1096194" cy="619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84" name="Ink 783">
                    <a:extLst>
                      <a:ext uri="{FF2B5EF4-FFF2-40B4-BE49-F238E27FC236}">
                        <a16:creationId xmlns:a16="http://schemas.microsoft.com/office/drawing/2014/main" id="{768FAAED-35C0-42CB-BC79-2E7D89B04A7F}"/>
                      </a:ext>
                    </a:extLst>
                  </p14:cNvPr>
                  <p14:cNvContentPartPr/>
                  <p14:nvPr/>
                </p14:nvContentPartPr>
                <p14:xfrm>
                  <a:off x="10395016" y="5957657"/>
                  <a:ext cx="1080720" cy="38160"/>
                </p14:xfrm>
              </p:contentPart>
            </mc:Choice>
            <mc:Fallback xmlns="">
              <p:pic>
                <p:nvPicPr>
                  <p:cNvPr id="784" name="Ink 783">
                    <a:extLst>
                      <a:ext uri="{FF2B5EF4-FFF2-40B4-BE49-F238E27FC236}">
                        <a16:creationId xmlns:a16="http://schemas.microsoft.com/office/drawing/2014/main" id="{768FAAED-35C0-42CB-BC79-2E7D89B04A7F}"/>
                      </a:ext>
                    </a:extLst>
                  </p:cNvPr>
                  <p:cNvPicPr/>
                  <p:nvPr/>
                </p:nvPicPr>
                <p:blipFill>
                  <a:blip r:embed="rId96"/>
                  <a:stretch>
                    <a:fillRect/>
                  </a:stretch>
                </p:blipFill>
                <p:spPr>
                  <a:xfrm>
                    <a:off x="10386016" y="5948657"/>
                    <a:ext cx="10983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95" name="Ink 794">
                    <a:extLst>
                      <a:ext uri="{FF2B5EF4-FFF2-40B4-BE49-F238E27FC236}">
                        <a16:creationId xmlns:a16="http://schemas.microsoft.com/office/drawing/2014/main" id="{2B0C32B2-DA36-4DC1-A8FA-A0050875D1C6}"/>
                      </a:ext>
                    </a:extLst>
                  </p14:cNvPr>
                  <p14:cNvContentPartPr/>
                  <p14:nvPr/>
                </p14:nvContentPartPr>
                <p14:xfrm>
                  <a:off x="10925937" y="5562359"/>
                  <a:ext cx="110520" cy="291600"/>
                </p14:xfrm>
              </p:contentPart>
            </mc:Choice>
            <mc:Fallback xmlns="">
              <p:pic>
                <p:nvPicPr>
                  <p:cNvPr id="795" name="Ink 794">
                    <a:extLst>
                      <a:ext uri="{FF2B5EF4-FFF2-40B4-BE49-F238E27FC236}">
                        <a16:creationId xmlns:a16="http://schemas.microsoft.com/office/drawing/2014/main" id="{2B0C32B2-DA36-4DC1-A8FA-A0050875D1C6}"/>
                      </a:ext>
                    </a:extLst>
                  </p:cNvPr>
                  <p:cNvPicPr/>
                  <p:nvPr/>
                </p:nvPicPr>
                <p:blipFill>
                  <a:blip r:embed="rId98"/>
                  <a:stretch>
                    <a:fillRect/>
                  </a:stretch>
                </p:blipFill>
                <p:spPr>
                  <a:xfrm>
                    <a:off x="10916937" y="5553370"/>
                    <a:ext cx="128160" cy="309218"/>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6" name="Ink 795">
                    <a:extLst>
                      <a:ext uri="{FF2B5EF4-FFF2-40B4-BE49-F238E27FC236}">
                        <a16:creationId xmlns:a16="http://schemas.microsoft.com/office/drawing/2014/main" id="{DFF65F94-8576-4447-9E7A-7FFEEA4EA221}"/>
                      </a:ext>
                    </a:extLst>
                  </p14:cNvPr>
                  <p14:cNvContentPartPr/>
                  <p14:nvPr/>
                </p14:nvContentPartPr>
                <p14:xfrm>
                  <a:off x="11041137" y="5554799"/>
                  <a:ext cx="60840" cy="276840"/>
                </p14:xfrm>
              </p:contentPart>
            </mc:Choice>
            <mc:Fallback xmlns="">
              <p:pic>
                <p:nvPicPr>
                  <p:cNvPr id="796" name="Ink 795">
                    <a:extLst>
                      <a:ext uri="{FF2B5EF4-FFF2-40B4-BE49-F238E27FC236}">
                        <a16:creationId xmlns:a16="http://schemas.microsoft.com/office/drawing/2014/main" id="{DFF65F94-8576-4447-9E7A-7FFEEA4EA221}"/>
                      </a:ext>
                    </a:extLst>
                  </p:cNvPr>
                  <p:cNvPicPr/>
                  <p:nvPr/>
                </p:nvPicPr>
                <p:blipFill>
                  <a:blip r:embed="rId100"/>
                  <a:stretch>
                    <a:fillRect/>
                  </a:stretch>
                </p:blipFill>
                <p:spPr>
                  <a:xfrm>
                    <a:off x="11032190" y="5545799"/>
                    <a:ext cx="78376"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97" name="Ink 796">
                    <a:extLst>
                      <a:ext uri="{FF2B5EF4-FFF2-40B4-BE49-F238E27FC236}">
                        <a16:creationId xmlns:a16="http://schemas.microsoft.com/office/drawing/2014/main" id="{4DD387EB-A90E-44DC-AE8E-B68449C24A9A}"/>
                      </a:ext>
                    </a:extLst>
                  </p14:cNvPr>
                  <p14:cNvContentPartPr/>
                  <p14:nvPr/>
                </p14:nvContentPartPr>
                <p14:xfrm>
                  <a:off x="10975257" y="5738399"/>
                  <a:ext cx="109800" cy="8280"/>
                </p14:xfrm>
              </p:contentPart>
            </mc:Choice>
            <mc:Fallback xmlns="">
              <p:pic>
                <p:nvPicPr>
                  <p:cNvPr id="797" name="Ink 796">
                    <a:extLst>
                      <a:ext uri="{FF2B5EF4-FFF2-40B4-BE49-F238E27FC236}">
                        <a16:creationId xmlns:a16="http://schemas.microsoft.com/office/drawing/2014/main" id="{4DD387EB-A90E-44DC-AE8E-B68449C24A9A}"/>
                      </a:ext>
                    </a:extLst>
                  </p:cNvPr>
                  <p:cNvPicPr/>
                  <p:nvPr/>
                </p:nvPicPr>
                <p:blipFill>
                  <a:blip r:embed="rId102"/>
                  <a:stretch>
                    <a:fillRect/>
                  </a:stretch>
                </p:blipFill>
                <p:spPr>
                  <a:xfrm>
                    <a:off x="10966257" y="5729399"/>
                    <a:ext cx="1274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99" name="Ink 798">
                    <a:extLst>
                      <a:ext uri="{FF2B5EF4-FFF2-40B4-BE49-F238E27FC236}">
                        <a16:creationId xmlns:a16="http://schemas.microsoft.com/office/drawing/2014/main" id="{7F72CD70-0AF9-4FF2-95D2-E6537F5BA63A}"/>
                      </a:ext>
                    </a:extLst>
                  </p14:cNvPr>
                  <p14:cNvContentPartPr/>
                  <p14:nvPr/>
                </p14:nvContentPartPr>
                <p14:xfrm>
                  <a:off x="11187297" y="5567399"/>
                  <a:ext cx="26280" cy="248760"/>
                </p14:xfrm>
              </p:contentPart>
            </mc:Choice>
            <mc:Fallback xmlns="">
              <p:pic>
                <p:nvPicPr>
                  <p:cNvPr id="799" name="Ink 798">
                    <a:extLst>
                      <a:ext uri="{FF2B5EF4-FFF2-40B4-BE49-F238E27FC236}">
                        <a16:creationId xmlns:a16="http://schemas.microsoft.com/office/drawing/2014/main" id="{7F72CD70-0AF9-4FF2-95D2-E6537F5BA63A}"/>
                      </a:ext>
                    </a:extLst>
                  </p:cNvPr>
                  <p:cNvPicPr/>
                  <p:nvPr/>
                </p:nvPicPr>
                <p:blipFill>
                  <a:blip r:embed="rId104"/>
                  <a:stretch>
                    <a:fillRect/>
                  </a:stretch>
                </p:blipFill>
                <p:spPr>
                  <a:xfrm>
                    <a:off x="11178297" y="5558412"/>
                    <a:ext cx="43920" cy="266375"/>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00" name="Ink 799">
                    <a:extLst>
                      <a:ext uri="{FF2B5EF4-FFF2-40B4-BE49-F238E27FC236}">
                        <a16:creationId xmlns:a16="http://schemas.microsoft.com/office/drawing/2014/main" id="{0B2C989C-7018-4127-83DD-6DC145C37AE7}"/>
                      </a:ext>
                    </a:extLst>
                  </p14:cNvPr>
                  <p14:cNvContentPartPr/>
                  <p14:nvPr/>
                </p14:nvContentPartPr>
                <p14:xfrm>
                  <a:off x="11199177" y="5538959"/>
                  <a:ext cx="104400" cy="36360"/>
                </p14:xfrm>
              </p:contentPart>
            </mc:Choice>
            <mc:Fallback xmlns="">
              <p:pic>
                <p:nvPicPr>
                  <p:cNvPr id="800" name="Ink 799">
                    <a:extLst>
                      <a:ext uri="{FF2B5EF4-FFF2-40B4-BE49-F238E27FC236}">
                        <a16:creationId xmlns:a16="http://schemas.microsoft.com/office/drawing/2014/main" id="{0B2C989C-7018-4127-83DD-6DC145C37AE7}"/>
                      </a:ext>
                    </a:extLst>
                  </p:cNvPr>
                  <p:cNvPicPr/>
                  <p:nvPr/>
                </p:nvPicPr>
                <p:blipFill>
                  <a:blip r:embed="rId106"/>
                  <a:stretch>
                    <a:fillRect/>
                  </a:stretch>
                </p:blipFill>
                <p:spPr>
                  <a:xfrm>
                    <a:off x="11190177" y="5530047"/>
                    <a:ext cx="122040" cy="53827"/>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06" name="Ink 805">
                    <a:extLst>
                      <a:ext uri="{FF2B5EF4-FFF2-40B4-BE49-F238E27FC236}">
                        <a16:creationId xmlns:a16="http://schemas.microsoft.com/office/drawing/2014/main" id="{47B90CA6-AB9F-4455-9C6E-B2A8549F4890}"/>
                      </a:ext>
                    </a:extLst>
                  </p14:cNvPr>
                  <p14:cNvContentPartPr/>
                  <p14:nvPr/>
                </p14:nvContentPartPr>
                <p14:xfrm>
                  <a:off x="10383355" y="5455592"/>
                  <a:ext cx="9000" cy="539640"/>
                </p14:xfrm>
              </p:contentPart>
            </mc:Choice>
            <mc:Fallback xmlns="">
              <p:pic>
                <p:nvPicPr>
                  <p:cNvPr id="806" name="Ink 805">
                    <a:extLst>
                      <a:ext uri="{FF2B5EF4-FFF2-40B4-BE49-F238E27FC236}">
                        <a16:creationId xmlns:a16="http://schemas.microsoft.com/office/drawing/2014/main" id="{47B90CA6-AB9F-4455-9C6E-B2A8549F4890}"/>
                      </a:ext>
                    </a:extLst>
                  </p:cNvPr>
                  <p:cNvPicPr/>
                  <p:nvPr/>
                </p:nvPicPr>
                <p:blipFill>
                  <a:blip r:embed="rId108"/>
                  <a:stretch>
                    <a:fillRect/>
                  </a:stretch>
                </p:blipFill>
                <p:spPr>
                  <a:xfrm>
                    <a:off x="10374355" y="5446592"/>
                    <a:ext cx="26640" cy="557280"/>
                  </a:xfrm>
                  <a:prstGeom prst="rect">
                    <a:avLst/>
                  </a:prstGeom>
                </p:spPr>
              </p:pic>
            </mc:Fallback>
          </mc:AlternateContent>
        </p:grpSp>
      </p:grpSp>
      <p:grpSp>
        <p:nvGrpSpPr>
          <p:cNvPr id="814" name="Group 813">
            <a:extLst>
              <a:ext uri="{FF2B5EF4-FFF2-40B4-BE49-F238E27FC236}">
                <a16:creationId xmlns:a16="http://schemas.microsoft.com/office/drawing/2014/main" id="{53BEF286-FCFF-42A5-929C-0F1C1E81C2D6}"/>
              </a:ext>
            </a:extLst>
          </p:cNvPr>
          <p:cNvGrpSpPr/>
          <p:nvPr/>
        </p:nvGrpSpPr>
        <p:grpSpPr>
          <a:xfrm>
            <a:off x="7872026" y="9567559"/>
            <a:ext cx="5888502" cy="457786"/>
            <a:chOff x="7837520" y="9964374"/>
            <a:chExt cx="5888502" cy="457786"/>
          </a:xfrm>
        </p:grpSpPr>
        <mc:AlternateContent xmlns:mc="http://schemas.openxmlformats.org/markup-compatibility/2006" xmlns:p14="http://schemas.microsoft.com/office/powerpoint/2010/main">
          <mc:Choice Requires="p14">
            <p:contentPart p14:bwMode="auto" r:id="rId109">
              <p14:nvContentPartPr>
                <p14:cNvPr id="809" name="Ink 808">
                  <a:extLst>
                    <a:ext uri="{FF2B5EF4-FFF2-40B4-BE49-F238E27FC236}">
                      <a16:creationId xmlns:a16="http://schemas.microsoft.com/office/drawing/2014/main" id="{E4537ADD-7395-42C0-9613-49C9647236B6}"/>
                    </a:ext>
                  </a:extLst>
                </p14:cNvPr>
                <p14:cNvContentPartPr/>
                <p14:nvPr/>
              </p14:nvContentPartPr>
              <p14:xfrm>
                <a:off x="7837520" y="10142080"/>
                <a:ext cx="5871960" cy="280080"/>
              </p14:xfrm>
            </p:contentPart>
          </mc:Choice>
          <mc:Fallback xmlns="">
            <p:pic>
              <p:nvPicPr>
                <p:cNvPr id="809" name="Ink 808">
                  <a:extLst>
                    <a:ext uri="{FF2B5EF4-FFF2-40B4-BE49-F238E27FC236}">
                      <a16:creationId xmlns:a16="http://schemas.microsoft.com/office/drawing/2014/main" id="{E4537ADD-7395-42C0-9613-49C9647236B6}"/>
                    </a:ext>
                  </a:extLst>
                </p:cNvPr>
                <p:cNvPicPr/>
                <p:nvPr/>
              </p:nvPicPr>
              <p:blipFill>
                <a:blip r:embed="rId110"/>
                <a:stretch>
                  <a:fillRect/>
                </a:stretch>
              </p:blipFill>
              <p:spPr>
                <a:xfrm>
                  <a:off x="7828520" y="10133080"/>
                  <a:ext cx="5889600" cy="297720"/>
                </a:xfrm>
                <a:prstGeom prst="rect">
                  <a:avLst/>
                </a:prstGeom>
              </p:spPr>
            </p:pic>
          </mc:Fallback>
        </mc:AlternateContent>
        <p:grpSp>
          <p:nvGrpSpPr>
            <p:cNvPr id="813" name="Group 812">
              <a:extLst>
                <a:ext uri="{FF2B5EF4-FFF2-40B4-BE49-F238E27FC236}">
                  <a16:creationId xmlns:a16="http://schemas.microsoft.com/office/drawing/2014/main" id="{DF7F95F7-E9EF-43C1-A931-C22F721F2058}"/>
                </a:ext>
              </a:extLst>
            </p:cNvPr>
            <p:cNvGrpSpPr/>
            <p:nvPr/>
          </p:nvGrpSpPr>
          <p:grpSpPr>
            <a:xfrm>
              <a:off x="13481582" y="9964374"/>
              <a:ext cx="244440" cy="408240"/>
              <a:chOff x="13481582" y="9964374"/>
              <a:chExt cx="244440" cy="408240"/>
            </a:xfrm>
          </p:grpSpPr>
          <mc:AlternateContent xmlns:mc="http://schemas.openxmlformats.org/markup-compatibility/2006" xmlns:p14="http://schemas.microsoft.com/office/powerpoint/2010/main">
            <mc:Choice Requires="p14">
              <p:contentPart p14:bwMode="auto" r:id="rId111">
                <p14:nvContentPartPr>
                  <p14:cNvPr id="811" name="Ink 810">
                    <a:extLst>
                      <a:ext uri="{FF2B5EF4-FFF2-40B4-BE49-F238E27FC236}">
                        <a16:creationId xmlns:a16="http://schemas.microsoft.com/office/drawing/2014/main" id="{2CA42B1F-9ECC-40E0-988D-F9C63E830A26}"/>
                      </a:ext>
                    </a:extLst>
                  </p14:cNvPr>
                  <p14:cNvContentPartPr/>
                  <p14:nvPr/>
                </p14:nvContentPartPr>
                <p14:xfrm>
                  <a:off x="13493462" y="9964374"/>
                  <a:ext cx="223560" cy="210960"/>
                </p14:xfrm>
              </p:contentPart>
            </mc:Choice>
            <mc:Fallback xmlns="">
              <p:pic>
                <p:nvPicPr>
                  <p:cNvPr id="811" name="Ink 810">
                    <a:extLst>
                      <a:ext uri="{FF2B5EF4-FFF2-40B4-BE49-F238E27FC236}">
                        <a16:creationId xmlns:a16="http://schemas.microsoft.com/office/drawing/2014/main" id="{2CA42B1F-9ECC-40E0-988D-F9C63E830A26}"/>
                      </a:ext>
                    </a:extLst>
                  </p:cNvPr>
                  <p:cNvPicPr/>
                  <p:nvPr/>
                </p:nvPicPr>
                <p:blipFill>
                  <a:blip r:embed="rId112"/>
                  <a:stretch>
                    <a:fillRect/>
                  </a:stretch>
                </p:blipFill>
                <p:spPr>
                  <a:xfrm>
                    <a:off x="13484462" y="9955389"/>
                    <a:ext cx="241200" cy="22857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12" name="Ink 811">
                    <a:extLst>
                      <a:ext uri="{FF2B5EF4-FFF2-40B4-BE49-F238E27FC236}">
                        <a16:creationId xmlns:a16="http://schemas.microsoft.com/office/drawing/2014/main" id="{91FD879E-B51B-4073-BC36-99137C3F6640}"/>
                      </a:ext>
                    </a:extLst>
                  </p14:cNvPr>
                  <p14:cNvContentPartPr/>
                  <p14:nvPr/>
                </p14:nvContentPartPr>
                <p14:xfrm>
                  <a:off x="13481582" y="10178934"/>
                  <a:ext cx="244440" cy="193680"/>
                </p14:xfrm>
              </p:contentPart>
            </mc:Choice>
            <mc:Fallback xmlns="">
              <p:pic>
                <p:nvPicPr>
                  <p:cNvPr id="812" name="Ink 811">
                    <a:extLst>
                      <a:ext uri="{FF2B5EF4-FFF2-40B4-BE49-F238E27FC236}">
                        <a16:creationId xmlns:a16="http://schemas.microsoft.com/office/drawing/2014/main" id="{91FD879E-B51B-4073-BC36-99137C3F6640}"/>
                      </a:ext>
                    </a:extLst>
                  </p:cNvPr>
                  <p:cNvPicPr/>
                  <p:nvPr/>
                </p:nvPicPr>
                <p:blipFill>
                  <a:blip r:embed="rId114"/>
                  <a:stretch>
                    <a:fillRect/>
                  </a:stretch>
                </p:blipFill>
                <p:spPr>
                  <a:xfrm>
                    <a:off x="13472582" y="10169934"/>
                    <a:ext cx="262080" cy="211320"/>
                  </a:xfrm>
                  <a:prstGeom prst="rect">
                    <a:avLst/>
                  </a:prstGeom>
                </p:spPr>
              </p:pic>
            </mc:Fallback>
          </mc:AlternateContent>
        </p:grpSp>
      </p:grpSp>
      <p:grpSp>
        <p:nvGrpSpPr>
          <p:cNvPr id="824" name="Group 823">
            <a:extLst>
              <a:ext uri="{FF2B5EF4-FFF2-40B4-BE49-F238E27FC236}">
                <a16:creationId xmlns:a16="http://schemas.microsoft.com/office/drawing/2014/main" id="{7E7737BB-916B-4014-92A8-87C18A90474B}"/>
              </a:ext>
            </a:extLst>
          </p:cNvPr>
          <p:cNvGrpSpPr/>
          <p:nvPr/>
        </p:nvGrpSpPr>
        <p:grpSpPr>
          <a:xfrm>
            <a:off x="11858666" y="8752025"/>
            <a:ext cx="246600" cy="732600"/>
            <a:chOff x="11824160" y="9148840"/>
            <a:chExt cx="246600" cy="732600"/>
          </a:xfrm>
        </p:grpSpPr>
        <mc:AlternateContent xmlns:mc="http://schemas.openxmlformats.org/markup-compatibility/2006" xmlns:p14="http://schemas.microsoft.com/office/powerpoint/2010/main">
          <mc:Choice Requires="p14">
            <p:contentPart p14:bwMode="auto" r:id="rId115">
              <p14:nvContentPartPr>
                <p14:cNvPr id="822" name="Ink 821">
                  <a:extLst>
                    <a:ext uri="{FF2B5EF4-FFF2-40B4-BE49-F238E27FC236}">
                      <a16:creationId xmlns:a16="http://schemas.microsoft.com/office/drawing/2014/main" id="{381AD7D6-5951-4DB7-845B-71450D01F03B}"/>
                    </a:ext>
                  </a:extLst>
                </p14:cNvPr>
                <p14:cNvContentPartPr/>
                <p14:nvPr/>
              </p14:nvContentPartPr>
              <p14:xfrm>
                <a:off x="11824160" y="9148840"/>
                <a:ext cx="246600" cy="504360"/>
              </p14:xfrm>
            </p:contentPart>
          </mc:Choice>
          <mc:Fallback xmlns="">
            <p:pic>
              <p:nvPicPr>
                <p:cNvPr id="822" name="Ink 821">
                  <a:extLst>
                    <a:ext uri="{FF2B5EF4-FFF2-40B4-BE49-F238E27FC236}">
                      <a16:creationId xmlns:a16="http://schemas.microsoft.com/office/drawing/2014/main" id="{381AD7D6-5951-4DB7-845B-71450D01F03B}"/>
                    </a:ext>
                  </a:extLst>
                </p:cNvPr>
                <p:cNvPicPr/>
                <p:nvPr/>
              </p:nvPicPr>
              <p:blipFill>
                <a:blip r:embed="rId116"/>
                <a:stretch>
                  <a:fillRect/>
                </a:stretch>
              </p:blipFill>
              <p:spPr>
                <a:xfrm>
                  <a:off x="11815147" y="9139834"/>
                  <a:ext cx="264266" cy="522013"/>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23" name="Ink 822">
                  <a:extLst>
                    <a:ext uri="{FF2B5EF4-FFF2-40B4-BE49-F238E27FC236}">
                      <a16:creationId xmlns:a16="http://schemas.microsoft.com/office/drawing/2014/main" id="{CAC28C57-E4D1-4201-B650-0C4BCFC6A10A}"/>
                    </a:ext>
                  </a:extLst>
                </p14:cNvPr>
                <p14:cNvContentPartPr/>
                <p14:nvPr/>
              </p14:nvContentPartPr>
              <p14:xfrm>
                <a:off x="11905880" y="9804760"/>
                <a:ext cx="58320" cy="76680"/>
              </p14:xfrm>
            </p:contentPart>
          </mc:Choice>
          <mc:Fallback xmlns="">
            <p:pic>
              <p:nvPicPr>
                <p:cNvPr id="823" name="Ink 822">
                  <a:extLst>
                    <a:ext uri="{FF2B5EF4-FFF2-40B4-BE49-F238E27FC236}">
                      <a16:creationId xmlns:a16="http://schemas.microsoft.com/office/drawing/2014/main" id="{CAC28C57-E4D1-4201-B650-0C4BCFC6A10A}"/>
                    </a:ext>
                  </a:extLst>
                </p:cNvPr>
                <p:cNvPicPr/>
                <p:nvPr/>
              </p:nvPicPr>
              <p:blipFill>
                <a:blip r:embed="rId118"/>
                <a:stretch>
                  <a:fillRect/>
                </a:stretch>
              </p:blipFill>
              <p:spPr>
                <a:xfrm>
                  <a:off x="11896880" y="9795760"/>
                  <a:ext cx="75960" cy="94320"/>
                </a:xfrm>
                <a:prstGeom prst="rect">
                  <a:avLst/>
                </a:prstGeom>
              </p:spPr>
            </p:pic>
          </mc:Fallback>
        </mc:AlternateContent>
      </p:grpSp>
      <p:grpSp>
        <p:nvGrpSpPr>
          <p:cNvPr id="847" name="Group 846">
            <a:extLst>
              <a:ext uri="{FF2B5EF4-FFF2-40B4-BE49-F238E27FC236}">
                <a16:creationId xmlns:a16="http://schemas.microsoft.com/office/drawing/2014/main" id="{46A4EFEF-95D8-4109-9D0F-78595769FD92}"/>
              </a:ext>
            </a:extLst>
          </p:cNvPr>
          <p:cNvGrpSpPr/>
          <p:nvPr/>
        </p:nvGrpSpPr>
        <p:grpSpPr>
          <a:xfrm>
            <a:off x="12620786" y="4383785"/>
            <a:ext cx="1279440" cy="1640520"/>
            <a:chOff x="12586280" y="4780600"/>
            <a:chExt cx="1279440" cy="1640520"/>
          </a:xfrm>
        </p:grpSpPr>
        <mc:AlternateContent xmlns:mc="http://schemas.openxmlformats.org/markup-compatibility/2006" xmlns:p14="http://schemas.microsoft.com/office/powerpoint/2010/main">
          <mc:Choice Requires="p14">
            <p:contentPart p14:bwMode="auto" r:id="rId119">
              <p14:nvContentPartPr>
                <p14:cNvPr id="825" name="Ink 824">
                  <a:extLst>
                    <a:ext uri="{FF2B5EF4-FFF2-40B4-BE49-F238E27FC236}">
                      <a16:creationId xmlns:a16="http://schemas.microsoft.com/office/drawing/2014/main" id="{B12B0084-4A96-4478-AE69-CAF9EBD92DF5}"/>
                    </a:ext>
                  </a:extLst>
                </p14:cNvPr>
                <p14:cNvContentPartPr/>
                <p14:nvPr/>
              </p14:nvContentPartPr>
              <p14:xfrm>
                <a:off x="12586280" y="4780600"/>
                <a:ext cx="1279440" cy="1640520"/>
              </p14:xfrm>
            </p:contentPart>
          </mc:Choice>
          <mc:Fallback xmlns="">
            <p:pic>
              <p:nvPicPr>
                <p:cNvPr id="825" name="Ink 824">
                  <a:extLst>
                    <a:ext uri="{FF2B5EF4-FFF2-40B4-BE49-F238E27FC236}">
                      <a16:creationId xmlns:a16="http://schemas.microsoft.com/office/drawing/2014/main" id="{B12B0084-4A96-4478-AE69-CAF9EBD92DF5}"/>
                    </a:ext>
                  </a:extLst>
                </p:cNvPr>
                <p:cNvPicPr/>
                <p:nvPr/>
              </p:nvPicPr>
              <p:blipFill>
                <a:blip r:embed="rId120"/>
                <a:stretch>
                  <a:fillRect/>
                </a:stretch>
              </p:blipFill>
              <p:spPr>
                <a:xfrm>
                  <a:off x="12577280" y="4771600"/>
                  <a:ext cx="1297080" cy="1658160"/>
                </a:xfrm>
                <a:prstGeom prst="rect">
                  <a:avLst/>
                </a:prstGeom>
              </p:spPr>
            </p:pic>
          </mc:Fallback>
        </mc:AlternateContent>
        <p:grpSp>
          <p:nvGrpSpPr>
            <p:cNvPr id="846" name="Group 845">
              <a:extLst>
                <a:ext uri="{FF2B5EF4-FFF2-40B4-BE49-F238E27FC236}">
                  <a16:creationId xmlns:a16="http://schemas.microsoft.com/office/drawing/2014/main" id="{D839F519-0C3B-4B69-A4AC-D303774A9063}"/>
                </a:ext>
              </a:extLst>
            </p:cNvPr>
            <p:cNvGrpSpPr/>
            <p:nvPr/>
          </p:nvGrpSpPr>
          <p:grpSpPr>
            <a:xfrm>
              <a:off x="13440054" y="6057988"/>
              <a:ext cx="421200" cy="357120"/>
              <a:chOff x="13440054" y="6057988"/>
              <a:chExt cx="421200" cy="357120"/>
            </a:xfrm>
          </p:grpSpPr>
          <mc:AlternateContent xmlns:mc="http://schemas.openxmlformats.org/markup-compatibility/2006" xmlns:p14="http://schemas.microsoft.com/office/powerpoint/2010/main">
            <mc:Choice Requires="p14">
              <p:contentPart p14:bwMode="auto" r:id="rId121">
                <p14:nvContentPartPr>
                  <p14:cNvPr id="844" name="Ink 843">
                    <a:extLst>
                      <a:ext uri="{FF2B5EF4-FFF2-40B4-BE49-F238E27FC236}">
                        <a16:creationId xmlns:a16="http://schemas.microsoft.com/office/drawing/2014/main" id="{E3864D9C-2444-4402-A744-0CD71F3E92CE}"/>
                      </a:ext>
                    </a:extLst>
                  </p14:cNvPr>
                  <p14:cNvContentPartPr/>
                  <p14:nvPr/>
                </p14:nvContentPartPr>
                <p14:xfrm>
                  <a:off x="13834974" y="6057988"/>
                  <a:ext cx="26280" cy="357120"/>
                </p14:xfrm>
              </p:contentPart>
            </mc:Choice>
            <mc:Fallback xmlns="">
              <p:pic>
                <p:nvPicPr>
                  <p:cNvPr id="844" name="Ink 843">
                    <a:extLst>
                      <a:ext uri="{FF2B5EF4-FFF2-40B4-BE49-F238E27FC236}">
                        <a16:creationId xmlns:a16="http://schemas.microsoft.com/office/drawing/2014/main" id="{E3864D9C-2444-4402-A744-0CD71F3E92CE}"/>
                      </a:ext>
                    </a:extLst>
                  </p:cNvPr>
                  <p:cNvPicPr/>
                  <p:nvPr/>
                </p:nvPicPr>
                <p:blipFill>
                  <a:blip r:embed="rId122"/>
                  <a:stretch>
                    <a:fillRect/>
                  </a:stretch>
                </p:blipFill>
                <p:spPr>
                  <a:xfrm>
                    <a:off x="13825974" y="6048988"/>
                    <a:ext cx="439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5" name="Ink 844">
                    <a:extLst>
                      <a:ext uri="{FF2B5EF4-FFF2-40B4-BE49-F238E27FC236}">
                        <a16:creationId xmlns:a16="http://schemas.microsoft.com/office/drawing/2014/main" id="{A07395A6-1A1C-4127-A31D-D876C8B8D8E8}"/>
                      </a:ext>
                    </a:extLst>
                  </p14:cNvPr>
                  <p14:cNvContentPartPr/>
                  <p14:nvPr/>
                </p14:nvContentPartPr>
                <p14:xfrm>
                  <a:off x="13440054" y="6268948"/>
                  <a:ext cx="418680" cy="145080"/>
                </p14:xfrm>
              </p:contentPart>
            </mc:Choice>
            <mc:Fallback xmlns="">
              <p:pic>
                <p:nvPicPr>
                  <p:cNvPr id="845" name="Ink 844">
                    <a:extLst>
                      <a:ext uri="{FF2B5EF4-FFF2-40B4-BE49-F238E27FC236}">
                        <a16:creationId xmlns:a16="http://schemas.microsoft.com/office/drawing/2014/main" id="{A07395A6-1A1C-4127-A31D-D876C8B8D8E8}"/>
                      </a:ext>
                    </a:extLst>
                  </p:cNvPr>
                  <p:cNvPicPr/>
                  <p:nvPr/>
                </p:nvPicPr>
                <p:blipFill>
                  <a:blip r:embed="rId124"/>
                  <a:stretch>
                    <a:fillRect/>
                  </a:stretch>
                </p:blipFill>
                <p:spPr>
                  <a:xfrm>
                    <a:off x="13431054" y="6259948"/>
                    <a:ext cx="436320" cy="162720"/>
                  </a:xfrm>
                  <a:prstGeom prst="rect">
                    <a:avLst/>
                  </a:prstGeom>
                </p:spPr>
              </p:pic>
            </mc:Fallback>
          </mc:AlternateContent>
        </p:grpSp>
      </p:grpSp>
      <p:grpSp>
        <p:nvGrpSpPr>
          <p:cNvPr id="860" name="Group 859">
            <a:extLst>
              <a:ext uri="{FF2B5EF4-FFF2-40B4-BE49-F238E27FC236}">
                <a16:creationId xmlns:a16="http://schemas.microsoft.com/office/drawing/2014/main" id="{C67111DB-F00A-4F44-A223-5B2DB205529C}"/>
              </a:ext>
            </a:extLst>
          </p:cNvPr>
          <p:cNvGrpSpPr/>
          <p:nvPr/>
        </p:nvGrpSpPr>
        <p:grpSpPr>
          <a:xfrm>
            <a:off x="7875266" y="10654578"/>
            <a:ext cx="2110320" cy="439920"/>
            <a:chOff x="7840760" y="11051393"/>
            <a:chExt cx="2110320" cy="439920"/>
          </a:xfrm>
        </p:grpSpPr>
        <mc:AlternateContent xmlns:mc="http://schemas.openxmlformats.org/markup-compatibility/2006" xmlns:p14="http://schemas.microsoft.com/office/powerpoint/2010/main">
          <mc:Choice Requires="p14">
            <p:contentPart p14:bwMode="auto" r:id="rId125">
              <p14:nvContentPartPr>
                <p14:cNvPr id="856" name="Ink 855">
                  <a:extLst>
                    <a:ext uri="{FF2B5EF4-FFF2-40B4-BE49-F238E27FC236}">
                      <a16:creationId xmlns:a16="http://schemas.microsoft.com/office/drawing/2014/main" id="{A58015AB-8D2A-401E-95DC-1F427E0BA229}"/>
                    </a:ext>
                  </a:extLst>
                </p14:cNvPr>
                <p14:cNvContentPartPr/>
                <p14:nvPr/>
              </p14:nvContentPartPr>
              <p14:xfrm>
                <a:off x="7840760" y="11226040"/>
                <a:ext cx="2110320" cy="51480"/>
              </p14:xfrm>
            </p:contentPart>
          </mc:Choice>
          <mc:Fallback xmlns="">
            <p:pic>
              <p:nvPicPr>
                <p:cNvPr id="856" name="Ink 855">
                  <a:extLst>
                    <a:ext uri="{FF2B5EF4-FFF2-40B4-BE49-F238E27FC236}">
                      <a16:creationId xmlns:a16="http://schemas.microsoft.com/office/drawing/2014/main" id="{A58015AB-8D2A-401E-95DC-1F427E0BA229}"/>
                    </a:ext>
                  </a:extLst>
                </p:cNvPr>
                <p:cNvPicPr/>
                <p:nvPr/>
              </p:nvPicPr>
              <p:blipFill>
                <a:blip r:embed="rId126"/>
                <a:stretch>
                  <a:fillRect/>
                </a:stretch>
              </p:blipFill>
              <p:spPr>
                <a:xfrm>
                  <a:off x="7831760" y="11217040"/>
                  <a:ext cx="2127960" cy="69120"/>
                </a:xfrm>
                <a:prstGeom prst="rect">
                  <a:avLst/>
                </a:prstGeom>
              </p:spPr>
            </p:pic>
          </mc:Fallback>
        </mc:AlternateContent>
        <p:grpSp>
          <p:nvGrpSpPr>
            <p:cNvPr id="859" name="Group 858">
              <a:extLst>
                <a:ext uri="{FF2B5EF4-FFF2-40B4-BE49-F238E27FC236}">
                  <a16:creationId xmlns:a16="http://schemas.microsoft.com/office/drawing/2014/main" id="{D75CE763-56E1-48BF-BABA-9B0EE445F701}"/>
                </a:ext>
              </a:extLst>
            </p:cNvPr>
            <p:cNvGrpSpPr/>
            <p:nvPr/>
          </p:nvGrpSpPr>
          <p:grpSpPr>
            <a:xfrm>
              <a:off x="9661365" y="11051393"/>
              <a:ext cx="282960" cy="439920"/>
              <a:chOff x="9661365" y="11051393"/>
              <a:chExt cx="282960" cy="439920"/>
            </a:xfrm>
          </p:grpSpPr>
          <mc:AlternateContent xmlns:mc="http://schemas.openxmlformats.org/markup-compatibility/2006" xmlns:p14="http://schemas.microsoft.com/office/powerpoint/2010/main">
            <mc:Choice Requires="p14">
              <p:contentPart p14:bwMode="auto" r:id="rId127">
                <p14:nvContentPartPr>
                  <p14:cNvPr id="857" name="Ink 856">
                    <a:extLst>
                      <a:ext uri="{FF2B5EF4-FFF2-40B4-BE49-F238E27FC236}">
                        <a16:creationId xmlns:a16="http://schemas.microsoft.com/office/drawing/2014/main" id="{73B7590F-4E75-43B4-B92D-A44840D68E8D}"/>
                      </a:ext>
                    </a:extLst>
                  </p14:cNvPr>
                  <p14:cNvContentPartPr/>
                  <p14:nvPr/>
                </p14:nvContentPartPr>
                <p14:xfrm>
                  <a:off x="9672885" y="11249753"/>
                  <a:ext cx="267120" cy="241560"/>
                </p14:xfrm>
              </p:contentPart>
            </mc:Choice>
            <mc:Fallback xmlns="">
              <p:pic>
                <p:nvPicPr>
                  <p:cNvPr id="857" name="Ink 856">
                    <a:extLst>
                      <a:ext uri="{FF2B5EF4-FFF2-40B4-BE49-F238E27FC236}">
                        <a16:creationId xmlns:a16="http://schemas.microsoft.com/office/drawing/2014/main" id="{73B7590F-4E75-43B4-B92D-A44840D68E8D}"/>
                      </a:ext>
                    </a:extLst>
                  </p:cNvPr>
                  <p:cNvPicPr/>
                  <p:nvPr/>
                </p:nvPicPr>
                <p:blipFill>
                  <a:blip r:embed="rId128"/>
                  <a:stretch>
                    <a:fillRect/>
                  </a:stretch>
                </p:blipFill>
                <p:spPr>
                  <a:xfrm>
                    <a:off x="9663885" y="11240753"/>
                    <a:ext cx="2847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58" name="Ink 857">
                    <a:extLst>
                      <a:ext uri="{FF2B5EF4-FFF2-40B4-BE49-F238E27FC236}">
                        <a16:creationId xmlns:a16="http://schemas.microsoft.com/office/drawing/2014/main" id="{0F0368E6-AA74-4110-B6E9-425B88E7EDFD}"/>
                      </a:ext>
                    </a:extLst>
                  </p14:cNvPr>
                  <p14:cNvContentPartPr/>
                  <p14:nvPr/>
                </p14:nvContentPartPr>
                <p14:xfrm>
                  <a:off x="9661365" y="11051393"/>
                  <a:ext cx="282960" cy="198000"/>
                </p14:xfrm>
              </p:contentPart>
            </mc:Choice>
            <mc:Fallback xmlns="">
              <p:pic>
                <p:nvPicPr>
                  <p:cNvPr id="858" name="Ink 857">
                    <a:extLst>
                      <a:ext uri="{FF2B5EF4-FFF2-40B4-BE49-F238E27FC236}">
                        <a16:creationId xmlns:a16="http://schemas.microsoft.com/office/drawing/2014/main" id="{0F0368E6-AA74-4110-B6E9-425B88E7EDFD}"/>
                      </a:ext>
                    </a:extLst>
                  </p:cNvPr>
                  <p:cNvPicPr/>
                  <p:nvPr/>
                </p:nvPicPr>
                <p:blipFill>
                  <a:blip r:embed="rId130"/>
                  <a:stretch>
                    <a:fillRect/>
                  </a:stretch>
                </p:blipFill>
                <p:spPr>
                  <a:xfrm>
                    <a:off x="9652365" y="11042393"/>
                    <a:ext cx="300600" cy="215640"/>
                  </a:xfrm>
                  <a:prstGeom prst="rect">
                    <a:avLst/>
                  </a:prstGeom>
                </p:spPr>
              </p:pic>
            </mc:Fallback>
          </mc:AlternateContent>
        </p:grpSp>
      </p:grpSp>
      <p:grpSp>
        <p:nvGrpSpPr>
          <p:cNvPr id="869" name="Group 868">
            <a:extLst>
              <a:ext uri="{FF2B5EF4-FFF2-40B4-BE49-F238E27FC236}">
                <a16:creationId xmlns:a16="http://schemas.microsoft.com/office/drawing/2014/main" id="{BDF3DBC2-8A6D-4442-8F46-CEDC4BB985B1}"/>
              </a:ext>
            </a:extLst>
          </p:cNvPr>
          <p:cNvGrpSpPr/>
          <p:nvPr/>
        </p:nvGrpSpPr>
        <p:grpSpPr>
          <a:xfrm>
            <a:off x="12075066" y="10007590"/>
            <a:ext cx="1781640" cy="758520"/>
            <a:chOff x="12040560" y="10404405"/>
            <a:chExt cx="1781640" cy="758520"/>
          </a:xfrm>
        </p:grpSpPr>
        <mc:AlternateContent xmlns:mc="http://schemas.openxmlformats.org/markup-compatibility/2006" xmlns:p14="http://schemas.microsoft.com/office/powerpoint/2010/main">
          <mc:Choice Requires="p14">
            <p:contentPart p14:bwMode="auto" r:id="rId131">
              <p14:nvContentPartPr>
                <p14:cNvPr id="866" name="Ink 865">
                  <a:extLst>
                    <a:ext uri="{FF2B5EF4-FFF2-40B4-BE49-F238E27FC236}">
                      <a16:creationId xmlns:a16="http://schemas.microsoft.com/office/drawing/2014/main" id="{E7C30EB1-0D4A-4F8F-A6E5-158CC2FFD24F}"/>
                    </a:ext>
                  </a:extLst>
                </p14:cNvPr>
                <p14:cNvContentPartPr/>
                <p14:nvPr/>
              </p14:nvContentPartPr>
              <p14:xfrm>
                <a:off x="12040560" y="10478565"/>
                <a:ext cx="1781640" cy="684360"/>
              </p14:xfrm>
            </p:contentPart>
          </mc:Choice>
          <mc:Fallback xmlns="">
            <p:pic>
              <p:nvPicPr>
                <p:cNvPr id="866" name="Ink 865">
                  <a:extLst>
                    <a:ext uri="{FF2B5EF4-FFF2-40B4-BE49-F238E27FC236}">
                      <a16:creationId xmlns:a16="http://schemas.microsoft.com/office/drawing/2014/main" id="{E7C30EB1-0D4A-4F8F-A6E5-158CC2FFD24F}"/>
                    </a:ext>
                  </a:extLst>
                </p:cNvPr>
                <p:cNvPicPr/>
                <p:nvPr/>
              </p:nvPicPr>
              <p:blipFill>
                <a:blip r:embed="rId132"/>
                <a:stretch>
                  <a:fillRect/>
                </a:stretch>
              </p:blipFill>
              <p:spPr>
                <a:xfrm>
                  <a:off x="12031558" y="10469565"/>
                  <a:ext cx="1799284"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7" name="Ink 866">
                  <a:extLst>
                    <a:ext uri="{FF2B5EF4-FFF2-40B4-BE49-F238E27FC236}">
                      <a16:creationId xmlns:a16="http://schemas.microsoft.com/office/drawing/2014/main" id="{BB432949-E824-4989-AC58-1EB9599C4958}"/>
                    </a:ext>
                  </a:extLst>
                </p14:cNvPr>
                <p14:cNvContentPartPr/>
                <p14:nvPr/>
              </p14:nvContentPartPr>
              <p14:xfrm>
                <a:off x="13705920" y="10484685"/>
                <a:ext cx="109440" cy="300600"/>
              </p14:xfrm>
            </p:contentPart>
          </mc:Choice>
          <mc:Fallback xmlns="">
            <p:pic>
              <p:nvPicPr>
                <p:cNvPr id="867" name="Ink 866">
                  <a:extLst>
                    <a:ext uri="{FF2B5EF4-FFF2-40B4-BE49-F238E27FC236}">
                      <a16:creationId xmlns:a16="http://schemas.microsoft.com/office/drawing/2014/main" id="{BB432949-E824-4989-AC58-1EB9599C4958}"/>
                    </a:ext>
                  </a:extLst>
                </p:cNvPr>
                <p:cNvPicPr/>
                <p:nvPr/>
              </p:nvPicPr>
              <p:blipFill>
                <a:blip r:embed="rId134"/>
                <a:stretch>
                  <a:fillRect/>
                </a:stretch>
              </p:blipFill>
              <p:spPr>
                <a:xfrm>
                  <a:off x="13696950" y="10475685"/>
                  <a:ext cx="127022"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68" name="Ink 867">
                  <a:extLst>
                    <a:ext uri="{FF2B5EF4-FFF2-40B4-BE49-F238E27FC236}">
                      <a16:creationId xmlns:a16="http://schemas.microsoft.com/office/drawing/2014/main" id="{D149BE16-A5FF-4A3B-8436-38EA14C8AE57}"/>
                    </a:ext>
                  </a:extLst>
                </p14:cNvPr>
                <p14:cNvContentPartPr/>
                <p14:nvPr/>
              </p14:nvContentPartPr>
              <p14:xfrm>
                <a:off x="13386960" y="10404405"/>
                <a:ext cx="429480" cy="79200"/>
              </p14:xfrm>
            </p:contentPart>
          </mc:Choice>
          <mc:Fallback xmlns="">
            <p:pic>
              <p:nvPicPr>
                <p:cNvPr id="868" name="Ink 867">
                  <a:extLst>
                    <a:ext uri="{FF2B5EF4-FFF2-40B4-BE49-F238E27FC236}">
                      <a16:creationId xmlns:a16="http://schemas.microsoft.com/office/drawing/2014/main" id="{D149BE16-A5FF-4A3B-8436-38EA14C8AE57}"/>
                    </a:ext>
                  </a:extLst>
                </p:cNvPr>
                <p:cNvPicPr/>
                <p:nvPr/>
              </p:nvPicPr>
              <p:blipFill>
                <a:blip r:embed="rId136"/>
                <a:stretch>
                  <a:fillRect/>
                </a:stretch>
              </p:blipFill>
              <p:spPr>
                <a:xfrm>
                  <a:off x="13377968" y="10395405"/>
                  <a:ext cx="447105" cy="96840"/>
                </a:xfrm>
                <a:prstGeom prst="rect">
                  <a:avLst/>
                </a:prstGeom>
              </p:spPr>
            </p:pic>
          </mc:Fallback>
        </mc:AlternateContent>
      </p:grpSp>
      <p:grpSp>
        <p:nvGrpSpPr>
          <p:cNvPr id="880" name="Group 879">
            <a:extLst>
              <a:ext uri="{FF2B5EF4-FFF2-40B4-BE49-F238E27FC236}">
                <a16:creationId xmlns:a16="http://schemas.microsoft.com/office/drawing/2014/main" id="{1612A9DA-AA49-4AC7-AA73-8EC65DD0BC25}"/>
              </a:ext>
            </a:extLst>
          </p:cNvPr>
          <p:cNvGrpSpPr/>
          <p:nvPr/>
        </p:nvGrpSpPr>
        <p:grpSpPr>
          <a:xfrm>
            <a:off x="11234283" y="4212385"/>
            <a:ext cx="341096" cy="611093"/>
            <a:chOff x="11199777" y="4609200"/>
            <a:chExt cx="341096" cy="611093"/>
          </a:xfrm>
        </p:grpSpPr>
        <mc:AlternateContent xmlns:mc="http://schemas.openxmlformats.org/markup-compatibility/2006" xmlns:p14="http://schemas.microsoft.com/office/powerpoint/2010/main">
          <mc:Choice Requires="p14">
            <p:contentPart p14:bwMode="auto" r:id="rId137">
              <p14:nvContentPartPr>
                <p14:cNvPr id="877" name="Ink 876">
                  <a:extLst>
                    <a:ext uri="{FF2B5EF4-FFF2-40B4-BE49-F238E27FC236}">
                      <a16:creationId xmlns:a16="http://schemas.microsoft.com/office/drawing/2014/main" id="{FEA1457A-D4E2-4F20-A51F-38B096A9A880}"/>
                    </a:ext>
                  </a:extLst>
                </p14:cNvPr>
                <p14:cNvContentPartPr/>
                <p14:nvPr/>
              </p14:nvContentPartPr>
              <p14:xfrm>
                <a:off x="11239193" y="4609200"/>
                <a:ext cx="301680" cy="603720"/>
              </p14:xfrm>
            </p:contentPart>
          </mc:Choice>
          <mc:Fallback xmlns="">
            <p:pic>
              <p:nvPicPr>
                <p:cNvPr id="877" name="Ink 876">
                  <a:extLst>
                    <a:ext uri="{FF2B5EF4-FFF2-40B4-BE49-F238E27FC236}">
                      <a16:creationId xmlns:a16="http://schemas.microsoft.com/office/drawing/2014/main" id="{FEA1457A-D4E2-4F20-A51F-38B096A9A880}"/>
                    </a:ext>
                  </a:extLst>
                </p:cNvPr>
                <p:cNvPicPr/>
                <p:nvPr/>
              </p:nvPicPr>
              <p:blipFill>
                <a:blip r:embed="rId138"/>
                <a:stretch>
                  <a:fillRect/>
                </a:stretch>
              </p:blipFill>
              <p:spPr>
                <a:xfrm>
                  <a:off x="11230193" y="4600200"/>
                  <a:ext cx="31932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78" name="Ink 877">
                  <a:extLst>
                    <a:ext uri="{FF2B5EF4-FFF2-40B4-BE49-F238E27FC236}">
                      <a16:creationId xmlns:a16="http://schemas.microsoft.com/office/drawing/2014/main" id="{BCED31A9-FAC1-4D46-9C43-0D8081DC0418}"/>
                    </a:ext>
                  </a:extLst>
                </p14:cNvPr>
                <p14:cNvContentPartPr/>
                <p14:nvPr/>
              </p14:nvContentPartPr>
              <p14:xfrm>
                <a:off x="11199777" y="4947053"/>
                <a:ext cx="35280" cy="265320"/>
              </p14:xfrm>
            </p:contentPart>
          </mc:Choice>
          <mc:Fallback xmlns="">
            <p:pic>
              <p:nvPicPr>
                <p:cNvPr id="878" name="Ink 877">
                  <a:extLst>
                    <a:ext uri="{FF2B5EF4-FFF2-40B4-BE49-F238E27FC236}">
                      <a16:creationId xmlns:a16="http://schemas.microsoft.com/office/drawing/2014/main" id="{BCED31A9-FAC1-4D46-9C43-0D8081DC0418}"/>
                    </a:ext>
                  </a:extLst>
                </p:cNvPr>
                <p:cNvPicPr/>
                <p:nvPr/>
              </p:nvPicPr>
              <p:blipFill>
                <a:blip r:embed="rId140"/>
                <a:stretch>
                  <a:fillRect/>
                </a:stretch>
              </p:blipFill>
              <p:spPr>
                <a:xfrm>
                  <a:off x="11190684" y="4938041"/>
                  <a:ext cx="53102" cy="282984"/>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9" name="Ink 878">
                  <a:extLst>
                    <a:ext uri="{FF2B5EF4-FFF2-40B4-BE49-F238E27FC236}">
                      <a16:creationId xmlns:a16="http://schemas.microsoft.com/office/drawing/2014/main" id="{67706FA5-98DE-4D12-AB0B-B9D2782007A2}"/>
                    </a:ext>
                  </a:extLst>
                </p14:cNvPr>
                <p14:cNvContentPartPr/>
                <p14:nvPr/>
              </p14:nvContentPartPr>
              <p14:xfrm>
                <a:off x="11231097" y="5017253"/>
                <a:ext cx="267120" cy="203040"/>
              </p14:xfrm>
            </p:contentPart>
          </mc:Choice>
          <mc:Fallback xmlns="">
            <p:pic>
              <p:nvPicPr>
                <p:cNvPr id="879" name="Ink 878">
                  <a:extLst>
                    <a:ext uri="{FF2B5EF4-FFF2-40B4-BE49-F238E27FC236}">
                      <a16:creationId xmlns:a16="http://schemas.microsoft.com/office/drawing/2014/main" id="{67706FA5-98DE-4D12-AB0B-B9D2782007A2}"/>
                    </a:ext>
                  </a:extLst>
                </p:cNvPr>
                <p:cNvPicPr/>
                <p:nvPr/>
              </p:nvPicPr>
              <p:blipFill>
                <a:blip r:embed="rId142"/>
                <a:stretch>
                  <a:fillRect/>
                </a:stretch>
              </p:blipFill>
              <p:spPr>
                <a:xfrm>
                  <a:off x="11222085" y="5008269"/>
                  <a:ext cx="284784" cy="220649"/>
                </a:xfrm>
                <a:prstGeom prst="rect">
                  <a:avLst/>
                </a:prstGeom>
              </p:spPr>
            </p:pic>
          </mc:Fallback>
        </mc:AlternateContent>
      </p:grpSp>
      <p:grpSp>
        <p:nvGrpSpPr>
          <p:cNvPr id="889" name="Group 888">
            <a:extLst>
              <a:ext uri="{FF2B5EF4-FFF2-40B4-BE49-F238E27FC236}">
                <a16:creationId xmlns:a16="http://schemas.microsoft.com/office/drawing/2014/main" id="{1C7C7356-6903-46D4-A415-7989210D2427}"/>
              </a:ext>
            </a:extLst>
          </p:cNvPr>
          <p:cNvGrpSpPr/>
          <p:nvPr/>
        </p:nvGrpSpPr>
        <p:grpSpPr>
          <a:xfrm rot="19874311">
            <a:off x="12097882" y="6089458"/>
            <a:ext cx="1797927" cy="850794"/>
            <a:chOff x="11583856" y="5550767"/>
            <a:chExt cx="2370892" cy="1121925"/>
          </a:xfrm>
        </p:grpSpPr>
        <mc:AlternateContent xmlns:mc="http://schemas.openxmlformats.org/markup-compatibility/2006" xmlns:p14="http://schemas.microsoft.com/office/powerpoint/2010/main">
          <mc:Choice Requires="p14">
            <p:contentPart p14:bwMode="auto" r:id="rId143">
              <p14:nvContentPartPr>
                <p14:cNvPr id="884" name="Ink 883">
                  <a:extLst>
                    <a:ext uri="{FF2B5EF4-FFF2-40B4-BE49-F238E27FC236}">
                      <a16:creationId xmlns:a16="http://schemas.microsoft.com/office/drawing/2014/main" id="{FCDF3143-3CE8-4C14-BBAD-09638BAB2AE9}"/>
                    </a:ext>
                  </a:extLst>
                </p14:cNvPr>
                <p14:cNvContentPartPr/>
                <p14:nvPr/>
              </p14:nvContentPartPr>
              <p14:xfrm>
                <a:off x="11583856" y="5550767"/>
                <a:ext cx="2356920" cy="1037160"/>
              </p14:xfrm>
            </p:contentPart>
          </mc:Choice>
          <mc:Fallback xmlns="">
            <p:pic>
              <p:nvPicPr>
                <p:cNvPr id="884" name="Ink 883">
                  <a:extLst>
                    <a:ext uri="{FF2B5EF4-FFF2-40B4-BE49-F238E27FC236}">
                      <a16:creationId xmlns:a16="http://schemas.microsoft.com/office/drawing/2014/main" id="{FCDF3143-3CE8-4C14-BBAD-09638BAB2AE9}"/>
                    </a:ext>
                  </a:extLst>
                </p:cNvPr>
                <p:cNvPicPr/>
                <p:nvPr/>
              </p:nvPicPr>
              <p:blipFill>
                <a:blip r:embed="rId144"/>
                <a:stretch>
                  <a:fillRect/>
                </a:stretch>
              </p:blipFill>
              <p:spPr>
                <a:xfrm>
                  <a:off x="11571988" y="5538900"/>
                  <a:ext cx="2380181" cy="1060419"/>
                </a:xfrm>
                <a:prstGeom prst="rect">
                  <a:avLst/>
                </a:prstGeom>
              </p:spPr>
            </p:pic>
          </mc:Fallback>
        </mc:AlternateContent>
        <p:grpSp>
          <p:nvGrpSpPr>
            <p:cNvPr id="888" name="Group 887">
              <a:extLst>
                <a:ext uri="{FF2B5EF4-FFF2-40B4-BE49-F238E27FC236}">
                  <a16:creationId xmlns:a16="http://schemas.microsoft.com/office/drawing/2014/main" id="{AE4A4EED-4BDA-48CE-9A29-A569723D2B33}"/>
                </a:ext>
              </a:extLst>
            </p:cNvPr>
            <p:cNvGrpSpPr/>
            <p:nvPr/>
          </p:nvGrpSpPr>
          <p:grpSpPr>
            <a:xfrm>
              <a:off x="13502588" y="6333212"/>
              <a:ext cx="452160" cy="339480"/>
              <a:chOff x="13502588" y="6333212"/>
              <a:chExt cx="452160" cy="339480"/>
            </a:xfrm>
          </p:grpSpPr>
          <mc:AlternateContent xmlns:mc="http://schemas.openxmlformats.org/markup-compatibility/2006" xmlns:p14="http://schemas.microsoft.com/office/powerpoint/2010/main">
            <mc:Choice Requires="p14">
              <p:contentPart p14:bwMode="auto" r:id="rId145">
                <p14:nvContentPartPr>
                  <p14:cNvPr id="886" name="Ink 885">
                    <a:extLst>
                      <a:ext uri="{FF2B5EF4-FFF2-40B4-BE49-F238E27FC236}">
                        <a16:creationId xmlns:a16="http://schemas.microsoft.com/office/drawing/2014/main" id="{8DC24819-5478-4740-81F0-F59E06F75F89}"/>
                      </a:ext>
                    </a:extLst>
                  </p14:cNvPr>
                  <p14:cNvContentPartPr/>
                  <p14:nvPr/>
                </p14:nvContentPartPr>
                <p14:xfrm>
                  <a:off x="13707788" y="6333212"/>
                  <a:ext cx="242640" cy="257400"/>
                </p14:xfrm>
              </p:contentPart>
            </mc:Choice>
            <mc:Fallback xmlns="">
              <p:pic>
                <p:nvPicPr>
                  <p:cNvPr id="886" name="Ink 885">
                    <a:extLst>
                      <a:ext uri="{FF2B5EF4-FFF2-40B4-BE49-F238E27FC236}">
                        <a16:creationId xmlns:a16="http://schemas.microsoft.com/office/drawing/2014/main" id="{8DC24819-5478-4740-81F0-F59E06F75F89}"/>
                      </a:ext>
                    </a:extLst>
                  </p:cNvPr>
                  <p:cNvPicPr/>
                  <p:nvPr/>
                </p:nvPicPr>
                <p:blipFill>
                  <a:blip r:embed="rId146"/>
                  <a:stretch>
                    <a:fillRect/>
                  </a:stretch>
                </p:blipFill>
                <p:spPr>
                  <a:xfrm>
                    <a:off x="13695917" y="6321339"/>
                    <a:ext cx="265907" cy="28067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7" name="Ink 886">
                    <a:extLst>
                      <a:ext uri="{FF2B5EF4-FFF2-40B4-BE49-F238E27FC236}">
                        <a16:creationId xmlns:a16="http://schemas.microsoft.com/office/drawing/2014/main" id="{593F3A89-2301-42B3-8C57-5EBF7FA82633}"/>
                      </a:ext>
                    </a:extLst>
                  </p14:cNvPr>
                  <p14:cNvContentPartPr/>
                  <p14:nvPr/>
                </p14:nvContentPartPr>
                <p14:xfrm>
                  <a:off x="13502588" y="6589532"/>
                  <a:ext cx="452160" cy="83160"/>
                </p14:xfrm>
              </p:contentPart>
            </mc:Choice>
            <mc:Fallback xmlns="">
              <p:pic>
                <p:nvPicPr>
                  <p:cNvPr id="887" name="Ink 886">
                    <a:extLst>
                      <a:ext uri="{FF2B5EF4-FFF2-40B4-BE49-F238E27FC236}">
                        <a16:creationId xmlns:a16="http://schemas.microsoft.com/office/drawing/2014/main" id="{593F3A89-2301-42B3-8C57-5EBF7FA82633}"/>
                      </a:ext>
                    </a:extLst>
                  </p:cNvPr>
                  <p:cNvPicPr/>
                  <p:nvPr/>
                </p:nvPicPr>
                <p:blipFill>
                  <a:blip r:embed="rId148"/>
                  <a:stretch>
                    <a:fillRect/>
                  </a:stretch>
                </p:blipFill>
                <p:spPr>
                  <a:xfrm>
                    <a:off x="13490727" y="6577652"/>
                    <a:ext cx="475409" cy="106445"/>
                  </a:xfrm>
                  <a:prstGeom prst="rect">
                    <a:avLst/>
                  </a:prstGeom>
                </p:spPr>
              </p:pic>
            </mc:Fallback>
          </mc:AlternateContent>
        </p:grpSp>
      </p:grpSp>
      <p:grpSp>
        <p:nvGrpSpPr>
          <p:cNvPr id="894" name="Group 893">
            <a:extLst>
              <a:ext uri="{FF2B5EF4-FFF2-40B4-BE49-F238E27FC236}">
                <a16:creationId xmlns:a16="http://schemas.microsoft.com/office/drawing/2014/main" id="{25508106-62DA-48BE-B375-DB6CDBF3F0C2}"/>
              </a:ext>
            </a:extLst>
          </p:cNvPr>
          <p:cNvGrpSpPr/>
          <p:nvPr/>
        </p:nvGrpSpPr>
        <p:grpSpPr>
          <a:xfrm>
            <a:off x="9177386" y="4284793"/>
            <a:ext cx="1055827" cy="845383"/>
            <a:chOff x="9142880" y="4681608"/>
            <a:chExt cx="1055827" cy="845383"/>
          </a:xfrm>
        </p:grpSpPr>
        <mc:AlternateContent xmlns:mc="http://schemas.openxmlformats.org/markup-compatibility/2006" xmlns:p14="http://schemas.microsoft.com/office/powerpoint/2010/main">
          <mc:Choice Requires="p14">
            <p:contentPart p14:bwMode="auto" r:id="rId149">
              <p14:nvContentPartPr>
                <p14:cNvPr id="890" name="Ink 889">
                  <a:extLst>
                    <a:ext uri="{FF2B5EF4-FFF2-40B4-BE49-F238E27FC236}">
                      <a16:creationId xmlns:a16="http://schemas.microsoft.com/office/drawing/2014/main" id="{B584E2E9-11B5-457E-9EB1-CF6DB05DFD61}"/>
                    </a:ext>
                  </a:extLst>
                </p14:cNvPr>
                <p14:cNvContentPartPr/>
                <p14:nvPr/>
              </p14:nvContentPartPr>
              <p14:xfrm>
                <a:off x="9142880" y="4681608"/>
                <a:ext cx="1052640" cy="834840"/>
              </p14:xfrm>
            </p:contentPart>
          </mc:Choice>
          <mc:Fallback xmlns="">
            <p:pic>
              <p:nvPicPr>
                <p:cNvPr id="890" name="Ink 889">
                  <a:extLst>
                    <a:ext uri="{FF2B5EF4-FFF2-40B4-BE49-F238E27FC236}">
                      <a16:creationId xmlns:a16="http://schemas.microsoft.com/office/drawing/2014/main" id="{B584E2E9-11B5-457E-9EB1-CF6DB05DFD61}"/>
                    </a:ext>
                  </a:extLst>
                </p:cNvPr>
                <p:cNvPicPr/>
                <p:nvPr/>
              </p:nvPicPr>
              <p:blipFill>
                <a:blip r:embed="rId150"/>
                <a:stretch>
                  <a:fillRect/>
                </a:stretch>
              </p:blipFill>
              <p:spPr>
                <a:xfrm>
                  <a:off x="9133880" y="4672612"/>
                  <a:ext cx="1070280" cy="852472"/>
                </a:xfrm>
                <a:prstGeom prst="rect">
                  <a:avLst/>
                </a:prstGeom>
              </p:spPr>
            </p:pic>
          </mc:Fallback>
        </mc:AlternateContent>
        <p:grpSp>
          <p:nvGrpSpPr>
            <p:cNvPr id="893" name="Group 892">
              <a:extLst>
                <a:ext uri="{FF2B5EF4-FFF2-40B4-BE49-F238E27FC236}">
                  <a16:creationId xmlns:a16="http://schemas.microsoft.com/office/drawing/2014/main" id="{87B83AE9-B449-4F98-98DD-602C7D4E46A8}"/>
                </a:ext>
              </a:extLst>
            </p:cNvPr>
            <p:cNvGrpSpPr/>
            <p:nvPr/>
          </p:nvGrpSpPr>
          <p:grpSpPr>
            <a:xfrm>
              <a:off x="9600747" y="5069071"/>
              <a:ext cx="597960" cy="457920"/>
              <a:chOff x="9600747" y="5069071"/>
              <a:chExt cx="597960" cy="457920"/>
            </a:xfrm>
          </p:grpSpPr>
          <mc:AlternateContent xmlns:mc="http://schemas.openxmlformats.org/markup-compatibility/2006" xmlns:p14="http://schemas.microsoft.com/office/powerpoint/2010/main">
            <mc:Choice Requires="p14">
              <p:contentPart p14:bwMode="auto" r:id="rId151">
                <p14:nvContentPartPr>
                  <p14:cNvPr id="891" name="Ink 890">
                    <a:extLst>
                      <a:ext uri="{FF2B5EF4-FFF2-40B4-BE49-F238E27FC236}">
                        <a16:creationId xmlns:a16="http://schemas.microsoft.com/office/drawing/2014/main" id="{284874CE-7CD3-41BE-BCC4-C76D3CC5B22E}"/>
                      </a:ext>
                    </a:extLst>
                  </p14:cNvPr>
                  <p14:cNvContentPartPr/>
                  <p14:nvPr/>
                </p14:nvContentPartPr>
                <p14:xfrm>
                  <a:off x="10065507" y="5069071"/>
                  <a:ext cx="133200" cy="452160"/>
                </p14:xfrm>
              </p:contentPart>
            </mc:Choice>
            <mc:Fallback xmlns="">
              <p:pic>
                <p:nvPicPr>
                  <p:cNvPr id="891" name="Ink 890">
                    <a:extLst>
                      <a:ext uri="{FF2B5EF4-FFF2-40B4-BE49-F238E27FC236}">
                        <a16:creationId xmlns:a16="http://schemas.microsoft.com/office/drawing/2014/main" id="{284874CE-7CD3-41BE-BCC4-C76D3CC5B22E}"/>
                      </a:ext>
                    </a:extLst>
                  </p:cNvPr>
                  <p:cNvPicPr/>
                  <p:nvPr/>
                </p:nvPicPr>
                <p:blipFill>
                  <a:blip r:embed="rId152"/>
                  <a:stretch>
                    <a:fillRect/>
                  </a:stretch>
                </p:blipFill>
                <p:spPr>
                  <a:xfrm>
                    <a:off x="10056531" y="5060071"/>
                    <a:ext cx="150792"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92" name="Ink 891">
                    <a:extLst>
                      <a:ext uri="{FF2B5EF4-FFF2-40B4-BE49-F238E27FC236}">
                        <a16:creationId xmlns:a16="http://schemas.microsoft.com/office/drawing/2014/main" id="{E920AB93-2159-46AD-A58F-F3B9E6171150}"/>
                      </a:ext>
                    </a:extLst>
                  </p14:cNvPr>
                  <p14:cNvContentPartPr/>
                  <p14:nvPr/>
                </p14:nvContentPartPr>
                <p14:xfrm>
                  <a:off x="9600747" y="5448871"/>
                  <a:ext cx="596880" cy="78120"/>
                </p14:xfrm>
              </p:contentPart>
            </mc:Choice>
            <mc:Fallback xmlns="">
              <p:pic>
                <p:nvPicPr>
                  <p:cNvPr id="892" name="Ink 891">
                    <a:extLst>
                      <a:ext uri="{FF2B5EF4-FFF2-40B4-BE49-F238E27FC236}">
                        <a16:creationId xmlns:a16="http://schemas.microsoft.com/office/drawing/2014/main" id="{E920AB93-2159-46AD-A58F-F3B9E6171150}"/>
                      </a:ext>
                    </a:extLst>
                  </p:cNvPr>
                  <p:cNvPicPr/>
                  <p:nvPr/>
                </p:nvPicPr>
                <p:blipFill>
                  <a:blip r:embed="rId154"/>
                  <a:stretch>
                    <a:fillRect/>
                  </a:stretch>
                </p:blipFill>
                <p:spPr>
                  <a:xfrm>
                    <a:off x="9591747" y="5439871"/>
                    <a:ext cx="614520" cy="95760"/>
                  </a:xfrm>
                  <a:prstGeom prst="rect">
                    <a:avLst/>
                  </a:prstGeom>
                </p:spPr>
              </p:pic>
            </mc:Fallback>
          </mc:AlternateContent>
        </p:grpSp>
      </p:grpSp>
      <p:grpSp>
        <p:nvGrpSpPr>
          <p:cNvPr id="901" name="Group 900">
            <a:extLst>
              <a:ext uri="{FF2B5EF4-FFF2-40B4-BE49-F238E27FC236}">
                <a16:creationId xmlns:a16="http://schemas.microsoft.com/office/drawing/2014/main" id="{3A58746B-3CA9-4291-9E65-C6CF204719DF}"/>
              </a:ext>
            </a:extLst>
          </p:cNvPr>
          <p:cNvGrpSpPr/>
          <p:nvPr/>
        </p:nvGrpSpPr>
        <p:grpSpPr>
          <a:xfrm rot="19643382">
            <a:off x="12250179" y="6686892"/>
            <a:ext cx="1585294" cy="1031382"/>
            <a:chOff x="15618945" y="3070662"/>
            <a:chExt cx="2233800" cy="1453296"/>
          </a:xfrm>
        </p:grpSpPr>
        <mc:AlternateContent xmlns:mc="http://schemas.openxmlformats.org/markup-compatibility/2006" xmlns:p14="http://schemas.microsoft.com/office/powerpoint/2010/main">
          <mc:Choice Requires="p14">
            <p:contentPart p14:bwMode="auto" r:id="rId155">
              <p14:nvContentPartPr>
                <p14:cNvPr id="896" name="Ink 895">
                  <a:extLst>
                    <a:ext uri="{FF2B5EF4-FFF2-40B4-BE49-F238E27FC236}">
                      <a16:creationId xmlns:a16="http://schemas.microsoft.com/office/drawing/2014/main" id="{407F6B28-9134-4B35-9746-7376438F889F}"/>
                    </a:ext>
                  </a:extLst>
                </p14:cNvPr>
                <p14:cNvContentPartPr/>
                <p14:nvPr/>
              </p14:nvContentPartPr>
              <p14:xfrm>
                <a:off x="15618945" y="3070662"/>
                <a:ext cx="2233800" cy="1335600"/>
              </p14:xfrm>
            </p:contentPart>
          </mc:Choice>
          <mc:Fallback xmlns="">
            <p:pic>
              <p:nvPicPr>
                <p:cNvPr id="896" name="Ink 895">
                  <a:extLst>
                    <a:ext uri="{FF2B5EF4-FFF2-40B4-BE49-F238E27FC236}">
                      <a16:creationId xmlns:a16="http://schemas.microsoft.com/office/drawing/2014/main" id="{407F6B28-9134-4B35-9746-7376438F889F}"/>
                    </a:ext>
                  </a:extLst>
                </p:cNvPr>
                <p:cNvPicPr/>
                <p:nvPr/>
              </p:nvPicPr>
              <p:blipFill>
                <a:blip r:embed="rId156"/>
                <a:stretch>
                  <a:fillRect/>
                </a:stretch>
              </p:blipFill>
              <p:spPr>
                <a:xfrm>
                  <a:off x="15606264" y="3057985"/>
                  <a:ext cx="2258654" cy="1360446"/>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97" name="Ink 896">
                  <a:extLst>
                    <a:ext uri="{FF2B5EF4-FFF2-40B4-BE49-F238E27FC236}">
                      <a16:creationId xmlns:a16="http://schemas.microsoft.com/office/drawing/2014/main" id="{77FA91CD-7045-4BE0-AF8A-1A1CE4B0A117}"/>
                    </a:ext>
                  </a:extLst>
                </p14:cNvPr>
                <p14:cNvContentPartPr/>
                <p14:nvPr/>
              </p14:nvContentPartPr>
              <p14:xfrm>
                <a:off x="17708245" y="3977118"/>
                <a:ext cx="143280" cy="431280"/>
              </p14:xfrm>
            </p:contentPart>
          </mc:Choice>
          <mc:Fallback xmlns="">
            <p:pic>
              <p:nvPicPr>
                <p:cNvPr id="897" name="Ink 896">
                  <a:extLst>
                    <a:ext uri="{FF2B5EF4-FFF2-40B4-BE49-F238E27FC236}">
                      <a16:creationId xmlns:a16="http://schemas.microsoft.com/office/drawing/2014/main" id="{77FA91CD-7045-4BE0-AF8A-1A1CE4B0A117}"/>
                    </a:ext>
                  </a:extLst>
                </p:cNvPr>
                <p:cNvPicPr/>
                <p:nvPr/>
              </p:nvPicPr>
              <p:blipFill>
                <a:blip r:embed="rId158"/>
                <a:stretch>
                  <a:fillRect/>
                </a:stretch>
              </p:blipFill>
              <p:spPr>
                <a:xfrm>
                  <a:off x="17695543" y="3964433"/>
                  <a:ext cx="168176" cy="456142"/>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00" name="Ink 899">
                  <a:extLst>
                    <a:ext uri="{FF2B5EF4-FFF2-40B4-BE49-F238E27FC236}">
                      <a16:creationId xmlns:a16="http://schemas.microsoft.com/office/drawing/2014/main" id="{2437FF86-D59A-42DD-87DB-D82736BC93F6}"/>
                    </a:ext>
                  </a:extLst>
                </p14:cNvPr>
                <p14:cNvContentPartPr/>
                <p14:nvPr/>
              </p14:nvContentPartPr>
              <p14:xfrm>
                <a:off x="17379925" y="4404438"/>
                <a:ext cx="469440" cy="119520"/>
              </p14:xfrm>
            </p:contentPart>
          </mc:Choice>
          <mc:Fallback xmlns="">
            <p:pic>
              <p:nvPicPr>
                <p:cNvPr id="900" name="Ink 899">
                  <a:extLst>
                    <a:ext uri="{FF2B5EF4-FFF2-40B4-BE49-F238E27FC236}">
                      <a16:creationId xmlns:a16="http://schemas.microsoft.com/office/drawing/2014/main" id="{2437FF86-D59A-42DD-87DB-D82736BC93F6}"/>
                    </a:ext>
                  </a:extLst>
                </p:cNvPr>
                <p:cNvPicPr/>
                <p:nvPr/>
              </p:nvPicPr>
              <p:blipFill>
                <a:blip r:embed="rId160"/>
                <a:stretch>
                  <a:fillRect/>
                </a:stretch>
              </p:blipFill>
              <p:spPr>
                <a:xfrm>
                  <a:off x="17367251" y="4391723"/>
                  <a:ext cx="494281" cy="144441"/>
                </a:xfrm>
                <a:prstGeom prst="rect">
                  <a:avLst/>
                </a:prstGeom>
              </p:spPr>
            </p:pic>
          </mc:Fallback>
        </mc:AlternateContent>
      </p:grpSp>
      <p:grpSp>
        <p:nvGrpSpPr>
          <p:cNvPr id="439" name="Group 438">
            <a:extLst>
              <a:ext uri="{FF2B5EF4-FFF2-40B4-BE49-F238E27FC236}">
                <a16:creationId xmlns:a16="http://schemas.microsoft.com/office/drawing/2014/main" id="{B13F3962-A04F-4BDD-BA9F-9DDAB78DA42F}"/>
              </a:ext>
            </a:extLst>
          </p:cNvPr>
          <p:cNvGrpSpPr/>
          <p:nvPr/>
        </p:nvGrpSpPr>
        <p:grpSpPr>
          <a:xfrm rot="19656620">
            <a:off x="11153258" y="5644410"/>
            <a:ext cx="341096" cy="611093"/>
            <a:chOff x="11199777" y="4609200"/>
            <a:chExt cx="341096" cy="611093"/>
          </a:xfrm>
        </p:grpSpPr>
        <mc:AlternateContent xmlns:mc="http://schemas.openxmlformats.org/markup-compatibility/2006" xmlns:p14="http://schemas.microsoft.com/office/powerpoint/2010/main">
          <mc:Choice Requires="p14">
            <p:contentPart p14:bwMode="auto" r:id="rId161">
              <p14:nvContentPartPr>
                <p14:cNvPr id="440" name="Ink 439">
                  <a:extLst>
                    <a:ext uri="{FF2B5EF4-FFF2-40B4-BE49-F238E27FC236}">
                      <a16:creationId xmlns:a16="http://schemas.microsoft.com/office/drawing/2014/main" id="{54B0A713-BA12-4F39-B78C-F1407EA46237}"/>
                    </a:ext>
                  </a:extLst>
                </p14:cNvPr>
                <p14:cNvContentPartPr/>
                <p14:nvPr/>
              </p14:nvContentPartPr>
              <p14:xfrm>
                <a:off x="11239193" y="4609200"/>
                <a:ext cx="301680" cy="603720"/>
              </p14:xfrm>
            </p:contentPart>
          </mc:Choice>
          <mc:Fallback xmlns="">
            <p:pic>
              <p:nvPicPr>
                <p:cNvPr id="440" name="Ink 439">
                  <a:extLst>
                    <a:ext uri="{FF2B5EF4-FFF2-40B4-BE49-F238E27FC236}">
                      <a16:creationId xmlns:a16="http://schemas.microsoft.com/office/drawing/2014/main" id="{54B0A713-BA12-4F39-B78C-F1407EA46237}"/>
                    </a:ext>
                  </a:extLst>
                </p:cNvPr>
                <p:cNvPicPr/>
                <p:nvPr/>
              </p:nvPicPr>
              <p:blipFill>
                <a:blip r:embed="rId138"/>
                <a:stretch>
                  <a:fillRect/>
                </a:stretch>
              </p:blipFill>
              <p:spPr>
                <a:xfrm>
                  <a:off x="11230193" y="4600200"/>
                  <a:ext cx="31932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41" name="Ink 440">
                  <a:extLst>
                    <a:ext uri="{FF2B5EF4-FFF2-40B4-BE49-F238E27FC236}">
                      <a16:creationId xmlns:a16="http://schemas.microsoft.com/office/drawing/2014/main" id="{6071BB63-2AF4-4DD6-9608-99BC465679DE}"/>
                    </a:ext>
                  </a:extLst>
                </p14:cNvPr>
                <p14:cNvContentPartPr/>
                <p14:nvPr/>
              </p14:nvContentPartPr>
              <p14:xfrm>
                <a:off x="11199777" y="4947053"/>
                <a:ext cx="35280" cy="265320"/>
              </p14:xfrm>
            </p:contentPart>
          </mc:Choice>
          <mc:Fallback xmlns="">
            <p:pic>
              <p:nvPicPr>
                <p:cNvPr id="441" name="Ink 440">
                  <a:extLst>
                    <a:ext uri="{FF2B5EF4-FFF2-40B4-BE49-F238E27FC236}">
                      <a16:creationId xmlns:a16="http://schemas.microsoft.com/office/drawing/2014/main" id="{6071BB63-2AF4-4DD6-9608-99BC465679DE}"/>
                    </a:ext>
                  </a:extLst>
                </p:cNvPr>
                <p:cNvPicPr/>
                <p:nvPr/>
              </p:nvPicPr>
              <p:blipFill>
                <a:blip r:embed="rId140"/>
                <a:stretch>
                  <a:fillRect/>
                </a:stretch>
              </p:blipFill>
              <p:spPr>
                <a:xfrm>
                  <a:off x="11190684" y="4938041"/>
                  <a:ext cx="53102" cy="282984"/>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42" name="Ink 441">
                  <a:extLst>
                    <a:ext uri="{FF2B5EF4-FFF2-40B4-BE49-F238E27FC236}">
                      <a16:creationId xmlns:a16="http://schemas.microsoft.com/office/drawing/2014/main" id="{DC49F702-0542-4FF9-B1D4-13988C8B127B}"/>
                    </a:ext>
                  </a:extLst>
                </p14:cNvPr>
                <p14:cNvContentPartPr/>
                <p14:nvPr/>
              </p14:nvContentPartPr>
              <p14:xfrm>
                <a:off x="11231097" y="5017253"/>
                <a:ext cx="267120" cy="203040"/>
              </p14:xfrm>
            </p:contentPart>
          </mc:Choice>
          <mc:Fallback xmlns="">
            <p:pic>
              <p:nvPicPr>
                <p:cNvPr id="442" name="Ink 441">
                  <a:extLst>
                    <a:ext uri="{FF2B5EF4-FFF2-40B4-BE49-F238E27FC236}">
                      <a16:creationId xmlns:a16="http://schemas.microsoft.com/office/drawing/2014/main" id="{DC49F702-0542-4FF9-B1D4-13988C8B127B}"/>
                    </a:ext>
                  </a:extLst>
                </p:cNvPr>
                <p:cNvPicPr/>
                <p:nvPr/>
              </p:nvPicPr>
              <p:blipFill>
                <a:blip r:embed="rId142"/>
                <a:stretch>
                  <a:fillRect/>
                </a:stretch>
              </p:blipFill>
              <p:spPr>
                <a:xfrm>
                  <a:off x="11222085" y="5008269"/>
                  <a:ext cx="284784" cy="220649"/>
                </a:xfrm>
                <a:prstGeom prst="rect">
                  <a:avLst/>
                </a:prstGeom>
              </p:spPr>
            </p:pic>
          </mc:Fallback>
        </mc:AlternateContent>
      </p:grpSp>
      <p:grpSp>
        <p:nvGrpSpPr>
          <p:cNvPr id="443" name="Group 442">
            <a:extLst>
              <a:ext uri="{FF2B5EF4-FFF2-40B4-BE49-F238E27FC236}">
                <a16:creationId xmlns:a16="http://schemas.microsoft.com/office/drawing/2014/main" id="{81E67D17-6BA9-48E0-B413-D9F3899B96A6}"/>
              </a:ext>
            </a:extLst>
          </p:cNvPr>
          <p:cNvGrpSpPr/>
          <p:nvPr/>
        </p:nvGrpSpPr>
        <p:grpSpPr>
          <a:xfrm rot="19656620">
            <a:off x="10638690" y="5667935"/>
            <a:ext cx="341096" cy="611093"/>
            <a:chOff x="11199777" y="4609200"/>
            <a:chExt cx="341096" cy="611093"/>
          </a:xfrm>
        </p:grpSpPr>
        <mc:AlternateContent xmlns:mc="http://schemas.openxmlformats.org/markup-compatibility/2006" xmlns:p14="http://schemas.microsoft.com/office/powerpoint/2010/main">
          <mc:Choice Requires="p14">
            <p:contentPart p14:bwMode="auto" r:id="rId164">
              <p14:nvContentPartPr>
                <p14:cNvPr id="444" name="Ink 443">
                  <a:extLst>
                    <a:ext uri="{FF2B5EF4-FFF2-40B4-BE49-F238E27FC236}">
                      <a16:creationId xmlns:a16="http://schemas.microsoft.com/office/drawing/2014/main" id="{4327AFA2-1C26-42E4-B92F-1416E6EE4833}"/>
                    </a:ext>
                  </a:extLst>
                </p14:cNvPr>
                <p14:cNvContentPartPr/>
                <p14:nvPr/>
              </p14:nvContentPartPr>
              <p14:xfrm>
                <a:off x="11239193" y="4609200"/>
                <a:ext cx="301680" cy="603720"/>
              </p14:xfrm>
            </p:contentPart>
          </mc:Choice>
          <mc:Fallback xmlns="">
            <p:pic>
              <p:nvPicPr>
                <p:cNvPr id="444" name="Ink 443">
                  <a:extLst>
                    <a:ext uri="{FF2B5EF4-FFF2-40B4-BE49-F238E27FC236}">
                      <a16:creationId xmlns:a16="http://schemas.microsoft.com/office/drawing/2014/main" id="{4327AFA2-1C26-42E4-B92F-1416E6EE4833}"/>
                    </a:ext>
                  </a:extLst>
                </p:cNvPr>
                <p:cNvPicPr/>
                <p:nvPr/>
              </p:nvPicPr>
              <p:blipFill>
                <a:blip r:embed="rId138"/>
                <a:stretch>
                  <a:fillRect/>
                </a:stretch>
              </p:blipFill>
              <p:spPr>
                <a:xfrm>
                  <a:off x="11230193" y="4600200"/>
                  <a:ext cx="31932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445" name="Ink 444">
                  <a:extLst>
                    <a:ext uri="{FF2B5EF4-FFF2-40B4-BE49-F238E27FC236}">
                      <a16:creationId xmlns:a16="http://schemas.microsoft.com/office/drawing/2014/main" id="{CF5F4DA1-D1B8-4E7B-8F3D-708422AC2973}"/>
                    </a:ext>
                  </a:extLst>
                </p14:cNvPr>
                <p14:cNvContentPartPr/>
                <p14:nvPr/>
              </p14:nvContentPartPr>
              <p14:xfrm>
                <a:off x="11199777" y="4947053"/>
                <a:ext cx="35280" cy="265320"/>
              </p14:xfrm>
            </p:contentPart>
          </mc:Choice>
          <mc:Fallback xmlns="">
            <p:pic>
              <p:nvPicPr>
                <p:cNvPr id="445" name="Ink 444">
                  <a:extLst>
                    <a:ext uri="{FF2B5EF4-FFF2-40B4-BE49-F238E27FC236}">
                      <a16:creationId xmlns:a16="http://schemas.microsoft.com/office/drawing/2014/main" id="{CF5F4DA1-D1B8-4E7B-8F3D-708422AC2973}"/>
                    </a:ext>
                  </a:extLst>
                </p:cNvPr>
                <p:cNvPicPr/>
                <p:nvPr/>
              </p:nvPicPr>
              <p:blipFill>
                <a:blip r:embed="rId140"/>
                <a:stretch>
                  <a:fillRect/>
                </a:stretch>
              </p:blipFill>
              <p:spPr>
                <a:xfrm>
                  <a:off x="11190684" y="4938041"/>
                  <a:ext cx="53102" cy="282984"/>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47" name="Ink 446">
                  <a:extLst>
                    <a:ext uri="{FF2B5EF4-FFF2-40B4-BE49-F238E27FC236}">
                      <a16:creationId xmlns:a16="http://schemas.microsoft.com/office/drawing/2014/main" id="{528A0E7A-9260-4D4B-B64E-D86925A262E7}"/>
                    </a:ext>
                  </a:extLst>
                </p14:cNvPr>
                <p14:cNvContentPartPr/>
                <p14:nvPr/>
              </p14:nvContentPartPr>
              <p14:xfrm>
                <a:off x="11231097" y="5017253"/>
                <a:ext cx="267120" cy="203040"/>
              </p14:xfrm>
            </p:contentPart>
          </mc:Choice>
          <mc:Fallback xmlns="">
            <p:pic>
              <p:nvPicPr>
                <p:cNvPr id="447" name="Ink 446">
                  <a:extLst>
                    <a:ext uri="{FF2B5EF4-FFF2-40B4-BE49-F238E27FC236}">
                      <a16:creationId xmlns:a16="http://schemas.microsoft.com/office/drawing/2014/main" id="{528A0E7A-9260-4D4B-B64E-D86925A262E7}"/>
                    </a:ext>
                  </a:extLst>
                </p:cNvPr>
                <p:cNvPicPr/>
                <p:nvPr/>
              </p:nvPicPr>
              <p:blipFill>
                <a:blip r:embed="rId142"/>
                <a:stretch>
                  <a:fillRect/>
                </a:stretch>
              </p:blipFill>
              <p:spPr>
                <a:xfrm>
                  <a:off x="11222085" y="5008269"/>
                  <a:ext cx="284784" cy="220649"/>
                </a:xfrm>
                <a:prstGeom prst="rect">
                  <a:avLst/>
                </a:prstGeom>
              </p:spPr>
            </p:pic>
          </mc:Fallback>
        </mc:AlternateContent>
      </p:grpSp>
      <p:grpSp>
        <p:nvGrpSpPr>
          <p:cNvPr id="9" name="Group 8">
            <a:extLst>
              <a:ext uri="{FF2B5EF4-FFF2-40B4-BE49-F238E27FC236}">
                <a16:creationId xmlns:a16="http://schemas.microsoft.com/office/drawing/2014/main" id="{8F3282EC-BAD4-4345-83F5-38ABA39572F1}"/>
              </a:ext>
            </a:extLst>
          </p:cNvPr>
          <p:cNvGrpSpPr/>
          <p:nvPr/>
        </p:nvGrpSpPr>
        <p:grpSpPr>
          <a:xfrm>
            <a:off x="14198214" y="9381275"/>
            <a:ext cx="2139718" cy="2244987"/>
            <a:chOff x="14198214" y="9381275"/>
            <a:chExt cx="2139718" cy="2244987"/>
          </a:xfrm>
        </p:grpSpPr>
        <p:grpSp>
          <p:nvGrpSpPr>
            <p:cNvPr id="272" name="Group 271">
              <a:extLst>
                <a:ext uri="{FF2B5EF4-FFF2-40B4-BE49-F238E27FC236}">
                  <a16:creationId xmlns:a16="http://schemas.microsoft.com/office/drawing/2014/main" id="{FDE0496D-9F6D-4F3A-86E3-2AA5C50BA89E}"/>
                </a:ext>
              </a:extLst>
            </p:cNvPr>
            <p:cNvGrpSpPr/>
            <p:nvPr/>
          </p:nvGrpSpPr>
          <p:grpSpPr>
            <a:xfrm rot="5400000">
              <a:off x="14147132" y="9435462"/>
              <a:ext cx="2241882" cy="2139718"/>
              <a:chOff x="11347460" y="9886958"/>
              <a:chExt cx="2241882" cy="2139718"/>
            </a:xfrm>
          </p:grpSpPr>
          <p:sp>
            <p:nvSpPr>
              <p:cNvPr id="280" name="Rectangle 279">
                <a:extLst>
                  <a:ext uri="{FF2B5EF4-FFF2-40B4-BE49-F238E27FC236}">
                    <a16:creationId xmlns:a16="http://schemas.microsoft.com/office/drawing/2014/main" id="{38A3015D-61FB-41BD-9A26-2FAFD436EDB8}"/>
                  </a:ext>
                </a:extLst>
              </p:cNvPr>
              <p:cNvSpPr/>
              <p:nvPr/>
            </p:nvSpPr>
            <p:spPr>
              <a:xfrm>
                <a:off x="11347575" y="9886958"/>
                <a:ext cx="2239774" cy="2139718"/>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281" name="Rectangle 280">
                <a:extLst>
                  <a:ext uri="{FF2B5EF4-FFF2-40B4-BE49-F238E27FC236}">
                    <a16:creationId xmlns:a16="http://schemas.microsoft.com/office/drawing/2014/main" id="{601751A2-13F9-4820-AC17-A746CC66EBD0}"/>
                  </a:ext>
                </a:extLst>
              </p:cNvPr>
              <p:cNvSpPr/>
              <p:nvPr/>
            </p:nvSpPr>
            <p:spPr>
              <a:xfrm>
                <a:off x="12842185" y="11344537"/>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282" name="Rectangle 281">
                <a:extLst>
                  <a:ext uri="{FF2B5EF4-FFF2-40B4-BE49-F238E27FC236}">
                    <a16:creationId xmlns:a16="http://schemas.microsoft.com/office/drawing/2014/main" id="{A8F1A8C6-4A86-4E9A-9012-482EE7DD4480}"/>
                  </a:ext>
                </a:extLst>
              </p:cNvPr>
              <p:cNvSpPr/>
              <p:nvPr/>
            </p:nvSpPr>
            <p:spPr>
              <a:xfrm>
                <a:off x="12105496" y="11344537"/>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283" name="Rectangle 282">
                <a:extLst>
                  <a:ext uri="{FF2B5EF4-FFF2-40B4-BE49-F238E27FC236}">
                    <a16:creationId xmlns:a16="http://schemas.microsoft.com/office/drawing/2014/main" id="{98A47569-185E-4575-AD6B-9B70FB26A5C1}"/>
                  </a:ext>
                </a:extLst>
              </p:cNvPr>
              <p:cNvSpPr/>
              <p:nvPr/>
            </p:nvSpPr>
            <p:spPr>
              <a:xfrm>
                <a:off x="11347460" y="11344537"/>
                <a:ext cx="747157" cy="682139"/>
              </a:xfrm>
              <a:prstGeom prst="rect">
                <a:avLst/>
              </a:prstGeom>
              <a:solidFill>
                <a:srgbClr val="00B0F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pic>
          <p:nvPicPr>
            <p:cNvPr id="453" name="Picture 452" descr="Icon&#10;&#10;Description automatically generated">
              <a:extLst>
                <a:ext uri="{FF2B5EF4-FFF2-40B4-BE49-F238E27FC236}">
                  <a16:creationId xmlns:a16="http://schemas.microsoft.com/office/drawing/2014/main" id="{BC30C455-BD81-40CD-A568-592394BFBF2A}"/>
                </a:ext>
              </a:extLst>
            </p:cNvPr>
            <p:cNvPicPr>
              <a:picLocks noChangeAspect="1"/>
            </p:cNvPicPr>
            <p:nvPr/>
          </p:nvPicPr>
          <p:blipFill>
            <a:blip r:embed="rId167"/>
            <a:stretch>
              <a:fillRect/>
            </a:stretch>
          </p:blipFill>
          <p:spPr>
            <a:xfrm>
              <a:off x="14443634" y="9381275"/>
              <a:ext cx="418483" cy="418483"/>
            </a:xfrm>
            <a:prstGeom prst="rect">
              <a:avLst/>
            </a:prstGeom>
          </p:spPr>
        </p:pic>
        <p:pic>
          <p:nvPicPr>
            <p:cNvPr id="454" name="Picture 453" descr="Icon&#10;&#10;Description automatically generated">
              <a:extLst>
                <a:ext uri="{FF2B5EF4-FFF2-40B4-BE49-F238E27FC236}">
                  <a16:creationId xmlns:a16="http://schemas.microsoft.com/office/drawing/2014/main" id="{D62EE609-6B14-4C9C-AB78-2FDE284B508C}"/>
                </a:ext>
              </a:extLst>
            </p:cNvPr>
            <p:cNvPicPr>
              <a:picLocks noChangeAspect="1"/>
            </p:cNvPicPr>
            <p:nvPr/>
          </p:nvPicPr>
          <p:blipFill>
            <a:blip r:embed="rId167"/>
            <a:stretch>
              <a:fillRect/>
            </a:stretch>
          </p:blipFill>
          <p:spPr>
            <a:xfrm>
              <a:off x="14428130" y="10141245"/>
              <a:ext cx="418483" cy="418483"/>
            </a:xfrm>
            <a:prstGeom prst="rect">
              <a:avLst/>
            </a:prstGeom>
          </p:spPr>
        </p:pic>
        <p:pic>
          <p:nvPicPr>
            <p:cNvPr id="455" name="Picture 454" descr="Icon&#10;&#10;Description automatically generated">
              <a:extLst>
                <a:ext uri="{FF2B5EF4-FFF2-40B4-BE49-F238E27FC236}">
                  <a16:creationId xmlns:a16="http://schemas.microsoft.com/office/drawing/2014/main" id="{A6AA9920-BD5C-4AE5-932A-EBD8FB29673C}"/>
                </a:ext>
              </a:extLst>
            </p:cNvPr>
            <p:cNvPicPr>
              <a:picLocks noChangeAspect="1"/>
            </p:cNvPicPr>
            <p:nvPr/>
          </p:nvPicPr>
          <p:blipFill>
            <a:blip r:embed="rId167"/>
            <a:stretch>
              <a:fillRect/>
            </a:stretch>
          </p:blipFill>
          <p:spPr>
            <a:xfrm>
              <a:off x="14428130" y="10893321"/>
              <a:ext cx="418483" cy="418483"/>
            </a:xfrm>
            <a:prstGeom prst="rect">
              <a:avLst/>
            </a:prstGeom>
          </p:spPr>
        </p:pic>
        <p:pic>
          <p:nvPicPr>
            <p:cNvPr id="459" name="Picture 458">
              <a:extLst>
                <a:ext uri="{FF2B5EF4-FFF2-40B4-BE49-F238E27FC236}">
                  <a16:creationId xmlns:a16="http://schemas.microsoft.com/office/drawing/2014/main" id="{D913BAE4-18A5-473C-AE65-4DB1282C5658}"/>
                </a:ext>
              </a:extLst>
            </p:cNvPr>
            <p:cNvPicPr>
              <a:picLocks noChangeAspect="1"/>
            </p:cNvPicPr>
            <p:nvPr/>
          </p:nvPicPr>
          <p:blipFill>
            <a:blip r:embed="rId168"/>
            <a:stretch>
              <a:fillRect/>
            </a:stretch>
          </p:blipFill>
          <p:spPr>
            <a:xfrm>
              <a:off x="14207738" y="11298584"/>
              <a:ext cx="342389" cy="301137"/>
            </a:xfrm>
            <a:prstGeom prst="rect">
              <a:avLst/>
            </a:prstGeom>
          </p:spPr>
        </p:pic>
        <p:pic>
          <p:nvPicPr>
            <p:cNvPr id="465" name="Picture 464">
              <a:extLst>
                <a:ext uri="{FF2B5EF4-FFF2-40B4-BE49-F238E27FC236}">
                  <a16:creationId xmlns:a16="http://schemas.microsoft.com/office/drawing/2014/main" id="{55D55888-1817-4514-A0BA-0080555C898F}"/>
                </a:ext>
              </a:extLst>
            </p:cNvPr>
            <p:cNvPicPr>
              <a:picLocks noChangeAspect="1"/>
            </p:cNvPicPr>
            <p:nvPr/>
          </p:nvPicPr>
          <p:blipFill>
            <a:blip r:embed="rId168"/>
            <a:stretch>
              <a:fillRect/>
            </a:stretch>
          </p:blipFill>
          <p:spPr>
            <a:xfrm>
              <a:off x="14207738" y="10557277"/>
              <a:ext cx="342389" cy="301137"/>
            </a:xfrm>
            <a:prstGeom prst="rect">
              <a:avLst/>
            </a:prstGeom>
          </p:spPr>
        </p:pic>
        <p:pic>
          <p:nvPicPr>
            <p:cNvPr id="466" name="Picture 465">
              <a:extLst>
                <a:ext uri="{FF2B5EF4-FFF2-40B4-BE49-F238E27FC236}">
                  <a16:creationId xmlns:a16="http://schemas.microsoft.com/office/drawing/2014/main" id="{82383973-D7F4-4D7C-B421-C329C458C428}"/>
                </a:ext>
              </a:extLst>
            </p:cNvPr>
            <p:cNvPicPr>
              <a:picLocks noChangeAspect="1"/>
            </p:cNvPicPr>
            <p:nvPr/>
          </p:nvPicPr>
          <p:blipFill>
            <a:blip r:embed="rId168"/>
            <a:stretch>
              <a:fillRect/>
            </a:stretch>
          </p:blipFill>
          <p:spPr>
            <a:xfrm>
              <a:off x="14207738" y="9796211"/>
              <a:ext cx="342389" cy="301137"/>
            </a:xfrm>
            <a:prstGeom prst="rect">
              <a:avLst/>
            </a:prstGeom>
          </p:spPr>
        </p:pic>
        <p:pic>
          <p:nvPicPr>
            <p:cNvPr id="468" name="Picture 467">
              <a:extLst>
                <a:ext uri="{FF2B5EF4-FFF2-40B4-BE49-F238E27FC236}">
                  <a16:creationId xmlns:a16="http://schemas.microsoft.com/office/drawing/2014/main" id="{6271176A-77A9-41DA-B210-98B7E4BBC898}"/>
                </a:ext>
              </a:extLst>
            </p:cNvPr>
            <p:cNvPicPr>
              <a:picLocks noChangeAspect="1"/>
            </p:cNvPicPr>
            <p:nvPr/>
          </p:nvPicPr>
          <p:blipFill>
            <a:blip r:embed="rId169"/>
            <a:stretch>
              <a:fillRect/>
            </a:stretch>
          </p:blipFill>
          <p:spPr>
            <a:xfrm>
              <a:off x="15432408" y="9442984"/>
              <a:ext cx="810838" cy="798645"/>
            </a:xfrm>
            <a:prstGeom prst="rect">
              <a:avLst/>
            </a:prstGeom>
          </p:spPr>
        </p:pic>
      </p:grpSp>
      <p:grpSp>
        <p:nvGrpSpPr>
          <p:cNvPr id="10" name="Group 9">
            <a:extLst>
              <a:ext uri="{FF2B5EF4-FFF2-40B4-BE49-F238E27FC236}">
                <a16:creationId xmlns:a16="http://schemas.microsoft.com/office/drawing/2014/main" id="{A0788C7D-8963-475E-A2DD-34BB5F31520A}"/>
              </a:ext>
            </a:extLst>
          </p:cNvPr>
          <p:cNvGrpSpPr/>
          <p:nvPr/>
        </p:nvGrpSpPr>
        <p:grpSpPr>
          <a:xfrm>
            <a:off x="14148068" y="5954453"/>
            <a:ext cx="2239889" cy="2139719"/>
            <a:chOff x="14148068" y="5954453"/>
            <a:chExt cx="2239889" cy="2139719"/>
          </a:xfrm>
        </p:grpSpPr>
        <p:grpSp>
          <p:nvGrpSpPr>
            <p:cNvPr id="244" name="Group 243">
              <a:extLst>
                <a:ext uri="{FF2B5EF4-FFF2-40B4-BE49-F238E27FC236}">
                  <a16:creationId xmlns:a16="http://schemas.microsoft.com/office/drawing/2014/main" id="{789D5945-021E-46BA-AEAA-A9DDDC9640D8}"/>
                </a:ext>
              </a:extLst>
            </p:cNvPr>
            <p:cNvGrpSpPr/>
            <p:nvPr/>
          </p:nvGrpSpPr>
          <p:grpSpPr>
            <a:xfrm>
              <a:off x="14148068" y="5954453"/>
              <a:ext cx="2239889" cy="2139719"/>
              <a:chOff x="11345808" y="9551618"/>
              <a:chExt cx="2239889" cy="2139719"/>
            </a:xfrm>
          </p:grpSpPr>
          <p:sp>
            <p:nvSpPr>
              <p:cNvPr id="249" name="Rectangle 248">
                <a:extLst>
                  <a:ext uri="{FF2B5EF4-FFF2-40B4-BE49-F238E27FC236}">
                    <a16:creationId xmlns:a16="http://schemas.microsoft.com/office/drawing/2014/main" id="{70E66D02-7B17-4718-B091-7119BA65B345}"/>
                  </a:ext>
                </a:extLst>
              </p:cNvPr>
              <p:cNvSpPr/>
              <p:nvPr/>
            </p:nvSpPr>
            <p:spPr>
              <a:xfrm>
                <a:off x="11345923" y="9551618"/>
                <a:ext cx="2239774" cy="2139718"/>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250" name="Rectangle 249">
                <a:extLst>
                  <a:ext uri="{FF2B5EF4-FFF2-40B4-BE49-F238E27FC236}">
                    <a16:creationId xmlns:a16="http://schemas.microsoft.com/office/drawing/2014/main" id="{4CFF00EF-F9D2-4FCE-881D-7906FDF5D8CA}"/>
                  </a:ext>
                </a:extLst>
              </p:cNvPr>
              <p:cNvSpPr/>
              <p:nvPr/>
            </p:nvSpPr>
            <p:spPr>
              <a:xfrm>
                <a:off x="11349844" y="10273328"/>
                <a:ext cx="742183" cy="721405"/>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251" name="Rectangle 250">
                <a:extLst>
                  <a:ext uri="{FF2B5EF4-FFF2-40B4-BE49-F238E27FC236}">
                    <a16:creationId xmlns:a16="http://schemas.microsoft.com/office/drawing/2014/main" id="{1C67A6BD-EDA0-407F-974D-BA54AE4A0522}"/>
                  </a:ext>
                </a:extLst>
              </p:cNvPr>
              <p:cNvSpPr/>
              <p:nvPr/>
            </p:nvSpPr>
            <p:spPr>
              <a:xfrm>
                <a:off x="11348369" y="9561714"/>
                <a:ext cx="747157" cy="710334"/>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sp>
            <p:nvSpPr>
              <p:cNvPr id="252" name="Rectangle 251">
                <a:extLst>
                  <a:ext uri="{FF2B5EF4-FFF2-40B4-BE49-F238E27FC236}">
                    <a16:creationId xmlns:a16="http://schemas.microsoft.com/office/drawing/2014/main" id="{C4064E6C-BE0E-4C25-8F2B-BC41AF323093}"/>
                  </a:ext>
                </a:extLst>
              </p:cNvPr>
              <p:cNvSpPr/>
              <p:nvPr/>
            </p:nvSpPr>
            <p:spPr>
              <a:xfrm>
                <a:off x="11345808" y="10992479"/>
                <a:ext cx="747157" cy="698858"/>
              </a:xfrm>
              <a:prstGeom prst="rect">
                <a:avLst/>
              </a:prstGeom>
              <a:solidFill>
                <a:srgbClr val="00CC00">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
                    <a:srgbClr val="000000"/>
                  </a:buClr>
                  <a:buSzTx/>
                  <a:buFont typeface="Arial"/>
                  <a:buNone/>
                  <a:tabLst/>
                  <a:defRPr/>
                </a:pPr>
                <a:endParaRPr kumimoji="0" lang="en-US" sz="2799" b="0" i="0" u="none" strike="noStrike" kern="0" cap="none" spc="0" normalizeH="0" baseline="0" noProof="0">
                  <a:ln>
                    <a:noFill/>
                  </a:ln>
                  <a:solidFill>
                    <a:srgbClr val="FFFFFF"/>
                  </a:solidFill>
                  <a:effectLst/>
                  <a:uLnTx/>
                  <a:uFillTx/>
                  <a:latin typeface="Open Sans"/>
                  <a:ea typeface="+mn-ea"/>
                  <a:cs typeface="+mn-cs"/>
                  <a:sym typeface="Arial"/>
                </a:endParaRPr>
              </a:p>
            </p:txBody>
          </p:sp>
        </p:grpSp>
        <p:pic>
          <p:nvPicPr>
            <p:cNvPr id="471" name="Picture 470" descr="Icon&#10;&#10;Description automatically generated">
              <a:extLst>
                <a:ext uri="{FF2B5EF4-FFF2-40B4-BE49-F238E27FC236}">
                  <a16:creationId xmlns:a16="http://schemas.microsoft.com/office/drawing/2014/main" id="{5B2BB2D6-9D14-4AED-B153-C8ADC162444C}"/>
                </a:ext>
              </a:extLst>
            </p:cNvPr>
            <p:cNvPicPr>
              <a:picLocks noChangeAspect="1"/>
            </p:cNvPicPr>
            <p:nvPr/>
          </p:nvPicPr>
          <p:blipFill>
            <a:blip r:embed="rId170"/>
            <a:stretch>
              <a:fillRect/>
            </a:stretch>
          </p:blipFill>
          <p:spPr>
            <a:xfrm>
              <a:off x="14473095" y="7406862"/>
              <a:ext cx="410374" cy="410374"/>
            </a:xfrm>
            <a:prstGeom prst="rect">
              <a:avLst/>
            </a:prstGeom>
          </p:spPr>
        </p:pic>
        <p:pic>
          <p:nvPicPr>
            <p:cNvPr id="473" name="Picture 472" descr="Icon&#10;&#10;Description automatically generated">
              <a:extLst>
                <a:ext uri="{FF2B5EF4-FFF2-40B4-BE49-F238E27FC236}">
                  <a16:creationId xmlns:a16="http://schemas.microsoft.com/office/drawing/2014/main" id="{841ADAAB-6C21-46B4-8831-749531970DB2}"/>
                </a:ext>
              </a:extLst>
            </p:cNvPr>
            <p:cNvPicPr>
              <a:picLocks noChangeAspect="1"/>
            </p:cNvPicPr>
            <p:nvPr/>
          </p:nvPicPr>
          <p:blipFill>
            <a:blip r:embed="rId170"/>
            <a:stretch>
              <a:fillRect/>
            </a:stretch>
          </p:blipFill>
          <p:spPr>
            <a:xfrm>
              <a:off x="14473095" y="5968007"/>
              <a:ext cx="410374" cy="410374"/>
            </a:xfrm>
            <a:prstGeom prst="rect">
              <a:avLst/>
            </a:prstGeom>
          </p:spPr>
        </p:pic>
        <p:pic>
          <p:nvPicPr>
            <p:cNvPr id="474" name="Picture 473">
              <a:extLst>
                <a:ext uri="{FF2B5EF4-FFF2-40B4-BE49-F238E27FC236}">
                  <a16:creationId xmlns:a16="http://schemas.microsoft.com/office/drawing/2014/main" id="{1E6062D2-E655-46FE-8EC4-78B462C94FDF}"/>
                </a:ext>
              </a:extLst>
            </p:cNvPr>
            <p:cNvPicPr>
              <a:picLocks noChangeAspect="1"/>
            </p:cNvPicPr>
            <p:nvPr/>
          </p:nvPicPr>
          <p:blipFill>
            <a:blip r:embed="rId168"/>
            <a:stretch>
              <a:fillRect/>
            </a:stretch>
          </p:blipFill>
          <p:spPr>
            <a:xfrm>
              <a:off x="14170330" y="7766211"/>
              <a:ext cx="342389" cy="301137"/>
            </a:xfrm>
            <a:prstGeom prst="rect">
              <a:avLst/>
            </a:prstGeom>
          </p:spPr>
        </p:pic>
        <p:pic>
          <p:nvPicPr>
            <p:cNvPr id="475" name="Picture 474">
              <a:extLst>
                <a:ext uri="{FF2B5EF4-FFF2-40B4-BE49-F238E27FC236}">
                  <a16:creationId xmlns:a16="http://schemas.microsoft.com/office/drawing/2014/main" id="{867F5849-5408-42BE-975B-367B90EA6998}"/>
                </a:ext>
              </a:extLst>
            </p:cNvPr>
            <p:cNvPicPr>
              <a:picLocks noChangeAspect="1"/>
            </p:cNvPicPr>
            <p:nvPr/>
          </p:nvPicPr>
          <p:blipFill>
            <a:blip r:embed="rId168"/>
            <a:stretch>
              <a:fillRect/>
            </a:stretch>
          </p:blipFill>
          <p:spPr>
            <a:xfrm>
              <a:off x="14170330" y="7042114"/>
              <a:ext cx="342389" cy="301137"/>
            </a:xfrm>
            <a:prstGeom prst="rect">
              <a:avLst/>
            </a:prstGeom>
          </p:spPr>
        </p:pic>
        <p:pic>
          <p:nvPicPr>
            <p:cNvPr id="476" name="Picture 475">
              <a:extLst>
                <a:ext uri="{FF2B5EF4-FFF2-40B4-BE49-F238E27FC236}">
                  <a16:creationId xmlns:a16="http://schemas.microsoft.com/office/drawing/2014/main" id="{F2AF1A45-677E-4E4D-ADA5-018B5FC3EA34}"/>
                </a:ext>
              </a:extLst>
            </p:cNvPr>
            <p:cNvPicPr>
              <a:picLocks noChangeAspect="1"/>
            </p:cNvPicPr>
            <p:nvPr/>
          </p:nvPicPr>
          <p:blipFill>
            <a:blip r:embed="rId168"/>
            <a:stretch>
              <a:fillRect/>
            </a:stretch>
          </p:blipFill>
          <p:spPr>
            <a:xfrm>
              <a:off x="14170330" y="6347432"/>
              <a:ext cx="342389" cy="301137"/>
            </a:xfrm>
            <a:prstGeom prst="rect">
              <a:avLst/>
            </a:prstGeom>
          </p:spPr>
        </p:pic>
        <p:pic>
          <p:nvPicPr>
            <p:cNvPr id="477" name="Picture 476">
              <a:extLst>
                <a:ext uri="{FF2B5EF4-FFF2-40B4-BE49-F238E27FC236}">
                  <a16:creationId xmlns:a16="http://schemas.microsoft.com/office/drawing/2014/main" id="{F3AC557E-F5EC-427C-958A-912795E6D280}"/>
                </a:ext>
              </a:extLst>
            </p:cNvPr>
            <p:cNvPicPr>
              <a:picLocks noChangeAspect="1"/>
            </p:cNvPicPr>
            <p:nvPr/>
          </p:nvPicPr>
          <p:blipFill>
            <a:blip r:embed="rId171"/>
            <a:stretch>
              <a:fillRect/>
            </a:stretch>
          </p:blipFill>
          <p:spPr>
            <a:xfrm>
              <a:off x="14459591" y="6667619"/>
              <a:ext cx="441176" cy="441176"/>
            </a:xfrm>
            <a:prstGeom prst="rect">
              <a:avLst/>
            </a:prstGeom>
          </p:spPr>
        </p:pic>
        <p:pic>
          <p:nvPicPr>
            <p:cNvPr id="478" name="Picture 477">
              <a:extLst>
                <a:ext uri="{FF2B5EF4-FFF2-40B4-BE49-F238E27FC236}">
                  <a16:creationId xmlns:a16="http://schemas.microsoft.com/office/drawing/2014/main" id="{9D189225-8B7B-4BAB-AD44-E23C0F8DF75A}"/>
                </a:ext>
              </a:extLst>
            </p:cNvPr>
            <p:cNvPicPr>
              <a:picLocks noChangeAspect="1"/>
            </p:cNvPicPr>
            <p:nvPr/>
          </p:nvPicPr>
          <p:blipFill>
            <a:blip r:embed="rId172"/>
            <a:stretch>
              <a:fillRect/>
            </a:stretch>
          </p:blipFill>
          <p:spPr>
            <a:xfrm>
              <a:off x="15591506" y="6025407"/>
              <a:ext cx="702064" cy="649476"/>
            </a:xfrm>
            <a:prstGeom prst="rect">
              <a:avLst/>
            </a:prstGeom>
          </p:spPr>
        </p:pic>
      </p:grpSp>
      <p:pic>
        <p:nvPicPr>
          <p:cNvPr id="480" name="Picture 479">
            <a:extLst>
              <a:ext uri="{FF2B5EF4-FFF2-40B4-BE49-F238E27FC236}">
                <a16:creationId xmlns:a16="http://schemas.microsoft.com/office/drawing/2014/main" id="{6F136A37-DB51-40CB-99BA-FCA567F5783F}"/>
              </a:ext>
            </a:extLst>
          </p:cNvPr>
          <p:cNvPicPr>
            <a:picLocks noChangeAspect="1"/>
          </p:cNvPicPr>
          <p:nvPr/>
        </p:nvPicPr>
        <p:blipFill>
          <a:blip r:embed="rId173"/>
          <a:stretch>
            <a:fillRect/>
          </a:stretch>
        </p:blipFill>
        <p:spPr>
          <a:xfrm>
            <a:off x="17502669" y="5717895"/>
            <a:ext cx="1335140" cy="1652159"/>
          </a:xfrm>
          <a:prstGeom prst="rect">
            <a:avLst/>
          </a:prstGeom>
        </p:spPr>
      </p:pic>
      <p:pic>
        <p:nvPicPr>
          <p:cNvPr id="481" name="Picture 480">
            <a:extLst>
              <a:ext uri="{FF2B5EF4-FFF2-40B4-BE49-F238E27FC236}">
                <a16:creationId xmlns:a16="http://schemas.microsoft.com/office/drawing/2014/main" id="{FC87F338-E6E7-410D-9286-EA1760F15957}"/>
              </a:ext>
            </a:extLst>
          </p:cNvPr>
          <p:cNvPicPr>
            <a:picLocks noChangeAspect="1"/>
          </p:cNvPicPr>
          <p:nvPr/>
        </p:nvPicPr>
        <p:blipFill>
          <a:blip r:embed="rId174"/>
          <a:stretch>
            <a:fillRect/>
          </a:stretch>
        </p:blipFill>
        <p:spPr>
          <a:xfrm>
            <a:off x="17879124" y="7381897"/>
            <a:ext cx="642948" cy="612966"/>
          </a:xfrm>
          <a:prstGeom prst="rect">
            <a:avLst/>
          </a:prstGeom>
        </p:spPr>
      </p:pic>
      <p:pic>
        <p:nvPicPr>
          <p:cNvPr id="482" name="Picture 481">
            <a:extLst>
              <a:ext uri="{FF2B5EF4-FFF2-40B4-BE49-F238E27FC236}">
                <a16:creationId xmlns:a16="http://schemas.microsoft.com/office/drawing/2014/main" id="{9D09BB8E-9FF4-4D09-95E8-7E37BE45C03E}"/>
              </a:ext>
            </a:extLst>
          </p:cNvPr>
          <p:cNvPicPr>
            <a:picLocks noChangeAspect="1"/>
          </p:cNvPicPr>
          <p:nvPr/>
        </p:nvPicPr>
        <p:blipFill>
          <a:blip r:embed="rId174"/>
          <a:stretch>
            <a:fillRect/>
          </a:stretch>
        </p:blipFill>
        <p:spPr>
          <a:xfrm>
            <a:off x="17879124" y="8061906"/>
            <a:ext cx="642948" cy="612966"/>
          </a:xfrm>
          <a:prstGeom prst="rect">
            <a:avLst/>
          </a:prstGeom>
        </p:spPr>
      </p:pic>
      <p:grpSp>
        <p:nvGrpSpPr>
          <p:cNvPr id="4" name="Group 3">
            <a:extLst>
              <a:ext uri="{FF2B5EF4-FFF2-40B4-BE49-F238E27FC236}">
                <a16:creationId xmlns:a16="http://schemas.microsoft.com/office/drawing/2014/main" id="{89D303C3-9036-4B44-8B73-38F92D698485}"/>
              </a:ext>
            </a:extLst>
          </p:cNvPr>
          <p:cNvGrpSpPr/>
          <p:nvPr/>
        </p:nvGrpSpPr>
        <p:grpSpPr>
          <a:xfrm>
            <a:off x="5967790" y="9265359"/>
            <a:ext cx="1521900" cy="2079720"/>
            <a:chOff x="5967790" y="9265359"/>
            <a:chExt cx="1521900" cy="2079720"/>
          </a:xfrm>
        </p:grpSpPr>
        <p:grpSp>
          <p:nvGrpSpPr>
            <p:cNvPr id="395" name="Group 394">
              <a:extLst>
                <a:ext uri="{FF2B5EF4-FFF2-40B4-BE49-F238E27FC236}">
                  <a16:creationId xmlns:a16="http://schemas.microsoft.com/office/drawing/2014/main" id="{EA7F4281-E98A-4D2E-BD0C-1D7A6B8B3278}"/>
                </a:ext>
              </a:extLst>
            </p:cNvPr>
            <p:cNvGrpSpPr/>
            <p:nvPr/>
          </p:nvGrpSpPr>
          <p:grpSpPr>
            <a:xfrm>
              <a:off x="5967790" y="9265359"/>
              <a:ext cx="1521900" cy="2079720"/>
              <a:chOff x="1678827" y="9129371"/>
              <a:chExt cx="1521900" cy="2079720"/>
            </a:xfrm>
          </p:grpSpPr>
          <mc:AlternateContent xmlns:mc="http://schemas.openxmlformats.org/markup-compatibility/2006" xmlns:p14="http://schemas.microsoft.com/office/powerpoint/2010/main">
            <mc:Choice Requires="p14">
              <p:contentPart p14:bwMode="auto" r:id="rId175">
                <p14:nvContentPartPr>
                  <p14:cNvPr id="366" name="Ink 365">
                    <a:extLst>
                      <a:ext uri="{FF2B5EF4-FFF2-40B4-BE49-F238E27FC236}">
                        <a16:creationId xmlns:a16="http://schemas.microsoft.com/office/drawing/2014/main" id="{6E048192-4044-47C9-A11F-BD0D1E84F14A}"/>
                      </a:ext>
                    </a:extLst>
                  </p14:cNvPr>
                  <p14:cNvContentPartPr/>
                  <p14:nvPr/>
                </p14:nvContentPartPr>
                <p14:xfrm>
                  <a:off x="1681167" y="11149303"/>
                  <a:ext cx="1519560" cy="45719"/>
                </p14:xfrm>
              </p:contentPart>
            </mc:Choice>
            <mc:Fallback xmlns="">
              <p:pic>
                <p:nvPicPr>
                  <p:cNvPr id="366" name="Ink 365">
                    <a:extLst>
                      <a:ext uri="{FF2B5EF4-FFF2-40B4-BE49-F238E27FC236}">
                        <a16:creationId xmlns:a16="http://schemas.microsoft.com/office/drawing/2014/main" id="{6E048192-4044-47C9-A11F-BD0D1E84F14A}"/>
                      </a:ext>
                    </a:extLst>
                  </p:cNvPr>
                  <p:cNvPicPr/>
                  <p:nvPr/>
                </p:nvPicPr>
                <p:blipFill>
                  <a:blip r:embed="rId176"/>
                  <a:stretch>
                    <a:fillRect/>
                  </a:stretch>
                </p:blipFill>
                <p:spPr>
                  <a:xfrm>
                    <a:off x="1672167" y="11140374"/>
                    <a:ext cx="1537200" cy="63221"/>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68" name="Ink 367">
                    <a:extLst>
                      <a:ext uri="{FF2B5EF4-FFF2-40B4-BE49-F238E27FC236}">
                        <a16:creationId xmlns:a16="http://schemas.microsoft.com/office/drawing/2014/main" id="{D36431F3-8DFA-4D9E-906E-66F7B7218196}"/>
                      </a:ext>
                    </a:extLst>
                  </p14:cNvPr>
                  <p14:cNvContentPartPr/>
                  <p14:nvPr/>
                </p14:nvContentPartPr>
                <p14:xfrm>
                  <a:off x="2020561" y="10919948"/>
                  <a:ext cx="40680" cy="49320"/>
                </p14:xfrm>
              </p:contentPart>
            </mc:Choice>
            <mc:Fallback xmlns="">
              <p:pic>
                <p:nvPicPr>
                  <p:cNvPr id="368" name="Ink 367">
                    <a:extLst>
                      <a:ext uri="{FF2B5EF4-FFF2-40B4-BE49-F238E27FC236}">
                        <a16:creationId xmlns:a16="http://schemas.microsoft.com/office/drawing/2014/main" id="{D36431F3-8DFA-4D9E-906E-66F7B7218196}"/>
                      </a:ext>
                    </a:extLst>
                  </p:cNvPr>
                  <p:cNvPicPr/>
                  <p:nvPr/>
                </p:nvPicPr>
                <p:blipFill>
                  <a:blip r:embed="rId178"/>
                  <a:stretch>
                    <a:fillRect/>
                  </a:stretch>
                </p:blipFill>
                <p:spPr>
                  <a:xfrm>
                    <a:off x="2011561" y="10910948"/>
                    <a:ext cx="58320" cy="66960"/>
                  </a:xfrm>
                  <a:prstGeom prst="rect">
                    <a:avLst/>
                  </a:prstGeom>
                </p:spPr>
              </p:pic>
            </mc:Fallback>
          </mc:AlternateContent>
          <p:grpSp>
            <p:nvGrpSpPr>
              <p:cNvPr id="375" name="Group 374">
                <a:extLst>
                  <a:ext uri="{FF2B5EF4-FFF2-40B4-BE49-F238E27FC236}">
                    <a16:creationId xmlns:a16="http://schemas.microsoft.com/office/drawing/2014/main" id="{1BA5C329-4E5A-41EC-B3C1-037A0F657721}"/>
                  </a:ext>
                </a:extLst>
              </p:cNvPr>
              <p:cNvGrpSpPr/>
              <p:nvPr/>
            </p:nvGrpSpPr>
            <p:grpSpPr>
              <a:xfrm>
                <a:off x="1678827" y="9129371"/>
                <a:ext cx="1515600" cy="2079720"/>
                <a:chOff x="1678827" y="9129371"/>
                <a:chExt cx="1515600" cy="2079720"/>
              </a:xfrm>
            </p:grpSpPr>
            <mc:AlternateContent xmlns:mc="http://schemas.openxmlformats.org/markup-compatibility/2006" xmlns:p14="http://schemas.microsoft.com/office/powerpoint/2010/main">
              <mc:Choice Requires="p14">
                <p:contentPart p14:bwMode="auto" r:id="rId179">
                  <p14:nvContentPartPr>
                    <p14:cNvPr id="359" name="Ink 358">
                      <a:extLst>
                        <a:ext uri="{FF2B5EF4-FFF2-40B4-BE49-F238E27FC236}">
                          <a16:creationId xmlns:a16="http://schemas.microsoft.com/office/drawing/2014/main" id="{D6DFBEC4-C614-4D71-BE4F-82A272AFCEF2}"/>
                        </a:ext>
                      </a:extLst>
                    </p14:cNvPr>
                    <p14:cNvContentPartPr/>
                    <p14:nvPr/>
                  </p14:nvContentPartPr>
                  <p14:xfrm>
                    <a:off x="1678827" y="9229451"/>
                    <a:ext cx="39600" cy="1979640"/>
                  </p14:xfrm>
                </p:contentPart>
              </mc:Choice>
              <mc:Fallback xmlns="">
                <p:pic>
                  <p:nvPicPr>
                    <p:cNvPr id="359" name="Ink 358">
                      <a:extLst>
                        <a:ext uri="{FF2B5EF4-FFF2-40B4-BE49-F238E27FC236}">
                          <a16:creationId xmlns:a16="http://schemas.microsoft.com/office/drawing/2014/main" id="{D6DFBEC4-C614-4D71-BE4F-82A272AFCEF2}"/>
                        </a:ext>
                      </a:extLst>
                    </p:cNvPr>
                    <p:cNvPicPr/>
                    <p:nvPr/>
                  </p:nvPicPr>
                  <p:blipFill>
                    <a:blip r:embed="rId180"/>
                    <a:stretch>
                      <a:fillRect/>
                    </a:stretch>
                  </p:blipFill>
                  <p:spPr>
                    <a:xfrm>
                      <a:off x="1669827" y="9220453"/>
                      <a:ext cx="57240" cy="1997277"/>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60" name="Ink 359">
                      <a:extLst>
                        <a:ext uri="{FF2B5EF4-FFF2-40B4-BE49-F238E27FC236}">
                          <a16:creationId xmlns:a16="http://schemas.microsoft.com/office/drawing/2014/main" id="{0ACF2F5B-6599-4317-B0B3-2EB70F58293C}"/>
                        </a:ext>
                      </a:extLst>
                    </p14:cNvPr>
                    <p14:cNvContentPartPr/>
                    <p14:nvPr/>
                  </p14:nvContentPartPr>
                  <p14:xfrm>
                    <a:off x="1687467" y="9129371"/>
                    <a:ext cx="1506960" cy="2006640"/>
                  </p14:xfrm>
                </p:contentPart>
              </mc:Choice>
              <mc:Fallback xmlns="">
                <p:pic>
                  <p:nvPicPr>
                    <p:cNvPr id="360" name="Ink 359">
                      <a:extLst>
                        <a:ext uri="{FF2B5EF4-FFF2-40B4-BE49-F238E27FC236}">
                          <a16:creationId xmlns:a16="http://schemas.microsoft.com/office/drawing/2014/main" id="{0ACF2F5B-6599-4317-B0B3-2EB70F58293C}"/>
                        </a:ext>
                      </a:extLst>
                    </p:cNvPr>
                    <p:cNvPicPr/>
                    <p:nvPr/>
                  </p:nvPicPr>
                  <p:blipFill>
                    <a:blip r:embed="rId182"/>
                    <a:stretch>
                      <a:fillRect/>
                    </a:stretch>
                  </p:blipFill>
                  <p:spPr>
                    <a:xfrm>
                      <a:off x="1678467" y="9120371"/>
                      <a:ext cx="1524600" cy="2024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74" name="Ink 373">
                      <a:extLst>
                        <a:ext uri="{FF2B5EF4-FFF2-40B4-BE49-F238E27FC236}">
                          <a16:creationId xmlns:a16="http://schemas.microsoft.com/office/drawing/2014/main" id="{1D2F22A2-7B46-464F-AA01-4807B35BD929}"/>
                        </a:ext>
                      </a:extLst>
                    </p14:cNvPr>
                    <p14:cNvContentPartPr/>
                    <p14:nvPr/>
                  </p14:nvContentPartPr>
                  <p14:xfrm>
                    <a:off x="2166721" y="10678748"/>
                    <a:ext cx="200880" cy="290880"/>
                  </p14:xfrm>
                </p:contentPart>
              </mc:Choice>
              <mc:Fallback xmlns="">
                <p:pic>
                  <p:nvPicPr>
                    <p:cNvPr id="374" name="Ink 373">
                      <a:extLst>
                        <a:ext uri="{FF2B5EF4-FFF2-40B4-BE49-F238E27FC236}">
                          <a16:creationId xmlns:a16="http://schemas.microsoft.com/office/drawing/2014/main" id="{1D2F22A2-7B46-464F-AA01-4807B35BD929}"/>
                        </a:ext>
                      </a:extLst>
                    </p:cNvPr>
                    <p:cNvPicPr/>
                    <p:nvPr/>
                  </p:nvPicPr>
                  <p:blipFill>
                    <a:blip r:embed="rId184"/>
                    <a:stretch>
                      <a:fillRect/>
                    </a:stretch>
                  </p:blipFill>
                  <p:spPr>
                    <a:xfrm>
                      <a:off x="2157721" y="10669759"/>
                      <a:ext cx="218520" cy="308498"/>
                    </a:xfrm>
                    <a:prstGeom prst="rect">
                      <a:avLst/>
                    </a:prstGeom>
                  </p:spPr>
                </p:pic>
              </mc:Fallback>
            </mc:AlternateContent>
          </p:grpSp>
          <p:grpSp>
            <p:nvGrpSpPr>
              <p:cNvPr id="394" name="Group 393">
                <a:extLst>
                  <a:ext uri="{FF2B5EF4-FFF2-40B4-BE49-F238E27FC236}">
                    <a16:creationId xmlns:a16="http://schemas.microsoft.com/office/drawing/2014/main" id="{1394F528-E2A9-47AF-847D-730E9039243D}"/>
                  </a:ext>
                </a:extLst>
              </p:cNvPr>
              <p:cNvGrpSpPr/>
              <p:nvPr/>
            </p:nvGrpSpPr>
            <p:grpSpPr>
              <a:xfrm>
                <a:off x="2488416" y="10660163"/>
                <a:ext cx="432720" cy="286920"/>
                <a:chOff x="2488416" y="10660163"/>
                <a:chExt cx="432720" cy="286920"/>
              </a:xfrm>
            </p:grpSpPr>
            <mc:AlternateContent xmlns:mc="http://schemas.openxmlformats.org/markup-compatibility/2006" xmlns:p14="http://schemas.microsoft.com/office/powerpoint/2010/main">
              <mc:Choice Requires="p14">
                <p:contentPart p14:bwMode="auto" r:id="rId185">
                  <p14:nvContentPartPr>
                    <p14:cNvPr id="380" name="Ink 379">
                      <a:extLst>
                        <a:ext uri="{FF2B5EF4-FFF2-40B4-BE49-F238E27FC236}">
                          <a16:creationId xmlns:a16="http://schemas.microsoft.com/office/drawing/2014/main" id="{70C62DA1-FE85-4D4C-80A8-C7D1FB27DB7E}"/>
                        </a:ext>
                      </a:extLst>
                    </p14:cNvPr>
                    <p14:cNvContentPartPr/>
                    <p14:nvPr/>
                  </p14:nvContentPartPr>
                  <p14:xfrm>
                    <a:off x="2490216" y="10697963"/>
                    <a:ext cx="4320" cy="244080"/>
                  </p14:xfrm>
                </p:contentPart>
              </mc:Choice>
              <mc:Fallback xmlns="">
                <p:pic>
                  <p:nvPicPr>
                    <p:cNvPr id="380" name="Ink 379">
                      <a:extLst>
                        <a:ext uri="{FF2B5EF4-FFF2-40B4-BE49-F238E27FC236}">
                          <a16:creationId xmlns:a16="http://schemas.microsoft.com/office/drawing/2014/main" id="{70C62DA1-FE85-4D4C-80A8-C7D1FB27DB7E}"/>
                        </a:ext>
                      </a:extLst>
                    </p:cNvPr>
                    <p:cNvPicPr/>
                    <p:nvPr/>
                  </p:nvPicPr>
                  <p:blipFill>
                    <a:blip r:embed="rId186"/>
                    <a:stretch>
                      <a:fillRect/>
                    </a:stretch>
                  </p:blipFill>
                  <p:spPr>
                    <a:xfrm>
                      <a:off x="2481216" y="10688963"/>
                      <a:ext cx="219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81" name="Ink 380">
                      <a:extLst>
                        <a:ext uri="{FF2B5EF4-FFF2-40B4-BE49-F238E27FC236}">
                          <a16:creationId xmlns:a16="http://schemas.microsoft.com/office/drawing/2014/main" id="{BBF9E7FC-A8D8-4B35-B5E0-3C6C83DBF54F}"/>
                        </a:ext>
                      </a:extLst>
                    </p14:cNvPr>
                    <p14:cNvContentPartPr/>
                    <p14:nvPr/>
                  </p14:nvContentPartPr>
                  <p14:xfrm>
                    <a:off x="2488416" y="10670603"/>
                    <a:ext cx="158400" cy="31680"/>
                  </p14:xfrm>
                </p:contentPart>
              </mc:Choice>
              <mc:Fallback xmlns="">
                <p:pic>
                  <p:nvPicPr>
                    <p:cNvPr id="381" name="Ink 380">
                      <a:extLst>
                        <a:ext uri="{FF2B5EF4-FFF2-40B4-BE49-F238E27FC236}">
                          <a16:creationId xmlns:a16="http://schemas.microsoft.com/office/drawing/2014/main" id="{BBF9E7FC-A8D8-4B35-B5E0-3C6C83DBF54F}"/>
                        </a:ext>
                      </a:extLst>
                    </p:cNvPr>
                    <p:cNvPicPr/>
                    <p:nvPr/>
                  </p:nvPicPr>
                  <p:blipFill>
                    <a:blip r:embed="rId188"/>
                    <a:stretch>
                      <a:fillRect/>
                    </a:stretch>
                  </p:blipFill>
                  <p:spPr>
                    <a:xfrm>
                      <a:off x="2479416" y="10661603"/>
                      <a:ext cx="1760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82" name="Ink 381">
                      <a:extLst>
                        <a:ext uri="{FF2B5EF4-FFF2-40B4-BE49-F238E27FC236}">
                          <a16:creationId xmlns:a16="http://schemas.microsoft.com/office/drawing/2014/main" id="{7929976F-155B-4167-897A-4D161B1C3929}"/>
                        </a:ext>
                      </a:extLst>
                    </p14:cNvPr>
                    <p14:cNvContentPartPr/>
                    <p14:nvPr/>
                  </p14:nvContentPartPr>
                  <p14:xfrm>
                    <a:off x="2501016" y="10808843"/>
                    <a:ext cx="72720" cy="23400"/>
                  </p14:xfrm>
                </p:contentPart>
              </mc:Choice>
              <mc:Fallback xmlns="">
                <p:pic>
                  <p:nvPicPr>
                    <p:cNvPr id="382" name="Ink 381">
                      <a:extLst>
                        <a:ext uri="{FF2B5EF4-FFF2-40B4-BE49-F238E27FC236}">
                          <a16:creationId xmlns:a16="http://schemas.microsoft.com/office/drawing/2014/main" id="{7929976F-155B-4167-897A-4D161B1C3929}"/>
                        </a:ext>
                      </a:extLst>
                    </p:cNvPr>
                    <p:cNvPicPr/>
                    <p:nvPr/>
                  </p:nvPicPr>
                  <p:blipFill>
                    <a:blip r:embed="rId190"/>
                    <a:stretch>
                      <a:fillRect/>
                    </a:stretch>
                  </p:blipFill>
                  <p:spPr>
                    <a:xfrm>
                      <a:off x="2492016" y="10799843"/>
                      <a:ext cx="90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83" name="Ink 382">
                      <a:extLst>
                        <a:ext uri="{FF2B5EF4-FFF2-40B4-BE49-F238E27FC236}">
                          <a16:creationId xmlns:a16="http://schemas.microsoft.com/office/drawing/2014/main" id="{E6205208-AC82-4CDC-842F-8330B7609259}"/>
                        </a:ext>
                      </a:extLst>
                    </p14:cNvPr>
                    <p14:cNvContentPartPr/>
                    <p14:nvPr/>
                  </p14:nvContentPartPr>
                  <p14:xfrm>
                    <a:off x="2490936" y="10900283"/>
                    <a:ext cx="178920" cy="46800"/>
                  </p14:xfrm>
                </p:contentPart>
              </mc:Choice>
              <mc:Fallback xmlns="">
                <p:pic>
                  <p:nvPicPr>
                    <p:cNvPr id="383" name="Ink 382">
                      <a:extLst>
                        <a:ext uri="{FF2B5EF4-FFF2-40B4-BE49-F238E27FC236}">
                          <a16:creationId xmlns:a16="http://schemas.microsoft.com/office/drawing/2014/main" id="{E6205208-AC82-4CDC-842F-8330B7609259}"/>
                        </a:ext>
                      </a:extLst>
                    </p:cNvPr>
                    <p:cNvPicPr/>
                    <p:nvPr/>
                  </p:nvPicPr>
                  <p:blipFill>
                    <a:blip r:embed="rId192"/>
                    <a:stretch>
                      <a:fillRect/>
                    </a:stretch>
                  </p:blipFill>
                  <p:spPr>
                    <a:xfrm>
                      <a:off x="2481936" y="10891283"/>
                      <a:ext cx="1965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85" name="Ink 384">
                      <a:extLst>
                        <a:ext uri="{FF2B5EF4-FFF2-40B4-BE49-F238E27FC236}">
                          <a16:creationId xmlns:a16="http://schemas.microsoft.com/office/drawing/2014/main" id="{DF794DD0-B23A-4D15-AAE8-E5871DAE427B}"/>
                        </a:ext>
                      </a:extLst>
                    </p14:cNvPr>
                    <p14:cNvContentPartPr/>
                    <p14:nvPr/>
                  </p14:nvContentPartPr>
                  <p14:xfrm>
                    <a:off x="2750496" y="10660163"/>
                    <a:ext cx="170640" cy="16920"/>
                  </p14:xfrm>
                </p:contentPart>
              </mc:Choice>
              <mc:Fallback xmlns="">
                <p:pic>
                  <p:nvPicPr>
                    <p:cNvPr id="385" name="Ink 384">
                      <a:extLst>
                        <a:ext uri="{FF2B5EF4-FFF2-40B4-BE49-F238E27FC236}">
                          <a16:creationId xmlns:a16="http://schemas.microsoft.com/office/drawing/2014/main" id="{DF794DD0-B23A-4D15-AAE8-E5871DAE427B}"/>
                        </a:ext>
                      </a:extLst>
                    </p:cNvPr>
                    <p:cNvPicPr/>
                    <p:nvPr/>
                  </p:nvPicPr>
                  <p:blipFill>
                    <a:blip r:embed="rId194"/>
                    <a:stretch>
                      <a:fillRect/>
                    </a:stretch>
                  </p:blipFill>
                  <p:spPr>
                    <a:xfrm>
                      <a:off x="2741496" y="10651163"/>
                      <a:ext cx="1882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93" name="Ink 392">
                      <a:extLst>
                        <a:ext uri="{FF2B5EF4-FFF2-40B4-BE49-F238E27FC236}">
                          <a16:creationId xmlns:a16="http://schemas.microsoft.com/office/drawing/2014/main" id="{1D35EC8B-E255-497B-8684-46B39D9F493F}"/>
                        </a:ext>
                      </a:extLst>
                    </p14:cNvPr>
                    <p14:cNvContentPartPr/>
                    <p14:nvPr/>
                  </p14:nvContentPartPr>
                  <p14:xfrm>
                    <a:off x="2837256" y="10670963"/>
                    <a:ext cx="4680" cy="234000"/>
                  </p14:xfrm>
                </p:contentPart>
              </mc:Choice>
              <mc:Fallback xmlns="">
                <p:pic>
                  <p:nvPicPr>
                    <p:cNvPr id="393" name="Ink 392">
                      <a:extLst>
                        <a:ext uri="{FF2B5EF4-FFF2-40B4-BE49-F238E27FC236}">
                          <a16:creationId xmlns:a16="http://schemas.microsoft.com/office/drawing/2014/main" id="{1D35EC8B-E255-497B-8684-46B39D9F493F}"/>
                        </a:ext>
                      </a:extLst>
                    </p:cNvPr>
                    <p:cNvPicPr/>
                    <p:nvPr/>
                  </p:nvPicPr>
                  <p:blipFill>
                    <a:blip r:embed="rId196"/>
                    <a:stretch>
                      <a:fillRect/>
                    </a:stretch>
                  </p:blipFill>
                  <p:spPr>
                    <a:xfrm>
                      <a:off x="2828256" y="10661963"/>
                      <a:ext cx="22320" cy="251640"/>
                    </a:xfrm>
                    <a:prstGeom prst="rect">
                      <a:avLst/>
                    </a:prstGeom>
                  </p:spPr>
                </p:pic>
              </mc:Fallback>
            </mc:AlternateContent>
          </p:grpSp>
        </p:grpSp>
        <p:pic>
          <p:nvPicPr>
            <p:cNvPr id="344" name="Picture 343">
              <a:extLst>
                <a:ext uri="{FF2B5EF4-FFF2-40B4-BE49-F238E27FC236}">
                  <a16:creationId xmlns:a16="http://schemas.microsoft.com/office/drawing/2014/main" id="{419A749B-1CEA-44BD-A65B-0702617055C3}"/>
                </a:ext>
              </a:extLst>
            </p:cNvPr>
            <p:cNvPicPr>
              <a:picLocks noChangeAspect="1"/>
            </p:cNvPicPr>
            <p:nvPr/>
          </p:nvPicPr>
          <p:blipFill>
            <a:blip r:embed="rId197"/>
            <a:stretch>
              <a:fillRect/>
            </a:stretch>
          </p:blipFill>
          <p:spPr>
            <a:xfrm>
              <a:off x="6284863" y="9488003"/>
              <a:ext cx="890093" cy="908383"/>
            </a:xfrm>
            <a:prstGeom prst="rect">
              <a:avLst/>
            </a:prstGeom>
          </p:spPr>
        </p:pic>
      </p:grpSp>
      <p:pic>
        <p:nvPicPr>
          <p:cNvPr id="346" name="Picture 345">
            <a:extLst>
              <a:ext uri="{FF2B5EF4-FFF2-40B4-BE49-F238E27FC236}">
                <a16:creationId xmlns:a16="http://schemas.microsoft.com/office/drawing/2014/main" id="{EE0272AE-C831-46A9-AF19-2097336E165E}"/>
              </a:ext>
            </a:extLst>
          </p:cNvPr>
          <p:cNvPicPr>
            <a:picLocks noChangeAspect="1"/>
          </p:cNvPicPr>
          <p:nvPr/>
        </p:nvPicPr>
        <p:blipFill>
          <a:blip r:embed="rId198"/>
          <a:stretch>
            <a:fillRect/>
          </a:stretch>
        </p:blipFill>
        <p:spPr>
          <a:xfrm>
            <a:off x="10788534" y="8687145"/>
            <a:ext cx="975445" cy="902286"/>
          </a:xfrm>
          <a:prstGeom prst="rect">
            <a:avLst/>
          </a:prstGeom>
        </p:spPr>
      </p:pic>
      <p:grpSp>
        <p:nvGrpSpPr>
          <p:cNvPr id="5" name="Group 4">
            <a:extLst>
              <a:ext uri="{FF2B5EF4-FFF2-40B4-BE49-F238E27FC236}">
                <a16:creationId xmlns:a16="http://schemas.microsoft.com/office/drawing/2014/main" id="{6335F25B-A77D-4905-9338-A741A2A4B695}"/>
              </a:ext>
            </a:extLst>
          </p:cNvPr>
          <p:cNvGrpSpPr/>
          <p:nvPr/>
        </p:nvGrpSpPr>
        <p:grpSpPr>
          <a:xfrm>
            <a:off x="10230026" y="9835239"/>
            <a:ext cx="1710360" cy="1650240"/>
            <a:chOff x="10230026" y="9835239"/>
            <a:chExt cx="1710360" cy="1650240"/>
          </a:xfrm>
        </p:grpSpPr>
        <p:grpSp>
          <p:nvGrpSpPr>
            <p:cNvPr id="617" name="Group 616">
              <a:extLst>
                <a:ext uri="{FF2B5EF4-FFF2-40B4-BE49-F238E27FC236}">
                  <a16:creationId xmlns:a16="http://schemas.microsoft.com/office/drawing/2014/main" id="{047335BF-EA0B-418A-980E-4B52D30AE2DF}"/>
                </a:ext>
              </a:extLst>
            </p:cNvPr>
            <p:cNvGrpSpPr/>
            <p:nvPr/>
          </p:nvGrpSpPr>
          <p:grpSpPr>
            <a:xfrm>
              <a:off x="10230026" y="9835239"/>
              <a:ext cx="1710360" cy="1650240"/>
              <a:chOff x="9412591" y="10731204"/>
              <a:chExt cx="1710360" cy="1650240"/>
            </a:xfrm>
          </p:grpSpPr>
          <mc:AlternateContent xmlns:mc="http://schemas.openxmlformats.org/markup-compatibility/2006" xmlns:p14="http://schemas.microsoft.com/office/powerpoint/2010/main">
            <mc:Choice Requires="p14">
              <p:contentPart p14:bwMode="auto" r:id="rId199">
                <p14:nvContentPartPr>
                  <p14:cNvPr id="580" name="Ink 579">
                    <a:extLst>
                      <a:ext uri="{FF2B5EF4-FFF2-40B4-BE49-F238E27FC236}">
                        <a16:creationId xmlns:a16="http://schemas.microsoft.com/office/drawing/2014/main" id="{0C7B5395-7F1D-4A75-9D80-DF8F31DE9F3F}"/>
                      </a:ext>
                    </a:extLst>
                  </p14:cNvPr>
                  <p14:cNvContentPartPr/>
                  <p14:nvPr/>
                </p14:nvContentPartPr>
                <p14:xfrm>
                  <a:off x="10693165" y="11504918"/>
                  <a:ext cx="75240" cy="137160"/>
                </p14:xfrm>
              </p:contentPart>
            </mc:Choice>
            <mc:Fallback xmlns="">
              <p:pic>
                <p:nvPicPr>
                  <p:cNvPr id="580" name="Ink 579">
                    <a:extLst>
                      <a:ext uri="{FF2B5EF4-FFF2-40B4-BE49-F238E27FC236}">
                        <a16:creationId xmlns:a16="http://schemas.microsoft.com/office/drawing/2014/main" id="{0C7B5395-7F1D-4A75-9D80-DF8F31DE9F3F}"/>
                      </a:ext>
                    </a:extLst>
                  </p:cNvPr>
                  <p:cNvPicPr/>
                  <p:nvPr/>
                </p:nvPicPr>
                <p:blipFill>
                  <a:blip r:embed="rId200"/>
                  <a:stretch>
                    <a:fillRect/>
                  </a:stretch>
                </p:blipFill>
                <p:spPr>
                  <a:xfrm>
                    <a:off x="10684165" y="11495918"/>
                    <a:ext cx="92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01" name="Ink 600">
                    <a:extLst>
                      <a:ext uri="{FF2B5EF4-FFF2-40B4-BE49-F238E27FC236}">
                        <a16:creationId xmlns:a16="http://schemas.microsoft.com/office/drawing/2014/main" id="{80383932-1F6C-42EE-A4FC-782998529C56}"/>
                      </a:ext>
                    </a:extLst>
                  </p14:cNvPr>
                  <p14:cNvContentPartPr/>
                  <p14:nvPr/>
                </p14:nvContentPartPr>
                <p14:xfrm>
                  <a:off x="9417271" y="10848204"/>
                  <a:ext cx="79200" cy="1494360"/>
                </p14:xfrm>
              </p:contentPart>
            </mc:Choice>
            <mc:Fallback xmlns="">
              <p:pic>
                <p:nvPicPr>
                  <p:cNvPr id="601" name="Ink 600">
                    <a:extLst>
                      <a:ext uri="{FF2B5EF4-FFF2-40B4-BE49-F238E27FC236}">
                        <a16:creationId xmlns:a16="http://schemas.microsoft.com/office/drawing/2014/main" id="{80383932-1F6C-42EE-A4FC-782998529C56}"/>
                      </a:ext>
                    </a:extLst>
                  </p:cNvPr>
                  <p:cNvPicPr/>
                  <p:nvPr/>
                </p:nvPicPr>
                <p:blipFill>
                  <a:blip r:embed="rId202"/>
                  <a:stretch>
                    <a:fillRect/>
                  </a:stretch>
                </p:blipFill>
                <p:spPr>
                  <a:xfrm>
                    <a:off x="9408271" y="10839204"/>
                    <a:ext cx="96840" cy="1512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08" name="Ink 607">
                    <a:extLst>
                      <a:ext uri="{FF2B5EF4-FFF2-40B4-BE49-F238E27FC236}">
                        <a16:creationId xmlns:a16="http://schemas.microsoft.com/office/drawing/2014/main" id="{430C8E92-F05E-4885-8FEE-E450A75810CA}"/>
                      </a:ext>
                    </a:extLst>
                  </p14:cNvPr>
                  <p14:cNvContentPartPr/>
                  <p14:nvPr/>
                </p14:nvContentPartPr>
                <p14:xfrm>
                  <a:off x="9412591" y="10731204"/>
                  <a:ext cx="1561320" cy="121320"/>
                </p14:xfrm>
              </p:contentPart>
            </mc:Choice>
            <mc:Fallback xmlns="">
              <p:pic>
                <p:nvPicPr>
                  <p:cNvPr id="608" name="Ink 607">
                    <a:extLst>
                      <a:ext uri="{FF2B5EF4-FFF2-40B4-BE49-F238E27FC236}">
                        <a16:creationId xmlns:a16="http://schemas.microsoft.com/office/drawing/2014/main" id="{430C8E92-F05E-4885-8FEE-E450A75810CA}"/>
                      </a:ext>
                    </a:extLst>
                  </p:cNvPr>
                  <p:cNvPicPr/>
                  <p:nvPr/>
                </p:nvPicPr>
                <p:blipFill>
                  <a:blip r:embed="rId204"/>
                  <a:stretch>
                    <a:fillRect/>
                  </a:stretch>
                </p:blipFill>
                <p:spPr>
                  <a:xfrm>
                    <a:off x="9403589" y="10722204"/>
                    <a:ext cx="1578964" cy="138960"/>
                  </a:xfrm>
                  <a:prstGeom prst="rect">
                    <a:avLst/>
                  </a:prstGeom>
                </p:spPr>
              </p:pic>
            </mc:Fallback>
          </mc:AlternateContent>
          <p:grpSp>
            <p:nvGrpSpPr>
              <p:cNvPr id="612" name="Group 611">
                <a:extLst>
                  <a:ext uri="{FF2B5EF4-FFF2-40B4-BE49-F238E27FC236}">
                    <a16:creationId xmlns:a16="http://schemas.microsoft.com/office/drawing/2014/main" id="{F24737B7-CCCA-47D3-80EA-6B03A0234834}"/>
                  </a:ext>
                </a:extLst>
              </p:cNvPr>
              <p:cNvGrpSpPr/>
              <p:nvPr/>
            </p:nvGrpSpPr>
            <p:grpSpPr>
              <a:xfrm>
                <a:off x="9743125" y="10741284"/>
                <a:ext cx="1379826" cy="1436040"/>
                <a:chOff x="9743125" y="10741284"/>
                <a:chExt cx="1379826" cy="1436040"/>
              </a:xfrm>
            </p:grpSpPr>
            <mc:AlternateContent xmlns:mc="http://schemas.openxmlformats.org/markup-compatibility/2006" xmlns:p14="http://schemas.microsoft.com/office/powerpoint/2010/main">
              <mc:Choice Requires="p14">
                <p:contentPart p14:bwMode="auto" r:id="rId205">
                  <p14:nvContentPartPr>
                    <p14:cNvPr id="568" name="Ink 567">
                      <a:extLst>
                        <a:ext uri="{FF2B5EF4-FFF2-40B4-BE49-F238E27FC236}">
                          <a16:creationId xmlns:a16="http://schemas.microsoft.com/office/drawing/2014/main" id="{66577226-7272-46F4-A68C-9C5B60C89390}"/>
                        </a:ext>
                      </a:extLst>
                    </p14:cNvPr>
                    <p14:cNvContentPartPr/>
                    <p14:nvPr/>
                  </p14:nvContentPartPr>
                  <p14:xfrm>
                    <a:off x="9743125" y="11518238"/>
                    <a:ext cx="159840" cy="11520"/>
                  </p14:xfrm>
                </p:contentPart>
              </mc:Choice>
              <mc:Fallback xmlns="">
                <p:pic>
                  <p:nvPicPr>
                    <p:cNvPr id="568" name="Ink 567">
                      <a:extLst>
                        <a:ext uri="{FF2B5EF4-FFF2-40B4-BE49-F238E27FC236}">
                          <a16:creationId xmlns:a16="http://schemas.microsoft.com/office/drawing/2014/main" id="{66577226-7272-46F4-A68C-9C5B60C89390}"/>
                        </a:ext>
                      </a:extLst>
                    </p:cNvPr>
                    <p:cNvPicPr/>
                    <p:nvPr/>
                  </p:nvPicPr>
                  <p:blipFill>
                    <a:blip r:embed="rId206"/>
                    <a:stretch>
                      <a:fillRect/>
                    </a:stretch>
                  </p:blipFill>
                  <p:spPr>
                    <a:xfrm>
                      <a:off x="9734125" y="11509238"/>
                      <a:ext cx="1774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69" name="Ink 568">
                      <a:extLst>
                        <a:ext uri="{FF2B5EF4-FFF2-40B4-BE49-F238E27FC236}">
                          <a16:creationId xmlns:a16="http://schemas.microsoft.com/office/drawing/2014/main" id="{9F1CFC9E-D853-4D73-8AB7-66385B3A4272}"/>
                        </a:ext>
                      </a:extLst>
                    </p14:cNvPr>
                    <p14:cNvContentPartPr/>
                    <p14:nvPr/>
                  </p14:nvContentPartPr>
                  <p14:xfrm>
                    <a:off x="9833845" y="11536598"/>
                    <a:ext cx="3240" cy="165600"/>
                  </p14:xfrm>
                </p:contentPart>
              </mc:Choice>
              <mc:Fallback xmlns="">
                <p:pic>
                  <p:nvPicPr>
                    <p:cNvPr id="569" name="Ink 568">
                      <a:extLst>
                        <a:ext uri="{FF2B5EF4-FFF2-40B4-BE49-F238E27FC236}">
                          <a16:creationId xmlns:a16="http://schemas.microsoft.com/office/drawing/2014/main" id="{9F1CFC9E-D853-4D73-8AB7-66385B3A4272}"/>
                        </a:ext>
                      </a:extLst>
                    </p:cNvPr>
                    <p:cNvPicPr/>
                    <p:nvPr/>
                  </p:nvPicPr>
                  <p:blipFill>
                    <a:blip r:embed="rId208"/>
                    <a:stretch>
                      <a:fillRect/>
                    </a:stretch>
                  </p:blipFill>
                  <p:spPr>
                    <a:xfrm>
                      <a:off x="9824845" y="11527598"/>
                      <a:ext cx="20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70" name="Ink 569">
                      <a:extLst>
                        <a:ext uri="{FF2B5EF4-FFF2-40B4-BE49-F238E27FC236}">
                          <a16:creationId xmlns:a16="http://schemas.microsoft.com/office/drawing/2014/main" id="{7A8A2E92-B607-4CBD-A7DC-2437B776A6D6}"/>
                        </a:ext>
                      </a:extLst>
                    </p14:cNvPr>
                    <p14:cNvContentPartPr/>
                    <p14:nvPr/>
                  </p14:nvContentPartPr>
                  <p14:xfrm>
                    <a:off x="9762925" y="11698958"/>
                    <a:ext cx="165960" cy="15840"/>
                  </p14:xfrm>
                </p:contentPart>
              </mc:Choice>
              <mc:Fallback xmlns="">
                <p:pic>
                  <p:nvPicPr>
                    <p:cNvPr id="570" name="Ink 569">
                      <a:extLst>
                        <a:ext uri="{FF2B5EF4-FFF2-40B4-BE49-F238E27FC236}">
                          <a16:creationId xmlns:a16="http://schemas.microsoft.com/office/drawing/2014/main" id="{7A8A2E92-B607-4CBD-A7DC-2437B776A6D6}"/>
                        </a:ext>
                      </a:extLst>
                    </p:cNvPr>
                    <p:cNvPicPr/>
                    <p:nvPr/>
                  </p:nvPicPr>
                  <p:blipFill>
                    <a:blip r:embed="rId210"/>
                    <a:stretch>
                      <a:fillRect/>
                    </a:stretch>
                  </p:blipFill>
                  <p:spPr>
                    <a:xfrm>
                      <a:off x="9753925" y="11689958"/>
                      <a:ext cx="183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72" name="Ink 571">
                      <a:extLst>
                        <a:ext uri="{FF2B5EF4-FFF2-40B4-BE49-F238E27FC236}">
                          <a16:creationId xmlns:a16="http://schemas.microsoft.com/office/drawing/2014/main" id="{60B98C10-3F60-497E-BB0F-F1DEDBA49328}"/>
                        </a:ext>
                      </a:extLst>
                    </p14:cNvPr>
                    <p14:cNvContentPartPr/>
                    <p14:nvPr/>
                  </p14:nvContentPartPr>
                  <p14:xfrm>
                    <a:off x="9984685" y="11589878"/>
                    <a:ext cx="89640" cy="96840"/>
                  </p14:xfrm>
                </p:contentPart>
              </mc:Choice>
              <mc:Fallback xmlns="">
                <p:pic>
                  <p:nvPicPr>
                    <p:cNvPr id="572" name="Ink 571">
                      <a:extLst>
                        <a:ext uri="{FF2B5EF4-FFF2-40B4-BE49-F238E27FC236}">
                          <a16:creationId xmlns:a16="http://schemas.microsoft.com/office/drawing/2014/main" id="{60B98C10-3F60-497E-BB0F-F1DEDBA49328}"/>
                        </a:ext>
                      </a:extLst>
                    </p:cNvPr>
                    <p:cNvPicPr/>
                    <p:nvPr/>
                  </p:nvPicPr>
                  <p:blipFill>
                    <a:blip r:embed="rId212"/>
                    <a:stretch>
                      <a:fillRect/>
                    </a:stretch>
                  </p:blipFill>
                  <p:spPr>
                    <a:xfrm>
                      <a:off x="9975721" y="11580844"/>
                      <a:ext cx="107209" cy="114546"/>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73" name="Ink 572">
                      <a:extLst>
                        <a:ext uri="{FF2B5EF4-FFF2-40B4-BE49-F238E27FC236}">
                          <a16:creationId xmlns:a16="http://schemas.microsoft.com/office/drawing/2014/main" id="{A0C4FC83-69BF-464A-BDCF-428D2D7EA28F}"/>
                        </a:ext>
                      </a:extLst>
                    </p14:cNvPr>
                    <p14:cNvContentPartPr/>
                    <p14:nvPr/>
                  </p14:nvContentPartPr>
                  <p14:xfrm>
                    <a:off x="10050565" y="11598518"/>
                    <a:ext cx="169560" cy="238680"/>
                  </p14:xfrm>
                </p:contentPart>
              </mc:Choice>
              <mc:Fallback xmlns="">
                <p:pic>
                  <p:nvPicPr>
                    <p:cNvPr id="573" name="Ink 572">
                      <a:extLst>
                        <a:ext uri="{FF2B5EF4-FFF2-40B4-BE49-F238E27FC236}">
                          <a16:creationId xmlns:a16="http://schemas.microsoft.com/office/drawing/2014/main" id="{A0C4FC83-69BF-464A-BDCF-428D2D7EA28F}"/>
                        </a:ext>
                      </a:extLst>
                    </p:cNvPr>
                    <p:cNvPicPr/>
                    <p:nvPr/>
                  </p:nvPicPr>
                  <p:blipFill>
                    <a:blip r:embed="rId214"/>
                    <a:stretch>
                      <a:fillRect/>
                    </a:stretch>
                  </p:blipFill>
                  <p:spPr>
                    <a:xfrm>
                      <a:off x="10041584" y="11589518"/>
                      <a:ext cx="187163"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4" name="Ink 573">
                      <a:extLst>
                        <a:ext uri="{FF2B5EF4-FFF2-40B4-BE49-F238E27FC236}">
                          <a16:creationId xmlns:a16="http://schemas.microsoft.com/office/drawing/2014/main" id="{7A4D9A37-BCA3-42A1-BB3F-3AF4E779114D}"/>
                        </a:ext>
                      </a:extLst>
                    </p14:cNvPr>
                    <p14:cNvContentPartPr/>
                    <p14:nvPr/>
                  </p14:nvContentPartPr>
                  <p14:xfrm>
                    <a:off x="10282405" y="11555678"/>
                    <a:ext cx="78840" cy="104040"/>
                  </p14:xfrm>
                </p:contentPart>
              </mc:Choice>
              <mc:Fallback xmlns="">
                <p:pic>
                  <p:nvPicPr>
                    <p:cNvPr id="574" name="Ink 573">
                      <a:extLst>
                        <a:ext uri="{FF2B5EF4-FFF2-40B4-BE49-F238E27FC236}">
                          <a16:creationId xmlns:a16="http://schemas.microsoft.com/office/drawing/2014/main" id="{7A4D9A37-BCA3-42A1-BB3F-3AF4E779114D}"/>
                        </a:ext>
                      </a:extLst>
                    </p:cNvPr>
                    <p:cNvPicPr/>
                    <p:nvPr/>
                  </p:nvPicPr>
                  <p:blipFill>
                    <a:blip r:embed="rId216"/>
                    <a:stretch>
                      <a:fillRect/>
                    </a:stretch>
                  </p:blipFill>
                  <p:spPr>
                    <a:xfrm>
                      <a:off x="10273405" y="11546678"/>
                      <a:ext cx="964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76" name="Ink 575">
                      <a:extLst>
                        <a:ext uri="{FF2B5EF4-FFF2-40B4-BE49-F238E27FC236}">
                          <a16:creationId xmlns:a16="http://schemas.microsoft.com/office/drawing/2014/main" id="{2683E298-8001-4C65-B30B-C0BA021E58CE}"/>
                        </a:ext>
                      </a:extLst>
                    </p14:cNvPr>
                    <p14:cNvContentPartPr/>
                    <p14:nvPr/>
                  </p14:nvContentPartPr>
                  <p14:xfrm>
                    <a:off x="10403005" y="11539838"/>
                    <a:ext cx="94320" cy="106560"/>
                  </p14:xfrm>
                </p:contentPart>
              </mc:Choice>
              <mc:Fallback xmlns="">
                <p:pic>
                  <p:nvPicPr>
                    <p:cNvPr id="576" name="Ink 575">
                      <a:extLst>
                        <a:ext uri="{FF2B5EF4-FFF2-40B4-BE49-F238E27FC236}">
                          <a16:creationId xmlns:a16="http://schemas.microsoft.com/office/drawing/2014/main" id="{2683E298-8001-4C65-B30B-C0BA021E58CE}"/>
                        </a:ext>
                      </a:extLst>
                    </p:cNvPr>
                    <p:cNvPicPr/>
                    <p:nvPr/>
                  </p:nvPicPr>
                  <p:blipFill>
                    <a:blip r:embed="rId218"/>
                    <a:stretch>
                      <a:fillRect/>
                    </a:stretch>
                  </p:blipFill>
                  <p:spPr>
                    <a:xfrm>
                      <a:off x="10394005" y="11530838"/>
                      <a:ext cx="111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77" name="Ink 576">
                      <a:extLst>
                        <a:ext uri="{FF2B5EF4-FFF2-40B4-BE49-F238E27FC236}">
                          <a16:creationId xmlns:a16="http://schemas.microsoft.com/office/drawing/2014/main" id="{BE5A0F25-2EE8-46D3-8634-21246577AF7D}"/>
                        </a:ext>
                      </a:extLst>
                    </p14:cNvPr>
                    <p14:cNvContentPartPr/>
                    <p14:nvPr/>
                  </p14:nvContentPartPr>
                  <p14:xfrm>
                    <a:off x="10560325" y="11523998"/>
                    <a:ext cx="76680" cy="113760"/>
                  </p14:xfrm>
                </p:contentPart>
              </mc:Choice>
              <mc:Fallback xmlns="">
                <p:pic>
                  <p:nvPicPr>
                    <p:cNvPr id="577" name="Ink 576">
                      <a:extLst>
                        <a:ext uri="{FF2B5EF4-FFF2-40B4-BE49-F238E27FC236}">
                          <a16:creationId xmlns:a16="http://schemas.microsoft.com/office/drawing/2014/main" id="{BE5A0F25-2EE8-46D3-8634-21246577AF7D}"/>
                        </a:ext>
                      </a:extLst>
                    </p:cNvPr>
                    <p:cNvPicPr/>
                    <p:nvPr/>
                  </p:nvPicPr>
                  <p:blipFill>
                    <a:blip r:embed="rId220"/>
                    <a:stretch>
                      <a:fillRect/>
                    </a:stretch>
                  </p:blipFill>
                  <p:spPr>
                    <a:xfrm>
                      <a:off x="10551367" y="11514998"/>
                      <a:ext cx="94238"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82" name="Ink 581">
                      <a:extLst>
                        <a:ext uri="{FF2B5EF4-FFF2-40B4-BE49-F238E27FC236}">
                          <a16:creationId xmlns:a16="http://schemas.microsoft.com/office/drawing/2014/main" id="{0AF0DBEC-1E8B-4213-AFE7-E7EC09C87CEE}"/>
                        </a:ext>
                      </a:extLst>
                    </p14:cNvPr>
                    <p14:cNvContentPartPr/>
                    <p14:nvPr/>
                  </p14:nvContentPartPr>
                  <p14:xfrm>
                    <a:off x="9751328" y="11842828"/>
                    <a:ext cx="122760" cy="213480"/>
                  </p14:xfrm>
                </p:contentPart>
              </mc:Choice>
              <mc:Fallback xmlns="">
                <p:pic>
                  <p:nvPicPr>
                    <p:cNvPr id="582" name="Ink 581">
                      <a:extLst>
                        <a:ext uri="{FF2B5EF4-FFF2-40B4-BE49-F238E27FC236}">
                          <a16:creationId xmlns:a16="http://schemas.microsoft.com/office/drawing/2014/main" id="{0AF0DBEC-1E8B-4213-AFE7-E7EC09C87CEE}"/>
                        </a:ext>
                      </a:extLst>
                    </p:cNvPr>
                    <p:cNvPicPr/>
                    <p:nvPr/>
                  </p:nvPicPr>
                  <p:blipFill>
                    <a:blip r:embed="rId222"/>
                    <a:stretch>
                      <a:fillRect/>
                    </a:stretch>
                  </p:blipFill>
                  <p:spPr>
                    <a:xfrm>
                      <a:off x="9742328" y="11833828"/>
                      <a:ext cx="1404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83" name="Ink 582">
                      <a:extLst>
                        <a:ext uri="{FF2B5EF4-FFF2-40B4-BE49-F238E27FC236}">
                          <a16:creationId xmlns:a16="http://schemas.microsoft.com/office/drawing/2014/main" id="{218DD91E-DBD1-4462-8AD0-9BD37950F0A5}"/>
                        </a:ext>
                      </a:extLst>
                    </p14:cNvPr>
                    <p14:cNvContentPartPr/>
                    <p14:nvPr/>
                  </p14:nvContentPartPr>
                  <p14:xfrm>
                    <a:off x="9813608" y="11959468"/>
                    <a:ext cx="80640" cy="9720"/>
                  </p14:xfrm>
                </p:contentPart>
              </mc:Choice>
              <mc:Fallback xmlns="">
                <p:pic>
                  <p:nvPicPr>
                    <p:cNvPr id="583" name="Ink 582">
                      <a:extLst>
                        <a:ext uri="{FF2B5EF4-FFF2-40B4-BE49-F238E27FC236}">
                          <a16:creationId xmlns:a16="http://schemas.microsoft.com/office/drawing/2014/main" id="{218DD91E-DBD1-4462-8AD0-9BD37950F0A5}"/>
                        </a:ext>
                      </a:extLst>
                    </p:cNvPr>
                    <p:cNvPicPr/>
                    <p:nvPr/>
                  </p:nvPicPr>
                  <p:blipFill>
                    <a:blip r:embed="rId224"/>
                    <a:stretch>
                      <a:fillRect/>
                    </a:stretch>
                  </p:blipFill>
                  <p:spPr>
                    <a:xfrm>
                      <a:off x="9804568" y="11950468"/>
                      <a:ext cx="98359"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86" name="Ink 585">
                      <a:extLst>
                        <a:ext uri="{FF2B5EF4-FFF2-40B4-BE49-F238E27FC236}">
                          <a16:creationId xmlns:a16="http://schemas.microsoft.com/office/drawing/2014/main" id="{D17FB413-FE0A-46BC-B948-DAECF8B15B3F}"/>
                        </a:ext>
                      </a:extLst>
                    </p14:cNvPr>
                    <p14:cNvContentPartPr/>
                    <p14:nvPr/>
                  </p14:nvContentPartPr>
                  <p14:xfrm>
                    <a:off x="9939968" y="11948308"/>
                    <a:ext cx="89280" cy="100440"/>
                  </p14:xfrm>
                </p:contentPart>
              </mc:Choice>
              <mc:Fallback xmlns="">
                <p:pic>
                  <p:nvPicPr>
                    <p:cNvPr id="586" name="Ink 585">
                      <a:extLst>
                        <a:ext uri="{FF2B5EF4-FFF2-40B4-BE49-F238E27FC236}">
                          <a16:creationId xmlns:a16="http://schemas.microsoft.com/office/drawing/2014/main" id="{D17FB413-FE0A-46BC-B948-DAECF8B15B3F}"/>
                        </a:ext>
                      </a:extLst>
                    </p:cNvPr>
                    <p:cNvPicPr/>
                    <p:nvPr/>
                  </p:nvPicPr>
                  <p:blipFill>
                    <a:blip r:embed="rId226"/>
                    <a:stretch>
                      <a:fillRect/>
                    </a:stretch>
                  </p:blipFill>
                  <p:spPr>
                    <a:xfrm>
                      <a:off x="9930968" y="11939308"/>
                      <a:ext cx="106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88" name="Ink 587">
                      <a:extLst>
                        <a:ext uri="{FF2B5EF4-FFF2-40B4-BE49-F238E27FC236}">
                          <a16:creationId xmlns:a16="http://schemas.microsoft.com/office/drawing/2014/main" id="{95133EF2-C69E-4D91-8187-8F140AAF0B60}"/>
                        </a:ext>
                      </a:extLst>
                    </p14:cNvPr>
                    <p14:cNvContentPartPr/>
                    <p14:nvPr/>
                  </p14:nvContentPartPr>
                  <p14:xfrm>
                    <a:off x="10102328" y="11887468"/>
                    <a:ext cx="7200" cy="135360"/>
                  </p14:xfrm>
                </p:contentPart>
              </mc:Choice>
              <mc:Fallback xmlns="">
                <p:pic>
                  <p:nvPicPr>
                    <p:cNvPr id="588" name="Ink 587">
                      <a:extLst>
                        <a:ext uri="{FF2B5EF4-FFF2-40B4-BE49-F238E27FC236}">
                          <a16:creationId xmlns:a16="http://schemas.microsoft.com/office/drawing/2014/main" id="{95133EF2-C69E-4D91-8187-8F140AAF0B60}"/>
                        </a:ext>
                      </a:extLst>
                    </p:cNvPr>
                    <p:cNvPicPr/>
                    <p:nvPr/>
                  </p:nvPicPr>
                  <p:blipFill>
                    <a:blip r:embed="rId228"/>
                    <a:stretch>
                      <a:fillRect/>
                    </a:stretch>
                  </p:blipFill>
                  <p:spPr>
                    <a:xfrm>
                      <a:off x="10093328" y="11878468"/>
                      <a:ext cx="24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89" name="Ink 588">
                      <a:extLst>
                        <a:ext uri="{FF2B5EF4-FFF2-40B4-BE49-F238E27FC236}">
                          <a16:creationId xmlns:a16="http://schemas.microsoft.com/office/drawing/2014/main" id="{88A1A310-B47D-4D3D-B970-9ABB58103332}"/>
                        </a:ext>
                      </a:extLst>
                    </p14:cNvPr>
                    <p14:cNvContentPartPr/>
                    <p14:nvPr/>
                  </p14:nvContentPartPr>
                  <p14:xfrm>
                    <a:off x="10067408" y="11917708"/>
                    <a:ext cx="88920" cy="35640"/>
                  </p14:xfrm>
                </p:contentPart>
              </mc:Choice>
              <mc:Fallback xmlns="">
                <p:pic>
                  <p:nvPicPr>
                    <p:cNvPr id="589" name="Ink 588">
                      <a:extLst>
                        <a:ext uri="{FF2B5EF4-FFF2-40B4-BE49-F238E27FC236}">
                          <a16:creationId xmlns:a16="http://schemas.microsoft.com/office/drawing/2014/main" id="{88A1A310-B47D-4D3D-B970-9ABB58103332}"/>
                        </a:ext>
                      </a:extLst>
                    </p:cNvPr>
                    <p:cNvPicPr/>
                    <p:nvPr/>
                  </p:nvPicPr>
                  <p:blipFill>
                    <a:blip r:embed="rId230"/>
                    <a:stretch>
                      <a:fillRect/>
                    </a:stretch>
                  </p:blipFill>
                  <p:spPr>
                    <a:xfrm>
                      <a:off x="10058408" y="11908708"/>
                      <a:ext cx="106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92" name="Ink 591">
                      <a:extLst>
                        <a:ext uri="{FF2B5EF4-FFF2-40B4-BE49-F238E27FC236}">
                          <a16:creationId xmlns:a16="http://schemas.microsoft.com/office/drawing/2014/main" id="{93696936-39E3-4621-9C85-220BC1CCF3FA}"/>
                        </a:ext>
                      </a:extLst>
                    </p14:cNvPr>
                    <p14:cNvContentPartPr/>
                    <p14:nvPr/>
                  </p14:nvContentPartPr>
                  <p14:xfrm>
                    <a:off x="10194848" y="11923108"/>
                    <a:ext cx="87480" cy="96840"/>
                  </p14:xfrm>
                </p:contentPart>
              </mc:Choice>
              <mc:Fallback xmlns="">
                <p:pic>
                  <p:nvPicPr>
                    <p:cNvPr id="592" name="Ink 591">
                      <a:extLst>
                        <a:ext uri="{FF2B5EF4-FFF2-40B4-BE49-F238E27FC236}">
                          <a16:creationId xmlns:a16="http://schemas.microsoft.com/office/drawing/2014/main" id="{93696936-39E3-4621-9C85-220BC1CCF3FA}"/>
                        </a:ext>
                      </a:extLst>
                    </p:cNvPr>
                    <p:cNvPicPr/>
                    <p:nvPr/>
                  </p:nvPicPr>
                  <p:blipFill>
                    <a:blip r:embed="rId232"/>
                    <a:stretch>
                      <a:fillRect/>
                    </a:stretch>
                  </p:blipFill>
                  <p:spPr>
                    <a:xfrm>
                      <a:off x="10185848" y="11914108"/>
                      <a:ext cx="105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93" name="Ink 592">
                      <a:extLst>
                        <a:ext uri="{FF2B5EF4-FFF2-40B4-BE49-F238E27FC236}">
                          <a16:creationId xmlns:a16="http://schemas.microsoft.com/office/drawing/2014/main" id="{559FB86F-ED00-461D-AE0B-B5FC15B014F9}"/>
                        </a:ext>
                      </a:extLst>
                    </p14:cNvPr>
                    <p14:cNvContentPartPr/>
                    <p14:nvPr/>
                  </p14:nvContentPartPr>
                  <p14:xfrm>
                    <a:off x="10334888" y="11915548"/>
                    <a:ext cx="158760" cy="76680"/>
                  </p14:xfrm>
                </p:contentPart>
              </mc:Choice>
              <mc:Fallback xmlns="">
                <p:pic>
                  <p:nvPicPr>
                    <p:cNvPr id="593" name="Ink 592">
                      <a:extLst>
                        <a:ext uri="{FF2B5EF4-FFF2-40B4-BE49-F238E27FC236}">
                          <a16:creationId xmlns:a16="http://schemas.microsoft.com/office/drawing/2014/main" id="{559FB86F-ED00-461D-AE0B-B5FC15B014F9}"/>
                        </a:ext>
                      </a:extLst>
                    </p:cNvPr>
                    <p:cNvPicPr/>
                    <p:nvPr/>
                  </p:nvPicPr>
                  <p:blipFill>
                    <a:blip r:embed="rId234"/>
                    <a:stretch>
                      <a:fillRect/>
                    </a:stretch>
                  </p:blipFill>
                  <p:spPr>
                    <a:xfrm>
                      <a:off x="10325888" y="11906548"/>
                      <a:ext cx="1764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97" name="Ink 596">
                      <a:extLst>
                        <a:ext uri="{FF2B5EF4-FFF2-40B4-BE49-F238E27FC236}">
                          <a16:creationId xmlns:a16="http://schemas.microsoft.com/office/drawing/2014/main" id="{61B94404-11D9-49B4-8C6C-4BB1B743F62F}"/>
                        </a:ext>
                      </a:extLst>
                    </p14:cNvPr>
                    <p14:cNvContentPartPr/>
                    <p14:nvPr/>
                  </p14:nvContentPartPr>
                  <p14:xfrm>
                    <a:off x="10531088" y="11868028"/>
                    <a:ext cx="104400" cy="96840"/>
                  </p14:xfrm>
                </p:contentPart>
              </mc:Choice>
              <mc:Fallback xmlns="">
                <p:pic>
                  <p:nvPicPr>
                    <p:cNvPr id="597" name="Ink 596">
                      <a:extLst>
                        <a:ext uri="{FF2B5EF4-FFF2-40B4-BE49-F238E27FC236}">
                          <a16:creationId xmlns:a16="http://schemas.microsoft.com/office/drawing/2014/main" id="{61B94404-11D9-49B4-8C6C-4BB1B743F62F}"/>
                        </a:ext>
                      </a:extLst>
                    </p:cNvPr>
                    <p:cNvPicPr/>
                    <p:nvPr/>
                  </p:nvPicPr>
                  <p:blipFill>
                    <a:blip r:embed="rId236"/>
                    <a:stretch>
                      <a:fillRect/>
                    </a:stretch>
                  </p:blipFill>
                  <p:spPr>
                    <a:xfrm>
                      <a:off x="10522088" y="11859028"/>
                      <a:ext cx="122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99" name="Ink 598">
                      <a:extLst>
                        <a:ext uri="{FF2B5EF4-FFF2-40B4-BE49-F238E27FC236}">
                          <a16:creationId xmlns:a16="http://schemas.microsoft.com/office/drawing/2014/main" id="{EE56A4CA-BADE-4DE9-983B-D36150829977}"/>
                        </a:ext>
                      </a:extLst>
                    </p14:cNvPr>
                    <p14:cNvContentPartPr/>
                    <p14:nvPr/>
                  </p14:nvContentPartPr>
                  <p14:xfrm>
                    <a:off x="10626488" y="11844988"/>
                    <a:ext cx="176040" cy="307080"/>
                  </p14:xfrm>
                </p:contentPart>
              </mc:Choice>
              <mc:Fallback xmlns="">
                <p:pic>
                  <p:nvPicPr>
                    <p:cNvPr id="599" name="Ink 598">
                      <a:extLst>
                        <a:ext uri="{FF2B5EF4-FFF2-40B4-BE49-F238E27FC236}">
                          <a16:creationId xmlns:a16="http://schemas.microsoft.com/office/drawing/2014/main" id="{EE56A4CA-BADE-4DE9-983B-D36150829977}"/>
                        </a:ext>
                      </a:extLst>
                    </p:cNvPr>
                    <p:cNvPicPr/>
                    <p:nvPr/>
                  </p:nvPicPr>
                  <p:blipFill>
                    <a:blip r:embed="rId238"/>
                    <a:stretch>
                      <a:fillRect/>
                    </a:stretch>
                  </p:blipFill>
                  <p:spPr>
                    <a:xfrm>
                      <a:off x="10617488" y="11835999"/>
                      <a:ext cx="193680" cy="324699"/>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11" name="Ink 610">
                      <a:extLst>
                        <a:ext uri="{FF2B5EF4-FFF2-40B4-BE49-F238E27FC236}">
                          <a16:creationId xmlns:a16="http://schemas.microsoft.com/office/drawing/2014/main" id="{4D488CF1-EDD4-4AB9-A579-3138EABECEFB}"/>
                        </a:ext>
                      </a:extLst>
                    </p14:cNvPr>
                    <p14:cNvContentPartPr/>
                    <p14:nvPr/>
                  </p14:nvContentPartPr>
                  <p14:xfrm>
                    <a:off x="10975351" y="10741284"/>
                    <a:ext cx="147600" cy="1436040"/>
                  </p14:xfrm>
                </p:contentPart>
              </mc:Choice>
              <mc:Fallback xmlns="">
                <p:pic>
                  <p:nvPicPr>
                    <p:cNvPr id="611" name="Ink 610">
                      <a:extLst>
                        <a:ext uri="{FF2B5EF4-FFF2-40B4-BE49-F238E27FC236}">
                          <a16:creationId xmlns:a16="http://schemas.microsoft.com/office/drawing/2014/main" id="{4D488CF1-EDD4-4AB9-A579-3138EABECEFB}"/>
                        </a:ext>
                      </a:extLst>
                    </p:cNvPr>
                    <p:cNvPicPr/>
                    <p:nvPr/>
                  </p:nvPicPr>
                  <p:blipFill>
                    <a:blip r:embed="rId240"/>
                    <a:stretch>
                      <a:fillRect/>
                    </a:stretch>
                  </p:blipFill>
                  <p:spPr>
                    <a:xfrm>
                      <a:off x="10966351" y="10732284"/>
                      <a:ext cx="165240" cy="145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1">
                <p14:nvContentPartPr>
                  <p14:cNvPr id="616" name="Ink 615">
                    <a:extLst>
                      <a:ext uri="{FF2B5EF4-FFF2-40B4-BE49-F238E27FC236}">
                        <a16:creationId xmlns:a16="http://schemas.microsoft.com/office/drawing/2014/main" id="{18CC1D24-636B-4502-BBE8-EA09EE6C89F8}"/>
                      </a:ext>
                    </a:extLst>
                  </p14:cNvPr>
                  <p14:cNvContentPartPr/>
                  <p14:nvPr/>
                </p14:nvContentPartPr>
                <p14:xfrm>
                  <a:off x="9511951" y="12197844"/>
                  <a:ext cx="1546920" cy="183600"/>
                </p14:xfrm>
              </p:contentPart>
            </mc:Choice>
            <mc:Fallback xmlns="">
              <p:pic>
                <p:nvPicPr>
                  <p:cNvPr id="616" name="Ink 615">
                    <a:extLst>
                      <a:ext uri="{FF2B5EF4-FFF2-40B4-BE49-F238E27FC236}">
                        <a16:creationId xmlns:a16="http://schemas.microsoft.com/office/drawing/2014/main" id="{18CC1D24-636B-4502-BBE8-EA09EE6C89F8}"/>
                      </a:ext>
                    </a:extLst>
                  </p:cNvPr>
                  <p:cNvPicPr/>
                  <p:nvPr/>
                </p:nvPicPr>
                <p:blipFill>
                  <a:blip r:embed="rId242"/>
                  <a:stretch>
                    <a:fillRect/>
                  </a:stretch>
                </p:blipFill>
                <p:spPr>
                  <a:xfrm>
                    <a:off x="9502951" y="12188844"/>
                    <a:ext cx="1564560" cy="201240"/>
                  </a:xfrm>
                  <a:prstGeom prst="rect">
                    <a:avLst/>
                  </a:prstGeom>
                </p:spPr>
              </p:pic>
            </mc:Fallback>
          </mc:AlternateContent>
        </p:grpSp>
        <p:pic>
          <p:nvPicPr>
            <p:cNvPr id="213" name="Picture 212">
              <a:extLst>
                <a:ext uri="{FF2B5EF4-FFF2-40B4-BE49-F238E27FC236}">
                  <a16:creationId xmlns:a16="http://schemas.microsoft.com/office/drawing/2014/main" id="{23D72BDD-09E4-41EA-B102-7405821F1F69}"/>
                </a:ext>
              </a:extLst>
            </p:cNvPr>
            <p:cNvPicPr>
              <a:picLocks noChangeAspect="1"/>
            </p:cNvPicPr>
            <p:nvPr/>
          </p:nvPicPr>
          <p:blipFill>
            <a:blip r:embed="rId174"/>
            <a:stretch>
              <a:fillRect/>
            </a:stretch>
          </p:blipFill>
          <p:spPr>
            <a:xfrm>
              <a:off x="10694221" y="9974314"/>
              <a:ext cx="626923" cy="597688"/>
            </a:xfrm>
            <a:prstGeom prst="rect">
              <a:avLst/>
            </a:prstGeom>
          </p:spPr>
        </p:pic>
        <p:pic>
          <p:nvPicPr>
            <p:cNvPr id="214" name="Picture 213">
              <a:extLst>
                <a:ext uri="{FF2B5EF4-FFF2-40B4-BE49-F238E27FC236}">
                  <a16:creationId xmlns:a16="http://schemas.microsoft.com/office/drawing/2014/main" id="{6F3192C2-9738-4D6D-A6F9-AC796D64FB24}"/>
                </a:ext>
              </a:extLst>
            </p:cNvPr>
            <p:cNvPicPr>
              <a:picLocks noChangeAspect="1"/>
            </p:cNvPicPr>
            <p:nvPr/>
          </p:nvPicPr>
          <p:blipFill>
            <a:blip r:embed="rId243"/>
            <a:stretch>
              <a:fillRect/>
            </a:stretch>
          </p:blipFill>
          <p:spPr>
            <a:xfrm>
              <a:off x="11355100" y="9857575"/>
              <a:ext cx="445047" cy="326368"/>
            </a:xfrm>
            <a:prstGeom prst="rect">
              <a:avLst/>
            </a:prstGeom>
          </p:spPr>
        </p:pic>
      </p:grpSp>
      <p:grpSp>
        <p:nvGrpSpPr>
          <p:cNvPr id="6" name="Group 5">
            <a:extLst>
              <a:ext uri="{FF2B5EF4-FFF2-40B4-BE49-F238E27FC236}">
                <a16:creationId xmlns:a16="http://schemas.microsoft.com/office/drawing/2014/main" id="{CC380920-B775-47AD-BC9A-A34C8915A99E}"/>
              </a:ext>
            </a:extLst>
          </p:cNvPr>
          <p:cNvGrpSpPr/>
          <p:nvPr/>
        </p:nvGrpSpPr>
        <p:grpSpPr>
          <a:xfrm>
            <a:off x="10312201" y="6270038"/>
            <a:ext cx="1710360" cy="1650240"/>
            <a:chOff x="10312201" y="6270038"/>
            <a:chExt cx="1710360" cy="1650240"/>
          </a:xfrm>
        </p:grpSpPr>
        <p:grpSp>
          <p:nvGrpSpPr>
            <p:cNvPr id="618" name="Group 617">
              <a:extLst>
                <a:ext uri="{FF2B5EF4-FFF2-40B4-BE49-F238E27FC236}">
                  <a16:creationId xmlns:a16="http://schemas.microsoft.com/office/drawing/2014/main" id="{7D9F3A36-1BA0-465F-906B-882E29FE9E68}"/>
                </a:ext>
              </a:extLst>
            </p:cNvPr>
            <p:cNvGrpSpPr/>
            <p:nvPr/>
          </p:nvGrpSpPr>
          <p:grpSpPr>
            <a:xfrm>
              <a:off x="10312201" y="6270038"/>
              <a:ext cx="1710360" cy="1650240"/>
              <a:chOff x="9412591" y="10731204"/>
              <a:chExt cx="1710360" cy="1650240"/>
            </a:xfrm>
          </p:grpSpPr>
          <mc:AlternateContent xmlns:mc="http://schemas.openxmlformats.org/markup-compatibility/2006" xmlns:p14="http://schemas.microsoft.com/office/powerpoint/2010/main">
            <mc:Choice Requires="p14">
              <p:contentPart p14:bwMode="auto" r:id="rId244">
                <p14:nvContentPartPr>
                  <p14:cNvPr id="620" name="Ink 619">
                    <a:extLst>
                      <a:ext uri="{FF2B5EF4-FFF2-40B4-BE49-F238E27FC236}">
                        <a16:creationId xmlns:a16="http://schemas.microsoft.com/office/drawing/2014/main" id="{4FEA8856-E06E-4189-98C2-3ABE13AD617D}"/>
                      </a:ext>
                    </a:extLst>
                  </p14:cNvPr>
                  <p14:cNvContentPartPr/>
                  <p14:nvPr/>
                </p14:nvContentPartPr>
                <p14:xfrm>
                  <a:off x="10693165" y="11504918"/>
                  <a:ext cx="75240" cy="137160"/>
                </p14:xfrm>
              </p:contentPart>
            </mc:Choice>
            <mc:Fallback xmlns="">
              <p:pic>
                <p:nvPicPr>
                  <p:cNvPr id="620" name="Ink 619">
                    <a:extLst>
                      <a:ext uri="{FF2B5EF4-FFF2-40B4-BE49-F238E27FC236}">
                        <a16:creationId xmlns:a16="http://schemas.microsoft.com/office/drawing/2014/main" id="{4FEA8856-E06E-4189-98C2-3ABE13AD617D}"/>
                      </a:ext>
                    </a:extLst>
                  </p:cNvPr>
                  <p:cNvPicPr/>
                  <p:nvPr/>
                </p:nvPicPr>
                <p:blipFill>
                  <a:blip r:embed="rId245"/>
                  <a:stretch>
                    <a:fillRect/>
                  </a:stretch>
                </p:blipFill>
                <p:spPr>
                  <a:xfrm>
                    <a:off x="10684165" y="11495918"/>
                    <a:ext cx="92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21" name="Ink 620">
                    <a:extLst>
                      <a:ext uri="{FF2B5EF4-FFF2-40B4-BE49-F238E27FC236}">
                        <a16:creationId xmlns:a16="http://schemas.microsoft.com/office/drawing/2014/main" id="{410657D9-0733-4635-B487-5DE7F24FFE52}"/>
                      </a:ext>
                    </a:extLst>
                  </p14:cNvPr>
                  <p14:cNvContentPartPr/>
                  <p14:nvPr/>
                </p14:nvContentPartPr>
                <p14:xfrm>
                  <a:off x="9417271" y="10848204"/>
                  <a:ext cx="79200" cy="1494360"/>
                </p14:xfrm>
              </p:contentPart>
            </mc:Choice>
            <mc:Fallback xmlns="">
              <p:pic>
                <p:nvPicPr>
                  <p:cNvPr id="621" name="Ink 620">
                    <a:extLst>
                      <a:ext uri="{FF2B5EF4-FFF2-40B4-BE49-F238E27FC236}">
                        <a16:creationId xmlns:a16="http://schemas.microsoft.com/office/drawing/2014/main" id="{410657D9-0733-4635-B487-5DE7F24FFE52}"/>
                      </a:ext>
                    </a:extLst>
                  </p:cNvPr>
                  <p:cNvPicPr/>
                  <p:nvPr/>
                </p:nvPicPr>
                <p:blipFill>
                  <a:blip r:embed="rId247"/>
                  <a:stretch>
                    <a:fillRect/>
                  </a:stretch>
                </p:blipFill>
                <p:spPr>
                  <a:xfrm>
                    <a:off x="9408271" y="10839204"/>
                    <a:ext cx="96840" cy="1512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22" name="Ink 621">
                    <a:extLst>
                      <a:ext uri="{FF2B5EF4-FFF2-40B4-BE49-F238E27FC236}">
                        <a16:creationId xmlns:a16="http://schemas.microsoft.com/office/drawing/2014/main" id="{E13CD655-B8D3-421E-80FA-1FA5E9EAC682}"/>
                      </a:ext>
                    </a:extLst>
                  </p14:cNvPr>
                  <p14:cNvContentPartPr/>
                  <p14:nvPr/>
                </p14:nvContentPartPr>
                <p14:xfrm>
                  <a:off x="9412591" y="10731204"/>
                  <a:ext cx="1561320" cy="121320"/>
                </p14:xfrm>
              </p:contentPart>
            </mc:Choice>
            <mc:Fallback xmlns="">
              <p:pic>
                <p:nvPicPr>
                  <p:cNvPr id="622" name="Ink 621">
                    <a:extLst>
                      <a:ext uri="{FF2B5EF4-FFF2-40B4-BE49-F238E27FC236}">
                        <a16:creationId xmlns:a16="http://schemas.microsoft.com/office/drawing/2014/main" id="{E13CD655-B8D3-421E-80FA-1FA5E9EAC682}"/>
                      </a:ext>
                    </a:extLst>
                  </p:cNvPr>
                  <p:cNvPicPr/>
                  <p:nvPr/>
                </p:nvPicPr>
                <p:blipFill>
                  <a:blip r:embed="rId249"/>
                  <a:stretch>
                    <a:fillRect/>
                  </a:stretch>
                </p:blipFill>
                <p:spPr>
                  <a:xfrm>
                    <a:off x="9403591" y="10722204"/>
                    <a:ext cx="1578960" cy="138960"/>
                  </a:xfrm>
                  <a:prstGeom prst="rect">
                    <a:avLst/>
                  </a:prstGeom>
                </p:spPr>
              </p:pic>
            </mc:Fallback>
          </mc:AlternateContent>
          <p:grpSp>
            <p:nvGrpSpPr>
              <p:cNvPr id="623" name="Group 622">
                <a:extLst>
                  <a:ext uri="{FF2B5EF4-FFF2-40B4-BE49-F238E27FC236}">
                    <a16:creationId xmlns:a16="http://schemas.microsoft.com/office/drawing/2014/main" id="{7749CCEB-29D6-4097-B24A-6191A16EA3CE}"/>
                  </a:ext>
                </a:extLst>
              </p:cNvPr>
              <p:cNvGrpSpPr/>
              <p:nvPr/>
            </p:nvGrpSpPr>
            <p:grpSpPr>
              <a:xfrm>
                <a:off x="9743125" y="10741284"/>
                <a:ext cx="1379826" cy="1436040"/>
                <a:chOff x="9743125" y="10741284"/>
                <a:chExt cx="1379826" cy="1436040"/>
              </a:xfrm>
            </p:grpSpPr>
            <mc:AlternateContent xmlns:mc="http://schemas.openxmlformats.org/markup-compatibility/2006" xmlns:p14="http://schemas.microsoft.com/office/powerpoint/2010/main">
              <mc:Choice Requires="p14">
                <p:contentPart p14:bwMode="auto" r:id="rId250">
                  <p14:nvContentPartPr>
                    <p14:cNvPr id="625" name="Ink 624">
                      <a:extLst>
                        <a:ext uri="{FF2B5EF4-FFF2-40B4-BE49-F238E27FC236}">
                          <a16:creationId xmlns:a16="http://schemas.microsoft.com/office/drawing/2014/main" id="{31D0A354-057B-4C30-BC6E-A36071543885}"/>
                        </a:ext>
                      </a:extLst>
                    </p14:cNvPr>
                    <p14:cNvContentPartPr/>
                    <p14:nvPr/>
                  </p14:nvContentPartPr>
                  <p14:xfrm>
                    <a:off x="9743125" y="11518238"/>
                    <a:ext cx="159840" cy="11520"/>
                  </p14:xfrm>
                </p:contentPart>
              </mc:Choice>
              <mc:Fallback xmlns="">
                <p:pic>
                  <p:nvPicPr>
                    <p:cNvPr id="625" name="Ink 624">
                      <a:extLst>
                        <a:ext uri="{FF2B5EF4-FFF2-40B4-BE49-F238E27FC236}">
                          <a16:creationId xmlns:a16="http://schemas.microsoft.com/office/drawing/2014/main" id="{31D0A354-057B-4C30-BC6E-A36071543885}"/>
                        </a:ext>
                      </a:extLst>
                    </p:cNvPr>
                    <p:cNvPicPr/>
                    <p:nvPr/>
                  </p:nvPicPr>
                  <p:blipFill>
                    <a:blip r:embed="rId206"/>
                    <a:stretch>
                      <a:fillRect/>
                    </a:stretch>
                  </p:blipFill>
                  <p:spPr>
                    <a:xfrm>
                      <a:off x="9734125" y="11509238"/>
                      <a:ext cx="1774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626" name="Ink 625">
                      <a:extLst>
                        <a:ext uri="{FF2B5EF4-FFF2-40B4-BE49-F238E27FC236}">
                          <a16:creationId xmlns:a16="http://schemas.microsoft.com/office/drawing/2014/main" id="{9EB8BFAC-F232-4FA1-891B-63B099F50792}"/>
                        </a:ext>
                      </a:extLst>
                    </p14:cNvPr>
                    <p14:cNvContentPartPr/>
                    <p14:nvPr/>
                  </p14:nvContentPartPr>
                  <p14:xfrm>
                    <a:off x="9833845" y="11536598"/>
                    <a:ext cx="3240" cy="165600"/>
                  </p14:xfrm>
                </p:contentPart>
              </mc:Choice>
              <mc:Fallback xmlns="">
                <p:pic>
                  <p:nvPicPr>
                    <p:cNvPr id="626" name="Ink 625">
                      <a:extLst>
                        <a:ext uri="{FF2B5EF4-FFF2-40B4-BE49-F238E27FC236}">
                          <a16:creationId xmlns:a16="http://schemas.microsoft.com/office/drawing/2014/main" id="{9EB8BFAC-F232-4FA1-891B-63B099F50792}"/>
                        </a:ext>
                      </a:extLst>
                    </p:cNvPr>
                    <p:cNvPicPr/>
                    <p:nvPr/>
                  </p:nvPicPr>
                  <p:blipFill>
                    <a:blip r:embed="rId208"/>
                    <a:stretch>
                      <a:fillRect/>
                    </a:stretch>
                  </p:blipFill>
                  <p:spPr>
                    <a:xfrm>
                      <a:off x="9824845" y="11527598"/>
                      <a:ext cx="20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627" name="Ink 626">
                      <a:extLst>
                        <a:ext uri="{FF2B5EF4-FFF2-40B4-BE49-F238E27FC236}">
                          <a16:creationId xmlns:a16="http://schemas.microsoft.com/office/drawing/2014/main" id="{1EEAF9BB-9939-4FFE-8733-E2D80E0E080F}"/>
                        </a:ext>
                      </a:extLst>
                    </p14:cNvPr>
                    <p14:cNvContentPartPr/>
                    <p14:nvPr/>
                  </p14:nvContentPartPr>
                  <p14:xfrm>
                    <a:off x="9762925" y="11698958"/>
                    <a:ext cx="165960" cy="15840"/>
                  </p14:xfrm>
                </p:contentPart>
              </mc:Choice>
              <mc:Fallback xmlns="">
                <p:pic>
                  <p:nvPicPr>
                    <p:cNvPr id="627" name="Ink 626">
                      <a:extLst>
                        <a:ext uri="{FF2B5EF4-FFF2-40B4-BE49-F238E27FC236}">
                          <a16:creationId xmlns:a16="http://schemas.microsoft.com/office/drawing/2014/main" id="{1EEAF9BB-9939-4FFE-8733-E2D80E0E080F}"/>
                        </a:ext>
                      </a:extLst>
                    </p:cNvPr>
                    <p:cNvPicPr/>
                    <p:nvPr/>
                  </p:nvPicPr>
                  <p:blipFill>
                    <a:blip r:embed="rId210"/>
                    <a:stretch>
                      <a:fillRect/>
                    </a:stretch>
                  </p:blipFill>
                  <p:spPr>
                    <a:xfrm>
                      <a:off x="9753925" y="11689958"/>
                      <a:ext cx="183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628" name="Ink 627">
                      <a:extLst>
                        <a:ext uri="{FF2B5EF4-FFF2-40B4-BE49-F238E27FC236}">
                          <a16:creationId xmlns:a16="http://schemas.microsoft.com/office/drawing/2014/main" id="{87E8579F-D877-4134-AC48-DF88D6544164}"/>
                        </a:ext>
                      </a:extLst>
                    </p14:cNvPr>
                    <p14:cNvContentPartPr/>
                    <p14:nvPr/>
                  </p14:nvContentPartPr>
                  <p14:xfrm>
                    <a:off x="9984685" y="11589878"/>
                    <a:ext cx="89640" cy="96840"/>
                  </p14:xfrm>
                </p:contentPart>
              </mc:Choice>
              <mc:Fallback xmlns="">
                <p:pic>
                  <p:nvPicPr>
                    <p:cNvPr id="628" name="Ink 627">
                      <a:extLst>
                        <a:ext uri="{FF2B5EF4-FFF2-40B4-BE49-F238E27FC236}">
                          <a16:creationId xmlns:a16="http://schemas.microsoft.com/office/drawing/2014/main" id="{87E8579F-D877-4134-AC48-DF88D6544164}"/>
                        </a:ext>
                      </a:extLst>
                    </p:cNvPr>
                    <p:cNvPicPr/>
                    <p:nvPr/>
                  </p:nvPicPr>
                  <p:blipFill>
                    <a:blip r:embed="rId254"/>
                    <a:stretch>
                      <a:fillRect/>
                    </a:stretch>
                  </p:blipFill>
                  <p:spPr>
                    <a:xfrm>
                      <a:off x="9975685" y="11580844"/>
                      <a:ext cx="107280" cy="114546"/>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29" name="Ink 628">
                      <a:extLst>
                        <a:ext uri="{FF2B5EF4-FFF2-40B4-BE49-F238E27FC236}">
                          <a16:creationId xmlns:a16="http://schemas.microsoft.com/office/drawing/2014/main" id="{26CB0FE1-954D-4F43-BF94-15A9458B11DD}"/>
                        </a:ext>
                      </a:extLst>
                    </p14:cNvPr>
                    <p14:cNvContentPartPr/>
                    <p14:nvPr/>
                  </p14:nvContentPartPr>
                  <p14:xfrm>
                    <a:off x="10050565" y="11598518"/>
                    <a:ext cx="169560" cy="238680"/>
                  </p14:xfrm>
                </p:contentPart>
              </mc:Choice>
              <mc:Fallback xmlns="">
                <p:pic>
                  <p:nvPicPr>
                    <p:cNvPr id="629" name="Ink 628">
                      <a:extLst>
                        <a:ext uri="{FF2B5EF4-FFF2-40B4-BE49-F238E27FC236}">
                          <a16:creationId xmlns:a16="http://schemas.microsoft.com/office/drawing/2014/main" id="{26CB0FE1-954D-4F43-BF94-15A9458B11DD}"/>
                        </a:ext>
                      </a:extLst>
                    </p:cNvPr>
                    <p:cNvPicPr/>
                    <p:nvPr/>
                  </p:nvPicPr>
                  <p:blipFill>
                    <a:blip r:embed="rId214"/>
                    <a:stretch>
                      <a:fillRect/>
                    </a:stretch>
                  </p:blipFill>
                  <p:spPr>
                    <a:xfrm>
                      <a:off x="10041584" y="11589518"/>
                      <a:ext cx="187163"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630" name="Ink 629">
                      <a:extLst>
                        <a:ext uri="{FF2B5EF4-FFF2-40B4-BE49-F238E27FC236}">
                          <a16:creationId xmlns:a16="http://schemas.microsoft.com/office/drawing/2014/main" id="{542E711C-9A13-4388-9192-BA9C282F5469}"/>
                        </a:ext>
                      </a:extLst>
                    </p14:cNvPr>
                    <p14:cNvContentPartPr/>
                    <p14:nvPr/>
                  </p14:nvContentPartPr>
                  <p14:xfrm>
                    <a:off x="10282405" y="11555678"/>
                    <a:ext cx="78840" cy="104040"/>
                  </p14:xfrm>
                </p:contentPart>
              </mc:Choice>
              <mc:Fallback xmlns="">
                <p:pic>
                  <p:nvPicPr>
                    <p:cNvPr id="630" name="Ink 629">
                      <a:extLst>
                        <a:ext uri="{FF2B5EF4-FFF2-40B4-BE49-F238E27FC236}">
                          <a16:creationId xmlns:a16="http://schemas.microsoft.com/office/drawing/2014/main" id="{542E711C-9A13-4388-9192-BA9C282F5469}"/>
                        </a:ext>
                      </a:extLst>
                    </p:cNvPr>
                    <p:cNvPicPr/>
                    <p:nvPr/>
                  </p:nvPicPr>
                  <p:blipFill>
                    <a:blip r:embed="rId216"/>
                    <a:stretch>
                      <a:fillRect/>
                    </a:stretch>
                  </p:blipFill>
                  <p:spPr>
                    <a:xfrm>
                      <a:off x="10273405" y="11546678"/>
                      <a:ext cx="964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631" name="Ink 630">
                      <a:extLst>
                        <a:ext uri="{FF2B5EF4-FFF2-40B4-BE49-F238E27FC236}">
                          <a16:creationId xmlns:a16="http://schemas.microsoft.com/office/drawing/2014/main" id="{302B064A-45CD-46D4-A9F5-BF0C347271D6}"/>
                        </a:ext>
                      </a:extLst>
                    </p14:cNvPr>
                    <p14:cNvContentPartPr/>
                    <p14:nvPr/>
                  </p14:nvContentPartPr>
                  <p14:xfrm>
                    <a:off x="10403005" y="11539838"/>
                    <a:ext cx="94320" cy="106560"/>
                  </p14:xfrm>
                </p:contentPart>
              </mc:Choice>
              <mc:Fallback xmlns="">
                <p:pic>
                  <p:nvPicPr>
                    <p:cNvPr id="631" name="Ink 630">
                      <a:extLst>
                        <a:ext uri="{FF2B5EF4-FFF2-40B4-BE49-F238E27FC236}">
                          <a16:creationId xmlns:a16="http://schemas.microsoft.com/office/drawing/2014/main" id="{302B064A-45CD-46D4-A9F5-BF0C347271D6}"/>
                        </a:ext>
                      </a:extLst>
                    </p:cNvPr>
                    <p:cNvPicPr/>
                    <p:nvPr/>
                  </p:nvPicPr>
                  <p:blipFill>
                    <a:blip r:embed="rId258"/>
                    <a:stretch>
                      <a:fillRect/>
                    </a:stretch>
                  </p:blipFill>
                  <p:spPr>
                    <a:xfrm>
                      <a:off x="10394005" y="11530838"/>
                      <a:ext cx="111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32" name="Ink 631">
                      <a:extLst>
                        <a:ext uri="{FF2B5EF4-FFF2-40B4-BE49-F238E27FC236}">
                          <a16:creationId xmlns:a16="http://schemas.microsoft.com/office/drawing/2014/main" id="{8587B956-2203-433A-8205-333BE0F76557}"/>
                        </a:ext>
                      </a:extLst>
                    </p14:cNvPr>
                    <p14:cNvContentPartPr/>
                    <p14:nvPr/>
                  </p14:nvContentPartPr>
                  <p14:xfrm>
                    <a:off x="10560325" y="11523998"/>
                    <a:ext cx="76680" cy="113760"/>
                  </p14:xfrm>
                </p:contentPart>
              </mc:Choice>
              <mc:Fallback xmlns="">
                <p:pic>
                  <p:nvPicPr>
                    <p:cNvPr id="632" name="Ink 631">
                      <a:extLst>
                        <a:ext uri="{FF2B5EF4-FFF2-40B4-BE49-F238E27FC236}">
                          <a16:creationId xmlns:a16="http://schemas.microsoft.com/office/drawing/2014/main" id="{8587B956-2203-433A-8205-333BE0F76557}"/>
                        </a:ext>
                      </a:extLst>
                    </p:cNvPr>
                    <p:cNvPicPr/>
                    <p:nvPr/>
                  </p:nvPicPr>
                  <p:blipFill>
                    <a:blip r:embed="rId260"/>
                    <a:stretch>
                      <a:fillRect/>
                    </a:stretch>
                  </p:blipFill>
                  <p:spPr>
                    <a:xfrm>
                      <a:off x="10551325" y="11514998"/>
                      <a:ext cx="94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33" name="Ink 632">
                      <a:extLst>
                        <a:ext uri="{FF2B5EF4-FFF2-40B4-BE49-F238E27FC236}">
                          <a16:creationId xmlns:a16="http://schemas.microsoft.com/office/drawing/2014/main" id="{1E164DC3-2B68-4C96-98EB-E8B856004ABA}"/>
                        </a:ext>
                      </a:extLst>
                    </p14:cNvPr>
                    <p14:cNvContentPartPr/>
                    <p14:nvPr/>
                  </p14:nvContentPartPr>
                  <p14:xfrm>
                    <a:off x="9751328" y="11842828"/>
                    <a:ext cx="122760" cy="213480"/>
                  </p14:xfrm>
                </p:contentPart>
              </mc:Choice>
              <mc:Fallback xmlns="">
                <p:pic>
                  <p:nvPicPr>
                    <p:cNvPr id="633" name="Ink 632">
                      <a:extLst>
                        <a:ext uri="{FF2B5EF4-FFF2-40B4-BE49-F238E27FC236}">
                          <a16:creationId xmlns:a16="http://schemas.microsoft.com/office/drawing/2014/main" id="{1E164DC3-2B68-4C96-98EB-E8B856004ABA}"/>
                        </a:ext>
                      </a:extLst>
                    </p:cNvPr>
                    <p:cNvPicPr/>
                    <p:nvPr/>
                  </p:nvPicPr>
                  <p:blipFill>
                    <a:blip r:embed="rId262"/>
                    <a:stretch>
                      <a:fillRect/>
                    </a:stretch>
                  </p:blipFill>
                  <p:spPr>
                    <a:xfrm>
                      <a:off x="9742354" y="11833828"/>
                      <a:ext cx="140348"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34" name="Ink 633">
                      <a:extLst>
                        <a:ext uri="{FF2B5EF4-FFF2-40B4-BE49-F238E27FC236}">
                          <a16:creationId xmlns:a16="http://schemas.microsoft.com/office/drawing/2014/main" id="{C3AA6055-9246-48F2-97DA-5C516828AD3C}"/>
                        </a:ext>
                      </a:extLst>
                    </p14:cNvPr>
                    <p14:cNvContentPartPr/>
                    <p14:nvPr/>
                  </p14:nvContentPartPr>
                  <p14:xfrm>
                    <a:off x="9813608" y="11959468"/>
                    <a:ext cx="80640" cy="9720"/>
                  </p14:xfrm>
                </p:contentPart>
              </mc:Choice>
              <mc:Fallback xmlns="">
                <p:pic>
                  <p:nvPicPr>
                    <p:cNvPr id="634" name="Ink 633">
                      <a:extLst>
                        <a:ext uri="{FF2B5EF4-FFF2-40B4-BE49-F238E27FC236}">
                          <a16:creationId xmlns:a16="http://schemas.microsoft.com/office/drawing/2014/main" id="{C3AA6055-9246-48F2-97DA-5C516828AD3C}"/>
                        </a:ext>
                      </a:extLst>
                    </p:cNvPr>
                    <p:cNvPicPr/>
                    <p:nvPr/>
                  </p:nvPicPr>
                  <p:blipFill>
                    <a:blip r:embed="rId264"/>
                    <a:stretch>
                      <a:fillRect/>
                    </a:stretch>
                  </p:blipFill>
                  <p:spPr>
                    <a:xfrm>
                      <a:off x="9804608" y="11950468"/>
                      <a:ext cx="98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35" name="Ink 634">
                      <a:extLst>
                        <a:ext uri="{FF2B5EF4-FFF2-40B4-BE49-F238E27FC236}">
                          <a16:creationId xmlns:a16="http://schemas.microsoft.com/office/drawing/2014/main" id="{52F28D85-FA94-451B-961B-D8D3BD772BA7}"/>
                        </a:ext>
                      </a:extLst>
                    </p14:cNvPr>
                    <p14:cNvContentPartPr/>
                    <p14:nvPr/>
                  </p14:nvContentPartPr>
                  <p14:xfrm>
                    <a:off x="9939968" y="11948308"/>
                    <a:ext cx="89280" cy="100440"/>
                  </p14:xfrm>
                </p:contentPart>
              </mc:Choice>
              <mc:Fallback xmlns="">
                <p:pic>
                  <p:nvPicPr>
                    <p:cNvPr id="635" name="Ink 634">
                      <a:extLst>
                        <a:ext uri="{FF2B5EF4-FFF2-40B4-BE49-F238E27FC236}">
                          <a16:creationId xmlns:a16="http://schemas.microsoft.com/office/drawing/2014/main" id="{52F28D85-FA94-451B-961B-D8D3BD772BA7}"/>
                        </a:ext>
                      </a:extLst>
                    </p:cNvPr>
                    <p:cNvPicPr/>
                    <p:nvPr/>
                  </p:nvPicPr>
                  <p:blipFill>
                    <a:blip r:embed="rId266"/>
                    <a:stretch>
                      <a:fillRect/>
                    </a:stretch>
                  </p:blipFill>
                  <p:spPr>
                    <a:xfrm>
                      <a:off x="9930968" y="11939308"/>
                      <a:ext cx="106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36" name="Ink 635">
                      <a:extLst>
                        <a:ext uri="{FF2B5EF4-FFF2-40B4-BE49-F238E27FC236}">
                          <a16:creationId xmlns:a16="http://schemas.microsoft.com/office/drawing/2014/main" id="{FEFECD1D-DE37-4492-A0DC-9E4A0047E98C}"/>
                        </a:ext>
                      </a:extLst>
                    </p14:cNvPr>
                    <p14:cNvContentPartPr/>
                    <p14:nvPr/>
                  </p14:nvContentPartPr>
                  <p14:xfrm>
                    <a:off x="10102328" y="11887468"/>
                    <a:ext cx="7200" cy="135360"/>
                  </p14:xfrm>
                </p:contentPart>
              </mc:Choice>
              <mc:Fallback xmlns="">
                <p:pic>
                  <p:nvPicPr>
                    <p:cNvPr id="636" name="Ink 635">
                      <a:extLst>
                        <a:ext uri="{FF2B5EF4-FFF2-40B4-BE49-F238E27FC236}">
                          <a16:creationId xmlns:a16="http://schemas.microsoft.com/office/drawing/2014/main" id="{FEFECD1D-DE37-4492-A0DC-9E4A0047E98C}"/>
                        </a:ext>
                      </a:extLst>
                    </p:cNvPr>
                    <p:cNvPicPr/>
                    <p:nvPr/>
                  </p:nvPicPr>
                  <p:blipFill>
                    <a:blip r:embed="rId268"/>
                    <a:stretch>
                      <a:fillRect/>
                    </a:stretch>
                  </p:blipFill>
                  <p:spPr>
                    <a:xfrm>
                      <a:off x="10093328" y="11878468"/>
                      <a:ext cx="24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37" name="Ink 636">
                      <a:extLst>
                        <a:ext uri="{FF2B5EF4-FFF2-40B4-BE49-F238E27FC236}">
                          <a16:creationId xmlns:a16="http://schemas.microsoft.com/office/drawing/2014/main" id="{8C70E241-CDC9-4DC0-8C7D-08FCAF972E91}"/>
                        </a:ext>
                      </a:extLst>
                    </p14:cNvPr>
                    <p14:cNvContentPartPr/>
                    <p14:nvPr/>
                  </p14:nvContentPartPr>
                  <p14:xfrm>
                    <a:off x="10067408" y="11917708"/>
                    <a:ext cx="88920" cy="35640"/>
                  </p14:xfrm>
                </p:contentPart>
              </mc:Choice>
              <mc:Fallback xmlns="">
                <p:pic>
                  <p:nvPicPr>
                    <p:cNvPr id="637" name="Ink 636">
                      <a:extLst>
                        <a:ext uri="{FF2B5EF4-FFF2-40B4-BE49-F238E27FC236}">
                          <a16:creationId xmlns:a16="http://schemas.microsoft.com/office/drawing/2014/main" id="{8C70E241-CDC9-4DC0-8C7D-08FCAF972E91}"/>
                        </a:ext>
                      </a:extLst>
                    </p:cNvPr>
                    <p:cNvPicPr/>
                    <p:nvPr/>
                  </p:nvPicPr>
                  <p:blipFill>
                    <a:blip r:embed="rId230"/>
                    <a:stretch>
                      <a:fillRect/>
                    </a:stretch>
                  </p:blipFill>
                  <p:spPr>
                    <a:xfrm>
                      <a:off x="10058408" y="11908708"/>
                      <a:ext cx="106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638" name="Ink 637">
                      <a:extLst>
                        <a:ext uri="{FF2B5EF4-FFF2-40B4-BE49-F238E27FC236}">
                          <a16:creationId xmlns:a16="http://schemas.microsoft.com/office/drawing/2014/main" id="{F9ECE6E1-3F2A-4316-8484-40B627431AA2}"/>
                        </a:ext>
                      </a:extLst>
                    </p14:cNvPr>
                    <p14:cNvContentPartPr/>
                    <p14:nvPr/>
                  </p14:nvContentPartPr>
                  <p14:xfrm>
                    <a:off x="10194848" y="11923108"/>
                    <a:ext cx="87480" cy="96840"/>
                  </p14:xfrm>
                </p:contentPart>
              </mc:Choice>
              <mc:Fallback xmlns="">
                <p:pic>
                  <p:nvPicPr>
                    <p:cNvPr id="638" name="Ink 637">
                      <a:extLst>
                        <a:ext uri="{FF2B5EF4-FFF2-40B4-BE49-F238E27FC236}">
                          <a16:creationId xmlns:a16="http://schemas.microsoft.com/office/drawing/2014/main" id="{F9ECE6E1-3F2A-4316-8484-40B627431AA2}"/>
                        </a:ext>
                      </a:extLst>
                    </p:cNvPr>
                    <p:cNvPicPr/>
                    <p:nvPr/>
                  </p:nvPicPr>
                  <p:blipFill>
                    <a:blip r:embed="rId271"/>
                    <a:stretch>
                      <a:fillRect/>
                    </a:stretch>
                  </p:blipFill>
                  <p:spPr>
                    <a:xfrm>
                      <a:off x="10185848" y="11914108"/>
                      <a:ext cx="105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39" name="Ink 638">
                      <a:extLst>
                        <a:ext uri="{FF2B5EF4-FFF2-40B4-BE49-F238E27FC236}">
                          <a16:creationId xmlns:a16="http://schemas.microsoft.com/office/drawing/2014/main" id="{108BF048-5CEC-45BF-9B03-65CCCDB06259}"/>
                        </a:ext>
                      </a:extLst>
                    </p14:cNvPr>
                    <p14:cNvContentPartPr/>
                    <p14:nvPr/>
                  </p14:nvContentPartPr>
                  <p14:xfrm>
                    <a:off x="10334888" y="11915548"/>
                    <a:ext cx="158760" cy="76680"/>
                  </p14:xfrm>
                </p:contentPart>
              </mc:Choice>
              <mc:Fallback xmlns="">
                <p:pic>
                  <p:nvPicPr>
                    <p:cNvPr id="639" name="Ink 638">
                      <a:extLst>
                        <a:ext uri="{FF2B5EF4-FFF2-40B4-BE49-F238E27FC236}">
                          <a16:creationId xmlns:a16="http://schemas.microsoft.com/office/drawing/2014/main" id="{108BF048-5CEC-45BF-9B03-65CCCDB06259}"/>
                        </a:ext>
                      </a:extLst>
                    </p:cNvPr>
                    <p:cNvPicPr/>
                    <p:nvPr/>
                  </p:nvPicPr>
                  <p:blipFill>
                    <a:blip r:embed="rId273"/>
                    <a:stretch>
                      <a:fillRect/>
                    </a:stretch>
                  </p:blipFill>
                  <p:spPr>
                    <a:xfrm>
                      <a:off x="10325888" y="11906548"/>
                      <a:ext cx="1764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640" name="Ink 639">
                      <a:extLst>
                        <a:ext uri="{FF2B5EF4-FFF2-40B4-BE49-F238E27FC236}">
                          <a16:creationId xmlns:a16="http://schemas.microsoft.com/office/drawing/2014/main" id="{23B8E2B3-DF06-481C-A5B5-D1223776B19A}"/>
                        </a:ext>
                      </a:extLst>
                    </p14:cNvPr>
                    <p14:cNvContentPartPr/>
                    <p14:nvPr/>
                  </p14:nvContentPartPr>
                  <p14:xfrm>
                    <a:off x="10531088" y="11868028"/>
                    <a:ext cx="104400" cy="96840"/>
                  </p14:xfrm>
                </p:contentPart>
              </mc:Choice>
              <mc:Fallback xmlns="">
                <p:pic>
                  <p:nvPicPr>
                    <p:cNvPr id="640" name="Ink 639">
                      <a:extLst>
                        <a:ext uri="{FF2B5EF4-FFF2-40B4-BE49-F238E27FC236}">
                          <a16:creationId xmlns:a16="http://schemas.microsoft.com/office/drawing/2014/main" id="{23B8E2B3-DF06-481C-A5B5-D1223776B19A}"/>
                        </a:ext>
                      </a:extLst>
                    </p:cNvPr>
                    <p:cNvPicPr/>
                    <p:nvPr/>
                  </p:nvPicPr>
                  <p:blipFill>
                    <a:blip r:embed="rId275"/>
                    <a:stretch>
                      <a:fillRect/>
                    </a:stretch>
                  </p:blipFill>
                  <p:spPr>
                    <a:xfrm>
                      <a:off x="10522119" y="11859028"/>
                      <a:ext cx="121979"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41" name="Ink 640">
                      <a:extLst>
                        <a:ext uri="{FF2B5EF4-FFF2-40B4-BE49-F238E27FC236}">
                          <a16:creationId xmlns:a16="http://schemas.microsoft.com/office/drawing/2014/main" id="{7C08AF67-1A46-427D-91D7-8229FE83D476}"/>
                        </a:ext>
                      </a:extLst>
                    </p14:cNvPr>
                    <p14:cNvContentPartPr/>
                    <p14:nvPr/>
                  </p14:nvContentPartPr>
                  <p14:xfrm>
                    <a:off x="10626488" y="11844988"/>
                    <a:ext cx="176040" cy="307080"/>
                  </p14:xfrm>
                </p:contentPart>
              </mc:Choice>
              <mc:Fallback xmlns="">
                <p:pic>
                  <p:nvPicPr>
                    <p:cNvPr id="641" name="Ink 640">
                      <a:extLst>
                        <a:ext uri="{FF2B5EF4-FFF2-40B4-BE49-F238E27FC236}">
                          <a16:creationId xmlns:a16="http://schemas.microsoft.com/office/drawing/2014/main" id="{7C08AF67-1A46-427D-91D7-8229FE83D476}"/>
                        </a:ext>
                      </a:extLst>
                    </p:cNvPr>
                    <p:cNvPicPr/>
                    <p:nvPr/>
                  </p:nvPicPr>
                  <p:blipFill>
                    <a:blip r:embed="rId238"/>
                    <a:stretch>
                      <a:fillRect/>
                    </a:stretch>
                  </p:blipFill>
                  <p:spPr>
                    <a:xfrm>
                      <a:off x="10617488" y="11835999"/>
                      <a:ext cx="193680" cy="324699"/>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642" name="Ink 641">
                      <a:extLst>
                        <a:ext uri="{FF2B5EF4-FFF2-40B4-BE49-F238E27FC236}">
                          <a16:creationId xmlns:a16="http://schemas.microsoft.com/office/drawing/2014/main" id="{0507548C-4C04-4726-9AD7-22DD8ACD3B49}"/>
                        </a:ext>
                      </a:extLst>
                    </p14:cNvPr>
                    <p14:cNvContentPartPr/>
                    <p14:nvPr/>
                  </p14:nvContentPartPr>
                  <p14:xfrm>
                    <a:off x="10975351" y="10741284"/>
                    <a:ext cx="147600" cy="1436040"/>
                  </p14:xfrm>
                </p:contentPart>
              </mc:Choice>
              <mc:Fallback xmlns="">
                <p:pic>
                  <p:nvPicPr>
                    <p:cNvPr id="642" name="Ink 641">
                      <a:extLst>
                        <a:ext uri="{FF2B5EF4-FFF2-40B4-BE49-F238E27FC236}">
                          <a16:creationId xmlns:a16="http://schemas.microsoft.com/office/drawing/2014/main" id="{0507548C-4C04-4726-9AD7-22DD8ACD3B49}"/>
                        </a:ext>
                      </a:extLst>
                    </p:cNvPr>
                    <p:cNvPicPr/>
                    <p:nvPr/>
                  </p:nvPicPr>
                  <p:blipFill>
                    <a:blip r:embed="rId278"/>
                    <a:stretch>
                      <a:fillRect/>
                    </a:stretch>
                  </p:blipFill>
                  <p:spPr>
                    <a:xfrm>
                      <a:off x="10966351" y="10732284"/>
                      <a:ext cx="165240" cy="145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9">
                <p14:nvContentPartPr>
                  <p14:cNvPr id="624" name="Ink 623">
                    <a:extLst>
                      <a:ext uri="{FF2B5EF4-FFF2-40B4-BE49-F238E27FC236}">
                        <a16:creationId xmlns:a16="http://schemas.microsoft.com/office/drawing/2014/main" id="{8AD5B504-9F36-4934-992C-F0163B3E58B4}"/>
                      </a:ext>
                    </a:extLst>
                  </p14:cNvPr>
                  <p14:cNvContentPartPr/>
                  <p14:nvPr/>
                </p14:nvContentPartPr>
                <p14:xfrm>
                  <a:off x="9511951" y="12197844"/>
                  <a:ext cx="1546920" cy="183600"/>
                </p14:xfrm>
              </p:contentPart>
            </mc:Choice>
            <mc:Fallback xmlns="">
              <p:pic>
                <p:nvPicPr>
                  <p:cNvPr id="624" name="Ink 623">
                    <a:extLst>
                      <a:ext uri="{FF2B5EF4-FFF2-40B4-BE49-F238E27FC236}">
                        <a16:creationId xmlns:a16="http://schemas.microsoft.com/office/drawing/2014/main" id="{8AD5B504-9F36-4934-992C-F0163B3E58B4}"/>
                      </a:ext>
                    </a:extLst>
                  </p:cNvPr>
                  <p:cNvPicPr/>
                  <p:nvPr/>
                </p:nvPicPr>
                <p:blipFill>
                  <a:blip r:embed="rId280"/>
                  <a:stretch>
                    <a:fillRect/>
                  </a:stretch>
                </p:blipFill>
                <p:spPr>
                  <a:xfrm>
                    <a:off x="9502951" y="12188844"/>
                    <a:ext cx="1564560" cy="201240"/>
                  </a:xfrm>
                  <a:prstGeom prst="rect">
                    <a:avLst/>
                  </a:prstGeom>
                </p:spPr>
              </p:pic>
            </mc:Fallback>
          </mc:AlternateContent>
        </p:grpSp>
        <p:pic>
          <p:nvPicPr>
            <p:cNvPr id="211" name="Picture 210">
              <a:extLst>
                <a:ext uri="{FF2B5EF4-FFF2-40B4-BE49-F238E27FC236}">
                  <a16:creationId xmlns:a16="http://schemas.microsoft.com/office/drawing/2014/main" id="{06C05E9E-C340-4C68-AC1E-042A25C2F74A}"/>
                </a:ext>
              </a:extLst>
            </p:cNvPr>
            <p:cNvPicPr>
              <a:picLocks noChangeAspect="1"/>
            </p:cNvPicPr>
            <p:nvPr/>
          </p:nvPicPr>
          <p:blipFill>
            <a:blip r:embed="rId174"/>
            <a:stretch>
              <a:fillRect/>
            </a:stretch>
          </p:blipFill>
          <p:spPr>
            <a:xfrm>
              <a:off x="10790727" y="6412235"/>
              <a:ext cx="626923" cy="597688"/>
            </a:xfrm>
            <a:prstGeom prst="rect">
              <a:avLst/>
            </a:prstGeom>
          </p:spPr>
        </p:pic>
        <p:pic>
          <p:nvPicPr>
            <p:cNvPr id="215" name="Picture 214">
              <a:extLst>
                <a:ext uri="{FF2B5EF4-FFF2-40B4-BE49-F238E27FC236}">
                  <a16:creationId xmlns:a16="http://schemas.microsoft.com/office/drawing/2014/main" id="{E09A362D-8FDD-4E3B-BDE4-74EE2B1A85D6}"/>
                </a:ext>
              </a:extLst>
            </p:cNvPr>
            <p:cNvPicPr>
              <a:picLocks noChangeAspect="1"/>
            </p:cNvPicPr>
            <p:nvPr/>
          </p:nvPicPr>
          <p:blipFill>
            <a:blip r:embed="rId243"/>
            <a:stretch>
              <a:fillRect/>
            </a:stretch>
          </p:blipFill>
          <p:spPr>
            <a:xfrm>
              <a:off x="11421539" y="6294322"/>
              <a:ext cx="445047" cy="326368"/>
            </a:xfrm>
            <a:prstGeom prst="rect">
              <a:avLst/>
            </a:prstGeom>
          </p:spPr>
        </p:pic>
      </p:grpSp>
    </p:spTree>
    <p:extLst>
      <p:ext uri="{BB962C8B-B14F-4D97-AF65-F5344CB8AC3E}">
        <p14:creationId xmlns:p14="http://schemas.microsoft.com/office/powerpoint/2010/main" val="2428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4"/>
                                        </p:tgtEl>
                                        <p:attrNameLst>
                                          <p:attrName>style.visibility</p:attrName>
                                        </p:attrNameLst>
                                      </p:cBhvr>
                                      <p:to>
                                        <p:strVal val="visible"/>
                                      </p:to>
                                    </p:set>
                                    <p:animEffect transition="in" filter="fade">
                                      <p:cBhvr>
                                        <p:cTn id="12" dur="500"/>
                                        <p:tgtEl>
                                          <p:spTgt spid="8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4"/>
                                        </p:tgtEl>
                                        <p:attrNameLst>
                                          <p:attrName>style.visibility</p:attrName>
                                        </p:attrNameLst>
                                      </p:cBhvr>
                                      <p:to>
                                        <p:strVal val="visible"/>
                                      </p:to>
                                    </p:set>
                                    <p:animEffect transition="in" filter="fade">
                                      <p:cBhvr>
                                        <p:cTn id="17" dur="500"/>
                                        <p:tgtEl>
                                          <p:spTgt spid="824"/>
                                        </p:tgtEl>
                                      </p:cBhvr>
                                    </p:animEffect>
                                  </p:childTnLst>
                                </p:cTn>
                              </p:par>
                              <p:par>
                                <p:cTn id="18" presetID="10" presetClass="entr" presetSubtype="0" fill="hold" nodeType="withEffect">
                                  <p:stCondLst>
                                    <p:cond delay="0"/>
                                  </p:stCondLst>
                                  <p:childTnLst>
                                    <p:set>
                                      <p:cBhvr>
                                        <p:cTn id="19" dur="1" fill="hold">
                                          <p:stCondLst>
                                            <p:cond delay="0"/>
                                          </p:stCondLst>
                                        </p:cTn>
                                        <p:tgtEl>
                                          <p:spTgt spid="346"/>
                                        </p:tgtEl>
                                        <p:attrNameLst>
                                          <p:attrName>style.visibility</p:attrName>
                                        </p:attrNameLst>
                                      </p:cBhvr>
                                      <p:to>
                                        <p:strVal val="visible"/>
                                      </p:to>
                                    </p:set>
                                    <p:animEffect transition="in" filter="fade">
                                      <p:cBhvr>
                                        <p:cTn id="20" dur="500"/>
                                        <p:tgtEl>
                                          <p:spTgt spid="34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06"/>
                                        </p:tgtEl>
                                        <p:attrNameLst>
                                          <p:attrName>style.visibility</p:attrName>
                                        </p:attrNameLst>
                                      </p:cBhvr>
                                      <p:to>
                                        <p:strVal val="visible"/>
                                      </p:to>
                                    </p:set>
                                    <p:animEffect transition="in" filter="fade">
                                      <p:cBhvr>
                                        <p:cTn id="25" dur="500"/>
                                        <p:tgtEl>
                                          <p:spTgt spid="70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25"/>
                                        </p:tgtEl>
                                        <p:attrNameLst>
                                          <p:attrName>style.visibility</p:attrName>
                                        </p:attrNameLst>
                                      </p:cBhvr>
                                      <p:to>
                                        <p:strVal val="visible"/>
                                      </p:to>
                                    </p:set>
                                    <p:animEffect transition="in" filter="fade">
                                      <p:cBhvr>
                                        <p:cTn id="29" dur="500"/>
                                        <p:tgtEl>
                                          <p:spTgt spid="525"/>
                                        </p:tgtEl>
                                      </p:cBhvr>
                                    </p:animEffect>
                                  </p:childTnLst>
                                </p:cTn>
                              </p:par>
                              <p:par>
                                <p:cTn id="30" presetID="10" presetClass="entr" presetSubtype="0" fill="hold" nodeType="withEffect">
                                  <p:stCondLst>
                                    <p:cond delay="500"/>
                                  </p:stCondLst>
                                  <p:childTnLst>
                                    <p:set>
                                      <p:cBhvr>
                                        <p:cTn id="31" dur="1" fill="hold">
                                          <p:stCondLst>
                                            <p:cond delay="0"/>
                                          </p:stCondLst>
                                        </p:cTn>
                                        <p:tgtEl>
                                          <p:spTgt spid="847"/>
                                        </p:tgtEl>
                                        <p:attrNameLst>
                                          <p:attrName>style.visibility</p:attrName>
                                        </p:attrNameLst>
                                      </p:cBhvr>
                                      <p:to>
                                        <p:strVal val="visible"/>
                                      </p:to>
                                    </p:set>
                                    <p:animEffect transition="in" filter="fade">
                                      <p:cBhvr>
                                        <p:cTn id="32" dur="500"/>
                                        <p:tgtEl>
                                          <p:spTgt spid="847"/>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722"/>
                                        </p:tgtEl>
                                        <p:attrNameLst>
                                          <p:attrName>style.visibility</p:attrName>
                                        </p:attrNameLst>
                                      </p:cBhvr>
                                      <p:to>
                                        <p:strVal val="visible"/>
                                      </p:to>
                                    </p:set>
                                    <p:animEffect transition="in" filter="fade">
                                      <p:cBhvr>
                                        <p:cTn id="36" dur="500"/>
                                        <p:tgtEl>
                                          <p:spTgt spid="722"/>
                                        </p:tgtEl>
                                      </p:cBhvr>
                                    </p:animEffect>
                                  </p:childTnLst>
                                </p:cTn>
                              </p:par>
                              <p:par>
                                <p:cTn id="37" presetID="10" presetClass="entr" presetSubtype="0" fill="hold" nodeType="withEffect">
                                  <p:stCondLst>
                                    <p:cond delay="500"/>
                                  </p:stCondLst>
                                  <p:childTnLst>
                                    <p:set>
                                      <p:cBhvr>
                                        <p:cTn id="38" dur="1" fill="hold">
                                          <p:stCondLst>
                                            <p:cond delay="0"/>
                                          </p:stCondLst>
                                        </p:cTn>
                                        <p:tgtEl>
                                          <p:spTgt spid="855"/>
                                        </p:tgtEl>
                                        <p:attrNameLst>
                                          <p:attrName>style.visibility</p:attrName>
                                        </p:attrNameLst>
                                      </p:cBhvr>
                                      <p:to>
                                        <p:strVal val="visible"/>
                                      </p:to>
                                    </p:set>
                                    <p:animEffect transition="in" filter="fade">
                                      <p:cBhvr>
                                        <p:cTn id="39" dur="500"/>
                                        <p:tgtEl>
                                          <p:spTgt spid="85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814"/>
                                        </p:tgtEl>
                                      </p:cBhvr>
                                    </p:animEffect>
                                    <p:set>
                                      <p:cBhvr>
                                        <p:cTn id="44" dur="1" fill="hold">
                                          <p:stCondLst>
                                            <p:cond delay="499"/>
                                          </p:stCondLst>
                                        </p:cTn>
                                        <p:tgtEl>
                                          <p:spTgt spid="814"/>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824"/>
                                        </p:tgtEl>
                                      </p:cBhvr>
                                    </p:animEffect>
                                    <p:set>
                                      <p:cBhvr>
                                        <p:cTn id="47" dur="1" fill="hold">
                                          <p:stCondLst>
                                            <p:cond delay="499"/>
                                          </p:stCondLst>
                                        </p:cTn>
                                        <p:tgtEl>
                                          <p:spTgt spid="824"/>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46"/>
                                        </p:tgtEl>
                                      </p:cBhvr>
                                    </p:animEffect>
                                    <p:set>
                                      <p:cBhvr>
                                        <p:cTn id="50" dur="1" fill="hold">
                                          <p:stCondLst>
                                            <p:cond delay="499"/>
                                          </p:stCondLst>
                                        </p:cTn>
                                        <p:tgtEl>
                                          <p:spTgt spid="346"/>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847"/>
                                        </p:tgtEl>
                                      </p:cBhvr>
                                    </p:animEffect>
                                    <p:set>
                                      <p:cBhvr>
                                        <p:cTn id="53" dur="1" fill="hold">
                                          <p:stCondLst>
                                            <p:cond delay="499"/>
                                          </p:stCondLst>
                                        </p:cTn>
                                        <p:tgtEl>
                                          <p:spTgt spid="84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855"/>
                                        </p:tgtEl>
                                      </p:cBhvr>
                                    </p:animEffect>
                                    <p:set>
                                      <p:cBhvr>
                                        <p:cTn id="56" dur="1" fill="hold">
                                          <p:stCondLst>
                                            <p:cond delay="499"/>
                                          </p:stCondLst>
                                        </p:cTn>
                                        <p:tgtEl>
                                          <p:spTgt spid="855"/>
                                        </p:tgtEl>
                                        <p:attrNameLst>
                                          <p:attrName>style.visibility</p:attrName>
                                        </p:attrNameLst>
                                      </p:cBhvr>
                                      <p:to>
                                        <p:strVal val="hidden"/>
                                      </p:to>
                                    </p:set>
                                  </p:childTnLst>
                                </p:cTn>
                              </p:par>
                              <p:par>
                                <p:cTn id="57" presetID="10" presetClass="entr" presetSubtype="0" fill="hold" nodeType="withEffect">
                                  <p:stCondLst>
                                    <p:cond delay="8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860"/>
                                        </p:tgtEl>
                                        <p:attrNameLst>
                                          <p:attrName>style.visibility</p:attrName>
                                        </p:attrNameLst>
                                      </p:cBhvr>
                                      <p:to>
                                        <p:strVal val="visible"/>
                                      </p:to>
                                    </p:set>
                                    <p:animEffect transition="in" filter="wipe(left)">
                                      <p:cBhvr>
                                        <p:cTn id="64" dur="500"/>
                                        <p:tgtEl>
                                          <p:spTgt spid="86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869"/>
                                        </p:tgtEl>
                                        <p:attrNameLst>
                                          <p:attrName>style.visibility</p:attrName>
                                        </p:attrNameLst>
                                      </p:cBhvr>
                                      <p:to>
                                        <p:strVal val="visible"/>
                                      </p:to>
                                    </p:set>
                                    <p:animEffect transition="in" filter="wipe(left)">
                                      <p:cBhvr>
                                        <p:cTn id="68" dur="500"/>
                                        <p:tgtEl>
                                          <p:spTgt spid="86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08"/>
                                        </p:tgtEl>
                                        <p:attrNameLst>
                                          <p:attrName>style.visibility</p:attrName>
                                        </p:attrNameLst>
                                      </p:cBhvr>
                                      <p:to>
                                        <p:strVal val="visible"/>
                                      </p:to>
                                    </p:set>
                                    <p:animEffect transition="in" filter="fade">
                                      <p:cBhvr>
                                        <p:cTn id="78" dur="500"/>
                                        <p:tgtEl>
                                          <p:spTgt spid="80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80"/>
                                        </p:tgtEl>
                                        <p:attrNameLst>
                                          <p:attrName>style.visibility</p:attrName>
                                        </p:attrNameLst>
                                      </p:cBhvr>
                                      <p:to>
                                        <p:strVal val="visible"/>
                                      </p:to>
                                    </p:set>
                                    <p:animEffect transition="in" filter="wipe(up)">
                                      <p:cBhvr>
                                        <p:cTn id="83" dur="500"/>
                                        <p:tgtEl>
                                          <p:spTgt spid="880"/>
                                        </p:tgtEl>
                                      </p:cBhvr>
                                    </p:animEffect>
                                  </p:childTnLst>
                                </p:cTn>
                              </p:par>
                              <p:par>
                                <p:cTn id="84" presetID="22" presetClass="entr" presetSubtype="1" fill="hold" nodeType="withEffect">
                                  <p:stCondLst>
                                    <p:cond delay="0"/>
                                  </p:stCondLst>
                                  <p:childTnLst>
                                    <p:set>
                                      <p:cBhvr>
                                        <p:cTn id="85" dur="1" fill="hold">
                                          <p:stCondLst>
                                            <p:cond delay="0"/>
                                          </p:stCondLst>
                                        </p:cTn>
                                        <p:tgtEl>
                                          <p:spTgt spid="894"/>
                                        </p:tgtEl>
                                        <p:attrNameLst>
                                          <p:attrName>style.visibility</p:attrName>
                                        </p:attrNameLst>
                                      </p:cBhvr>
                                      <p:to>
                                        <p:strVal val="visible"/>
                                      </p:to>
                                    </p:set>
                                    <p:animEffect transition="in" filter="wipe(up)">
                                      <p:cBhvr>
                                        <p:cTn id="86" dur="500"/>
                                        <p:tgtEl>
                                          <p:spTgt spid="894"/>
                                        </p:tgtEl>
                                      </p:cBhvr>
                                    </p:animEffect>
                                  </p:childTnLst>
                                </p:cTn>
                              </p:par>
                              <p:par>
                                <p:cTn id="87" presetID="22" presetClass="entr" presetSubtype="1" fill="hold" nodeType="withEffect">
                                  <p:stCondLst>
                                    <p:cond delay="500"/>
                                  </p:stCondLst>
                                  <p:childTnLst>
                                    <p:set>
                                      <p:cBhvr>
                                        <p:cTn id="88" dur="1" fill="hold">
                                          <p:stCondLst>
                                            <p:cond delay="0"/>
                                          </p:stCondLst>
                                        </p:cTn>
                                        <p:tgtEl>
                                          <p:spTgt spid="439"/>
                                        </p:tgtEl>
                                        <p:attrNameLst>
                                          <p:attrName>style.visibility</p:attrName>
                                        </p:attrNameLst>
                                      </p:cBhvr>
                                      <p:to>
                                        <p:strVal val="visible"/>
                                      </p:to>
                                    </p:set>
                                    <p:animEffect transition="in" filter="wipe(up)">
                                      <p:cBhvr>
                                        <p:cTn id="89" dur="500"/>
                                        <p:tgtEl>
                                          <p:spTgt spid="439"/>
                                        </p:tgtEl>
                                      </p:cBhvr>
                                    </p:animEffect>
                                  </p:childTnLst>
                                </p:cTn>
                              </p:par>
                              <p:par>
                                <p:cTn id="90" presetID="22" presetClass="entr" presetSubtype="1" fill="hold" nodeType="withEffect">
                                  <p:stCondLst>
                                    <p:cond delay="500"/>
                                  </p:stCondLst>
                                  <p:childTnLst>
                                    <p:set>
                                      <p:cBhvr>
                                        <p:cTn id="91" dur="1" fill="hold">
                                          <p:stCondLst>
                                            <p:cond delay="0"/>
                                          </p:stCondLst>
                                        </p:cTn>
                                        <p:tgtEl>
                                          <p:spTgt spid="443"/>
                                        </p:tgtEl>
                                        <p:attrNameLst>
                                          <p:attrName>style.visibility</p:attrName>
                                        </p:attrNameLst>
                                      </p:cBhvr>
                                      <p:to>
                                        <p:strVal val="visible"/>
                                      </p:to>
                                    </p:set>
                                    <p:animEffect transition="in" filter="wipe(up)">
                                      <p:cBhvr>
                                        <p:cTn id="92" dur="500"/>
                                        <p:tgtEl>
                                          <p:spTgt spid="443"/>
                                        </p:tgtEl>
                                      </p:cBhvr>
                                    </p:animEffect>
                                  </p:childTnLst>
                                </p:cTn>
                              </p:par>
                              <p:par>
                                <p:cTn id="93" presetID="22" presetClass="entr" presetSubtype="8" fill="hold" nodeType="withEffect">
                                  <p:stCondLst>
                                    <p:cond delay="1000"/>
                                  </p:stCondLst>
                                  <p:childTnLst>
                                    <p:set>
                                      <p:cBhvr>
                                        <p:cTn id="94" dur="1" fill="hold">
                                          <p:stCondLst>
                                            <p:cond delay="0"/>
                                          </p:stCondLst>
                                        </p:cTn>
                                        <p:tgtEl>
                                          <p:spTgt spid="889"/>
                                        </p:tgtEl>
                                        <p:attrNameLst>
                                          <p:attrName>style.visibility</p:attrName>
                                        </p:attrNameLst>
                                      </p:cBhvr>
                                      <p:to>
                                        <p:strVal val="visible"/>
                                      </p:to>
                                    </p:set>
                                    <p:animEffect transition="in" filter="wipe(left)">
                                      <p:cBhvr>
                                        <p:cTn id="95" dur="500"/>
                                        <p:tgtEl>
                                          <p:spTgt spid="889"/>
                                        </p:tgtEl>
                                      </p:cBhvr>
                                    </p:animEffect>
                                  </p:childTnLst>
                                </p:cTn>
                              </p:par>
                              <p:par>
                                <p:cTn id="96" presetID="22" presetClass="entr" presetSubtype="8" fill="hold" nodeType="withEffect">
                                  <p:stCondLst>
                                    <p:cond delay="1000"/>
                                  </p:stCondLst>
                                  <p:childTnLst>
                                    <p:set>
                                      <p:cBhvr>
                                        <p:cTn id="97" dur="1" fill="hold">
                                          <p:stCondLst>
                                            <p:cond delay="0"/>
                                          </p:stCondLst>
                                        </p:cTn>
                                        <p:tgtEl>
                                          <p:spTgt spid="901"/>
                                        </p:tgtEl>
                                        <p:attrNameLst>
                                          <p:attrName>style.visibility</p:attrName>
                                        </p:attrNameLst>
                                      </p:cBhvr>
                                      <p:to>
                                        <p:strVal val="visible"/>
                                      </p:to>
                                    </p:set>
                                    <p:animEffect transition="in" filter="wipe(left)">
                                      <p:cBhvr>
                                        <p:cTn id="98" dur="500"/>
                                        <p:tgtEl>
                                          <p:spTgt spid="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35AEBC-784C-4FF0-8FAC-502CEEE4915E}"/>
              </a:ext>
            </a:extLst>
          </p:cNvPr>
          <p:cNvSpPr>
            <a:spLocks noGrp="1"/>
          </p:cNvSpPr>
          <p:nvPr>
            <p:ph type="title"/>
          </p:nvPr>
        </p:nvSpPr>
        <p:spPr>
          <a:xfrm>
            <a:off x="482178" y="476890"/>
            <a:ext cx="23979829" cy="1273428"/>
          </a:xfrm>
        </p:spPr>
        <p:txBody>
          <a:bodyPr>
            <a:noAutofit/>
          </a:bodyPr>
          <a:lstStyle/>
          <a:p>
            <a:r>
              <a:rPr lang="en-US" sz="7198">
                <a:effectLst>
                  <a:outerShdw blurRad="38100" dist="38100" dir="2700000" algn="tl">
                    <a:srgbClr val="000000">
                      <a:alpha val="43137"/>
                    </a:srgbClr>
                  </a:outerShdw>
                </a:effectLst>
                <a:latin typeface="Gilmer" panose="00000500000000000000" pitchFamily="50" charset="0"/>
              </a:rPr>
              <a:t>Consul Enterprise: Art of the Possible</a:t>
            </a:r>
          </a:p>
        </p:txBody>
      </p:sp>
      <p:pic>
        <p:nvPicPr>
          <p:cNvPr id="11" name="Picture 10">
            <a:extLst>
              <a:ext uri="{FF2B5EF4-FFF2-40B4-BE49-F238E27FC236}">
                <a16:creationId xmlns:a16="http://schemas.microsoft.com/office/drawing/2014/main" id="{AAB4EAD8-4F3E-45BC-8149-350CDC93D95A}"/>
              </a:ext>
            </a:extLst>
          </p:cNvPr>
          <p:cNvPicPr>
            <a:picLocks noChangeAspect="1"/>
          </p:cNvPicPr>
          <p:nvPr/>
        </p:nvPicPr>
        <p:blipFill>
          <a:blip r:embed="rId3"/>
          <a:stretch>
            <a:fillRect/>
          </a:stretch>
        </p:blipFill>
        <p:spPr>
          <a:xfrm>
            <a:off x="5465382" y="1750318"/>
            <a:ext cx="13446887" cy="1163453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69571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F9423D-2DB3-2742-B228-7B9177CD0383}"/>
              </a:ext>
            </a:extLst>
          </p:cNvPr>
          <p:cNvSpPr>
            <a:spLocks noGrp="1"/>
          </p:cNvSpPr>
          <p:nvPr>
            <p:ph type="title"/>
          </p:nvPr>
        </p:nvSpPr>
        <p:spPr>
          <a:xfrm>
            <a:off x="9299851" y="5434773"/>
            <a:ext cx="5777948" cy="2651126"/>
          </a:xfrm>
        </p:spPr>
        <p:txBody>
          <a:bodyPr>
            <a:normAutofit/>
          </a:bodyPr>
          <a:lstStyle/>
          <a:p>
            <a:r>
              <a:rPr lang="en-US" sz="9600" dirty="0"/>
              <a:t>Thank you!</a:t>
            </a:r>
          </a:p>
        </p:txBody>
      </p:sp>
    </p:spTree>
    <p:extLst>
      <p:ext uri="{BB962C8B-B14F-4D97-AF65-F5344CB8AC3E}">
        <p14:creationId xmlns:p14="http://schemas.microsoft.com/office/powerpoint/2010/main" val="1183128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2636239" cy="1273428"/>
          </a:xfrm>
        </p:spPr>
        <p:txBody>
          <a:bodyPr>
            <a:noAutofit/>
          </a:bodyPr>
          <a:lstStyle/>
          <a:p>
            <a:r>
              <a:rPr lang="en-US" sz="7198" dirty="0">
                <a:effectLst>
                  <a:outerShdw blurRad="38100" dist="38100" dir="2700000" algn="tl">
                    <a:srgbClr val="000000">
                      <a:alpha val="43137"/>
                    </a:srgbClr>
                  </a:outerShdw>
                </a:effectLst>
                <a:latin typeface="Gilmer" panose="00000500000000000000" pitchFamily="50" charset="0"/>
              </a:rPr>
              <a:t>Zero-ish Trust Architecture</a:t>
            </a:r>
          </a:p>
        </p:txBody>
      </p:sp>
      <p:sp>
        <p:nvSpPr>
          <p:cNvPr id="16" name="Content Placeholder 2">
            <a:extLst>
              <a:ext uri="{FF2B5EF4-FFF2-40B4-BE49-F238E27FC236}">
                <a16:creationId xmlns:a16="http://schemas.microsoft.com/office/drawing/2014/main" id="{297322D4-7ACE-489E-B855-327ECF74198A}"/>
              </a:ext>
            </a:extLst>
          </p:cNvPr>
          <p:cNvSpPr txBox="1">
            <a:spLocks/>
          </p:cNvSpPr>
          <p:nvPr/>
        </p:nvSpPr>
        <p:spPr>
          <a:xfrm>
            <a:off x="928877" y="2533363"/>
            <a:ext cx="12980554" cy="10526654"/>
          </a:xfrm>
          <a:prstGeom prst="rect">
            <a:avLst/>
          </a:prstGeom>
        </p:spPr>
        <p:txBody>
          <a:bodyPr vert="horz" lIns="91440" tIns="45720" rIns="91440" bIns="45720" rtlCol="0">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buClrTx/>
              <a:buFont typeface="Arial" panose="020B0604020202020204" pitchFamily="34" charset="0"/>
              <a:buNone/>
            </a:pPr>
            <a:r>
              <a:rPr lang="en-US" sz="6000" b="1" dirty="0"/>
              <a:t>Universal Principles of Zero Trust</a:t>
            </a:r>
            <a:endParaRPr lang="en-US" sz="4400" b="1" dirty="0"/>
          </a:p>
          <a:p>
            <a:pPr marL="0" indent="0">
              <a:buClrTx/>
              <a:buFont typeface="Arial" panose="020B0604020202020204" pitchFamily="34" charset="0"/>
              <a:buNone/>
            </a:pPr>
            <a:endParaRPr lang="en-US" sz="4400" dirty="0"/>
          </a:p>
          <a:p>
            <a:pPr lvl="1">
              <a:lnSpc>
                <a:spcPct val="100000"/>
              </a:lnSpc>
              <a:buClrTx/>
            </a:pPr>
            <a:r>
              <a:rPr lang="en-US" sz="6000" dirty="0"/>
              <a:t>Identity driven</a:t>
            </a:r>
          </a:p>
          <a:p>
            <a:pPr lvl="1">
              <a:lnSpc>
                <a:spcPct val="100000"/>
              </a:lnSpc>
              <a:buClrTx/>
            </a:pPr>
            <a:r>
              <a:rPr lang="en-US" sz="6000" dirty="0"/>
              <a:t>Mutually authenticated</a:t>
            </a:r>
          </a:p>
          <a:p>
            <a:pPr lvl="1">
              <a:lnSpc>
                <a:spcPct val="100000"/>
              </a:lnSpc>
              <a:buClrTx/>
            </a:pPr>
            <a:r>
              <a:rPr lang="en-US" sz="6000" dirty="0"/>
              <a:t>Authorized</a:t>
            </a:r>
          </a:p>
          <a:p>
            <a:pPr lvl="1">
              <a:lnSpc>
                <a:spcPct val="100000"/>
              </a:lnSpc>
              <a:buClrTx/>
            </a:pPr>
            <a:r>
              <a:rPr lang="en-US" sz="6000" dirty="0"/>
              <a:t>Time-bound</a:t>
            </a:r>
          </a:p>
          <a:p>
            <a:pPr lvl="1">
              <a:lnSpc>
                <a:spcPct val="100000"/>
              </a:lnSpc>
              <a:buClrTx/>
            </a:pPr>
            <a:r>
              <a:rPr lang="en-US" sz="6000" dirty="0"/>
              <a:t>Data protection</a:t>
            </a:r>
          </a:p>
          <a:p>
            <a:pPr lvl="2">
              <a:lnSpc>
                <a:spcPct val="100000"/>
              </a:lnSpc>
              <a:buClrTx/>
            </a:pPr>
            <a:r>
              <a:rPr lang="en-US" sz="5200" dirty="0"/>
              <a:t>Encrypted Transit </a:t>
            </a:r>
          </a:p>
          <a:p>
            <a:pPr lvl="2">
              <a:lnSpc>
                <a:spcPct val="100000"/>
              </a:lnSpc>
              <a:buClrTx/>
            </a:pPr>
            <a:r>
              <a:rPr lang="en-US" sz="5200" dirty="0"/>
              <a:t>Encrypted Storage (at rest)</a:t>
            </a:r>
          </a:p>
          <a:p>
            <a:pPr lvl="1">
              <a:lnSpc>
                <a:spcPct val="100000"/>
              </a:lnSpc>
              <a:buClrTx/>
            </a:pPr>
            <a:r>
              <a:rPr lang="en-US" sz="6000" dirty="0"/>
              <a:t>Audited &amp; logged</a:t>
            </a:r>
          </a:p>
        </p:txBody>
      </p:sp>
      <p:sp>
        <p:nvSpPr>
          <p:cNvPr id="22" name="Content Placeholder 2">
            <a:extLst>
              <a:ext uri="{FF2B5EF4-FFF2-40B4-BE49-F238E27FC236}">
                <a16:creationId xmlns:a16="http://schemas.microsoft.com/office/drawing/2014/main" id="{774F73AD-E489-4F45-8CEC-93EA9F5E3227}"/>
              </a:ext>
            </a:extLst>
          </p:cNvPr>
          <p:cNvSpPr txBox="1">
            <a:spLocks/>
          </p:cNvSpPr>
          <p:nvPr/>
        </p:nvSpPr>
        <p:spPr>
          <a:xfrm>
            <a:off x="15548963" y="2533363"/>
            <a:ext cx="8588856" cy="8631484"/>
          </a:xfrm>
          <a:prstGeom prst="rect">
            <a:avLst/>
          </a:prstGeom>
        </p:spPr>
        <p:txBody>
          <a:bodyPr vert="horz" lIns="91440" tIns="45720" rIns="91440" bIns="45720" rtlCol="0">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buClrTx/>
              <a:buFont typeface="Arial" panose="020B0604020202020204" pitchFamily="34" charset="0"/>
              <a:buNone/>
            </a:pPr>
            <a:r>
              <a:rPr lang="en-US" sz="6000" b="1" dirty="0"/>
              <a:t>To be applied to:</a:t>
            </a:r>
            <a:endParaRPr lang="en-US" sz="4400" b="1" dirty="0"/>
          </a:p>
          <a:p>
            <a:pPr marL="0" indent="0">
              <a:lnSpc>
                <a:spcPct val="100000"/>
              </a:lnSpc>
              <a:buClrTx/>
              <a:buNone/>
            </a:pPr>
            <a:endParaRPr lang="en-US" sz="4400" dirty="0"/>
          </a:p>
          <a:p>
            <a:pPr lvl="1">
              <a:lnSpc>
                <a:spcPct val="100000"/>
              </a:lnSpc>
              <a:buClrTx/>
            </a:pPr>
            <a:r>
              <a:rPr lang="en-US" sz="6000" dirty="0"/>
              <a:t>Access </a:t>
            </a:r>
          </a:p>
          <a:p>
            <a:pPr lvl="1">
              <a:lnSpc>
                <a:spcPct val="100000"/>
              </a:lnSpc>
              <a:buClrTx/>
            </a:pPr>
            <a:r>
              <a:rPr lang="en-US" sz="6000" dirty="0"/>
              <a:t>Communication </a:t>
            </a:r>
          </a:p>
          <a:p>
            <a:pPr marL="0" indent="0">
              <a:lnSpc>
                <a:spcPct val="100000"/>
              </a:lnSpc>
              <a:buClrTx/>
              <a:buNone/>
            </a:pPr>
            <a:endParaRPr lang="en-US" sz="4400" dirty="0"/>
          </a:p>
          <a:p>
            <a:pPr marL="0" indent="0">
              <a:lnSpc>
                <a:spcPct val="100000"/>
              </a:lnSpc>
              <a:buClrTx/>
              <a:buNone/>
            </a:pPr>
            <a:br>
              <a:rPr lang="en-US" sz="4400" dirty="0"/>
            </a:br>
            <a:endParaRPr lang="en-US" sz="4400" dirty="0"/>
          </a:p>
        </p:txBody>
      </p:sp>
    </p:spTree>
    <p:extLst>
      <p:ext uri="{BB962C8B-B14F-4D97-AF65-F5344CB8AC3E}">
        <p14:creationId xmlns:p14="http://schemas.microsoft.com/office/powerpoint/2010/main" val="3538887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39BC8-F114-4259-B043-300309993540}"/>
              </a:ext>
            </a:extLst>
          </p:cNvPr>
          <p:cNvSpPr>
            <a:spLocks noGrp="1"/>
          </p:cNvSpPr>
          <p:nvPr>
            <p:ph idx="1"/>
          </p:nvPr>
        </p:nvSpPr>
        <p:spPr>
          <a:xfrm>
            <a:off x="1451452" y="2597348"/>
            <a:ext cx="11695729" cy="1445034"/>
          </a:xfrm>
        </p:spPr>
        <p:txBody>
          <a:bodyPr>
            <a:noAutofit/>
          </a:bodyPr>
          <a:lstStyle/>
          <a:p>
            <a:pPr marL="0" indent="0">
              <a:buNone/>
            </a:pPr>
            <a:br>
              <a:rPr lang="en-US" sz="4400" dirty="0"/>
            </a:br>
            <a:r>
              <a:rPr lang="en-US" sz="4400" dirty="0"/>
              <a:t>Access that is:</a:t>
            </a:r>
          </a:p>
          <a:p>
            <a:pPr marL="0" indent="0">
              <a:buNone/>
            </a:pPr>
            <a:r>
              <a:rPr lang="en-US" sz="4400" dirty="0">
                <a:solidFill>
                  <a:schemeClr val="bg2"/>
                </a:solidFill>
              </a:rPr>
              <a:t>    </a:t>
            </a:r>
            <a:r>
              <a:rPr lang="en-US" sz="4400" dirty="0"/>
              <a:t>• Identity driven</a:t>
            </a:r>
            <a:br>
              <a:rPr lang="en-US" sz="3800" dirty="0"/>
            </a:br>
            <a:r>
              <a:rPr lang="en-US" sz="3800" dirty="0"/>
              <a:t> </a:t>
            </a:r>
            <a:endParaRPr lang="en-US" sz="3200" dirty="0"/>
          </a:p>
        </p:txBody>
      </p:sp>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3979829" cy="1273428"/>
          </a:xfrm>
        </p:spPr>
        <p:txBody>
          <a:bodyPr>
            <a:noAutofit/>
          </a:bodyPr>
          <a:lstStyle/>
          <a:p>
            <a:r>
              <a:rPr lang="en-US" sz="7200" b="1" dirty="0"/>
              <a:t>Zero-ish Trust (Defense in Depth)</a:t>
            </a:r>
            <a:endParaRPr lang="en-US" sz="7198" dirty="0">
              <a:effectLst>
                <a:outerShdw blurRad="38100" dist="38100" dir="2700000" algn="tl">
                  <a:srgbClr val="000000">
                    <a:alpha val="43137"/>
                  </a:srgbClr>
                </a:outerShdw>
              </a:effectLst>
              <a:latin typeface="Gilmer" panose="00000500000000000000" pitchFamily="50" charset="0"/>
            </a:endParaRPr>
          </a:p>
        </p:txBody>
      </p:sp>
      <p:grpSp>
        <p:nvGrpSpPr>
          <p:cNvPr id="94" name="Group 93">
            <a:extLst>
              <a:ext uri="{FF2B5EF4-FFF2-40B4-BE49-F238E27FC236}">
                <a16:creationId xmlns:a16="http://schemas.microsoft.com/office/drawing/2014/main" id="{6AD977DA-FB37-4E20-A4DC-7F5B5831ADFC}"/>
              </a:ext>
            </a:extLst>
          </p:cNvPr>
          <p:cNvGrpSpPr/>
          <p:nvPr/>
        </p:nvGrpSpPr>
        <p:grpSpPr>
          <a:xfrm>
            <a:off x="10825910" y="3175600"/>
            <a:ext cx="12691925" cy="4110315"/>
            <a:chOff x="10825910" y="3175600"/>
            <a:chExt cx="12691925" cy="4110315"/>
          </a:xfrm>
        </p:grpSpPr>
        <p:grpSp>
          <p:nvGrpSpPr>
            <p:cNvPr id="9" name="Group 8">
              <a:extLst>
                <a:ext uri="{FF2B5EF4-FFF2-40B4-BE49-F238E27FC236}">
                  <a16:creationId xmlns:a16="http://schemas.microsoft.com/office/drawing/2014/main" id="{5213B73F-0C86-4653-A06D-1BE66469F520}"/>
                </a:ext>
              </a:extLst>
            </p:cNvPr>
            <p:cNvGrpSpPr/>
            <p:nvPr/>
          </p:nvGrpSpPr>
          <p:grpSpPr>
            <a:xfrm>
              <a:off x="10825910" y="3202301"/>
              <a:ext cx="4534255" cy="4083614"/>
              <a:chOff x="11063429" y="-680604"/>
              <a:chExt cx="4534255" cy="4083614"/>
            </a:xfrm>
          </p:grpSpPr>
          <p:grpSp>
            <p:nvGrpSpPr>
              <p:cNvPr id="81" name="Group 80">
                <a:extLst>
                  <a:ext uri="{FF2B5EF4-FFF2-40B4-BE49-F238E27FC236}">
                    <a16:creationId xmlns:a16="http://schemas.microsoft.com/office/drawing/2014/main" id="{2633677B-CE08-478B-8794-D0BF5045287B}"/>
                  </a:ext>
                </a:extLst>
              </p:cNvPr>
              <p:cNvGrpSpPr/>
              <p:nvPr/>
            </p:nvGrpSpPr>
            <p:grpSpPr>
              <a:xfrm>
                <a:off x="11397745" y="-347317"/>
                <a:ext cx="2984665" cy="2825181"/>
                <a:chOff x="11348142" y="1273733"/>
                <a:chExt cx="1698760" cy="1645561"/>
              </a:xfrm>
            </p:grpSpPr>
            <mc:AlternateContent xmlns:mc="http://schemas.openxmlformats.org/markup-compatibility/2006" xmlns:p14="http://schemas.microsoft.com/office/powerpoint/2010/main">
              <mc:Choice Requires="p14">
                <p:contentPart p14:bwMode="auto" r:id="rId3">
                  <p14:nvContentPartPr>
                    <p14:cNvPr id="65" name="Ink 64">
                      <a:extLst>
                        <a:ext uri="{FF2B5EF4-FFF2-40B4-BE49-F238E27FC236}">
                          <a16:creationId xmlns:a16="http://schemas.microsoft.com/office/drawing/2014/main" id="{3D3CAE2D-1592-45CD-8B7B-205002C287F4}"/>
                        </a:ext>
                      </a:extLst>
                    </p14:cNvPr>
                    <p14:cNvContentPartPr/>
                    <p14:nvPr/>
                  </p14:nvContentPartPr>
                  <p14:xfrm>
                    <a:off x="12246843" y="1273733"/>
                    <a:ext cx="1440" cy="59760"/>
                  </p14:xfrm>
                </p:contentPart>
              </mc:Choice>
              <mc:Fallback xmlns="">
                <p:pic>
                  <p:nvPicPr>
                    <p:cNvPr id="65" name="Ink 64">
                      <a:extLst>
                        <a:ext uri="{FF2B5EF4-FFF2-40B4-BE49-F238E27FC236}">
                          <a16:creationId xmlns:a16="http://schemas.microsoft.com/office/drawing/2014/main" id="{3D3CAE2D-1592-45CD-8B7B-205002C287F4}"/>
                        </a:ext>
                      </a:extLst>
                    </p:cNvPr>
                    <p:cNvPicPr/>
                    <p:nvPr/>
                  </p:nvPicPr>
                  <p:blipFill>
                    <a:blip r:embed="rId4"/>
                    <a:stretch>
                      <a:fillRect/>
                    </a:stretch>
                  </p:blipFill>
                  <p:spPr>
                    <a:xfrm>
                      <a:off x="12240843" y="1268472"/>
                      <a:ext cx="13200" cy="70071"/>
                    </a:xfrm>
                    <a:prstGeom prst="rect">
                      <a:avLst/>
                    </a:prstGeom>
                  </p:spPr>
                </p:pic>
              </mc:Fallback>
            </mc:AlternateContent>
            <p:grpSp>
              <p:nvGrpSpPr>
                <p:cNvPr id="70" name="Group 69">
                  <a:extLst>
                    <a:ext uri="{FF2B5EF4-FFF2-40B4-BE49-F238E27FC236}">
                      <a16:creationId xmlns:a16="http://schemas.microsoft.com/office/drawing/2014/main" id="{D918072A-AD7B-4BE5-9540-CE949946EBFE}"/>
                    </a:ext>
                  </a:extLst>
                </p:cNvPr>
                <p:cNvGrpSpPr/>
                <p:nvPr/>
              </p:nvGrpSpPr>
              <p:grpSpPr>
                <a:xfrm>
                  <a:off x="12226319" y="1487933"/>
                  <a:ext cx="22327" cy="555480"/>
                  <a:chOff x="12226319" y="1487933"/>
                  <a:chExt cx="22327" cy="555480"/>
                </a:xfrm>
              </p:grpSpPr>
              <mc:AlternateContent xmlns:mc="http://schemas.openxmlformats.org/markup-compatibility/2006" xmlns:p14="http://schemas.microsoft.com/office/powerpoint/2010/main">
                <mc:Choice Requires="p14">
                  <p:contentPart p14:bwMode="auto" r:id="rId5">
                    <p14:nvContentPartPr>
                      <p14:cNvPr id="66" name="Ink 65">
                        <a:extLst>
                          <a:ext uri="{FF2B5EF4-FFF2-40B4-BE49-F238E27FC236}">
                            <a16:creationId xmlns:a16="http://schemas.microsoft.com/office/drawing/2014/main" id="{7BD389CD-3707-4051-B8F3-AA1399E9E3E3}"/>
                          </a:ext>
                        </a:extLst>
                      </p14:cNvPr>
                      <p14:cNvContentPartPr/>
                      <p14:nvPr/>
                    </p14:nvContentPartPr>
                    <p14:xfrm>
                      <a:off x="12241446" y="1487933"/>
                      <a:ext cx="7200" cy="102240"/>
                    </p14:xfrm>
                  </p:contentPart>
                </mc:Choice>
                <mc:Fallback xmlns="">
                  <p:pic>
                    <p:nvPicPr>
                      <p:cNvPr id="66" name="Ink 65">
                        <a:extLst>
                          <a:ext uri="{FF2B5EF4-FFF2-40B4-BE49-F238E27FC236}">
                            <a16:creationId xmlns:a16="http://schemas.microsoft.com/office/drawing/2014/main" id="{7BD389CD-3707-4051-B8F3-AA1399E9E3E3}"/>
                          </a:ext>
                        </a:extLst>
                      </p:cNvPr>
                      <p:cNvPicPr/>
                      <p:nvPr/>
                    </p:nvPicPr>
                    <p:blipFill>
                      <a:blip r:embed="rId6"/>
                      <a:stretch>
                        <a:fillRect/>
                      </a:stretch>
                    </p:blipFill>
                    <p:spPr>
                      <a:xfrm>
                        <a:off x="12236152" y="1482685"/>
                        <a:ext cx="17576" cy="11252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7" name="Ink 66">
                        <a:extLst>
                          <a:ext uri="{FF2B5EF4-FFF2-40B4-BE49-F238E27FC236}">
                            <a16:creationId xmlns:a16="http://schemas.microsoft.com/office/drawing/2014/main" id="{2C25043A-5B6D-44E5-8A21-7E07AAEF6592}"/>
                          </a:ext>
                        </a:extLst>
                      </p14:cNvPr>
                      <p14:cNvContentPartPr/>
                      <p14:nvPr/>
                    </p14:nvContentPartPr>
                    <p14:xfrm>
                      <a:off x="12226319" y="1713653"/>
                      <a:ext cx="15480" cy="329760"/>
                    </p14:xfrm>
                  </p:contentPart>
                </mc:Choice>
                <mc:Fallback xmlns="">
                  <p:pic>
                    <p:nvPicPr>
                      <p:cNvPr id="67" name="Ink 66">
                        <a:extLst>
                          <a:ext uri="{FF2B5EF4-FFF2-40B4-BE49-F238E27FC236}">
                            <a16:creationId xmlns:a16="http://schemas.microsoft.com/office/drawing/2014/main" id="{2C25043A-5B6D-44E5-8A21-7E07AAEF6592}"/>
                          </a:ext>
                        </a:extLst>
                      </p:cNvPr>
                      <p:cNvPicPr/>
                      <p:nvPr/>
                    </p:nvPicPr>
                    <p:blipFill>
                      <a:blip r:embed="rId8"/>
                      <a:stretch>
                        <a:fillRect/>
                      </a:stretch>
                    </p:blipFill>
                    <p:spPr>
                      <a:xfrm>
                        <a:off x="12221018" y="1708409"/>
                        <a:ext cx="25871" cy="34003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68" name="Ink 67">
                      <a:extLst>
                        <a:ext uri="{FF2B5EF4-FFF2-40B4-BE49-F238E27FC236}">
                          <a16:creationId xmlns:a16="http://schemas.microsoft.com/office/drawing/2014/main" id="{63656D8D-DE65-4F8B-98DE-8D0BFD9E0DD3}"/>
                        </a:ext>
                      </a:extLst>
                    </p14:cNvPr>
                    <p14:cNvContentPartPr/>
                    <p14:nvPr/>
                  </p14:nvContentPartPr>
                  <p14:xfrm>
                    <a:off x="12218763" y="2244652"/>
                    <a:ext cx="15120" cy="86400"/>
                  </p14:xfrm>
                </p:contentPart>
              </mc:Choice>
              <mc:Fallback xmlns="">
                <p:pic>
                  <p:nvPicPr>
                    <p:cNvPr id="68" name="Ink 67">
                      <a:extLst>
                        <a:ext uri="{FF2B5EF4-FFF2-40B4-BE49-F238E27FC236}">
                          <a16:creationId xmlns:a16="http://schemas.microsoft.com/office/drawing/2014/main" id="{63656D8D-DE65-4F8B-98DE-8D0BFD9E0DD3}"/>
                        </a:ext>
                      </a:extLst>
                    </p:cNvPr>
                    <p:cNvPicPr/>
                    <p:nvPr/>
                  </p:nvPicPr>
                  <p:blipFill>
                    <a:blip r:embed="rId10"/>
                    <a:stretch>
                      <a:fillRect/>
                    </a:stretch>
                  </p:blipFill>
                  <p:spPr>
                    <a:xfrm>
                      <a:off x="12213585" y="2239384"/>
                      <a:ext cx="25269" cy="9672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9" name="Ink 68">
                      <a:extLst>
                        <a:ext uri="{FF2B5EF4-FFF2-40B4-BE49-F238E27FC236}">
                          <a16:creationId xmlns:a16="http://schemas.microsoft.com/office/drawing/2014/main" id="{D285F027-6A9A-49CA-9661-E54187B5660B}"/>
                        </a:ext>
                      </a:extLst>
                    </p14:cNvPr>
                    <p14:cNvContentPartPr/>
                    <p14:nvPr/>
                  </p14:nvContentPartPr>
                  <p14:xfrm>
                    <a:off x="12150002" y="2526894"/>
                    <a:ext cx="57240" cy="392400"/>
                  </p14:xfrm>
                </p:contentPart>
              </mc:Choice>
              <mc:Fallback xmlns="">
                <p:pic>
                  <p:nvPicPr>
                    <p:cNvPr id="69" name="Ink 68">
                      <a:extLst>
                        <a:ext uri="{FF2B5EF4-FFF2-40B4-BE49-F238E27FC236}">
                          <a16:creationId xmlns:a16="http://schemas.microsoft.com/office/drawing/2014/main" id="{D285F027-6A9A-49CA-9661-E54187B5660B}"/>
                        </a:ext>
                      </a:extLst>
                    </p:cNvPr>
                    <p:cNvPicPr/>
                    <p:nvPr/>
                  </p:nvPicPr>
                  <p:blipFill>
                    <a:blip r:embed="rId12"/>
                    <a:stretch>
                      <a:fillRect/>
                    </a:stretch>
                  </p:blipFill>
                  <p:spPr>
                    <a:xfrm>
                      <a:off x="12144873" y="2521645"/>
                      <a:ext cx="67293" cy="40268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1" name="Ink 70">
                      <a:extLst>
                        <a:ext uri="{FF2B5EF4-FFF2-40B4-BE49-F238E27FC236}">
                          <a16:creationId xmlns:a16="http://schemas.microsoft.com/office/drawing/2014/main" id="{3A3268A5-67F2-4530-95BA-836362D323F2}"/>
                        </a:ext>
                      </a:extLst>
                    </p14:cNvPr>
                    <p14:cNvContentPartPr/>
                    <p14:nvPr/>
                  </p14:nvContentPartPr>
                  <p14:xfrm>
                    <a:off x="11348142" y="2095007"/>
                    <a:ext cx="154800" cy="25920"/>
                  </p14:xfrm>
                </p:contentPart>
              </mc:Choice>
              <mc:Fallback xmlns="">
                <p:pic>
                  <p:nvPicPr>
                    <p:cNvPr id="71" name="Ink 70">
                      <a:extLst>
                        <a:ext uri="{FF2B5EF4-FFF2-40B4-BE49-F238E27FC236}">
                          <a16:creationId xmlns:a16="http://schemas.microsoft.com/office/drawing/2014/main" id="{3A3268A5-67F2-4530-95BA-836362D323F2}"/>
                        </a:ext>
                      </a:extLst>
                    </p:cNvPr>
                    <p:cNvPicPr/>
                    <p:nvPr/>
                  </p:nvPicPr>
                  <p:blipFill>
                    <a:blip r:embed="rId14"/>
                    <a:stretch>
                      <a:fillRect/>
                    </a:stretch>
                  </p:blipFill>
                  <p:spPr>
                    <a:xfrm>
                      <a:off x="11343016" y="2089739"/>
                      <a:ext cx="164847" cy="36246"/>
                    </a:xfrm>
                    <a:prstGeom prst="rect">
                      <a:avLst/>
                    </a:prstGeom>
                  </p:spPr>
                </p:pic>
              </mc:Fallback>
            </mc:AlternateContent>
            <p:grpSp>
              <p:nvGrpSpPr>
                <p:cNvPr id="80" name="Group 79">
                  <a:extLst>
                    <a:ext uri="{FF2B5EF4-FFF2-40B4-BE49-F238E27FC236}">
                      <a16:creationId xmlns:a16="http://schemas.microsoft.com/office/drawing/2014/main" id="{D7C19F2E-FF8A-41CF-8BD7-1B518D31287D}"/>
                    </a:ext>
                  </a:extLst>
                </p:cNvPr>
                <p:cNvGrpSpPr/>
                <p:nvPr/>
              </p:nvGrpSpPr>
              <p:grpSpPr>
                <a:xfrm>
                  <a:off x="11658462" y="2117327"/>
                  <a:ext cx="1388440" cy="130210"/>
                  <a:chOff x="11658462" y="2117327"/>
                  <a:chExt cx="1388440" cy="130210"/>
                </a:xfrm>
              </p:grpSpPr>
              <mc:AlternateContent xmlns:mc="http://schemas.openxmlformats.org/markup-compatibility/2006" xmlns:p14="http://schemas.microsoft.com/office/powerpoint/2010/main">
                <mc:Choice Requires="p14">
                  <p:contentPart p14:bwMode="auto" r:id="rId15">
                    <p14:nvContentPartPr>
                      <p14:cNvPr id="75" name="Ink 74">
                        <a:extLst>
                          <a:ext uri="{FF2B5EF4-FFF2-40B4-BE49-F238E27FC236}">
                            <a16:creationId xmlns:a16="http://schemas.microsoft.com/office/drawing/2014/main" id="{A4F0C4BB-AAB1-465C-88A7-C6BA872A105E}"/>
                          </a:ext>
                        </a:extLst>
                      </p14:cNvPr>
                      <p14:cNvContentPartPr/>
                      <p14:nvPr/>
                    </p14:nvContentPartPr>
                    <p14:xfrm>
                      <a:off x="11658462" y="2117327"/>
                      <a:ext cx="146160" cy="16920"/>
                    </p14:xfrm>
                  </p:contentPart>
                </mc:Choice>
                <mc:Fallback xmlns="">
                  <p:pic>
                    <p:nvPicPr>
                      <p:cNvPr id="75" name="Ink 74">
                        <a:extLst>
                          <a:ext uri="{FF2B5EF4-FFF2-40B4-BE49-F238E27FC236}">
                            <a16:creationId xmlns:a16="http://schemas.microsoft.com/office/drawing/2014/main" id="{A4F0C4BB-AAB1-465C-88A7-C6BA872A105E}"/>
                          </a:ext>
                        </a:extLst>
                      </p:cNvPr>
                      <p:cNvPicPr/>
                      <p:nvPr/>
                    </p:nvPicPr>
                    <p:blipFill>
                      <a:blip r:embed="rId16"/>
                      <a:stretch>
                        <a:fillRect/>
                      </a:stretch>
                    </p:blipFill>
                    <p:spPr>
                      <a:xfrm>
                        <a:off x="11653337" y="2112168"/>
                        <a:ext cx="156205" cy="2703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6" name="Ink 75">
                        <a:extLst>
                          <a:ext uri="{FF2B5EF4-FFF2-40B4-BE49-F238E27FC236}">
                            <a16:creationId xmlns:a16="http://schemas.microsoft.com/office/drawing/2014/main" id="{1CCD0CD4-726F-4A4A-AC2D-F0554A6A8AFD}"/>
                          </a:ext>
                        </a:extLst>
                      </p14:cNvPr>
                      <p14:cNvContentPartPr/>
                      <p14:nvPr/>
                    </p14:nvContentPartPr>
                    <p14:xfrm>
                      <a:off x="11952580" y="2151166"/>
                      <a:ext cx="171360" cy="12600"/>
                    </p14:xfrm>
                  </p:contentPart>
                </mc:Choice>
                <mc:Fallback xmlns="">
                  <p:pic>
                    <p:nvPicPr>
                      <p:cNvPr id="76" name="Ink 75">
                        <a:extLst>
                          <a:ext uri="{FF2B5EF4-FFF2-40B4-BE49-F238E27FC236}">
                            <a16:creationId xmlns:a16="http://schemas.microsoft.com/office/drawing/2014/main" id="{1CCD0CD4-726F-4A4A-AC2D-F0554A6A8AFD}"/>
                          </a:ext>
                        </a:extLst>
                      </p:cNvPr>
                      <p:cNvPicPr/>
                      <p:nvPr/>
                    </p:nvPicPr>
                    <p:blipFill>
                      <a:blip r:embed="rId18"/>
                      <a:stretch>
                        <a:fillRect/>
                      </a:stretch>
                    </p:blipFill>
                    <p:spPr>
                      <a:xfrm>
                        <a:off x="11947449" y="2145827"/>
                        <a:ext cx="181416" cy="2306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7" name="Ink 76">
                        <a:extLst>
                          <a:ext uri="{FF2B5EF4-FFF2-40B4-BE49-F238E27FC236}">
                            <a16:creationId xmlns:a16="http://schemas.microsoft.com/office/drawing/2014/main" id="{5941FA10-F6A3-4210-9301-B5551F522C14}"/>
                          </a:ext>
                        </a:extLst>
                      </p14:cNvPr>
                      <p14:cNvContentPartPr/>
                      <p14:nvPr/>
                    </p14:nvContentPartPr>
                    <p14:xfrm>
                      <a:off x="12322942" y="2162217"/>
                      <a:ext cx="198000" cy="10080"/>
                    </p14:xfrm>
                  </p:contentPart>
                </mc:Choice>
                <mc:Fallback xmlns="">
                  <p:pic>
                    <p:nvPicPr>
                      <p:cNvPr id="77" name="Ink 76">
                        <a:extLst>
                          <a:ext uri="{FF2B5EF4-FFF2-40B4-BE49-F238E27FC236}">
                            <a16:creationId xmlns:a16="http://schemas.microsoft.com/office/drawing/2014/main" id="{5941FA10-F6A3-4210-9301-B5551F522C14}"/>
                          </a:ext>
                        </a:extLst>
                      </p:cNvPr>
                      <p:cNvPicPr/>
                      <p:nvPr/>
                    </p:nvPicPr>
                    <p:blipFill>
                      <a:blip r:embed="rId20"/>
                      <a:stretch>
                        <a:fillRect/>
                      </a:stretch>
                    </p:blipFill>
                    <p:spPr>
                      <a:xfrm>
                        <a:off x="12317812" y="2156855"/>
                        <a:ext cx="208054" cy="2058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8" name="Ink 77">
                        <a:extLst>
                          <a:ext uri="{FF2B5EF4-FFF2-40B4-BE49-F238E27FC236}">
                            <a16:creationId xmlns:a16="http://schemas.microsoft.com/office/drawing/2014/main" id="{CA48E749-AD7F-4F67-8083-C6EA5F3FD775}"/>
                          </a:ext>
                        </a:extLst>
                      </p14:cNvPr>
                      <p14:cNvContentPartPr/>
                      <p14:nvPr/>
                    </p14:nvContentPartPr>
                    <p14:xfrm>
                      <a:off x="12699862" y="2211897"/>
                      <a:ext cx="118080" cy="3600"/>
                    </p14:xfrm>
                  </p:contentPart>
                </mc:Choice>
                <mc:Fallback xmlns="">
                  <p:pic>
                    <p:nvPicPr>
                      <p:cNvPr id="78" name="Ink 77">
                        <a:extLst>
                          <a:ext uri="{FF2B5EF4-FFF2-40B4-BE49-F238E27FC236}">
                            <a16:creationId xmlns:a16="http://schemas.microsoft.com/office/drawing/2014/main" id="{CA48E749-AD7F-4F67-8083-C6EA5F3FD775}"/>
                          </a:ext>
                        </a:extLst>
                      </p:cNvPr>
                      <p:cNvPicPr/>
                      <p:nvPr/>
                    </p:nvPicPr>
                    <p:blipFill>
                      <a:blip r:embed="rId22"/>
                      <a:stretch>
                        <a:fillRect/>
                      </a:stretch>
                    </p:blipFill>
                    <p:spPr>
                      <a:xfrm>
                        <a:off x="12694728" y="2206272"/>
                        <a:ext cx="128142" cy="1462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9" name="Ink 78">
                        <a:extLst>
                          <a:ext uri="{FF2B5EF4-FFF2-40B4-BE49-F238E27FC236}">
                            <a16:creationId xmlns:a16="http://schemas.microsoft.com/office/drawing/2014/main" id="{B52A7FF6-7403-432C-AC62-F721B44353E9}"/>
                          </a:ext>
                        </a:extLst>
                      </p14:cNvPr>
                      <p14:cNvContentPartPr/>
                      <p14:nvPr/>
                    </p14:nvContentPartPr>
                    <p14:xfrm>
                      <a:off x="12919102" y="2235657"/>
                      <a:ext cx="127800" cy="11880"/>
                    </p14:xfrm>
                  </p:contentPart>
                </mc:Choice>
                <mc:Fallback xmlns="">
                  <p:pic>
                    <p:nvPicPr>
                      <p:cNvPr id="79" name="Ink 78">
                        <a:extLst>
                          <a:ext uri="{FF2B5EF4-FFF2-40B4-BE49-F238E27FC236}">
                            <a16:creationId xmlns:a16="http://schemas.microsoft.com/office/drawing/2014/main" id="{B52A7FF6-7403-432C-AC62-F721B44353E9}"/>
                          </a:ext>
                        </a:extLst>
                      </p:cNvPr>
                      <p:cNvPicPr/>
                      <p:nvPr/>
                    </p:nvPicPr>
                    <p:blipFill>
                      <a:blip r:embed="rId24"/>
                      <a:stretch>
                        <a:fillRect/>
                      </a:stretch>
                    </p:blipFill>
                    <p:spPr>
                      <a:xfrm>
                        <a:off x="12913974" y="2230353"/>
                        <a:ext cx="137852" cy="22275"/>
                      </a:xfrm>
                      <a:prstGeom prst="rect">
                        <a:avLst/>
                      </a:prstGeom>
                    </p:spPr>
                  </p:pic>
                </mc:Fallback>
              </mc:AlternateContent>
            </p:grpSp>
          </p:grpSp>
          <p:grpSp>
            <p:nvGrpSpPr>
              <p:cNvPr id="85" name="Group 84">
                <a:extLst>
                  <a:ext uri="{FF2B5EF4-FFF2-40B4-BE49-F238E27FC236}">
                    <a16:creationId xmlns:a16="http://schemas.microsoft.com/office/drawing/2014/main" id="{62C5D20C-AA64-4463-B0E0-8C1D5167018D}"/>
                  </a:ext>
                </a:extLst>
              </p:cNvPr>
              <p:cNvGrpSpPr/>
              <p:nvPr/>
            </p:nvGrpSpPr>
            <p:grpSpPr>
              <a:xfrm>
                <a:off x="11063429" y="-680604"/>
                <a:ext cx="4534255" cy="4083614"/>
                <a:chOff x="11191197" y="1134004"/>
                <a:chExt cx="2580977" cy="2378545"/>
              </a:xfrm>
            </p:grpSpPr>
            <p:grpSp>
              <p:nvGrpSpPr>
                <p:cNvPr id="64" name="Group 63">
                  <a:extLst>
                    <a:ext uri="{FF2B5EF4-FFF2-40B4-BE49-F238E27FC236}">
                      <a16:creationId xmlns:a16="http://schemas.microsoft.com/office/drawing/2014/main" id="{54DA1631-9BD2-4197-9C56-1A136F92163E}"/>
                    </a:ext>
                  </a:extLst>
                </p:cNvPr>
                <p:cNvGrpSpPr/>
                <p:nvPr/>
              </p:nvGrpSpPr>
              <p:grpSpPr>
                <a:xfrm>
                  <a:off x="11191197" y="1134004"/>
                  <a:ext cx="2580977" cy="2378545"/>
                  <a:chOff x="11191197" y="1134004"/>
                  <a:chExt cx="2580977" cy="2378545"/>
                </a:xfrm>
              </p:grpSpPr>
              <p:grpSp>
                <p:nvGrpSpPr>
                  <p:cNvPr id="47" name="Group 46">
                    <a:extLst>
                      <a:ext uri="{FF2B5EF4-FFF2-40B4-BE49-F238E27FC236}">
                        <a16:creationId xmlns:a16="http://schemas.microsoft.com/office/drawing/2014/main" id="{8BEBDCFD-25FF-4F87-8874-834051F1AB70}"/>
                      </a:ext>
                    </a:extLst>
                  </p:cNvPr>
                  <p:cNvGrpSpPr/>
                  <p:nvPr/>
                </p:nvGrpSpPr>
                <p:grpSpPr>
                  <a:xfrm>
                    <a:off x="11191197" y="1147709"/>
                    <a:ext cx="1965601" cy="2364840"/>
                    <a:chOff x="11191197" y="1147709"/>
                    <a:chExt cx="1965601" cy="236484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78D6C64-7686-428B-AB53-9BEF105C9BD6}"/>
                            </a:ext>
                          </a:extLst>
                        </p14:cNvPr>
                        <p14:cNvContentPartPr/>
                        <p14:nvPr/>
                      </p14:nvContentPartPr>
                      <p14:xfrm>
                        <a:off x="11191197" y="3115145"/>
                        <a:ext cx="1965600" cy="46800"/>
                      </p14:xfrm>
                    </p:contentPart>
                  </mc:Choice>
                  <mc:Fallback xmlns="">
                    <p:pic>
                      <p:nvPicPr>
                        <p:cNvPr id="21" name="Ink 20">
                          <a:extLst>
                            <a:ext uri="{FF2B5EF4-FFF2-40B4-BE49-F238E27FC236}">
                              <a16:creationId xmlns:a16="http://schemas.microsoft.com/office/drawing/2014/main" id="{978D6C64-7686-428B-AB53-9BEF105C9BD6}"/>
                            </a:ext>
                          </a:extLst>
                        </p:cNvPr>
                        <p:cNvPicPr/>
                        <p:nvPr/>
                      </p:nvPicPr>
                      <p:blipFill>
                        <a:blip r:embed="rId26"/>
                        <a:stretch>
                          <a:fillRect/>
                        </a:stretch>
                      </p:blipFill>
                      <p:spPr>
                        <a:xfrm>
                          <a:off x="11186073" y="3109875"/>
                          <a:ext cx="1975642" cy="5713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C913099-50F1-4565-A7F5-EE483069D8D2}"/>
                            </a:ext>
                          </a:extLst>
                        </p14:cNvPr>
                        <p14:cNvContentPartPr/>
                        <p14:nvPr/>
                      </p14:nvContentPartPr>
                      <p14:xfrm>
                        <a:off x="11276876" y="3278909"/>
                        <a:ext cx="14400" cy="218880"/>
                      </p14:xfrm>
                    </p:contentPart>
                  </mc:Choice>
                  <mc:Fallback xmlns="">
                    <p:pic>
                      <p:nvPicPr>
                        <p:cNvPr id="23" name="Ink 22">
                          <a:extLst>
                            <a:ext uri="{FF2B5EF4-FFF2-40B4-BE49-F238E27FC236}">
                              <a16:creationId xmlns:a16="http://schemas.microsoft.com/office/drawing/2014/main" id="{DC913099-50F1-4565-A7F5-EE483069D8D2}"/>
                            </a:ext>
                          </a:extLst>
                        </p:cNvPr>
                        <p:cNvPicPr/>
                        <p:nvPr/>
                      </p:nvPicPr>
                      <p:blipFill>
                        <a:blip r:embed="rId28"/>
                        <a:stretch>
                          <a:fillRect/>
                        </a:stretch>
                      </p:blipFill>
                      <p:spPr>
                        <a:xfrm>
                          <a:off x="11271733" y="3273653"/>
                          <a:ext cx="24480" cy="229183"/>
                        </a:xfrm>
                        <a:prstGeom prst="rect">
                          <a:avLst/>
                        </a:prstGeom>
                      </p:spPr>
                    </p:pic>
                  </mc:Fallback>
                </mc:AlternateContent>
                <p:grpSp>
                  <p:nvGrpSpPr>
                    <p:cNvPr id="46" name="Group 45">
                      <a:extLst>
                        <a:ext uri="{FF2B5EF4-FFF2-40B4-BE49-F238E27FC236}">
                          <a16:creationId xmlns:a16="http://schemas.microsoft.com/office/drawing/2014/main" id="{7F1018D6-C359-49C2-9549-7BC008199C61}"/>
                        </a:ext>
                      </a:extLst>
                    </p:cNvPr>
                    <p:cNvGrpSpPr/>
                    <p:nvPr/>
                  </p:nvGrpSpPr>
                  <p:grpSpPr>
                    <a:xfrm>
                      <a:off x="11191197" y="1147709"/>
                      <a:ext cx="1965601" cy="2364840"/>
                      <a:chOff x="11191197" y="1147709"/>
                      <a:chExt cx="1965601" cy="2364840"/>
                    </a:xfrm>
                  </p:grpSpPr>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AF32DC70-19A1-46CF-A49C-42A899C238F4}"/>
                              </a:ext>
                            </a:extLst>
                          </p14:cNvPr>
                          <p14:cNvContentPartPr/>
                          <p14:nvPr/>
                        </p14:nvContentPartPr>
                        <p14:xfrm>
                          <a:off x="11191197" y="1147709"/>
                          <a:ext cx="108462" cy="2014236"/>
                        </p14:xfrm>
                      </p:contentPart>
                    </mc:Choice>
                    <mc:Fallback xmlns="">
                      <p:pic>
                        <p:nvPicPr>
                          <p:cNvPr id="18" name="Ink 17">
                            <a:extLst>
                              <a:ext uri="{FF2B5EF4-FFF2-40B4-BE49-F238E27FC236}">
                                <a16:creationId xmlns:a16="http://schemas.microsoft.com/office/drawing/2014/main" id="{AF32DC70-19A1-46CF-A49C-42A899C238F4}"/>
                              </a:ext>
                            </a:extLst>
                          </p:cNvPr>
                          <p:cNvPicPr/>
                          <p:nvPr/>
                        </p:nvPicPr>
                        <p:blipFill>
                          <a:blip r:embed="rId30"/>
                          <a:stretch>
                            <a:fillRect/>
                          </a:stretch>
                        </p:blipFill>
                        <p:spPr>
                          <a:xfrm>
                            <a:off x="11186081" y="1142466"/>
                            <a:ext cx="118490" cy="202451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5053DDF4-EAD3-47E7-82A6-5965C5D9B763}"/>
                              </a:ext>
                            </a:extLst>
                          </p14:cNvPr>
                          <p14:cNvContentPartPr/>
                          <p14:nvPr/>
                        </p14:nvContentPartPr>
                        <p14:xfrm>
                          <a:off x="11274718" y="3252990"/>
                          <a:ext cx="163800" cy="222480"/>
                        </p14:xfrm>
                      </p:contentPart>
                    </mc:Choice>
                    <mc:Fallback xmlns="">
                      <p:pic>
                        <p:nvPicPr>
                          <p:cNvPr id="26" name="Ink 25">
                            <a:extLst>
                              <a:ext uri="{FF2B5EF4-FFF2-40B4-BE49-F238E27FC236}">
                                <a16:creationId xmlns:a16="http://schemas.microsoft.com/office/drawing/2014/main" id="{5053DDF4-EAD3-47E7-82A6-5965C5D9B763}"/>
                              </a:ext>
                            </a:extLst>
                          </p:cNvPr>
                          <p:cNvPicPr/>
                          <p:nvPr/>
                        </p:nvPicPr>
                        <p:blipFill>
                          <a:blip r:embed="rId32"/>
                          <a:stretch>
                            <a:fillRect/>
                          </a:stretch>
                        </p:blipFill>
                        <p:spPr>
                          <a:xfrm>
                            <a:off x="11269593" y="3247743"/>
                            <a:ext cx="173845" cy="232764"/>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54B06DAA-2713-4671-BD7F-C08C966DD0DC}"/>
                              </a:ext>
                            </a:extLst>
                          </p14:cNvPr>
                          <p14:cNvContentPartPr/>
                          <p14:nvPr/>
                        </p14:nvContentPartPr>
                        <p14:xfrm>
                          <a:off x="11460117" y="3385109"/>
                          <a:ext cx="119880" cy="117000"/>
                        </p14:xfrm>
                      </p:contentPart>
                    </mc:Choice>
                    <mc:Fallback xmlns="">
                      <p:pic>
                        <p:nvPicPr>
                          <p:cNvPr id="27" name="Ink 26">
                            <a:extLst>
                              <a:ext uri="{FF2B5EF4-FFF2-40B4-BE49-F238E27FC236}">
                                <a16:creationId xmlns:a16="http://schemas.microsoft.com/office/drawing/2014/main" id="{54B06DAA-2713-4671-BD7F-C08C966DD0DC}"/>
                              </a:ext>
                            </a:extLst>
                          </p:cNvPr>
                          <p:cNvPicPr/>
                          <p:nvPr/>
                        </p:nvPicPr>
                        <p:blipFill>
                          <a:blip r:embed="rId34"/>
                          <a:stretch>
                            <a:fillRect/>
                          </a:stretch>
                        </p:blipFill>
                        <p:spPr>
                          <a:xfrm>
                            <a:off x="11454985" y="3379876"/>
                            <a:ext cx="129938" cy="127256"/>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E9944FB5-725A-4DD4-8ABD-377AF60565F5}"/>
                              </a:ext>
                            </a:extLst>
                          </p14:cNvPr>
                          <p14:cNvContentPartPr/>
                          <p14:nvPr/>
                        </p14:nvContentPartPr>
                        <p14:xfrm>
                          <a:off x="11680078" y="3300148"/>
                          <a:ext cx="16920" cy="189360"/>
                        </p14:xfrm>
                      </p:contentPart>
                    </mc:Choice>
                    <mc:Fallback xmlns="">
                      <p:pic>
                        <p:nvPicPr>
                          <p:cNvPr id="29" name="Ink 28">
                            <a:extLst>
                              <a:ext uri="{FF2B5EF4-FFF2-40B4-BE49-F238E27FC236}">
                                <a16:creationId xmlns:a16="http://schemas.microsoft.com/office/drawing/2014/main" id="{E9944FB5-725A-4DD4-8ABD-377AF60565F5}"/>
                              </a:ext>
                            </a:extLst>
                          </p:cNvPr>
                          <p:cNvPicPr/>
                          <p:nvPr/>
                        </p:nvPicPr>
                        <p:blipFill>
                          <a:blip r:embed="rId36"/>
                          <a:stretch>
                            <a:fillRect/>
                          </a:stretch>
                        </p:blipFill>
                        <p:spPr>
                          <a:xfrm>
                            <a:off x="11674919" y="3294900"/>
                            <a:ext cx="27031" cy="19964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4E484DC3-CD36-46C4-AAC8-E2C1FC60F58C}"/>
                              </a:ext>
                            </a:extLst>
                          </p14:cNvPr>
                          <p14:cNvContentPartPr/>
                          <p14:nvPr/>
                        </p14:nvContentPartPr>
                        <p14:xfrm>
                          <a:off x="11633276" y="3367470"/>
                          <a:ext cx="117000" cy="5760"/>
                        </p14:xfrm>
                      </p:contentPart>
                    </mc:Choice>
                    <mc:Fallback xmlns="">
                      <p:pic>
                        <p:nvPicPr>
                          <p:cNvPr id="30" name="Ink 29">
                            <a:extLst>
                              <a:ext uri="{FF2B5EF4-FFF2-40B4-BE49-F238E27FC236}">
                                <a16:creationId xmlns:a16="http://schemas.microsoft.com/office/drawing/2014/main" id="{4E484DC3-CD36-46C4-AAC8-E2C1FC60F58C}"/>
                              </a:ext>
                            </a:extLst>
                          </p:cNvPr>
                          <p:cNvPicPr/>
                          <p:nvPr/>
                        </p:nvPicPr>
                        <p:blipFill>
                          <a:blip r:embed="rId38"/>
                          <a:stretch>
                            <a:fillRect/>
                          </a:stretch>
                        </p:blipFill>
                        <p:spPr>
                          <a:xfrm>
                            <a:off x="11628126" y="3362137"/>
                            <a:ext cx="127093" cy="1621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0A626230-D947-44A6-8055-963210FDCA51}"/>
                              </a:ext>
                            </a:extLst>
                          </p14:cNvPr>
                          <p14:cNvContentPartPr/>
                          <p14:nvPr/>
                        </p14:nvContentPartPr>
                        <p14:xfrm>
                          <a:off x="11791675" y="3384029"/>
                          <a:ext cx="124920" cy="128520"/>
                        </p14:xfrm>
                      </p:contentPart>
                    </mc:Choice>
                    <mc:Fallback xmlns="">
                      <p:pic>
                        <p:nvPicPr>
                          <p:cNvPr id="31" name="Ink 30">
                            <a:extLst>
                              <a:ext uri="{FF2B5EF4-FFF2-40B4-BE49-F238E27FC236}">
                                <a16:creationId xmlns:a16="http://schemas.microsoft.com/office/drawing/2014/main" id="{0A626230-D947-44A6-8055-963210FDCA51}"/>
                              </a:ext>
                            </a:extLst>
                          </p:cNvPr>
                          <p:cNvPicPr/>
                          <p:nvPr/>
                        </p:nvPicPr>
                        <p:blipFill>
                          <a:blip r:embed="rId40"/>
                          <a:stretch>
                            <a:fillRect/>
                          </a:stretch>
                        </p:blipFill>
                        <p:spPr>
                          <a:xfrm>
                            <a:off x="11786547" y="3378779"/>
                            <a:ext cx="134971" cy="13881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72317246-31B5-447F-9FC7-89E1848C44F5}"/>
                              </a:ext>
                            </a:extLst>
                          </p14:cNvPr>
                          <p14:cNvContentPartPr/>
                          <p14:nvPr/>
                        </p14:nvContentPartPr>
                        <p14:xfrm>
                          <a:off x="12041517" y="3336869"/>
                          <a:ext cx="115920" cy="165600"/>
                        </p14:xfrm>
                      </p:contentPart>
                    </mc:Choice>
                    <mc:Fallback xmlns="">
                      <p:pic>
                        <p:nvPicPr>
                          <p:cNvPr id="33" name="Ink 32">
                            <a:extLst>
                              <a:ext uri="{FF2B5EF4-FFF2-40B4-BE49-F238E27FC236}">
                                <a16:creationId xmlns:a16="http://schemas.microsoft.com/office/drawing/2014/main" id="{72317246-31B5-447F-9FC7-89E1848C44F5}"/>
                              </a:ext>
                            </a:extLst>
                          </p:cNvPr>
                          <p:cNvPicPr/>
                          <p:nvPr/>
                        </p:nvPicPr>
                        <p:blipFill>
                          <a:blip r:embed="rId42"/>
                          <a:stretch>
                            <a:fillRect/>
                          </a:stretch>
                        </p:blipFill>
                        <p:spPr>
                          <a:xfrm>
                            <a:off x="12036388" y="3331622"/>
                            <a:ext cx="125973" cy="175884"/>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E7FA722C-92C1-4CC1-AC36-2397D496BE77}"/>
                              </a:ext>
                            </a:extLst>
                          </p14:cNvPr>
                          <p14:cNvContentPartPr/>
                          <p14:nvPr/>
                        </p14:nvContentPartPr>
                        <p14:xfrm>
                          <a:off x="12231598" y="3322830"/>
                          <a:ext cx="135720" cy="165960"/>
                        </p14:xfrm>
                      </p:contentPart>
                    </mc:Choice>
                    <mc:Fallback xmlns="">
                      <p:pic>
                        <p:nvPicPr>
                          <p:cNvPr id="38" name="Ink 37">
                            <a:extLst>
                              <a:ext uri="{FF2B5EF4-FFF2-40B4-BE49-F238E27FC236}">
                                <a16:creationId xmlns:a16="http://schemas.microsoft.com/office/drawing/2014/main" id="{E7FA722C-92C1-4CC1-AC36-2397D496BE77}"/>
                              </a:ext>
                            </a:extLst>
                          </p:cNvPr>
                          <p:cNvPicPr/>
                          <p:nvPr/>
                        </p:nvPicPr>
                        <p:blipFill>
                          <a:blip r:embed="rId44"/>
                          <a:stretch>
                            <a:fillRect/>
                          </a:stretch>
                        </p:blipFill>
                        <p:spPr>
                          <a:xfrm>
                            <a:off x="12226473" y="3317585"/>
                            <a:ext cx="145766" cy="176241"/>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B2563F25-96B8-4D03-9370-998A7042DEDC}"/>
                              </a:ext>
                            </a:extLst>
                          </p14:cNvPr>
                          <p14:cNvContentPartPr/>
                          <p14:nvPr/>
                        </p14:nvContentPartPr>
                        <p14:xfrm>
                          <a:off x="12456238" y="3351270"/>
                          <a:ext cx="129600" cy="132840"/>
                        </p14:xfrm>
                      </p:contentPart>
                    </mc:Choice>
                    <mc:Fallback xmlns="">
                      <p:pic>
                        <p:nvPicPr>
                          <p:cNvPr id="40" name="Ink 39">
                            <a:extLst>
                              <a:ext uri="{FF2B5EF4-FFF2-40B4-BE49-F238E27FC236}">
                                <a16:creationId xmlns:a16="http://schemas.microsoft.com/office/drawing/2014/main" id="{B2563F25-96B8-4D03-9370-998A7042DEDC}"/>
                              </a:ext>
                            </a:extLst>
                          </p:cNvPr>
                          <p:cNvPicPr/>
                          <p:nvPr/>
                        </p:nvPicPr>
                        <p:blipFill>
                          <a:blip r:embed="rId46"/>
                          <a:stretch>
                            <a:fillRect/>
                          </a:stretch>
                        </p:blipFill>
                        <p:spPr>
                          <a:xfrm>
                            <a:off x="12451111" y="3346040"/>
                            <a:ext cx="139648" cy="143091"/>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1" name="Ink 40">
                            <a:extLst>
                              <a:ext uri="{FF2B5EF4-FFF2-40B4-BE49-F238E27FC236}">
                                <a16:creationId xmlns:a16="http://schemas.microsoft.com/office/drawing/2014/main" id="{D43D46A1-A9AB-4BF9-A254-7CF6DBC21429}"/>
                              </a:ext>
                            </a:extLst>
                          </p14:cNvPr>
                          <p14:cNvContentPartPr/>
                          <p14:nvPr/>
                        </p14:nvContentPartPr>
                        <p14:xfrm>
                          <a:off x="12681957" y="3267389"/>
                          <a:ext cx="11520" cy="208800"/>
                        </p14:xfrm>
                      </p:contentPart>
                    </mc:Choice>
                    <mc:Fallback xmlns="">
                      <p:pic>
                        <p:nvPicPr>
                          <p:cNvPr id="41" name="Ink 40">
                            <a:extLst>
                              <a:ext uri="{FF2B5EF4-FFF2-40B4-BE49-F238E27FC236}">
                                <a16:creationId xmlns:a16="http://schemas.microsoft.com/office/drawing/2014/main" id="{D43D46A1-A9AB-4BF9-A254-7CF6DBC21429}"/>
                              </a:ext>
                            </a:extLst>
                          </p:cNvPr>
                          <p:cNvPicPr/>
                          <p:nvPr/>
                        </p:nvPicPr>
                        <p:blipFill>
                          <a:blip r:embed="rId48"/>
                          <a:stretch>
                            <a:fillRect/>
                          </a:stretch>
                        </p:blipFill>
                        <p:spPr>
                          <a:xfrm>
                            <a:off x="12676721" y="3262143"/>
                            <a:ext cx="21783" cy="219083"/>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 name="Ink 41">
                            <a:extLst>
                              <a:ext uri="{FF2B5EF4-FFF2-40B4-BE49-F238E27FC236}">
                                <a16:creationId xmlns:a16="http://schemas.microsoft.com/office/drawing/2014/main" id="{D9AA4EB0-402D-4D12-A5EE-ED7530A52925}"/>
                              </a:ext>
                            </a:extLst>
                          </p14:cNvPr>
                          <p14:cNvContentPartPr/>
                          <p14:nvPr/>
                        </p14:nvContentPartPr>
                        <p14:xfrm>
                          <a:off x="12628676" y="3321389"/>
                          <a:ext cx="143640" cy="7560"/>
                        </p14:xfrm>
                      </p:contentPart>
                    </mc:Choice>
                    <mc:Fallback xmlns="">
                      <p:pic>
                        <p:nvPicPr>
                          <p:cNvPr id="42" name="Ink 41">
                            <a:extLst>
                              <a:ext uri="{FF2B5EF4-FFF2-40B4-BE49-F238E27FC236}">
                                <a16:creationId xmlns:a16="http://schemas.microsoft.com/office/drawing/2014/main" id="{D9AA4EB0-402D-4D12-A5EE-ED7530A52925}"/>
                              </a:ext>
                            </a:extLst>
                          </p:cNvPr>
                          <p:cNvPicPr/>
                          <p:nvPr/>
                        </p:nvPicPr>
                        <p:blipFill>
                          <a:blip r:embed="rId50"/>
                          <a:stretch>
                            <a:fillRect/>
                          </a:stretch>
                        </p:blipFill>
                        <p:spPr>
                          <a:xfrm>
                            <a:off x="12623546" y="3315989"/>
                            <a:ext cx="153695" cy="1814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Ink 43">
                            <a:extLst>
                              <a:ext uri="{FF2B5EF4-FFF2-40B4-BE49-F238E27FC236}">
                                <a16:creationId xmlns:a16="http://schemas.microsoft.com/office/drawing/2014/main" id="{735969C1-AC57-4143-8C3D-21BE6F859097}"/>
                              </a:ext>
                            </a:extLst>
                          </p14:cNvPr>
                          <p14:cNvContentPartPr/>
                          <p14:nvPr/>
                        </p14:nvContentPartPr>
                        <p14:xfrm>
                          <a:off x="12854035" y="3317790"/>
                          <a:ext cx="114480" cy="141840"/>
                        </p14:xfrm>
                      </p:contentPart>
                    </mc:Choice>
                    <mc:Fallback xmlns="">
                      <p:pic>
                        <p:nvPicPr>
                          <p:cNvPr id="44" name="Ink 43">
                            <a:extLst>
                              <a:ext uri="{FF2B5EF4-FFF2-40B4-BE49-F238E27FC236}">
                                <a16:creationId xmlns:a16="http://schemas.microsoft.com/office/drawing/2014/main" id="{735969C1-AC57-4143-8C3D-21BE6F859097}"/>
                              </a:ext>
                            </a:extLst>
                          </p:cNvPr>
                          <p:cNvPicPr/>
                          <p:nvPr/>
                        </p:nvPicPr>
                        <p:blipFill>
                          <a:blip r:embed="rId52"/>
                          <a:stretch>
                            <a:fillRect/>
                          </a:stretch>
                        </p:blipFill>
                        <p:spPr>
                          <a:xfrm>
                            <a:off x="12848906" y="3312544"/>
                            <a:ext cx="124533" cy="152121"/>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Ink 44">
                            <a:extLst>
                              <a:ext uri="{FF2B5EF4-FFF2-40B4-BE49-F238E27FC236}">
                                <a16:creationId xmlns:a16="http://schemas.microsoft.com/office/drawing/2014/main" id="{4190F9DD-5E44-4363-8F7D-35E28E55FA25}"/>
                              </a:ext>
                            </a:extLst>
                          </p14:cNvPr>
                          <p14:cNvContentPartPr/>
                          <p14:nvPr/>
                        </p14:nvContentPartPr>
                        <p14:xfrm>
                          <a:off x="13019998" y="3285030"/>
                          <a:ext cx="136800" cy="150480"/>
                        </p14:xfrm>
                      </p:contentPart>
                    </mc:Choice>
                    <mc:Fallback xmlns="">
                      <p:pic>
                        <p:nvPicPr>
                          <p:cNvPr id="45" name="Ink 44">
                            <a:extLst>
                              <a:ext uri="{FF2B5EF4-FFF2-40B4-BE49-F238E27FC236}">
                                <a16:creationId xmlns:a16="http://schemas.microsoft.com/office/drawing/2014/main" id="{4190F9DD-5E44-4363-8F7D-35E28E55FA25}"/>
                              </a:ext>
                            </a:extLst>
                          </p:cNvPr>
                          <p:cNvPicPr/>
                          <p:nvPr/>
                        </p:nvPicPr>
                        <p:blipFill>
                          <a:blip r:embed="rId54"/>
                          <a:stretch>
                            <a:fillRect/>
                          </a:stretch>
                        </p:blipFill>
                        <p:spPr>
                          <a:xfrm>
                            <a:off x="13014871" y="3279783"/>
                            <a:ext cx="146850" cy="160764"/>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55">
                    <p14:nvContentPartPr>
                      <p14:cNvPr id="52" name="Ink 51">
                        <a:extLst>
                          <a:ext uri="{FF2B5EF4-FFF2-40B4-BE49-F238E27FC236}">
                            <a16:creationId xmlns:a16="http://schemas.microsoft.com/office/drawing/2014/main" id="{6EC32B07-BC5C-4085-861E-67D4EF14B0D9}"/>
                          </a:ext>
                        </a:extLst>
                      </p14:cNvPr>
                      <p14:cNvContentPartPr/>
                      <p14:nvPr/>
                    </p14:nvContentPartPr>
                    <p14:xfrm>
                      <a:off x="11192271" y="1134004"/>
                      <a:ext cx="2007360" cy="146160"/>
                    </p14:xfrm>
                  </p:contentPart>
                </mc:Choice>
                <mc:Fallback xmlns="">
                  <p:pic>
                    <p:nvPicPr>
                      <p:cNvPr id="52" name="Ink 51">
                        <a:extLst>
                          <a:ext uri="{FF2B5EF4-FFF2-40B4-BE49-F238E27FC236}">
                            <a16:creationId xmlns:a16="http://schemas.microsoft.com/office/drawing/2014/main" id="{6EC32B07-BC5C-4085-861E-67D4EF14B0D9}"/>
                          </a:ext>
                        </a:extLst>
                      </p:cNvPr>
                      <p:cNvPicPr/>
                      <p:nvPr/>
                    </p:nvPicPr>
                    <p:blipFill>
                      <a:blip r:embed="rId56"/>
                      <a:stretch>
                        <a:fillRect/>
                      </a:stretch>
                    </p:blipFill>
                    <p:spPr>
                      <a:xfrm>
                        <a:off x="11187148" y="1128754"/>
                        <a:ext cx="2017402" cy="15645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2F2278BB-5AC5-4522-9573-43658B3565B1}"/>
                          </a:ext>
                        </a:extLst>
                      </p14:cNvPr>
                      <p14:cNvContentPartPr/>
                      <p14:nvPr/>
                    </p14:nvContentPartPr>
                    <p14:xfrm>
                      <a:off x="12902412" y="1465414"/>
                      <a:ext cx="811800" cy="115560"/>
                    </p14:xfrm>
                  </p:contentPart>
                </mc:Choice>
                <mc:Fallback xmlns="">
                  <p:pic>
                    <p:nvPicPr>
                      <p:cNvPr id="54" name="Ink 53">
                        <a:extLst>
                          <a:ext uri="{FF2B5EF4-FFF2-40B4-BE49-F238E27FC236}">
                            <a16:creationId xmlns:a16="http://schemas.microsoft.com/office/drawing/2014/main" id="{2F2278BB-5AC5-4522-9573-43658B3565B1}"/>
                          </a:ext>
                        </a:extLst>
                      </p:cNvPr>
                      <p:cNvPicPr/>
                      <p:nvPr/>
                    </p:nvPicPr>
                    <p:blipFill>
                      <a:blip r:embed="rId58"/>
                      <a:stretch>
                        <a:fillRect/>
                      </a:stretch>
                    </p:blipFill>
                    <p:spPr>
                      <a:xfrm>
                        <a:off x="12897288" y="1460180"/>
                        <a:ext cx="821842" cy="125818"/>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5" name="Ink 54">
                        <a:extLst>
                          <a:ext uri="{FF2B5EF4-FFF2-40B4-BE49-F238E27FC236}">
                            <a16:creationId xmlns:a16="http://schemas.microsoft.com/office/drawing/2014/main" id="{2AABC6EF-853D-4D39-9857-0911236CCE04}"/>
                          </a:ext>
                        </a:extLst>
                      </p14:cNvPr>
                      <p14:cNvContentPartPr/>
                      <p14:nvPr/>
                    </p14:nvContentPartPr>
                    <p14:xfrm>
                      <a:off x="12953174" y="1823974"/>
                      <a:ext cx="819000" cy="129600"/>
                    </p14:xfrm>
                  </p:contentPart>
                </mc:Choice>
                <mc:Fallback xmlns="">
                  <p:pic>
                    <p:nvPicPr>
                      <p:cNvPr id="55" name="Ink 54">
                        <a:extLst>
                          <a:ext uri="{FF2B5EF4-FFF2-40B4-BE49-F238E27FC236}">
                            <a16:creationId xmlns:a16="http://schemas.microsoft.com/office/drawing/2014/main" id="{2AABC6EF-853D-4D39-9857-0911236CCE04}"/>
                          </a:ext>
                        </a:extLst>
                      </p:cNvPr>
                      <p:cNvPicPr/>
                      <p:nvPr/>
                    </p:nvPicPr>
                    <p:blipFill>
                      <a:blip r:embed="rId60"/>
                      <a:stretch>
                        <a:fillRect/>
                      </a:stretch>
                    </p:blipFill>
                    <p:spPr>
                      <a:xfrm>
                        <a:off x="12948053" y="1818723"/>
                        <a:ext cx="829038" cy="139892"/>
                      </a:xfrm>
                      <a:prstGeom prst="rect">
                        <a:avLst/>
                      </a:prstGeom>
                    </p:spPr>
                  </p:pic>
                </mc:Fallback>
              </mc:AlternateContent>
              <p:grpSp>
                <p:nvGrpSpPr>
                  <p:cNvPr id="63" name="Group 62">
                    <a:extLst>
                      <a:ext uri="{FF2B5EF4-FFF2-40B4-BE49-F238E27FC236}">
                        <a16:creationId xmlns:a16="http://schemas.microsoft.com/office/drawing/2014/main" id="{E5C4C6FC-3C23-4558-9D38-F9C7CA88C9FC}"/>
                      </a:ext>
                    </a:extLst>
                  </p:cNvPr>
                  <p:cNvGrpSpPr/>
                  <p:nvPr/>
                </p:nvGrpSpPr>
                <p:grpSpPr>
                  <a:xfrm>
                    <a:off x="13055052" y="1562973"/>
                    <a:ext cx="459721" cy="306001"/>
                    <a:chOff x="13055052" y="1562973"/>
                    <a:chExt cx="459721" cy="306001"/>
                  </a:xfrm>
                </p:grpSpPr>
                <mc:AlternateContent xmlns:mc="http://schemas.openxmlformats.org/markup-compatibility/2006" xmlns:p14="http://schemas.microsoft.com/office/powerpoint/2010/main">
                  <mc:Choice Requires="p14">
                    <p:contentPart p14:bwMode="auto" r:id="rId61">
                      <p14:nvContentPartPr>
                        <p14:cNvPr id="58" name="Ink 57">
                          <a:extLst>
                            <a:ext uri="{FF2B5EF4-FFF2-40B4-BE49-F238E27FC236}">
                              <a16:creationId xmlns:a16="http://schemas.microsoft.com/office/drawing/2014/main" id="{D1AC47B7-D683-4A89-BFFE-53CE72D69DA0}"/>
                            </a:ext>
                          </a:extLst>
                        </p14:cNvPr>
                        <p14:cNvContentPartPr/>
                        <p14:nvPr/>
                      </p14:nvContentPartPr>
                      <p14:xfrm>
                        <a:off x="13055052" y="1588174"/>
                        <a:ext cx="115200" cy="280800"/>
                      </p14:xfrm>
                    </p:contentPart>
                  </mc:Choice>
                  <mc:Fallback xmlns="">
                    <p:pic>
                      <p:nvPicPr>
                        <p:cNvPr id="58" name="Ink 57">
                          <a:extLst>
                            <a:ext uri="{FF2B5EF4-FFF2-40B4-BE49-F238E27FC236}">
                              <a16:creationId xmlns:a16="http://schemas.microsoft.com/office/drawing/2014/main" id="{D1AC47B7-D683-4A89-BFFE-53CE72D69DA0}"/>
                            </a:ext>
                          </a:extLst>
                        </p:cNvPr>
                        <p:cNvPicPr/>
                        <p:nvPr/>
                      </p:nvPicPr>
                      <p:blipFill>
                        <a:blip r:embed="rId62"/>
                        <a:stretch>
                          <a:fillRect/>
                        </a:stretch>
                      </p:blipFill>
                      <p:spPr>
                        <a:xfrm>
                          <a:off x="13049937" y="1582927"/>
                          <a:ext cx="125226" cy="29108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9" name="Ink 58">
                          <a:extLst>
                            <a:ext uri="{FF2B5EF4-FFF2-40B4-BE49-F238E27FC236}">
                              <a16:creationId xmlns:a16="http://schemas.microsoft.com/office/drawing/2014/main" id="{66F7FE01-9727-4400-8F9A-1EB698DF6DC4}"/>
                            </a:ext>
                          </a:extLst>
                        </p14:cNvPr>
                        <p14:cNvContentPartPr/>
                        <p14:nvPr/>
                      </p14:nvContentPartPr>
                      <p14:xfrm>
                        <a:off x="13164133" y="1595374"/>
                        <a:ext cx="99720" cy="214560"/>
                      </p14:xfrm>
                    </p:contentPart>
                  </mc:Choice>
                  <mc:Fallback xmlns="">
                    <p:pic>
                      <p:nvPicPr>
                        <p:cNvPr id="59" name="Ink 58">
                          <a:extLst>
                            <a:ext uri="{FF2B5EF4-FFF2-40B4-BE49-F238E27FC236}">
                              <a16:creationId xmlns:a16="http://schemas.microsoft.com/office/drawing/2014/main" id="{66F7FE01-9727-4400-8F9A-1EB698DF6DC4}"/>
                            </a:ext>
                          </a:extLst>
                        </p:cNvPr>
                        <p:cNvPicPr/>
                        <p:nvPr/>
                      </p:nvPicPr>
                      <p:blipFill>
                        <a:blip r:embed="rId64"/>
                        <a:stretch>
                          <a:fillRect/>
                        </a:stretch>
                      </p:blipFill>
                      <p:spPr>
                        <a:xfrm>
                          <a:off x="13159003" y="1590131"/>
                          <a:ext cx="109774" cy="22483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0" name="Ink 59">
                          <a:extLst>
                            <a:ext uri="{FF2B5EF4-FFF2-40B4-BE49-F238E27FC236}">
                              <a16:creationId xmlns:a16="http://schemas.microsoft.com/office/drawing/2014/main" id="{B5D6C836-573A-433A-A62E-B987920B849A}"/>
                            </a:ext>
                          </a:extLst>
                        </p14:cNvPr>
                        <p14:cNvContentPartPr/>
                        <p14:nvPr/>
                      </p14:nvContentPartPr>
                      <p14:xfrm>
                        <a:off x="13249092" y="1594293"/>
                        <a:ext cx="100800" cy="253080"/>
                      </p14:xfrm>
                    </p:contentPart>
                  </mc:Choice>
                  <mc:Fallback xmlns="">
                    <p:pic>
                      <p:nvPicPr>
                        <p:cNvPr id="60" name="Ink 59">
                          <a:extLst>
                            <a:ext uri="{FF2B5EF4-FFF2-40B4-BE49-F238E27FC236}">
                              <a16:creationId xmlns:a16="http://schemas.microsoft.com/office/drawing/2014/main" id="{B5D6C836-573A-433A-A62E-B987920B849A}"/>
                            </a:ext>
                          </a:extLst>
                        </p:cNvPr>
                        <p:cNvPicPr/>
                        <p:nvPr/>
                      </p:nvPicPr>
                      <p:blipFill>
                        <a:blip r:embed="rId66"/>
                        <a:stretch>
                          <a:fillRect/>
                        </a:stretch>
                      </p:blipFill>
                      <p:spPr>
                        <a:xfrm>
                          <a:off x="13243960" y="1589047"/>
                          <a:ext cx="110859" cy="26336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 name="Ink 60">
                          <a:extLst>
                            <a:ext uri="{FF2B5EF4-FFF2-40B4-BE49-F238E27FC236}">
                              <a16:creationId xmlns:a16="http://schemas.microsoft.com/office/drawing/2014/main" id="{C73F6271-8437-46E4-B381-F3B3DEBF020A}"/>
                            </a:ext>
                          </a:extLst>
                        </p14:cNvPr>
                        <p14:cNvContentPartPr/>
                        <p14:nvPr/>
                      </p14:nvContentPartPr>
                      <p14:xfrm>
                        <a:off x="13347012" y="1586733"/>
                        <a:ext cx="87840" cy="228600"/>
                      </p14:xfrm>
                    </p:contentPart>
                  </mc:Choice>
                  <mc:Fallback xmlns="">
                    <p:pic>
                      <p:nvPicPr>
                        <p:cNvPr id="61" name="Ink 60">
                          <a:extLst>
                            <a:ext uri="{FF2B5EF4-FFF2-40B4-BE49-F238E27FC236}">
                              <a16:creationId xmlns:a16="http://schemas.microsoft.com/office/drawing/2014/main" id="{C73F6271-8437-46E4-B381-F3B3DEBF020A}"/>
                            </a:ext>
                          </a:extLst>
                        </p:cNvPr>
                        <p:cNvPicPr/>
                        <p:nvPr/>
                      </p:nvPicPr>
                      <p:blipFill>
                        <a:blip r:embed="rId68"/>
                        <a:stretch>
                          <a:fillRect/>
                        </a:stretch>
                      </p:blipFill>
                      <p:spPr>
                        <a:xfrm>
                          <a:off x="13341881" y="1581480"/>
                          <a:ext cx="97896" cy="23889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2" name="Ink 61">
                          <a:extLst>
                            <a:ext uri="{FF2B5EF4-FFF2-40B4-BE49-F238E27FC236}">
                              <a16:creationId xmlns:a16="http://schemas.microsoft.com/office/drawing/2014/main" id="{D953ED4D-7691-4222-B522-467CCD47433F}"/>
                            </a:ext>
                          </a:extLst>
                        </p14:cNvPr>
                        <p14:cNvContentPartPr/>
                        <p14:nvPr/>
                      </p14:nvContentPartPr>
                      <p14:xfrm>
                        <a:off x="13446373" y="1562973"/>
                        <a:ext cx="68400" cy="193680"/>
                      </p14:xfrm>
                    </p:contentPart>
                  </mc:Choice>
                  <mc:Fallback xmlns="">
                    <p:pic>
                      <p:nvPicPr>
                        <p:cNvPr id="62" name="Ink 61">
                          <a:extLst>
                            <a:ext uri="{FF2B5EF4-FFF2-40B4-BE49-F238E27FC236}">
                              <a16:creationId xmlns:a16="http://schemas.microsoft.com/office/drawing/2014/main" id="{D953ED4D-7691-4222-B522-467CCD47433F}"/>
                            </a:ext>
                          </a:extLst>
                        </p:cNvPr>
                        <p:cNvPicPr/>
                        <p:nvPr/>
                      </p:nvPicPr>
                      <p:blipFill>
                        <a:blip r:embed="rId70"/>
                        <a:stretch>
                          <a:fillRect/>
                        </a:stretch>
                      </p:blipFill>
                      <p:spPr>
                        <a:xfrm>
                          <a:off x="13441238" y="1557727"/>
                          <a:ext cx="78465" cy="203962"/>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71">
                  <p14:nvContentPartPr>
                    <p14:cNvPr id="82" name="Ink 81">
                      <a:extLst>
                        <a:ext uri="{FF2B5EF4-FFF2-40B4-BE49-F238E27FC236}">
                          <a16:creationId xmlns:a16="http://schemas.microsoft.com/office/drawing/2014/main" id="{A6C6AC1D-003B-4D8C-8B5F-2B4D8D0DDD6E}"/>
                        </a:ext>
                      </a:extLst>
                    </p14:cNvPr>
                    <p14:cNvContentPartPr/>
                    <p14:nvPr/>
                  </p14:nvContentPartPr>
                  <p14:xfrm>
                    <a:off x="13188330" y="1295762"/>
                    <a:ext cx="6840" cy="188280"/>
                  </p14:xfrm>
                </p:contentPart>
              </mc:Choice>
              <mc:Fallback xmlns="">
                <p:pic>
                  <p:nvPicPr>
                    <p:cNvPr id="82" name="Ink 81">
                      <a:extLst>
                        <a:ext uri="{FF2B5EF4-FFF2-40B4-BE49-F238E27FC236}">
                          <a16:creationId xmlns:a16="http://schemas.microsoft.com/office/drawing/2014/main" id="{A6C6AC1D-003B-4D8C-8B5F-2B4D8D0DDD6E}"/>
                        </a:ext>
                      </a:extLst>
                    </p:cNvPr>
                    <p:cNvPicPr/>
                    <p:nvPr/>
                  </p:nvPicPr>
                  <p:blipFill>
                    <a:blip r:embed="rId72"/>
                    <a:stretch>
                      <a:fillRect/>
                    </a:stretch>
                  </p:blipFill>
                  <p:spPr>
                    <a:xfrm>
                      <a:off x="13183148" y="1290515"/>
                      <a:ext cx="16996" cy="19856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4" name="Ink 83">
                      <a:extLst>
                        <a:ext uri="{FF2B5EF4-FFF2-40B4-BE49-F238E27FC236}">
                          <a16:creationId xmlns:a16="http://schemas.microsoft.com/office/drawing/2014/main" id="{4451FC42-CDCC-48C2-BA51-D119B5BF6ED2}"/>
                        </a:ext>
                      </a:extLst>
                    </p14:cNvPr>
                    <p14:cNvContentPartPr/>
                    <p14:nvPr/>
                  </p14:nvContentPartPr>
                  <p14:xfrm>
                    <a:off x="13195527" y="1891202"/>
                    <a:ext cx="71280" cy="1229400"/>
                  </p14:xfrm>
                </p:contentPart>
              </mc:Choice>
              <mc:Fallback xmlns="">
                <p:pic>
                  <p:nvPicPr>
                    <p:cNvPr id="84" name="Ink 83">
                      <a:extLst>
                        <a:ext uri="{FF2B5EF4-FFF2-40B4-BE49-F238E27FC236}">
                          <a16:creationId xmlns:a16="http://schemas.microsoft.com/office/drawing/2014/main" id="{4451FC42-CDCC-48C2-BA51-D119B5BF6ED2}"/>
                        </a:ext>
                      </a:extLst>
                    </p:cNvPr>
                    <p:cNvPicPr/>
                    <p:nvPr/>
                  </p:nvPicPr>
                  <p:blipFill>
                    <a:blip r:embed="rId74"/>
                    <a:stretch>
                      <a:fillRect/>
                    </a:stretch>
                  </p:blipFill>
                  <p:spPr>
                    <a:xfrm>
                      <a:off x="13190392" y="1885961"/>
                      <a:ext cx="81345" cy="1239673"/>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75">
              <p14:nvContentPartPr>
                <p14:cNvPr id="11" name="Ink 10">
                  <a:extLst>
                    <a:ext uri="{FF2B5EF4-FFF2-40B4-BE49-F238E27FC236}">
                      <a16:creationId xmlns:a16="http://schemas.microsoft.com/office/drawing/2014/main" id="{388BF0CA-28D6-4B04-B6A0-1E6023DC1B0D}"/>
                    </a:ext>
                  </a:extLst>
                </p14:cNvPr>
                <p14:cNvContentPartPr/>
                <p14:nvPr/>
              </p14:nvContentPartPr>
              <p14:xfrm>
                <a:off x="18617155" y="3175600"/>
                <a:ext cx="4900680" cy="4061520"/>
              </p14:xfrm>
            </p:contentPart>
          </mc:Choice>
          <mc:Fallback xmlns="">
            <p:pic>
              <p:nvPicPr>
                <p:cNvPr id="11" name="Ink 10">
                  <a:extLst>
                    <a:ext uri="{FF2B5EF4-FFF2-40B4-BE49-F238E27FC236}">
                      <a16:creationId xmlns:a16="http://schemas.microsoft.com/office/drawing/2014/main" id="{388BF0CA-28D6-4B04-B6A0-1E6023DC1B0D}"/>
                    </a:ext>
                  </a:extLst>
                </p:cNvPr>
                <p:cNvPicPr/>
                <p:nvPr/>
              </p:nvPicPr>
              <p:blipFill>
                <a:blip r:embed="rId76"/>
                <a:stretch>
                  <a:fillRect/>
                </a:stretch>
              </p:blipFill>
              <p:spPr>
                <a:xfrm>
                  <a:off x="18608155" y="3166600"/>
                  <a:ext cx="4918320" cy="4079160"/>
                </a:xfrm>
                <a:prstGeom prst="rect">
                  <a:avLst/>
                </a:prstGeom>
              </p:spPr>
            </p:pic>
          </mc:Fallback>
        </mc:AlternateContent>
      </p:grpSp>
      <p:grpSp>
        <p:nvGrpSpPr>
          <p:cNvPr id="95" name="Group 94">
            <a:extLst>
              <a:ext uri="{FF2B5EF4-FFF2-40B4-BE49-F238E27FC236}">
                <a16:creationId xmlns:a16="http://schemas.microsoft.com/office/drawing/2014/main" id="{C1B37699-4B7F-479E-81C2-E6624C4B05F2}"/>
              </a:ext>
            </a:extLst>
          </p:cNvPr>
          <p:cNvGrpSpPr/>
          <p:nvPr/>
        </p:nvGrpSpPr>
        <p:grpSpPr>
          <a:xfrm>
            <a:off x="11663127" y="3850132"/>
            <a:ext cx="9374023" cy="1104773"/>
            <a:chOff x="11663127" y="3850132"/>
            <a:chExt cx="9374023" cy="1104773"/>
          </a:xfrm>
        </p:grpSpPr>
        <p:pic>
          <p:nvPicPr>
            <p:cNvPr id="233" name="Picture 232" descr="Icon&#10;&#10;Description automatically generated">
              <a:extLst>
                <a:ext uri="{FF2B5EF4-FFF2-40B4-BE49-F238E27FC236}">
                  <a16:creationId xmlns:a16="http://schemas.microsoft.com/office/drawing/2014/main" id="{5C538585-D138-45AA-8055-392154282409}"/>
                </a:ext>
              </a:extLst>
            </p:cNvPr>
            <p:cNvPicPr>
              <a:picLocks noChangeAspect="1"/>
            </p:cNvPicPr>
            <p:nvPr/>
          </p:nvPicPr>
          <p:blipFill>
            <a:blip r:embed="rId77"/>
            <a:stretch>
              <a:fillRect/>
            </a:stretch>
          </p:blipFill>
          <p:spPr>
            <a:xfrm>
              <a:off x="11663127" y="3850132"/>
              <a:ext cx="881486" cy="881486"/>
            </a:xfrm>
            <a:prstGeom prst="rect">
              <a:avLst/>
            </a:prstGeom>
          </p:spPr>
        </p:pic>
        <p:pic>
          <p:nvPicPr>
            <p:cNvPr id="234" name="Picture 233" descr="Icon&#10;&#10;Description automatically generated">
              <a:extLst>
                <a:ext uri="{FF2B5EF4-FFF2-40B4-BE49-F238E27FC236}">
                  <a16:creationId xmlns:a16="http://schemas.microsoft.com/office/drawing/2014/main" id="{97592236-4921-4D06-A91B-1AD2DC1EAF02}"/>
                </a:ext>
              </a:extLst>
            </p:cNvPr>
            <p:cNvPicPr>
              <a:picLocks noChangeAspect="1"/>
            </p:cNvPicPr>
            <p:nvPr/>
          </p:nvPicPr>
          <p:blipFill>
            <a:blip r:embed="rId78"/>
            <a:stretch>
              <a:fillRect/>
            </a:stretch>
          </p:blipFill>
          <p:spPr>
            <a:xfrm>
              <a:off x="20137125" y="4054880"/>
              <a:ext cx="900025" cy="900025"/>
            </a:xfrm>
            <a:prstGeom prst="rect">
              <a:avLst/>
            </a:prstGeom>
          </p:spPr>
        </p:pic>
      </p:grpSp>
      <p:grpSp>
        <p:nvGrpSpPr>
          <p:cNvPr id="86" name="Group 85">
            <a:extLst>
              <a:ext uri="{FF2B5EF4-FFF2-40B4-BE49-F238E27FC236}">
                <a16:creationId xmlns:a16="http://schemas.microsoft.com/office/drawing/2014/main" id="{CACAA060-2A6B-4431-BFB5-D8200FC3C27F}"/>
              </a:ext>
            </a:extLst>
          </p:cNvPr>
          <p:cNvGrpSpPr/>
          <p:nvPr/>
        </p:nvGrpSpPr>
        <p:grpSpPr>
          <a:xfrm>
            <a:off x="12674520" y="3515880"/>
            <a:ext cx="6133353" cy="1052039"/>
            <a:chOff x="12674520" y="3515880"/>
            <a:chExt cx="6133353" cy="1052039"/>
          </a:xfrm>
        </p:grpSpPr>
        <mc:AlternateContent xmlns:mc="http://schemas.openxmlformats.org/markup-compatibility/2006" xmlns:p14="http://schemas.microsoft.com/office/powerpoint/2010/main">
          <mc:Choice Requires="p14">
            <p:contentPart p14:bwMode="auto" r:id="rId79">
              <p14:nvContentPartPr>
                <p14:cNvPr id="13" name="Ink 12">
                  <a:extLst>
                    <a:ext uri="{FF2B5EF4-FFF2-40B4-BE49-F238E27FC236}">
                      <a16:creationId xmlns:a16="http://schemas.microsoft.com/office/drawing/2014/main" id="{66F71FFE-DD90-4ED7-821F-8D3F75042C1F}"/>
                    </a:ext>
                  </a:extLst>
                </p14:cNvPr>
                <p14:cNvContentPartPr/>
                <p14:nvPr/>
              </p14:nvContentPartPr>
              <p14:xfrm>
                <a:off x="12674520" y="4172160"/>
                <a:ext cx="6084360" cy="245880"/>
              </p14:xfrm>
            </p:contentPart>
          </mc:Choice>
          <mc:Fallback xmlns="">
            <p:pic>
              <p:nvPicPr>
                <p:cNvPr id="13" name="Ink 12">
                  <a:extLst>
                    <a:ext uri="{FF2B5EF4-FFF2-40B4-BE49-F238E27FC236}">
                      <a16:creationId xmlns:a16="http://schemas.microsoft.com/office/drawing/2014/main" id="{66F71FFE-DD90-4ED7-821F-8D3F75042C1F}"/>
                    </a:ext>
                  </a:extLst>
                </p:cNvPr>
                <p:cNvPicPr/>
                <p:nvPr/>
              </p:nvPicPr>
              <p:blipFill>
                <a:blip r:embed="rId80"/>
                <a:stretch>
                  <a:fillRect/>
                </a:stretch>
              </p:blipFill>
              <p:spPr>
                <a:xfrm>
                  <a:off x="12656520" y="4154134"/>
                  <a:ext cx="6120000" cy="281572"/>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Ink 33">
                  <a:extLst>
                    <a:ext uri="{FF2B5EF4-FFF2-40B4-BE49-F238E27FC236}">
                      <a16:creationId xmlns:a16="http://schemas.microsoft.com/office/drawing/2014/main" id="{A82F9947-F161-4F4A-99E0-0FF5C05D628D}"/>
                    </a:ext>
                  </a:extLst>
                </p14:cNvPr>
                <p14:cNvContentPartPr/>
                <p14:nvPr/>
              </p14:nvContentPartPr>
              <p14:xfrm>
                <a:off x="16648200" y="3934560"/>
                <a:ext cx="15480" cy="37440"/>
              </p14:xfrm>
            </p:contentPart>
          </mc:Choice>
          <mc:Fallback xmlns="">
            <p:pic>
              <p:nvPicPr>
                <p:cNvPr id="34" name="Ink 33">
                  <a:extLst>
                    <a:ext uri="{FF2B5EF4-FFF2-40B4-BE49-F238E27FC236}">
                      <a16:creationId xmlns:a16="http://schemas.microsoft.com/office/drawing/2014/main" id="{A82F9947-F161-4F4A-99E0-0FF5C05D628D}"/>
                    </a:ext>
                  </a:extLst>
                </p:cNvPr>
                <p:cNvPicPr/>
                <p:nvPr/>
              </p:nvPicPr>
              <p:blipFill>
                <a:blip r:embed="rId82"/>
                <a:stretch>
                  <a:fillRect/>
                </a:stretch>
              </p:blipFill>
              <p:spPr>
                <a:xfrm>
                  <a:off x="16630609" y="3916560"/>
                  <a:ext cx="50310" cy="73080"/>
                </a:xfrm>
                <a:prstGeom prst="rect">
                  <a:avLst/>
                </a:prstGeom>
              </p:spPr>
            </p:pic>
          </mc:Fallback>
        </mc:AlternateContent>
        <p:grpSp>
          <p:nvGrpSpPr>
            <p:cNvPr id="57" name="Group 56">
              <a:extLst>
                <a:ext uri="{FF2B5EF4-FFF2-40B4-BE49-F238E27FC236}">
                  <a16:creationId xmlns:a16="http://schemas.microsoft.com/office/drawing/2014/main" id="{664E4FE2-536F-431C-B44C-F1D47B0B6A06}"/>
                </a:ext>
              </a:extLst>
            </p:cNvPr>
            <p:cNvGrpSpPr/>
            <p:nvPr/>
          </p:nvGrpSpPr>
          <p:grpSpPr>
            <a:xfrm>
              <a:off x="16599240" y="3515880"/>
              <a:ext cx="437400" cy="302040"/>
              <a:chOff x="16599240" y="3515880"/>
              <a:chExt cx="437400" cy="302040"/>
            </a:xfrm>
          </p:grpSpPr>
          <mc:AlternateContent xmlns:mc="http://schemas.openxmlformats.org/markup-compatibility/2006" xmlns:p14="http://schemas.microsoft.com/office/powerpoint/2010/main">
            <mc:Choice Requires="p14">
              <p:contentPart p14:bwMode="auto" r:id="rId83">
                <p14:nvContentPartPr>
                  <p14:cNvPr id="32" name="Ink 31">
                    <a:extLst>
                      <a:ext uri="{FF2B5EF4-FFF2-40B4-BE49-F238E27FC236}">
                        <a16:creationId xmlns:a16="http://schemas.microsoft.com/office/drawing/2014/main" id="{B26D1A50-ED57-42E4-BA7C-9CAD85C51D7E}"/>
                      </a:ext>
                    </a:extLst>
                  </p14:cNvPr>
                  <p14:cNvContentPartPr/>
                  <p14:nvPr/>
                </p14:nvContentPartPr>
                <p14:xfrm>
                  <a:off x="16599240" y="3528480"/>
                  <a:ext cx="130320" cy="289440"/>
                </p14:xfrm>
              </p:contentPart>
            </mc:Choice>
            <mc:Fallback xmlns="">
              <p:pic>
                <p:nvPicPr>
                  <p:cNvPr id="32" name="Ink 31">
                    <a:extLst>
                      <a:ext uri="{FF2B5EF4-FFF2-40B4-BE49-F238E27FC236}">
                        <a16:creationId xmlns:a16="http://schemas.microsoft.com/office/drawing/2014/main" id="{B26D1A50-ED57-42E4-BA7C-9CAD85C51D7E}"/>
                      </a:ext>
                    </a:extLst>
                  </p:cNvPr>
                  <p:cNvPicPr/>
                  <p:nvPr/>
                </p:nvPicPr>
                <p:blipFill>
                  <a:blip r:embed="rId84"/>
                  <a:stretch>
                    <a:fillRect/>
                  </a:stretch>
                </p:blipFill>
                <p:spPr>
                  <a:xfrm>
                    <a:off x="16581240" y="3510480"/>
                    <a:ext cx="1659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5" name="Ink 34">
                    <a:extLst>
                      <a:ext uri="{FF2B5EF4-FFF2-40B4-BE49-F238E27FC236}">
                        <a16:creationId xmlns:a16="http://schemas.microsoft.com/office/drawing/2014/main" id="{EBDEF8B2-EC91-4775-B79C-FF0C51086BFB}"/>
                      </a:ext>
                    </a:extLst>
                  </p14:cNvPr>
                  <p14:cNvContentPartPr/>
                  <p14:nvPr/>
                </p14:nvContentPartPr>
                <p14:xfrm>
                  <a:off x="16893720" y="3515880"/>
                  <a:ext cx="142920" cy="236160"/>
                </p14:xfrm>
              </p:contentPart>
            </mc:Choice>
            <mc:Fallback xmlns="">
              <p:pic>
                <p:nvPicPr>
                  <p:cNvPr id="35" name="Ink 34">
                    <a:extLst>
                      <a:ext uri="{FF2B5EF4-FFF2-40B4-BE49-F238E27FC236}">
                        <a16:creationId xmlns:a16="http://schemas.microsoft.com/office/drawing/2014/main" id="{EBDEF8B2-EC91-4775-B79C-FF0C51086BFB}"/>
                      </a:ext>
                    </a:extLst>
                  </p:cNvPr>
                  <p:cNvPicPr/>
                  <p:nvPr/>
                </p:nvPicPr>
                <p:blipFill>
                  <a:blip r:embed="rId86"/>
                  <a:stretch>
                    <a:fillRect/>
                  </a:stretch>
                </p:blipFill>
                <p:spPr>
                  <a:xfrm>
                    <a:off x="16875765" y="3497907"/>
                    <a:ext cx="178470" cy="27174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36" name="Ink 35">
                  <a:extLst>
                    <a:ext uri="{FF2B5EF4-FFF2-40B4-BE49-F238E27FC236}">
                      <a16:creationId xmlns:a16="http://schemas.microsoft.com/office/drawing/2014/main" id="{6D65285B-C742-4C19-9286-E101ADA5D52A}"/>
                    </a:ext>
                  </a:extLst>
                </p14:cNvPr>
                <p14:cNvContentPartPr/>
                <p14:nvPr/>
              </p14:nvContentPartPr>
              <p14:xfrm>
                <a:off x="16958520" y="3979560"/>
                <a:ext cx="34920" cy="3600"/>
              </p14:xfrm>
            </p:contentPart>
          </mc:Choice>
          <mc:Fallback xmlns="">
            <p:pic>
              <p:nvPicPr>
                <p:cNvPr id="36" name="Ink 35">
                  <a:extLst>
                    <a:ext uri="{FF2B5EF4-FFF2-40B4-BE49-F238E27FC236}">
                      <a16:creationId xmlns:a16="http://schemas.microsoft.com/office/drawing/2014/main" id="{6D65285B-C742-4C19-9286-E101ADA5D52A}"/>
                    </a:ext>
                  </a:extLst>
                </p:cNvPr>
                <p:cNvPicPr/>
                <p:nvPr/>
              </p:nvPicPr>
              <p:blipFill>
                <a:blip r:embed="rId88"/>
                <a:stretch>
                  <a:fillRect/>
                </a:stretch>
              </p:blipFill>
              <p:spPr>
                <a:xfrm>
                  <a:off x="16940520" y="3961560"/>
                  <a:ext cx="705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8" name="Ink 47">
                  <a:extLst>
                    <a:ext uri="{FF2B5EF4-FFF2-40B4-BE49-F238E27FC236}">
                      <a16:creationId xmlns:a16="http://schemas.microsoft.com/office/drawing/2014/main" id="{2A1E5DF1-1447-4868-8E3A-A9DFB9BBC601}"/>
                    </a:ext>
                  </a:extLst>
                </p14:cNvPr>
                <p14:cNvContentPartPr/>
                <p14:nvPr/>
              </p14:nvContentPartPr>
              <p14:xfrm>
                <a:off x="17290800" y="3529200"/>
                <a:ext cx="123480" cy="223200"/>
              </p14:xfrm>
            </p:contentPart>
          </mc:Choice>
          <mc:Fallback xmlns="">
            <p:pic>
              <p:nvPicPr>
                <p:cNvPr id="48" name="Ink 47">
                  <a:extLst>
                    <a:ext uri="{FF2B5EF4-FFF2-40B4-BE49-F238E27FC236}">
                      <a16:creationId xmlns:a16="http://schemas.microsoft.com/office/drawing/2014/main" id="{2A1E5DF1-1447-4868-8E3A-A9DFB9BBC601}"/>
                    </a:ext>
                  </a:extLst>
                </p:cNvPr>
                <p:cNvPicPr/>
                <p:nvPr/>
              </p:nvPicPr>
              <p:blipFill>
                <a:blip r:embed="rId90"/>
                <a:stretch>
                  <a:fillRect/>
                </a:stretch>
              </p:blipFill>
              <p:spPr>
                <a:xfrm>
                  <a:off x="17272800" y="3511200"/>
                  <a:ext cx="1591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1D986E7E-2BB4-4B45-94A8-C2AD3CF66F26}"/>
                    </a:ext>
                  </a:extLst>
                </p14:cNvPr>
                <p14:cNvContentPartPr/>
                <p14:nvPr/>
              </p14:nvContentPartPr>
              <p14:xfrm>
                <a:off x="17316360" y="4060560"/>
                <a:ext cx="9360" cy="360"/>
              </p14:xfrm>
            </p:contentPart>
          </mc:Choice>
          <mc:Fallback xmlns="">
            <p:pic>
              <p:nvPicPr>
                <p:cNvPr id="56" name="Ink 55">
                  <a:extLst>
                    <a:ext uri="{FF2B5EF4-FFF2-40B4-BE49-F238E27FC236}">
                      <a16:creationId xmlns:a16="http://schemas.microsoft.com/office/drawing/2014/main" id="{1D986E7E-2BB4-4B45-94A8-C2AD3CF66F26}"/>
                    </a:ext>
                  </a:extLst>
                </p:cNvPr>
                <p:cNvPicPr/>
                <p:nvPr/>
              </p:nvPicPr>
              <p:blipFill>
                <a:blip r:embed="rId92"/>
                <a:stretch>
                  <a:fillRect/>
                </a:stretch>
              </p:blipFill>
              <p:spPr>
                <a:xfrm>
                  <a:off x="17297640" y="4042560"/>
                  <a:ext cx="46426"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2" name="Ink 71">
                  <a:extLst>
                    <a:ext uri="{FF2B5EF4-FFF2-40B4-BE49-F238E27FC236}">
                      <a16:creationId xmlns:a16="http://schemas.microsoft.com/office/drawing/2014/main" id="{6A3E5A39-8662-4880-8F3C-8671155968D1}"/>
                    </a:ext>
                  </a:extLst>
                </p14:cNvPr>
                <p14:cNvContentPartPr/>
                <p14:nvPr/>
              </p14:nvContentPartPr>
              <p14:xfrm>
                <a:off x="18596193" y="4077599"/>
                <a:ext cx="200520" cy="330840"/>
              </p14:xfrm>
            </p:contentPart>
          </mc:Choice>
          <mc:Fallback xmlns="">
            <p:pic>
              <p:nvPicPr>
                <p:cNvPr id="72" name="Ink 71">
                  <a:extLst>
                    <a:ext uri="{FF2B5EF4-FFF2-40B4-BE49-F238E27FC236}">
                      <a16:creationId xmlns:a16="http://schemas.microsoft.com/office/drawing/2014/main" id="{6A3E5A39-8662-4880-8F3C-8671155968D1}"/>
                    </a:ext>
                  </a:extLst>
                </p:cNvPr>
                <p:cNvPicPr/>
                <p:nvPr/>
              </p:nvPicPr>
              <p:blipFill>
                <a:blip r:embed="rId94"/>
                <a:stretch>
                  <a:fillRect/>
                </a:stretch>
              </p:blipFill>
              <p:spPr>
                <a:xfrm>
                  <a:off x="18578225" y="4059599"/>
                  <a:ext cx="236096"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3" name="Ink 82">
                  <a:extLst>
                    <a:ext uri="{FF2B5EF4-FFF2-40B4-BE49-F238E27FC236}">
                      <a16:creationId xmlns:a16="http://schemas.microsoft.com/office/drawing/2014/main" id="{84F3E0C4-B6E8-444A-9E4B-4CC5E921977D}"/>
                    </a:ext>
                  </a:extLst>
                </p14:cNvPr>
                <p14:cNvContentPartPr/>
                <p14:nvPr/>
              </p14:nvContentPartPr>
              <p14:xfrm>
                <a:off x="18477033" y="4430039"/>
                <a:ext cx="330840" cy="137880"/>
              </p14:xfrm>
            </p:contentPart>
          </mc:Choice>
          <mc:Fallback xmlns="">
            <p:pic>
              <p:nvPicPr>
                <p:cNvPr id="83" name="Ink 82">
                  <a:extLst>
                    <a:ext uri="{FF2B5EF4-FFF2-40B4-BE49-F238E27FC236}">
                      <a16:creationId xmlns:a16="http://schemas.microsoft.com/office/drawing/2014/main" id="{84F3E0C4-B6E8-444A-9E4B-4CC5E921977D}"/>
                    </a:ext>
                  </a:extLst>
                </p:cNvPr>
                <p:cNvPicPr/>
                <p:nvPr/>
              </p:nvPicPr>
              <p:blipFill>
                <a:blip r:embed="rId96"/>
                <a:stretch>
                  <a:fillRect/>
                </a:stretch>
              </p:blipFill>
              <p:spPr>
                <a:xfrm>
                  <a:off x="18459033" y="4412039"/>
                  <a:ext cx="366480" cy="173520"/>
                </a:xfrm>
                <a:prstGeom prst="rect">
                  <a:avLst/>
                </a:prstGeom>
              </p:spPr>
            </p:pic>
          </mc:Fallback>
        </mc:AlternateContent>
      </p:grpSp>
      <p:grpSp>
        <p:nvGrpSpPr>
          <p:cNvPr id="10" name="Group 9">
            <a:extLst>
              <a:ext uri="{FF2B5EF4-FFF2-40B4-BE49-F238E27FC236}">
                <a16:creationId xmlns:a16="http://schemas.microsoft.com/office/drawing/2014/main" id="{2D255644-8514-4F76-8010-89DD9978B4D6}"/>
              </a:ext>
            </a:extLst>
          </p:cNvPr>
          <p:cNvGrpSpPr/>
          <p:nvPr/>
        </p:nvGrpSpPr>
        <p:grpSpPr>
          <a:xfrm>
            <a:off x="11785886" y="8382324"/>
            <a:ext cx="9898404" cy="1772097"/>
            <a:chOff x="11785886" y="8382324"/>
            <a:chExt cx="9898404" cy="1772097"/>
          </a:xfrm>
        </p:grpSpPr>
        <p:pic>
          <p:nvPicPr>
            <p:cNvPr id="74" name="Picture 73" descr="Icon&#10;&#10;Description automatically generated">
              <a:extLst>
                <a:ext uri="{FF2B5EF4-FFF2-40B4-BE49-F238E27FC236}">
                  <a16:creationId xmlns:a16="http://schemas.microsoft.com/office/drawing/2014/main" id="{1EC1830B-2A83-420C-A9B0-60324159E2BD}"/>
                </a:ext>
              </a:extLst>
            </p:cNvPr>
            <p:cNvPicPr>
              <a:picLocks noChangeAspect="1"/>
            </p:cNvPicPr>
            <p:nvPr/>
          </p:nvPicPr>
          <p:blipFill>
            <a:blip r:embed="rId77"/>
            <a:stretch>
              <a:fillRect/>
            </a:stretch>
          </p:blipFill>
          <p:spPr>
            <a:xfrm>
              <a:off x="11785886" y="8383556"/>
              <a:ext cx="1735595" cy="1735595"/>
            </a:xfrm>
            <a:prstGeom prst="rect">
              <a:avLst/>
            </a:prstGeom>
          </p:spPr>
        </p:pic>
        <p:pic>
          <p:nvPicPr>
            <p:cNvPr id="87" name="Picture 86" descr="Icon&#10;&#10;Description automatically generated">
              <a:extLst>
                <a:ext uri="{FF2B5EF4-FFF2-40B4-BE49-F238E27FC236}">
                  <a16:creationId xmlns:a16="http://schemas.microsoft.com/office/drawing/2014/main" id="{D63896E9-D557-46C1-BACF-E355103E0F0C}"/>
                </a:ext>
              </a:extLst>
            </p:cNvPr>
            <p:cNvPicPr>
              <a:picLocks noChangeAspect="1"/>
            </p:cNvPicPr>
            <p:nvPr/>
          </p:nvPicPr>
          <p:blipFill>
            <a:blip r:embed="rId78"/>
            <a:stretch>
              <a:fillRect/>
            </a:stretch>
          </p:blipFill>
          <p:spPr>
            <a:xfrm>
              <a:off x="19912193" y="8382324"/>
              <a:ext cx="1772097" cy="1772097"/>
            </a:xfrm>
            <a:prstGeom prst="rect">
              <a:avLst/>
            </a:prstGeom>
          </p:spPr>
        </p:pic>
      </p:grpSp>
      <p:grpSp>
        <p:nvGrpSpPr>
          <p:cNvPr id="12" name="Group 11">
            <a:extLst>
              <a:ext uri="{FF2B5EF4-FFF2-40B4-BE49-F238E27FC236}">
                <a16:creationId xmlns:a16="http://schemas.microsoft.com/office/drawing/2014/main" id="{4A4FB6B0-E173-4FDC-8D68-13031D21C89E}"/>
              </a:ext>
            </a:extLst>
          </p:cNvPr>
          <p:cNvGrpSpPr/>
          <p:nvPr/>
        </p:nvGrpSpPr>
        <p:grpSpPr>
          <a:xfrm>
            <a:off x="13732427" y="9097201"/>
            <a:ext cx="5843279" cy="551160"/>
            <a:chOff x="13856829" y="9026861"/>
            <a:chExt cx="5843279" cy="551160"/>
          </a:xfrm>
        </p:grpSpPr>
        <mc:AlternateContent xmlns:mc="http://schemas.openxmlformats.org/markup-compatibility/2006" xmlns:p14="http://schemas.microsoft.com/office/powerpoint/2010/main">
          <mc:Choice Requires="p14">
            <p:contentPart p14:bwMode="auto" r:id="rId97">
              <p14:nvContentPartPr>
                <p14:cNvPr id="5" name="Ink 4">
                  <a:extLst>
                    <a:ext uri="{FF2B5EF4-FFF2-40B4-BE49-F238E27FC236}">
                      <a16:creationId xmlns:a16="http://schemas.microsoft.com/office/drawing/2014/main" id="{84462048-E9A9-4433-9F7D-04732A7C8034}"/>
                    </a:ext>
                  </a:extLst>
                </p14:cNvPr>
                <p14:cNvContentPartPr/>
                <p14:nvPr/>
              </p14:nvContentPartPr>
              <p14:xfrm>
                <a:off x="13856829" y="9289423"/>
                <a:ext cx="5826240" cy="66240"/>
              </p14:xfrm>
            </p:contentPart>
          </mc:Choice>
          <mc:Fallback xmlns="">
            <p:pic>
              <p:nvPicPr>
                <p:cNvPr id="5" name="Ink 4">
                  <a:extLst>
                    <a:ext uri="{FF2B5EF4-FFF2-40B4-BE49-F238E27FC236}">
                      <a16:creationId xmlns:a16="http://schemas.microsoft.com/office/drawing/2014/main" id="{84462048-E9A9-4433-9F7D-04732A7C8034}"/>
                    </a:ext>
                  </a:extLst>
                </p:cNvPr>
                <p:cNvPicPr/>
                <p:nvPr/>
              </p:nvPicPr>
              <p:blipFill>
                <a:blip r:embed="rId98"/>
                <a:stretch>
                  <a:fillRect/>
                </a:stretch>
              </p:blipFill>
              <p:spPr>
                <a:xfrm>
                  <a:off x="13838829" y="9271423"/>
                  <a:ext cx="5861880" cy="101880"/>
                </a:xfrm>
                <a:prstGeom prst="rect">
                  <a:avLst/>
                </a:prstGeom>
              </p:spPr>
            </p:pic>
          </mc:Fallback>
        </mc:AlternateContent>
        <p:grpSp>
          <p:nvGrpSpPr>
            <p:cNvPr id="8" name="Group 7">
              <a:extLst>
                <a:ext uri="{FF2B5EF4-FFF2-40B4-BE49-F238E27FC236}">
                  <a16:creationId xmlns:a16="http://schemas.microsoft.com/office/drawing/2014/main" id="{165D7A27-A956-4897-90F3-9CFC9978A2E4}"/>
                </a:ext>
              </a:extLst>
            </p:cNvPr>
            <p:cNvGrpSpPr/>
            <p:nvPr/>
          </p:nvGrpSpPr>
          <p:grpSpPr>
            <a:xfrm>
              <a:off x="19278188" y="9026861"/>
              <a:ext cx="421920" cy="551160"/>
              <a:chOff x="19278188" y="9026861"/>
              <a:chExt cx="421920" cy="551160"/>
            </a:xfrm>
          </p:grpSpPr>
          <mc:AlternateContent xmlns:mc="http://schemas.openxmlformats.org/markup-compatibility/2006" xmlns:p14="http://schemas.microsoft.com/office/powerpoint/2010/main">
            <mc:Choice Requires="p14">
              <p:contentPart p14:bwMode="auto" r:id="rId99">
                <p14:nvContentPartPr>
                  <p14:cNvPr id="6" name="Ink 5">
                    <a:extLst>
                      <a:ext uri="{FF2B5EF4-FFF2-40B4-BE49-F238E27FC236}">
                        <a16:creationId xmlns:a16="http://schemas.microsoft.com/office/drawing/2014/main" id="{75D80B16-21BF-4A3F-8C11-262CFAFE9181}"/>
                      </a:ext>
                    </a:extLst>
                  </p14:cNvPr>
                  <p14:cNvContentPartPr/>
                  <p14:nvPr/>
                </p14:nvContentPartPr>
                <p14:xfrm>
                  <a:off x="19357388" y="9279581"/>
                  <a:ext cx="342720" cy="298440"/>
                </p14:xfrm>
              </p:contentPart>
            </mc:Choice>
            <mc:Fallback xmlns="">
              <p:pic>
                <p:nvPicPr>
                  <p:cNvPr id="6" name="Ink 5">
                    <a:extLst>
                      <a:ext uri="{FF2B5EF4-FFF2-40B4-BE49-F238E27FC236}">
                        <a16:creationId xmlns:a16="http://schemas.microsoft.com/office/drawing/2014/main" id="{75D80B16-21BF-4A3F-8C11-262CFAFE9181}"/>
                      </a:ext>
                    </a:extLst>
                  </p:cNvPr>
                  <p:cNvPicPr/>
                  <p:nvPr/>
                </p:nvPicPr>
                <p:blipFill>
                  <a:blip r:embed="rId100"/>
                  <a:stretch>
                    <a:fillRect/>
                  </a:stretch>
                </p:blipFill>
                <p:spPr>
                  <a:xfrm>
                    <a:off x="19339388" y="9261581"/>
                    <a:ext cx="378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 name="Ink 6">
                    <a:extLst>
                      <a:ext uri="{FF2B5EF4-FFF2-40B4-BE49-F238E27FC236}">
                        <a16:creationId xmlns:a16="http://schemas.microsoft.com/office/drawing/2014/main" id="{04DAB9F0-DCA1-4B16-B4F9-C7946D1DAEFE}"/>
                      </a:ext>
                    </a:extLst>
                  </p14:cNvPr>
                  <p14:cNvContentPartPr/>
                  <p14:nvPr/>
                </p14:nvContentPartPr>
                <p14:xfrm>
                  <a:off x="19278188" y="9026861"/>
                  <a:ext cx="407520" cy="267840"/>
                </p14:xfrm>
              </p:contentPart>
            </mc:Choice>
            <mc:Fallback xmlns="">
              <p:pic>
                <p:nvPicPr>
                  <p:cNvPr id="7" name="Ink 6">
                    <a:extLst>
                      <a:ext uri="{FF2B5EF4-FFF2-40B4-BE49-F238E27FC236}">
                        <a16:creationId xmlns:a16="http://schemas.microsoft.com/office/drawing/2014/main" id="{04DAB9F0-DCA1-4B16-B4F9-C7946D1DAEFE}"/>
                      </a:ext>
                    </a:extLst>
                  </p:cNvPr>
                  <p:cNvPicPr/>
                  <p:nvPr/>
                </p:nvPicPr>
                <p:blipFill>
                  <a:blip r:embed="rId102"/>
                  <a:stretch>
                    <a:fillRect/>
                  </a:stretch>
                </p:blipFill>
                <p:spPr>
                  <a:xfrm>
                    <a:off x="19260188" y="9008885"/>
                    <a:ext cx="443160" cy="303432"/>
                  </a:xfrm>
                  <a:prstGeom prst="rect">
                    <a:avLst/>
                  </a:prstGeom>
                </p:spPr>
              </p:pic>
            </mc:Fallback>
          </mc:AlternateContent>
        </p:grpSp>
      </p:grpSp>
      <p:grpSp>
        <p:nvGrpSpPr>
          <p:cNvPr id="232" name="Group 231">
            <a:extLst>
              <a:ext uri="{FF2B5EF4-FFF2-40B4-BE49-F238E27FC236}">
                <a16:creationId xmlns:a16="http://schemas.microsoft.com/office/drawing/2014/main" id="{DC218054-BD7C-416D-895E-27794B08C4AD}"/>
              </a:ext>
            </a:extLst>
          </p:cNvPr>
          <p:cNvGrpSpPr/>
          <p:nvPr/>
        </p:nvGrpSpPr>
        <p:grpSpPr>
          <a:xfrm>
            <a:off x="13736318" y="9420705"/>
            <a:ext cx="809640" cy="1280867"/>
            <a:chOff x="14355476" y="9373937"/>
            <a:chExt cx="809640" cy="1280867"/>
          </a:xfrm>
        </p:grpSpPr>
        <mc:AlternateContent xmlns:mc="http://schemas.openxmlformats.org/markup-compatibility/2006" xmlns:p14="http://schemas.microsoft.com/office/powerpoint/2010/main">
          <mc:Choice Requires="p14">
            <p:contentPart p14:bwMode="auto" r:id="rId103">
              <p14:nvContentPartPr>
                <p14:cNvPr id="14" name="Ink 13">
                  <a:extLst>
                    <a:ext uri="{FF2B5EF4-FFF2-40B4-BE49-F238E27FC236}">
                      <a16:creationId xmlns:a16="http://schemas.microsoft.com/office/drawing/2014/main" id="{E96E0793-CBB5-493F-BC3A-F16DA7857D5C}"/>
                    </a:ext>
                  </a:extLst>
                </p14:cNvPr>
                <p14:cNvContentPartPr/>
                <p14:nvPr/>
              </p14:nvContentPartPr>
              <p14:xfrm>
                <a:off x="14775789" y="9373937"/>
                <a:ext cx="21240" cy="849240"/>
              </p14:xfrm>
            </p:contentPart>
          </mc:Choice>
          <mc:Fallback xmlns="">
            <p:pic>
              <p:nvPicPr>
                <p:cNvPr id="14" name="Ink 13">
                  <a:extLst>
                    <a:ext uri="{FF2B5EF4-FFF2-40B4-BE49-F238E27FC236}">
                      <a16:creationId xmlns:a16="http://schemas.microsoft.com/office/drawing/2014/main" id="{E96E0793-CBB5-493F-BC3A-F16DA7857D5C}"/>
                    </a:ext>
                  </a:extLst>
                </p:cNvPr>
                <p:cNvPicPr/>
                <p:nvPr/>
              </p:nvPicPr>
              <p:blipFill>
                <a:blip r:embed="rId104"/>
                <a:stretch>
                  <a:fillRect/>
                </a:stretch>
              </p:blipFill>
              <p:spPr>
                <a:xfrm>
                  <a:off x="14766634" y="9364937"/>
                  <a:ext cx="39184"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 name="Ink 16">
                  <a:extLst>
                    <a:ext uri="{FF2B5EF4-FFF2-40B4-BE49-F238E27FC236}">
                      <a16:creationId xmlns:a16="http://schemas.microsoft.com/office/drawing/2014/main" id="{346638E9-92EE-47B9-BA6F-29F12F0A09B9}"/>
                    </a:ext>
                  </a:extLst>
                </p14:cNvPr>
                <p14:cNvContentPartPr/>
                <p14:nvPr/>
              </p14:nvContentPartPr>
              <p14:xfrm>
                <a:off x="14355476" y="10286884"/>
                <a:ext cx="226080" cy="367920"/>
              </p14:xfrm>
            </p:contentPart>
          </mc:Choice>
          <mc:Fallback xmlns="">
            <p:pic>
              <p:nvPicPr>
                <p:cNvPr id="17" name="Ink 16">
                  <a:extLst>
                    <a:ext uri="{FF2B5EF4-FFF2-40B4-BE49-F238E27FC236}">
                      <a16:creationId xmlns:a16="http://schemas.microsoft.com/office/drawing/2014/main" id="{346638E9-92EE-47B9-BA6F-29F12F0A09B9}"/>
                    </a:ext>
                  </a:extLst>
                </p:cNvPr>
                <p:cNvPicPr/>
                <p:nvPr/>
              </p:nvPicPr>
              <p:blipFill>
                <a:blip r:embed="rId106"/>
                <a:stretch>
                  <a:fillRect/>
                </a:stretch>
              </p:blipFill>
              <p:spPr>
                <a:xfrm>
                  <a:off x="14346476" y="10277884"/>
                  <a:ext cx="24372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8" name="Ink 27">
                  <a:extLst>
                    <a:ext uri="{FF2B5EF4-FFF2-40B4-BE49-F238E27FC236}">
                      <a16:creationId xmlns:a16="http://schemas.microsoft.com/office/drawing/2014/main" id="{54D4FBA6-47B6-41D4-9F0C-691642348772}"/>
                    </a:ext>
                  </a:extLst>
                </p14:cNvPr>
                <p14:cNvContentPartPr/>
                <p14:nvPr/>
              </p14:nvContentPartPr>
              <p14:xfrm>
                <a:off x="14697476" y="10300564"/>
                <a:ext cx="136080" cy="327960"/>
              </p14:xfrm>
            </p:contentPart>
          </mc:Choice>
          <mc:Fallback xmlns="">
            <p:pic>
              <p:nvPicPr>
                <p:cNvPr id="28" name="Ink 27">
                  <a:extLst>
                    <a:ext uri="{FF2B5EF4-FFF2-40B4-BE49-F238E27FC236}">
                      <a16:creationId xmlns:a16="http://schemas.microsoft.com/office/drawing/2014/main" id="{54D4FBA6-47B6-41D4-9F0C-691642348772}"/>
                    </a:ext>
                  </a:extLst>
                </p:cNvPr>
                <p:cNvPicPr/>
                <p:nvPr/>
              </p:nvPicPr>
              <p:blipFill>
                <a:blip r:embed="rId108"/>
                <a:stretch>
                  <a:fillRect/>
                </a:stretch>
              </p:blipFill>
              <p:spPr>
                <a:xfrm>
                  <a:off x="14688476" y="10291564"/>
                  <a:ext cx="153720" cy="345600"/>
                </a:xfrm>
                <a:prstGeom prst="rect">
                  <a:avLst/>
                </a:prstGeom>
              </p:spPr>
            </p:pic>
          </mc:Fallback>
        </mc:AlternateContent>
        <p:grpSp>
          <p:nvGrpSpPr>
            <p:cNvPr id="88" name="Group 87">
              <a:extLst>
                <a:ext uri="{FF2B5EF4-FFF2-40B4-BE49-F238E27FC236}">
                  <a16:creationId xmlns:a16="http://schemas.microsoft.com/office/drawing/2014/main" id="{D8D67C39-6388-4D95-9919-8ADBE5395C14}"/>
                </a:ext>
              </a:extLst>
            </p:cNvPr>
            <p:cNvGrpSpPr/>
            <p:nvPr/>
          </p:nvGrpSpPr>
          <p:grpSpPr>
            <a:xfrm>
              <a:off x="14751116" y="10286884"/>
              <a:ext cx="414000" cy="341640"/>
              <a:chOff x="14751116" y="10286884"/>
              <a:chExt cx="414000" cy="341640"/>
            </a:xfrm>
          </p:grpSpPr>
          <mc:AlternateContent xmlns:mc="http://schemas.openxmlformats.org/markup-compatibility/2006" xmlns:p14="http://schemas.microsoft.com/office/powerpoint/2010/main">
            <mc:Choice Requires="p14">
              <p:contentPart p14:bwMode="auto" r:id="rId109">
                <p14:nvContentPartPr>
                  <p14:cNvPr id="49" name="Ink 48">
                    <a:extLst>
                      <a:ext uri="{FF2B5EF4-FFF2-40B4-BE49-F238E27FC236}">
                        <a16:creationId xmlns:a16="http://schemas.microsoft.com/office/drawing/2014/main" id="{1598D28D-A16D-41EE-8237-BA42EABAA55E}"/>
                      </a:ext>
                    </a:extLst>
                  </p14:cNvPr>
                  <p14:cNvContentPartPr/>
                  <p14:nvPr/>
                </p14:nvContentPartPr>
                <p14:xfrm>
                  <a:off x="14830676" y="10297324"/>
                  <a:ext cx="111240" cy="330480"/>
                </p14:xfrm>
              </p:contentPart>
            </mc:Choice>
            <mc:Fallback xmlns="">
              <p:pic>
                <p:nvPicPr>
                  <p:cNvPr id="49" name="Ink 48">
                    <a:extLst>
                      <a:ext uri="{FF2B5EF4-FFF2-40B4-BE49-F238E27FC236}">
                        <a16:creationId xmlns:a16="http://schemas.microsoft.com/office/drawing/2014/main" id="{1598D28D-A16D-41EE-8237-BA42EABAA55E}"/>
                      </a:ext>
                    </a:extLst>
                  </p:cNvPr>
                  <p:cNvPicPr/>
                  <p:nvPr/>
                </p:nvPicPr>
                <p:blipFill>
                  <a:blip r:embed="rId110"/>
                  <a:stretch>
                    <a:fillRect/>
                  </a:stretch>
                </p:blipFill>
                <p:spPr>
                  <a:xfrm>
                    <a:off x="14821676" y="10288324"/>
                    <a:ext cx="1288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0" name="Ink 49">
                    <a:extLst>
                      <a:ext uri="{FF2B5EF4-FFF2-40B4-BE49-F238E27FC236}">
                        <a16:creationId xmlns:a16="http://schemas.microsoft.com/office/drawing/2014/main" id="{B3DC8956-C095-4B3E-8F6A-C3516D67F824}"/>
                      </a:ext>
                    </a:extLst>
                  </p14:cNvPr>
                  <p14:cNvContentPartPr/>
                  <p14:nvPr/>
                </p14:nvContentPartPr>
                <p14:xfrm>
                  <a:off x="14751116" y="10483804"/>
                  <a:ext cx="144360" cy="16200"/>
                </p14:xfrm>
              </p:contentPart>
            </mc:Choice>
            <mc:Fallback xmlns="">
              <p:pic>
                <p:nvPicPr>
                  <p:cNvPr id="50" name="Ink 49">
                    <a:extLst>
                      <a:ext uri="{FF2B5EF4-FFF2-40B4-BE49-F238E27FC236}">
                        <a16:creationId xmlns:a16="http://schemas.microsoft.com/office/drawing/2014/main" id="{B3DC8956-C095-4B3E-8F6A-C3516D67F824}"/>
                      </a:ext>
                    </a:extLst>
                  </p:cNvPr>
                  <p:cNvPicPr/>
                  <p:nvPr/>
                </p:nvPicPr>
                <p:blipFill>
                  <a:blip r:embed="rId112"/>
                  <a:stretch>
                    <a:fillRect/>
                  </a:stretch>
                </p:blipFill>
                <p:spPr>
                  <a:xfrm>
                    <a:off x="14742116" y="10474804"/>
                    <a:ext cx="162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1" name="Ink 50">
                    <a:extLst>
                      <a:ext uri="{FF2B5EF4-FFF2-40B4-BE49-F238E27FC236}">
                        <a16:creationId xmlns:a16="http://schemas.microsoft.com/office/drawing/2014/main" id="{9E89C5AE-4DDC-41F6-B79F-D445BE63CBF1}"/>
                      </a:ext>
                    </a:extLst>
                  </p14:cNvPr>
                  <p14:cNvContentPartPr/>
                  <p14:nvPr/>
                </p14:nvContentPartPr>
                <p14:xfrm>
                  <a:off x="14974676" y="10286884"/>
                  <a:ext cx="190440" cy="23760"/>
                </p14:xfrm>
              </p:contentPart>
            </mc:Choice>
            <mc:Fallback xmlns="">
              <p:pic>
                <p:nvPicPr>
                  <p:cNvPr id="51" name="Ink 50">
                    <a:extLst>
                      <a:ext uri="{FF2B5EF4-FFF2-40B4-BE49-F238E27FC236}">
                        <a16:creationId xmlns:a16="http://schemas.microsoft.com/office/drawing/2014/main" id="{9E89C5AE-4DDC-41F6-B79F-D445BE63CBF1}"/>
                      </a:ext>
                    </a:extLst>
                  </p:cNvPr>
                  <p:cNvPicPr/>
                  <p:nvPr/>
                </p:nvPicPr>
                <p:blipFill>
                  <a:blip r:embed="rId114"/>
                  <a:stretch>
                    <a:fillRect/>
                  </a:stretch>
                </p:blipFill>
                <p:spPr>
                  <a:xfrm>
                    <a:off x="14965676" y="10277884"/>
                    <a:ext cx="2080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 name="Ink 72">
                    <a:extLst>
                      <a:ext uri="{FF2B5EF4-FFF2-40B4-BE49-F238E27FC236}">
                        <a16:creationId xmlns:a16="http://schemas.microsoft.com/office/drawing/2014/main" id="{C83A9C55-E23A-4574-9651-6F6FA195A720}"/>
                      </a:ext>
                    </a:extLst>
                  </p14:cNvPr>
                  <p14:cNvContentPartPr/>
                  <p14:nvPr/>
                </p14:nvContentPartPr>
                <p14:xfrm>
                  <a:off x="15084116" y="10308844"/>
                  <a:ext cx="28440" cy="319680"/>
                </p14:xfrm>
              </p:contentPart>
            </mc:Choice>
            <mc:Fallback xmlns="">
              <p:pic>
                <p:nvPicPr>
                  <p:cNvPr id="73" name="Ink 72">
                    <a:extLst>
                      <a:ext uri="{FF2B5EF4-FFF2-40B4-BE49-F238E27FC236}">
                        <a16:creationId xmlns:a16="http://schemas.microsoft.com/office/drawing/2014/main" id="{C83A9C55-E23A-4574-9651-6F6FA195A720}"/>
                      </a:ext>
                    </a:extLst>
                  </p:cNvPr>
                  <p:cNvPicPr/>
                  <p:nvPr/>
                </p:nvPicPr>
                <p:blipFill>
                  <a:blip r:embed="rId116"/>
                  <a:stretch>
                    <a:fillRect/>
                  </a:stretch>
                </p:blipFill>
                <p:spPr>
                  <a:xfrm>
                    <a:off x="15075228" y="10299854"/>
                    <a:ext cx="45860" cy="337300"/>
                  </a:xfrm>
                  <a:prstGeom prst="rect">
                    <a:avLst/>
                  </a:prstGeom>
                </p:spPr>
              </p:pic>
            </mc:Fallback>
          </mc:AlternateContent>
        </p:grpSp>
      </p:grpSp>
      <p:grpSp>
        <p:nvGrpSpPr>
          <p:cNvPr id="235" name="Group 234">
            <a:extLst>
              <a:ext uri="{FF2B5EF4-FFF2-40B4-BE49-F238E27FC236}">
                <a16:creationId xmlns:a16="http://schemas.microsoft.com/office/drawing/2014/main" id="{B5D86378-2F81-4922-9627-A261FE495748}"/>
              </a:ext>
            </a:extLst>
          </p:cNvPr>
          <p:cNvGrpSpPr/>
          <p:nvPr/>
        </p:nvGrpSpPr>
        <p:grpSpPr>
          <a:xfrm>
            <a:off x="15678726" y="9392883"/>
            <a:ext cx="689400" cy="1270440"/>
            <a:chOff x="16341444" y="9314191"/>
            <a:chExt cx="689400" cy="1270440"/>
          </a:xfrm>
        </p:grpSpPr>
        <mc:AlternateContent xmlns:mc="http://schemas.openxmlformats.org/markup-compatibility/2006" xmlns:p14="http://schemas.microsoft.com/office/powerpoint/2010/main">
          <mc:Choice Requires="p14">
            <p:contentPart p14:bwMode="auto" r:id="rId117">
              <p14:nvContentPartPr>
                <p14:cNvPr id="98" name="Ink 97">
                  <a:extLst>
                    <a:ext uri="{FF2B5EF4-FFF2-40B4-BE49-F238E27FC236}">
                      <a16:creationId xmlns:a16="http://schemas.microsoft.com/office/drawing/2014/main" id="{DC1CEB01-1EA6-42B7-A645-C6335B35810E}"/>
                    </a:ext>
                  </a:extLst>
                </p14:cNvPr>
                <p14:cNvContentPartPr/>
                <p14:nvPr/>
              </p14:nvContentPartPr>
              <p14:xfrm>
                <a:off x="16622964" y="10320031"/>
                <a:ext cx="18360" cy="264600"/>
              </p14:xfrm>
            </p:contentPart>
          </mc:Choice>
          <mc:Fallback xmlns="">
            <p:pic>
              <p:nvPicPr>
                <p:cNvPr id="98" name="Ink 97">
                  <a:extLst>
                    <a:ext uri="{FF2B5EF4-FFF2-40B4-BE49-F238E27FC236}">
                      <a16:creationId xmlns:a16="http://schemas.microsoft.com/office/drawing/2014/main" id="{DC1CEB01-1EA6-42B7-A645-C6335B35810E}"/>
                    </a:ext>
                  </a:extLst>
                </p:cNvPr>
                <p:cNvPicPr/>
                <p:nvPr/>
              </p:nvPicPr>
              <p:blipFill>
                <a:blip r:embed="rId118"/>
                <a:stretch>
                  <a:fillRect/>
                </a:stretch>
              </p:blipFill>
              <p:spPr>
                <a:xfrm>
                  <a:off x="16613784" y="10311031"/>
                  <a:ext cx="36353" cy="282240"/>
                </a:xfrm>
                <a:prstGeom prst="rect">
                  <a:avLst/>
                </a:prstGeom>
              </p:spPr>
            </p:pic>
          </mc:Fallback>
        </mc:AlternateContent>
        <p:grpSp>
          <p:nvGrpSpPr>
            <p:cNvPr id="108" name="Group 107">
              <a:extLst>
                <a:ext uri="{FF2B5EF4-FFF2-40B4-BE49-F238E27FC236}">
                  <a16:creationId xmlns:a16="http://schemas.microsoft.com/office/drawing/2014/main" id="{8A0500EE-D879-4197-8E01-AF8A6772B482}"/>
                </a:ext>
              </a:extLst>
            </p:cNvPr>
            <p:cNvGrpSpPr/>
            <p:nvPr/>
          </p:nvGrpSpPr>
          <p:grpSpPr>
            <a:xfrm>
              <a:off x="16341444" y="9314191"/>
              <a:ext cx="428760" cy="1269360"/>
              <a:chOff x="16341444" y="9314191"/>
              <a:chExt cx="428760" cy="1269360"/>
            </a:xfrm>
          </p:grpSpPr>
          <mc:AlternateContent xmlns:mc="http://schemas.openxmlformats.org/markup-compatibility/2006" xmlns:p14="http://schemas.microsoft.com/office/powerpoint/2010/main">
            <mc:Choice Requires="p14">
              <p:contentPart p14:bwMode="auto" r:id="rId119">
                <p14:nvContentPartPr>
                  <p14:cNvPr id="91" name="Ink 90">
                    <a:extLst>
                      <a:ext uri="{FF2B5EF4-FFF2-40B4-BE49-F238E27FC236}">
                        <a16:creationId xmlns:a16="http://schemas.microsoft.com/office/drawing/2014/main" id="{401A9864-8803-4CC5-ACC9-7BCD7A348BB3}"/>
                      </a:ext>
                    </a:extLst>
                  </p14:cNvPr>
                  <p14:cNvContentPartPr/>
                  <p14:nvPr/>
                </p14:nvContentPartPr>
                <p14:xfrm>
                  <a:off x="16715484" y="9314191"/>
                  <a:ext cx="10080" cy="871560"/>
                </p14:xfrm>
              </p:contentPart>
            </mc:Choice>
            <mc:Fallback xmlns="">
              <p:pic>
                <p:nvPicPr>
                  <p:cNvPr id="91" name="Ink 90">
                    <a:extLst>
                      <a:ext uri="{FF2B5EF4-FFF2-40B4-BE49-F238E27FC236}">
                        <a16:creationId xmlns:a16="http://schemas.microsoft.com/office/drawing/2014/main" id="{401A9864-8803-4CC5-ACC9-7BCD7A348BB3}"/>
                      </a:ext>
                    </a:extLst>
                  </p:cNvPr>
                  <p:cNvPicPr/>
                  <p:nvPr/>
                </p:nvPicPr>
                <p:blipFill>
                  <a:blip r:embed="rId120"/>
                  <a:stretch>
                    <a:fillRect/>
                  </a:stretch>
                </p:blipFill>
                <p:spPr>
                  <a:xfrm>
                    <a:off x="16706484" y="9305195"/>
                    <a:ext cx="27720" cy="889193"/>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2" name="Ink 91">
                    <a:extLst>
                      <a:ext uri="{FF2B5EF4-FFF2-40B4-BE49-F238E27FC236}">
                        <a16:creationId xmlns:a16="http://schemas.microsoft.com/office/drawing/2014/main" id="{01DD588E-D735-4DBC-B7F4-3F569C9F3EE4}"/>
                      </a:ext>
                    </a:extLst>
                  </p14:cNvPr>
                  <p14:cNvContentPartPr/>
                  <p14:nvPr/>
                </p14:nvContentPartPr>
                <p14:xfrm>
                  <a:off x="16341444" y="10280071"/>
                  <a:ext cx="196200" cy="303480"/>
                </p14:xfrm>
              </p:contentPart>
            </mc:Choice>
            <mc:Fallback xmlns="">
              <p:pic>
                <p:nvPicPr>
                  <p:cNvPr id="92" name="Ink 91">
                    <a:extLst>
                      <a:ext uri="{FF2B5EF4-FFF2-40B4-BE49-F238E27FC236}">
                        <a16:creationId xmlns:a16="http://schemas.microsoft.com/office/drawing/2014/main" id="{01DD588E-D735-4DBC-B7F4-3F569C9F3EE4}"/>
                      </a:ext>
                    </a:extLst>
                  </p:cNvPr>
                  <p:cNvPicPr/>
                  <p:nvPr/>
                </p:nvPicPr>
                <p:blipFill>
                  <a:blip r:embed="rId122"/>
                  <a:stretch>
                    <a:fillRect/>
                  </a:stretch>
                </p:blipFill>
                <p:spPr>
                  <a:xfrm>
                    <a:off x="16332444" y="10271071"/>
                    <a:ext cx="213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7" name="Ink 106">
                    <a:extLst>
                      <a:ext uri="{FF2B5EF4-FFF2-40B4-BE49-F238E27FC236}">
                        <a16:creationId xmlns:a16="http://schemas.microsoft.com/office/drawing/2014/main" id="{50060215-B3B4-451B-9D47-56C5F029F513}"/>
                      </a:ext>
                    </a:extLst>
                  </p14:cNvPr>
                  <p14:cNvContentPartPr/>
                  <p14:nvPr/>
                </p14:nvContentPartPr>
                <p14:xfrm>
                  <a:off x="16632684" y="10298431"/>
                  <a:ext cx="137520" cy="156600"/>
                </p14:xfrm>
              </p:contentPart>
            </mc:Choice>
            <mc:Fallback xmlns="">
              <p:pic>
                <p:nvPicPr>
                  <p:cNvPr id="107" name="Ink 106">
                    <a:extLst>
                      <a:ext uri="{FF2B5EF4-FFF2-40B4-BE49-F238E27FC236}">
                        <a16:creationId xmlns:a16="http://schemas.microsoft.com/office/drawing/2014/main" id="{50060215-B3B4-451B-9D47-56C5F029F513}"/>
                      </a:ext>
                    </a:extLst>
                  </p:cNvPr>
                  <p:cNvPicPr/>
                  <p:nvPr/>
                </p:nvPicPr>
                <p:blipFill>
                  <a:blip r:embed="rId124"/>
                  <a:stretch>
                    <a:fillRect/>
                  </a:stretch>
                </p:blipFill>
                <p:spPr>
                  <a:xfrm>
                    <a:off x="16623684" y="10289431"/>
                    <a:ext cx="155160" cy="174240"/>
                  </a:xfrm>
                  <a:prstGeom prst="rect">
                    <a:avLst/>
                  </a:prstGeom>
                </p:spPr>
              </p:pic>
            </mc:Fallback>
          </mc:AlternateContent>
        </p:grpSp>
        <p:grpSp>
          <p:nvGrpSpPr>
            <p:cNvPr id="113" name="Group 112">
              <a:extLst>
                <a:ext uri="{FF2B5EF4-FFF2-40B4-BE49-F238E27FC236}">
                  <a16:creationId xmlns:a16="http://schemas.microsoft.com/office/drawing/2014/main" id="{AB7F9AFF-0AE6-4B52-A0E9-E8F03E6BB0BD}"/>
                </a:ext>
              </a:extLst>
            </p:cNvPr>
            <p:cNvGrpSpPr/>
            <p:nvPr/>
          </p:nvGrpSpPr>
          <p:grpSpPr>
            <a:xfrm>
              <a:off x="16849764" y="10310671"/>
              <a:ext cx="181080" cy="269640"/>
              <a:chOff x="16849764" y="10310671"/>
              <a:chExt cx="181080" cy="269640"/>
            </a:xfrm>
          </p:grpSpPr>
          <mc:AlternateContent xmlns:mc="http://schemas.openxmlformats.org/markup-compatibility/2006" xmlns:p14="http://schemas.microsoft.com/office/powerpoint/2010/main">
            <mc:Choice Requires="p14">
              <p:contentPart p14:bwMode="auto" r:id="rId125">
                <p14:nvContentPartPr>
                  <p14:cNvPr id="111" name="Ink 110">
                    <a:extLst>
                      <a:ext uri="{FF2B5EF4-FFF2-40B4-BE49-F238E27FC236}">
                        <a16:creationId xmlns:a16="http://schemas.microsoft.com/office/drawing/2014/main" id="{C00CF3EA-E8CD-4FA6-9927-07677415246F}"/>
                      </a:ext>
                    </a:extLst>
                  </p14:cNvPr>
                  <p14:cNvContentPartPr/>
                  <p14:nvPr/>
                </p14:nvContentPartPr>
                <p14:xfrm>
                  <a:off x="16849764" y="10310671"/>
                  <a:ext cx="25560" cy="269640"/>
                </p14:xfrm>
              </p:contentPart>
            </mc:Choice>
            <mc:Fallback xmlns="">
              <p:pic>
                <p:nvPicPr>
                  <p:cNvPr id="111" name="Ink 110">
                    <a:extLst>
                      <a:ext uri="{FF2B5EF4-FFF2-40B4-BE49-F238E27FC236}">
                        <a16:creationId xmlns:a16="http://schemas.microsoft.com/office/drawing/2014/main" id="{C00CF3EA-E8CD-4FA6-9927-07677415246F}"/>
                      </a:ext>
                    </a:extLst>
                  </p:cNvPr>
                  <p:cNvPicPr/>
                  <p:nvPr/>
                </p:nvPicPr>
                <p:blipFill>
                  <a:blip r:embed="rId126"/>
                  <a:stretch>
                    <a:fillRect/>
                  </a:stretch>
                </p:blipFill>
                <p:spPr>
                  <a:xfrm>
                    <a:off x="16840764" y="10301671"/>
                    <a:ext cx="432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2" name="Ink 111">
                    <a:extLst>
                      <a:ext uri="{FF2B5EF4-FFF2-40B4-BE49-F238E27FC236}">
                        <a16:creationId xmlns:a16="http://schemas.microsoft.com/office/drawing/2014/main" id="{00B5B7B1-731D-4E28-AF9C-4CF5493237AD}"/>
                      </a:ext>
                    </a:extLst>
                  </p14:cNvPr>
                  <p14:cNvContentPartPr/>
                  <p14:nvPr/>
                </p14:nvContentPartPr>
                <p14:xfrm>
                  <a:off x="16857684" y="10310671"/>
                  <a:ext cx="173160" cy="263880"/>
                </p14:xfrm>
              </p:contentPart>
            </mc:Choice>
            <mc:Fallback xmlns="">
              <p:pic>
                <p:nvPicPr>
                  <p:cNvPr id="112" name="Ink 111">
                    <a:extLst>
                      <a:ext uri="{FF2B5EF4-FFF2-40B4-BE49-F238E27FC236}">
                        <a16:creationId xmlns:a16="http://schemas.microsoft.com/office/drawing/2014/main" id="{00B5B7B1-731D-4E28-AF9C-4CF5493237AD}"/>
                      </a:ext>
                    </a:extLst>
                  </p:cNvPr>
                  <p:cNvPicPr/>
                  <p:nvPr/>
                </p:nvPicPr>
                <p:blipFill>
                  <a:blip r:embed="rId128"/>
                  <a:stretch>
                    <a:fillRect/>
                  </a:stretch>
                </p:blipFill>
                <p:spPr>
                  <a:xfrm>
                    <a:off x="16848684" y="10301671"/>
                    <a:ext cx="190800" cy="281520"/>
                  </a:xfrm>
                  <a:prstGeom prst="rect">
                    <a:avLst/>
                  </a:prstGeom>
                </p:spPr>
              </p:pic>
            </mc:Fallback>
          </mc:AlternateContent>
        </p:grpSp>
      </p:grpSp>
      <p:grpSp>
        <p:nvGrpSpPr>
          <p:cNvPr id="236" name="Group 235">
            <a:extLst>
              <a:ext uri="{FF2B5EF4-FFF2-40B4-BE49-F238E27FC236}">
                <a16:creationId xmlns:a16="http://schemas.microsoft.com/office/drawing/2014/main" id="{1E061C41-EB70-4E70-A0E9-B907076ADB60}"/>
              </a:ext>
            </a:extLst>
          </p:cNvPr>
          <p:cNvGrpSpPr/>
          <p:nvPr/>
        </p:nvGrpSpPr>
        <p:grpSpPr>
          <a:xfrm>
            <a:off x="17005198" y="9361982"/>
            <a:ext cx="2295623" cy="1792800"/>
            <a:chOff x="17606839" y="9304543"/>
            <a:chExt cx="2295623" cy="1792800"/>
          </a:xfrm>
        </p:grpSpPr>
        <mc:AlternateContent xmlns:mc="http://schemas.openxmlformats.org/markup-compatibility/2006" xmlns:p14="http://schemas.microsoft.com/office/powerpoint/2010/main">
          <mc:Choice Requires="p14">
            <p:contentPart p14:bwMode="auto" r:id="rId129">
              <p14:nvContentPartPr>
                <p14:cNvPr id="118" name="Ink 117">
                  <a:extLst>
                    <a:ext uri="{FF2B5EF4-FFF2-40B4-BE49-F238E27FC236}">
                      <a16:creationId xmlns:a16="http://schemas.microsoft.com/office/drawing/2014/main" id="{199FAEC8-C88F-467B-B14D-AE4CB377FAD0}"/>
                    </a:ext>
                  </a:extLst>
                </p14:cNvPr>
                <p14:cNvContentPartPr/>
                <p14:nvPr/>
              </p14:nvContentPartPr>
              <p14:xfrm>
                <a:off x="18791502" y="9304543"/>
                <a:ext cx="13320" cy="902520"/>
              </p14:xfrm>
            </p:contentPart>
          </mc:Choice>
          <mc:Fallback xmlns="">
            <p:pic>
              <p:nvPicPr>
                <p:cNvPr id="118" name="Ink 117">
                  <a:extLst>
                    <a:ext uri="{FF2B5EF4-FFF2-40B4-BE49-F238E27FC236}">
                      <a16:creationId xmlns:a16="http://schemas.microsoft.com/office/drawing/2014/main" id="{199FAEC8-C88F-467B-B14D-AE4CB377FAD0}"/>
                    </a:ext>
                  </a:extLst>
                </p:cNvPr>
                <p:cNvPicPr/>
                <p:nvPr/>
              </p:nvPicPr>
              <p:blipFill>
                <a:blip r:embed="rId130"/>
                <a:stretch>
                  <a:fillRect/>
                </a:stretch>
              </p:blipFill>
              <p:spPr>
                <a:xfrm>
                  <a:off x="18782502" y="9295543"/>
                  <a:ext cx="30960" cy="920160"/>
                </a:xfrm>
                <a:prstGeom prst="rect">
                  <a:avLst/>
                </a:prstGeom>
              </p:spPr>
            </p:pic>
          </mc:Fallback>
        </mc:AlternateContent>
        <p:grpSp>
          <p:nvGrpSpPr>
            <p:cNvPr id="124" name="Group 123">
              <a:extLst>
                <a:ext uri="{FF2B5EF4-FFF2-40B4-BE49-F238E27FC236}">
                  <a16:creationId xmlns:a16="http://schemas.microsoft.com/office/drawing/2014/main" id="{BC70EA8E-668C-436B-9522-6D62D4E2E10A}"/>
                </a:ext>
              </a:extLst>
            </p:cNvPr>
            <p:cNvGrpSpPr/>
            <p:nvPr/>
          </p:nvGrpSpPr>
          <p:grpSpPr>
            <a:xfrm>
              <a:off x="18480822" y="10312543"/>
              <a:ext cx="384120" cy="258840"/>
              <a:chOff x="18480822" y="10312543"/>
              <a:chExt cx="384120" cy="258840"/>
            </a:xfrm>
          </p:grpSpPr>
          <mc:AlternateContent xmlns:mc="http://schemas.openxmlformats.org/markup-compatibility/2006" xmlns:p14="http://schemas.microsoft.com/office/powerpoint/2010/main">
            <mc:Choice Requires="p14">
              <p:contentPart p14:bwMode="auto" r:id="rId131">
                <p14:nvContentPartPr>
                  <p14:cNvPr id="119" name="Ink 118">
                    <a:extLst>
                      <a:ext uri="{FF2B5EF4-FFF2-40B4-BE49-F238E27FC236}">
                        <a16:creationId xmlns:a16="http://schemas.microsoft.com/office/drawing/2014/main" id="{7AAEBC90-D932-45EB-A737-8F732D70C69D}"/>
                      </a:ext>
                    </a:extLst>
                  </p14:cNvPr>
                  <p14:cNvContentPartPr/>
                  <p14:nvPr/>
                </p14:nvContentPartPr>
                <p14:xfrm>
                  <a:off x="18564342" y="10334863"/>
                  <a:ext cx="18360" cy="200520"/>
                </p14:xfrm>
              </p:contentPart>
            </mc:Choice>
            <mc:Fallback xmlns="">
              <p:pic>
                <p:nvPicPr>
                  <p:cNvPr id="119" name="Ink 118">
                    <a:extLst>
                      <a:ext uri="{FF2B5EF4-FFF2-40B4-BE49-F238E27FC236}">
                        <a16:creationId xmlns:a16="http://schemas.microsoft.com/office/drawing/2014/main" id="{7AAEBC90-D932-45EB-A737-8F732D70C69D}"/>
                      </a:ext>
                    </a:extLst>
                  </p:cNvPr>
                  <p:cNvPicPr/>
                  <p:nvPr/>
                </p:nvPicPr>
                <p:blipFill>
                  <a:blip r:embed="rId132"/>
                  <a:stretch>
                    <a:fillRect/>
                  </a:stretch>
                </p:blipFill>
                <p:spPr>
                  <a:xfrm>
                    <a:off x="18555342" y="10325847"/>
                    <a:ext cx="36000" cy="218192"/>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0" name="Ink 119">
                    <a:extLst>
                      <a:ext uri="{FF2B5EF4-FFF2-40B4-BE49-F238E27FC236}">
                        <a16:creationId xmlns:a16="http://schemas.microsoft.com/office/drawing/2014/main" id="{1B05979B-35E2-4858-A253-07D4C3387589}"/>
                      </a:ext>
                    </a:extLst>
                  </p14:cNvPr>
                  <p14:cNvContentPartPr/>
                  <p14:nvPr/>
                </p14:nvContentPartPr>
                <p14:xfrm>
                  <a:off x="18480822" y="10326223"/>
                  <a:ext cx="177120" cy="28800"/>
                </p14:xfrm>
              </p:contentPart>
            </mc:Choice>
            <mc:Fallback xmlns="">
              <p:pic>
                <p:nvPicPr>
                  <p:cNvPr id="120" name="Ink 119">
                    <a:extLst>
                      <a:ext uri="{FF2B5EF4-FFF2-40B4-BE49-F238E27FC236}">
                        <a16:creationId xmlns:a16="http://schemas.microsoft.com/office/drawing/2014/main" id="{1B05979B-35E2-4858-A253-07D4C3387589}"/>
                      </a:ext>
                    </a:extLst>
                  </p:cNvPr>
                  <p:cNvPicPr/>
                  <p:nvPr/>
                </p:nvPicPr>
                <p:blipFill>
                  <a:blip r:embed="rId134"/>
                  <a:stretch>
                    <a:fillRect/>
                  </a:stretch>
                </p:blipFill>
                <p:spPr>
                  <a:xfrm>
                    <a:off x="18471822" y="10317223"/>
                    <a:ext cx="1947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1" name="Ink 120">
                    <a:extLst>
                      <a:ext uri="{FF2B5EF4-FFF2-40B4-BE49-F238E27FC236}">
                        <a16:creationId xmlns:a16="http://schemas.microsoft.com/office/drawing/2014/main" id="{C17C18C5-8EF8-4FEE-9FDC-B4E05A67EA85}"/>
                      </a:ext>
                    </a:extLst>
                  </p14:cNvPr>
                  <p14:cNvContentPartPr/>
                  <p14:nvPr/>
                </p14:nvContentPartPr>
                <p14:xfrm>
                  <a:off x="18488742" y="10534303"/>
                  <a:ext cx="180360" cy="37080"/>
                </p14:xfrm>
              </p:contentPart>
            </mc:Choice>
            <mc:Fallback xmlns="">
              <p:pic>
                <p:nvPicPr>
                  <p:cNvPr id="121" name="Ink 120">
                    <a:extLst>
                      <a:ext uri="{FF2B5EF4-FFF2-40B4-BE49-F238E27FC236}">
                        <a16:creationId xmlns:a16="http://schemas.microsoft.com/office/drawing/2014/main" id="{C17C18C5-8EF8-4FEE-9FDC-B4E05A67EA85}"/>
                      </a:ext>
                    </a:extLst>
                  </p:cNvPr>
                  <p:cNvPicPr/>
                  <p:nvPr/>
                </p:nvPicPr>
                <p:blipFill>
                  <a:blip r:embed="rId136"/>
                  <a:stretch>
                    <a:fillRect/>
                  </a:stretch>
                </p:blipFill>
                <p:spPr>
                  <a:xfrm>
                    <a:off x="18479742" y="10525303"/>
                    <a:ext cx="198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2" name="Ink 121">
                    <a:extLst>
                      <a:ext uri="{FF2B5EF4-FFF2-40B4-BE49-F238E27FC236}">
                        <a16:creationId xmlns:a16="http://schemas.microsoft.com/office/drawing/2014/main" id="{DD0485B6-14A6-4EC3-BFF3-0FE3654B7BC4}"/>
                      </a:ext>
                    </a:extLst>
                  </p14:cNvPr>
                  <p14:cNvContentPartPr/>
                  <p14:nvPr/>
                </p14:nvContentPartPr>
                <p14:xfrm>
                  <a:off x="18737142" y="10332703"/>
                  <a:ext cx="17280" cy="209160"/>
                </p14:xfrm>
              </p:contentPart>
            </mc:Choice>
            <mc:Fallback xmlns="">
              <p:pic>
                <p:nvPicPr>
                  <p:cNvPr id="122" name="Ink 121">
                    <a:extLst>
                      <a:ext uri="{FF2B5EF4-FFF2-40B4-BE49-F238E27FC236}">
                        <a16:creationId xmlns:a16="http://schemas.microsoft.com/office/drawing/2014/main" id="{DD0485B6-14A6-4EC3-BFF3-0FE3654B7BC4}"/>
                      </a:ext>
                    </a:extLst>
                  </p:cNvPr>
                  <p:cNvPicPr/>
                  <p:nvPr/>
                </p:nvPicPr>
                <p:blipFill>
                  <a:blip r:embed="rId138"/>
                  <a:stretch>
                    <a:fillRect/>
                  </a:stretch>
                </p:blipFill>
                <p:spPr>
                  <a:xfrm>
                    <a:off x="18728142" y="10323703"/>
                    <a:ext cx="349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3" name="Ink 122">
                    <a:extLst>
                      <a:ext uri="{FF2B5EF4-FFF2-40B4-BE49-F238E27FC236}">
                        <a16:creationId xmlns:a16="http://schemas.microsoft.com/office/drawing/2014/main" id="{3AD997D0-72DC-4C82-8850-D090D6BDA000}"/>
                      </a:ext>
                    </a:extLst>
                  </p14:cNvPr>
                  <p14:cNvContentPartPr/>
                  <p14:nvPr/>
                </p14:nvContentPartPr>
                <p14:xfrm>
                  <a:off x="18759822" y="10312543"/>
                  <a:ext cx="105120" cy="110520"/>
                </p14:xfrm>
              </p:contentPart>
            </mc:Choice>
            <mc:Fallback xmlns="">
              <p:pic>
                <p:nvPicPr>
                  <p:cNvPr id="123" name="Ink 122">
                    <a:extLst>
                      <a:ext uri="{FF2B5EF4-FFF2-40B4-BE49-F238E27FC236}">
                        <a16:creationId xmlns:a16="http://schemas.microsoft.com/office/drawing/2014/main" id="{3AD997D0-72DC-4C82-8850-D090D6BDA000}"/>
                      </a:ext>
                    </a:extLst>
                  </p:cNvPr>
                  <p:cNvPicPr/>
                  <p:nvPr/>
                </p:nvPicPr>
                <p:blipFill>
                  <a:blip r:embed="rId140"/>
                  <a:stretch>
                    <a:fillRect/>
                  </a:stretch>
                </p:blipFill>
                <p:spPr>
                  <a:xfrm>
                    <a:off x="18750822" y="10303543"/>
                    <a:ext cx="122760" cy="12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193" name="Ink 192">
                  <a:extLst>
                    <a:ext uri="{FF2B5EF4-FFF2-40B4-BE49-F238E27FC236}">
                      <a16:creationId xmlns:a16="http://schemas.microsoft.com/office/drawing/2014/main" id="{2CF1D94B-98A0-4CF7-BBB0-5E3F85CDA350}"/>
                    </a:ext>
                  </a:extLst>
                </p14:cNvPr>
                <p14:cNvContentPartPr/>
                <p14:nvPr/>
              </p14:nvContentPartPr>
              <p14:xfrm>
                <a:off x="17606839" y="10766494"/>
                <a:ext cx="290880" cy="222480"/>
              </p14:xfrm>
            </p:contentPart>
          </mc:Choice>
          <mc:Fallback xmlns="">
            <p:pic>
              <p:nvPicPr>
                <p:cNvPr id="193" name="Ink 192">
                  <a:extLst>
                    <a:ext uri="{FF2B5EF4-FFF2-40B4-BE49-F238E27FC236}">
                      <a16:creationId xmlns:a16="http://schemas.microsoft.com/office/drawing/2014/main" id="{2CF1D94B-98A0-4CF7-BBB0-5E3F85CDA350}"/>
                    </a:ext>
                  </a:extLst>
                </p:cNvPr>
                <p:cNvPicPr/>
                <p:nvPr/>
              </p:nvPicPr>
              <p:blipFill>
                <a:blip r:embed="rId142"/>
                <a:stretch>
                  <a:fillRect/>
                </a:stretch>
              </p:blipFill>
              <p:spPr>
                <a:xfrm>
                  <a:off x="17597828" y="10757494"/>
                  <a:ext cx="308542" cy="240120"/>
                </a:xfrm>
                <a:prstGeom prst="rect">
                  <a:avLst/>
                </a:prstGeom>
              </p:spPr>
            </p:pic>
          </mc:Fallback>
        </mc:AlternateContent>
        <p:grpSp>
          <p:nvGrpSpPr>
            <p:cNvPr id="207" name="Group 206">
              <a:extLst>
                <a:ext uri="{FF2B5EF4-FFF2-40B4-BE49-F238E27FC236}">
                  <a16:creationId xmlns:a16="http://schemas.microsoft.com/office/drawing/2014/main" id="{8E8110B5-45A9-4AE7-A966-B5CF5A40F1AA}"/>
                </a:ext>
              </a:extLst>
            </p:cNvPr>
            <p:cNvGrpSpPr/>
            <p:nvPr/>
          </p:nvGrpSpPr>
          <p:grpSpPr>
            <a:xfrm>
              <a:off x="17976559" y="10687294"/>
              <a:ext cx="676343" cy="293040"/>
              <a:chOff x="17976559" y="10687294"/>
              <a:chExt cx="676343" cy="293040"/>
            </a:xfrm>
          </p:grpSpPr>
          <mc:AlternateContent xmlns:mc="http://schemas.openxmlformats.org/markup-compatibility/2006" xmlns:p14="http://schemas.microsoft.com/office/powerpoint/2010/main">
            <mc:Choice Requires="p14">
              <p:contentPart p14:bwMode="auto" r:id="rId143">
                <p14:nvContentPartPr>
                  <p14:cNvPr id="196" name="Ink 195">
                    <a:extLst>
                      <a:ext uri="{FF2B5EF4-FFF2-40B4-BE49-F238E27FC236}">
                        <a16:creationId xmlns:a16="http://schemas.microsoft.com/office/drawing/2014/main" id="{8658D96F-0370-45F9-9EEE-4B0DE64ED0A9}"/>
                      </a:ext>
                    </a:extLst>
                  </p14:cNvPr>
                  <p14:cNvContentPartPr/>
                  <p14:nvPr/>
                </p14:nvContentPartPr>
                <p14:xfrm>
                  <a:off x="17976559" y="10870174"/>
                  <a:ext cx="110880" cy="110160"/>
                </p14:xfrm>
              </p:contentPart>
            </mc:Choice>
            <mc:Fallback xmlns="">
              <p:pic>
                <p:nvPicPr>
                  <p:cNvPr id="196" name="Ink 195">
                    <a:extLst>
                      <a:ext uri="{FF2B5EF4-FFF2-40B4-BE49-F238E27FC236}">
                        <a16:creationId xmlns:a16="http://schemas.microsoft.com/office/drawing/2014/main" id="{8658D96F-0370-45F9-9EEE-4B0DE64ED0A9}"/>
                      </a:ext>
                    </a:extLst>
                  </p:cNvPr>
                  <p:cNvPicPr/>
                  <p:nvPr/>
                </p:nvPicPr>
                <p:blipFill>
                  <a:blip r:embed="rId144"/>
                  <a:stretch>
                    <a:fillRect/>
                  </a:stretch>
                </p:blipFill>
                <p:spPr>
                  <a:xfrm>
                    <a:off x="17967559" y="10861174"/>
                    <a:ext cx="128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97" name="Ink 196">
                    <a:extLst>
                      <a:ext uri="{FF2B5EF4-FFF2-40B4-BE49-F238E27FC236}">
                        <a16:creationId xmlns:a16="http://schemas.microsoft.com/office/drawing/2014/main" id="{2337DA0D-DC05-4B4F-BE42-C6089727F3AD}"/>
                      </a:ext>
                    </a:extLst>
                  </p14:cNvPr>
                  <p14:cNvContentPartPr/>
                  <p14:nvPr/>
                </p14:nvContentPartPr>
                <p14:xfrm>
                  <a:off x="18161959" y="10715014"/>
                  <a:ext cx="23040" cy="234720"/>
                </p14:xfrm>
              </p:contentPart>
            </mc:Choice>
            <mc:Fallback xmlns="">
              <p:pic>
                <p:nvPicPr>
                  <p:cNvPr id="197" name="Ink 196">
                    <a:extLst>
                      <a:ext uri="{FF2B5EF4-FFF2-40B4-BE49-F238E27FC236}">
                        <a16:creationId xmlns:a16="http://schemas.microsoft.com/office/drawing/2014/main" id="{2337DA0D-DC05-4B4F-BE42-C6089727F3AD}"/>
                      </a:ext>
                    </a:extLst>
                  </p:cNvPr>
                  <p:cNvPicPr/>
                  <p:nvPr/>
                </p:nvPicPr>
                <p:blipFill>
                  <a:blip r:embed="rId146"/>
                  <a:stretch>
                    <a:fillRect/>
                  </a:stretch>
                </p:blipFill>
                <p:spPr>
                  <a:xfrm>
                    <a:off x="18152959" y="10706014"/>
                    <a:ext cx="406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99" name="Ink 198">
                    <a:extLst>
                      <a:ext uri="{FF2B5EF4-FFF2-40B4-BE49-F238E27FC236}">
                        <a16:creationId xmlns:a16="http://schemas.microsoft.com/office/drawing/2014/main" id="{1613C44F-3D95-4826-B846-8A3A3369D611}"/>
                      </a:ext>
                    </a:extLst>
                  </p14:cNvPr>
                  <p14:cNvContentPartPr/>
                  <p14:nvPr/>
                </p14:nvContentPartPr>
                <p14:xfrm>
                  <a:off x="18299479" y="10767934"/>
                  <a:ext cx="10800" cy="177840"/>
                </p14:xfrm>
              </p:contentPart>
            </mc:Choice>
            <mc:Fallback xmlns="">
              <p:pic>
                <p:nvPicPr>
                  <p:cNvPr id="199" name="Ink 198">
                    <a:extLst>
                      <a:ext uri="{FF2B5EF4-FFF2-40B4-BE49-F238E27FC236}">
                        <a16:creationId xmlns:a16="http://schemas.microsoft.com/office/drawing/2014/main" id="{1613C44F-3D95-4826-B846-8A3A3369D611}"/>
                      </a:ext>
                    </a:extLst>
                  </p:cNvPr>
                  <p:cNvPicPr/>
                  <p:nvPr/>
                </p:nvPicPr>
                <p:blipFill>
                  <a:blip r:embed="rId148"/>
                  <a:stretch>
                    <a:fillRect/>
                  </a:stretch>
                </p:blipFill>
                <p:spPr>
                  <a:xfrm>
                    <a:off x="18290479" y="10758934"/>
                    <a:ext cx="284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00" name="Ink 199">
                    <a:extLst>
                      <a:ext uri="{FF2B5EF4-FFF2-40B4-BE49-F238E27FC236}">
                        <a16:creationId xmlns:a16="http://schemas.microsoft.com/office/drawing/2014/main" id="{4B7580DB-12D6-49B5-9745-61D9D03FC00C}"/>
                      </a:ext>
                    </a:extLst>
                  </p14:cNvPr>
                  <p14:cNvContentPartPr/>
                  <p14:nvPr/>
                </p14:nvContentPartPr>
                <p14:xfrm>
                  <a:off x="18270679" y="10814014"/>
                  <a:ext cx="75960" cy="18720"/>
                </p14:xfrm>
              </p:contentPart>
            </mc:Choice>
            <mc:Fallback xmlns="">
              <p:pic>
                <p:nvPicPr>
                  <p:cNvPr id="200" name="Ink 199">
                    <a:extLst>
                      <a:ext uri="{FF2B5EF4-FFF2-40B4-BE49-F238E27FC236}">
                        <a16:creationId xmlns:a16="http://schemas.microsoft.com/office/drawing/2014/main" id="{4B7580DB-12D6-49B5-9745-61D9D03FC00C}"/>
                      </a:ext>
                    </a:extLst>
                  </p:cNvPr>
                  <p:cNvPicPr/>
                  <p:nvPr/>
                </p:nvPicPr>
                <p:blipFill>
                  <a:blip r:embed="rId150"/>
                  <a:stretch>
                    <a:fillRect/>
                  </a:stretch>
                </p:blipFill>
                <p:spPr>
                  <a:xfrm>
                    <a:off x="18261679" y="10805014"/>
                    <a:ext cx="93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01" name="Ink 200">
                    <a:extLst>
                      <a:ext uri="{FF2B5EF4-FFF2-40B4-BE49-F238E27FC236}">
                        <a16:creationId xmlns:a16="http://schemas.microsoft.com/office/drawing/2014/main" id="{B0FF464F-9A29-468F-AAB3-07DB71178844}"/>
                      </a:ext>
                    </a:extLst>
                  </p14:cNvPr>
                  <p14:cNvContentPartPr/>
                  <p14:nvPr/>
                </p14:nvContentPartPr>
                <p14:xfrm>
                  <a:off x="18427639" y="10822294"/>
                  <a:ext cx="11880" cy="99000"/>
                </p14:xfrm>
              </p:contentPart>
            </mc:Choice>
            <mc:Fallback xmlns="">
              <p:pic>
                <p:nvPicPr>
                  <p:cNvPr id="201" name="Ink 200">
                    <a:extLst>
                      <a:ext uri="{FF2B5EF4-FFF2-40B4-BE49-F238E27FC236}">
                        <a16:creationId xmlns:a16="http://schemas.microsoft.com/office/drawing/2014/main" id="{B0FF464F-9A29-468F-AAB3-07DB71178844}"/>
                      </a:ext>
                    </a:extLst>
                  </p:cNvPr>
                  <p:cNvPicPr/>
                  <p:nvPr/>
                </p:nvPicPr>
                <p:blipFill>
                  <a:blip r:embed="rId152"/>
                  <a:stretch>
                    <a:fillRect/>
                  </a:stretch>
                </p:blipFill>
                <p:spPr>
                  <a:xfrm>
                    <a:off x="18418639" y="10813294"/>
                    <a:ext cx="29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02" name="Ink 201">
                    <a:extLst>
                      <a:ext uri="{FF2B5EF4-FFF2-40B4-BE49-F238E27FC236}">
                        <a16:creationId xmlns:a16="http://schemas.microsoft.com/office/drawing/2014/main" id="{0E0EDE06-FA56-483A-80E5-7ED98BBE9248}"/>
                      </a:ext>
                    </a:extLst>
                  </p14:cNvPr>
                  <p14:cNvContentPartPr/>
                  <p14:nvPr/>
                </p14:nvContentPartPr>
                <p14:xfrm>
                  <a:off x="18429079" y="10687294"/>
                  <a:ext cx="19800" cy="28800"/>
                </p14:xfrm>
              </p:contentPart>
            </mc:Choice>
            <mc:Fallback xmlns="">
              <p:pic>
                <p:nvPicPr>
                  <p:cNvPr id="202" name="Ink 201">
                    <a:extLst>
                      <a:ext uri="{FF2B5EF4-FFF2-40B4-BE49-F238E27FC236}">
                        <a16:creationId xmlns:a16="http://schemas.microsoft.com/office/drawing/2014/main" id="{0E0EDE06-FA56-483A-80E5-7ED98BBE9248}"/>
                      </a:ext>
                    </a:extLst>
                  </p:cNvPr>
                  <p:cNvPicPr/>
                  <p:nvPr/>
                </p:nvPicPr>
                <p:blipFill>
                  <a:blip r:embed="rId154"/>
                  <a:stretch>
                    <a:fillRect/>
                  </a:stretch>
                </p:blipFill>
                <p:spPr>
                  <a:xfrm>
                    <a:off x="18420079" y="10678294"/>
                    <a:ext cx="37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06" name="Ink 205">
                    <a:extLst>
                      <a:ext uri="{FF2B5EF4-FFF2-40B4-BE49-F238E27FC236}">
                        <a16:creationId xmlns:a16="http://schemas.microsoft.com/office/drawing/2014/main" id="{B17FFBC1-FCA7-40F4-9562-B8D56FB09519}"/>
                      </a:ext>
                    </a:extLst>
                  </p14:cNvPr>
                  <p14:cNvContentPartPr/>
                  <p14:nvPr/>
                </p14:nvContentPartPr>
                <p14:xfrm>
                  <a:off x="18527622" y="10823383"/>
                  <a:ext cx="125280" cy="20160"/>
                </p14:xfrm>
              </p:contentPart>
            </mc:Choice>
            <mc:Fallback xmlns="">
              <p:pic>
                <p:nvPicPr>
                  <p:cNvPr id="206" name="Ink 205">
                    <a:extLst>
                      <a:ext uri="{FF2B5EF4-FFF2-40B4-BE49-F238E27FC236}">
                        <a16:creationId xmlns:a16="http://schemas.microsoft.com/office/drawing/2014/main" id="{B17FFBC1-FCA7-40F4-9562-B8D56FB09519}"/>
                      </a:ext>
                    </a:extLst>
                  </p:cNvPr>
                  <p:cNvPicPr/>
                  <p:nvPr/>
                </p:nvPicPr>
                <p:blipFill>
                  <a:blip r:embed="rId156"/>
                  <a:stretch>
                    <a:fillRect/>
                  </a:stretch>
                </p:blipFill>
                <p:spPr>
                  <a:xfrm>
                    <a:off x="18518622" y="10814383"/>
                    <a:ext cx="142920" cy="37800"/>
                  </a:xfrm>
                  <a:prstGeom prst="rect">
                    <a:avLst/>
                  </a:prstGeom>
                </p:spPr>
              </p:pic>
            </mc:Fallback>
          </mc:AlternateContent>
        </p:grpSp>
        <p:grpSp>
          <p:nvGrpSpPr>
            <p:cNvPr id="210" name="Group 209">
              <a:extLst>
                <a:ext uri="{FF2B5EF4-FFF2-40B4-BE49-F238E27FC236}">
                  <a16:creationId xmlns:a16="http://schemas.microsoft.com/office/drawing/2014/main" id="{5B4F92A4-7D14-4486-B1CA-FFC20C578E35}"/>
                </a:ext>
              </a:extLst>
            </p:cNvPr>
            <p:cNvGrpSpPr/>
            <p:nvPr/>
          </p:nvGrpSpPr>
          <p:grpSpPr>
            <a:xfrm>
              <a:off x="18741462" y="10721143"/>
              <a:ext cx="106560" cy="219600"/>
              <a:chOff x="18741462" y="10721143"/>
              <a:chExt cx="106560" cy="219600"/>
            </a:xfrm>
          </p:grpSpPr>
          <mc:AlternateContent xmlns:mc="http://schemas.openxmlformats.org/markup-compatibility/2006" xmlns:p14="http://schemas.microsoft.com/office/powerpoint/2010/main">
            <mc:Choice Requires="p14">
              <p:contentPart p14:bwMode="auto" r:id="rId157">
                <p14:nvContentPartPr>
                  <p14:cNvPr id="208" name="Ink 207">
                    <a:extLst>
                      <a:ext uri="{FF2B5EF4-FFF2-40B4-BE49-F238E27FC236}">
                        <a16:creationId xmlns:a16="http://schemas.microsoft.com/office/drawing/2014/main" id="{15AD962E-8C15-4386-83A0-FA8ED695FA1C}"/>
                      </a:ext>
                    </a:extLst>
                  </p14:cNvPr>
                  <p14:cNvContentPartPr/>
                  <p14:nvPr/>
                </p14:nvContentPartPr>
                <p14:xfrm>
                  <a:off x="18791502" y="10721143"/>
                  <a:ext cx="26640" cy="219600"/>
                </p14:xfrm>
              </p:contentPart>
            </mc:Choice>
            <mc:Fallback xmlns="">
              <p:pic>
                <p:nvPicPr>
                  <p:cNvPr id="208" name="Ink 207">
                    <a:extLst>
                      <a:ext uri="{FF2B5EF4-FFF2-40B4-BE49-F238E27FC236}">
                        <a16:creationId xmlns:a16="http://schemas.microsoft.com/office/drawing/2014/main" id="{15AD962E-8C15-4386-83A0-FA8ED695FA1C}"/>
                      </a:ext>
                    </a:extLst>
                  </p:cNvPr>
                  <p:cNvPicPr/>
                  <p:nvPr/>
                </p:nvPicPr>
                <p:blipFill>
                  <a:blip r:embed="rId158"/>
                  <a:stretch>
                    <a:fillRect/>
                  </a:stretch>
                </p:blipFill>
                <p:spPr>
                  <a:xfrm>
                    <a:off x="18782502" y="10712143"/>
                    <a:ext cx="442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09" name="Ink 208">
                    <a:extLst>
                      <a:ext uri="{FF2B5EF4-FFF2-40B4-BE49-F238E27FC236}">
                        <a16:creationId xmlns:a16="http://schemas.microsoft.com/office/drawing/2014/main" id="{21886A4B-E372-463E-9433-6EB0ED67F864}"/>
                      </a:ext>
                    </a:extLst>
                  </p14:cNvPr>
                  <p14:cNvContentPartPr/>
                  <p14:nvPr/>
                </p14:nvContentPartPr>
                <p14:xfrm>
                  <a:off x="18741462" y="10796023"/>
                  <a:ext cx="106560" cy="10440"/>
                </p14:xfrm>
              </p:contentPart>
            </mc:Choice>
            <mc:Fallback xmlns="">
              <p:pic>
                <p:nvPicPr>
                  <p:cNvPr id="209" name="Ink 208">
                    <a:extLst>
                      <a:ext uri="{FF2B5EF4-FFF2-40B4-BE49-F238E27FC236}">
                        <a16:creationId xmlns:a16="http://schemas.microsoft.com/office/drawing/2014/main" id="{21886A4B-E372-463E-9433-6EB0ED67F864}"/>
                      </a:ext>
                    </a:extLst>
                  </p:cNvPr>
                  <p:cNvPicPr/>
                  <p:nvPr/>
                </p:nvPicPr>
                <p:blipFill>
                  <a:blip r:embed="rId160"/>
                  <a:stretch>
                    <a:fillRect/>
                  </a:stretch>
                </p:blipFill>
                <p:spPr>
                  <a:xfrm>
                    <a:off x="18732431" y="10787023"/>
                    <a:ext cx="124260" cy="2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1">
              <p14:nvContentPartPr>
                <p14:cNvPr id="213" name="Ink 212">
                  <a:extLst>
                    <a:ext uri="{FF2B5EF4-FFF2-40B4-BE49-F238E27FC236}">
                      <a16:creationId xmlns:a16="http://schemas.microsoft.com/office/drawing/2014/main" id="{4EED1B39-D653-4D7D-A72D-66276E255482}"/>
                    </a:ext>
                  </a:extLst>
                </p14:cNvPr>
                <p14:cNvContentPartPr/>
                <p14:nvPr/>
              </p14:nvContentPartPr>
              <p14:xfrm>
                <a:off x="18885102" y="10782703"/>
                <a:ext cx="128880" cy="142920"/>
              </p14:xfrm>
            </p:contentPart>
          </mc:Choice>
          <mc:Fallback xmlns="">
            <p:pic>
              <p:nvPicPr>
                <p:cNvPr id="213" name="Ink 212">
                  <a:extLst>
                    <a:ext uri="{FF2B5EF4-FFF2-40B4-BE49-F238E27FC236}">
                      <a16:creationId xmlns:a16="http://schemas.microsoft.com/office/drawing/2014/main" id="{4EED1B39-D653-4D7D-A72D-66276E255482}"/>
                    </a:ext>
                  </a:extLst>
                </p:cNvPr>
                <p:cNvPicPr/>
                <p:nvPr/>
              </p:nvPicPr>
              <p:blipFill>
                <a:blip r:embed="rId162"/>
                <a:stretch>
                  <a:fillRect/>
                </a:stretch>
              </p:blipFill>
              <p:spPr>
                <a:xfrm>
                  <a:off x="18876102" y="10773703"/>
                  <a:ext cx="146520" cy="160560"/>
                </a:xfrm>
                <a:prstGeom prst="rect">
                  <a:avLst/>
                </a:prstGeom>
              </p:spPr>
            </p:pic>
          </mc:Fallback>
        </mc:AlternateContent>
        <p:grpSp>
          <p:nvGrpSpPr>
            <p:cNvPr id="223" name="Group 222">
              <a:extLst>
                <a:ext uri="{FF2B5EF4-FFF2-40B4-BE49-F238E27FC236}">
                  <a16:creationId xmlns:a16="http://schemas.microsoft.com/office/drawing/2014/main" id="{5E2DDDD7-260A-477D-A3DE-0627A16439B2}"/>
                </a:ext>
              </a:extLst>
            </p:cNvPr>
            <p:cNvGrpSpPr/>
            <p:nvPr/>
          </p:nvGrpSpPr>
          <p:grpSpPr>
            <a:xfrm>
              <a:off x="19072302" y="10784863"/>
              <a:ext cx="280800" cy="131760"/>
              <a:chOff x="19072302" y="10784863"/>
              <a:chExt cx="280800" cy="131760"/>
            </a:xfrm>
          </p:grpSpPr>
          <mc:AlternateContent xmlns:mc="http://schemas.openxmlformats.org/markup-compatibility/2006" xmlns:p14="http://schemas.microsoft.com/office/powerpoint/2010/main">
            <mc:Choice Requires="p14">
              <p:contentPart p14:bwMode="auto" r:id="rId163">
                <p14:nvContentPartPr>
                  <p14:cNvPr id="220" name="Ink 219">
                    <a:extLst>
                      <a:ext uri="{FF2B5EF4-FFF2-40B4-BE49-F238E27FC236}">
                        <a16:creationId xmlns:a16="http://schemas.microsoft.com/office/drawing/2014/main" id="{D25455AD-7034-456C-A880-799A9477FF19}"/>
                      </a:ext>
                    </a:extLst>
                  </p14:cNvPr>
                  <p14:cNvContentPartPr/>
                  <p14:nvPr/>
                </p14:nvContentPartPr>
                <p14:xfrm>
                  <a:off x="19072302" y="10788103"/>
                  <a:ext cx="102240" cy="128520"/>
                </p14:xfrm>
              </p:contentPart>
            </mc:Choice>
            <mc:Fallback xmlns="">
              <p:pic>
                <p:nvPicPr>
                  <p:cNvPr id="220" name="Ink 219">
                    <a:extLst>
                      <a:ext uri="{FF2B5EF4-FFF2-40B4-BE49-F238E27FC236}">
                        <a16:creationId xmlns:a16="http://schemas.microsoft.com/office/drawing/2014/main" id="{D25455AD-7034-456C-A880-799A9477FF19}"/>
                      </a:ext>
                    </a:extLst>
                  </p:cNvPr>
                  <p:cNvPicPr/>
                  <p:nvPr/>
                </p:nvPicPr>
                <p:blipFill>
                  <a:blip r:embed="rId164"/>
                  <a:stretch>
                    <a:fillRect/>
                  </a:stretch>
                </p:blipFill>
                <p:spPr>
                  <a:xfrm>
                    <a:off x="19063302" y="10779078"/>
                    <a:ext cx="119880" cy="14621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21" name="Ink 220">
                    <a:extLst>
                      <a:ext uri="{FF2B5EF4-FFF2-40B4-BE49-F238E27FC236}">
                        <a16:creationId xmlns:a16="http://schemas.microsoft.com/office/drawing/2014/main" id="{3F506AE9-3969-4F0F-ACBA-057DB750DDDB}"/>
                      </a:ext>
                    </a:extLst>
                  </p14:cNvPr>
                  <p14:cNvContentPartPr/>
                  <p14:nvPr/>
                </p14:nvContentPartPr>
                <p14:xfrm>
                  <a:off x="19244022" y="10784863"/>
                  <a:ext cx="109080" cy="117720"/>
                </p14:xfrm>
              </p:contentPart>
            </mc:Choice>
            <mc:Fallback xmlns="">
              <p:pic>
                <p:nvPicPr>
                  <p:cNvPr id="221" name="Ink 220">
                    <a:extLst>
                      <a:ext uri="{FF2B5EF4-FFF2-40B4-BE49-F238E27FC236}">
                        <a16:creationId xmlns:a16="http://schemas.microsoft.com/office/drawing/2014/main" id="{3F506AE9-3969-4F0F-ACBA-057DB750DDDB}"/>
                      </a:ext>
                    </a:extLst>
                  </p:cNvPr>
                  <p:cNvPicPr/>
                  <p:nvPr/>
                </p:nvPicPr>
                <p:blipFill>
                  <a:blip r:embed="rId166"/>
                  <a:stretch>
                    <a:fillRect/>
                  </a:stretch>
                </p:blipFill>
                <p:spPr>
                  <a:xfrm>
                    <a:off x="19235022" y="10775890"/>
                    <a:ext cx="126720" cy="135306"/>
                  </a:xfrm>
                  <a:prstGeom prst="rect">
                    <a:avLst/>
                  </a:prstGeom>
                </p:spPr>
              </p:pic>
            </mc:Fallback>
          </mc:AlternateContent>
        </p:grpSp>
        <p:grpSp>
          <p:nvGrpSpPr>
            <p:cNvPr id="228" name="Group 227">
              <a:extLst>
                <a:ext uri="{FF2B5EF4-FFF2-40B4-BE49-F238E27FC236}">
                  <a16:creationId xmlns:a16="http://schemas.microsoft.com/office/drawing/2014/main" id="{FD0CED1D-DAE0-4CB0-81E7-94089C0D81D1}"/>
                </a:ext>
              </a:extLst>
            </p:cNvPr>
            <p:cNvGrpSpPr/>
            <p:nvPr/>
          </p:nvGrpSpPr>
          <p:grpSpPr>
            <a:xfrm>
              <a:off x="19420062" y="10747783"/>
              <a:ext cx="256680" cy="137520"/>
              <a:chOff x="19420062" y="10747783"/>
              <a:chExt cx="256680" cy="137520"/>
            </a:xfrm>
          </p:grpSpPr>
          <mc:AlternateContent xmlns:mc="http://schemas.openxmlformats.org/markup-compatibility/2006" xmlns:p14="http://schemas.microsoft.com/office/powerpoint/2010/main">
            <mc:Choice Requires="p14">
              <p:contentPart p14:bwMode="auto" r:id="rId167">
                <p14:nvContentPartPr>
                  <p14:cNvPr id="226" name="Ink 225">
                    <a:extLst>
                      <a:ext uri="{FF2B5EF4-FFF2-40B4-BE49-F238E27FC236}">
                        <a16:creationId xmlns:a16="http://schemas.microsoft.com/office/drawing/2014/main" id="{CBFEBC99-9F4D-4D1D-B0D1-665FB8C51246}"/>
                      </a:ext>
                    </a:extLst>
                  </p14:cNvPr>
                  <p14:cNvContentPartPr/>
                  <p14:nvPr/>
                </p14:nvContentPartPr>
                <p14:xfrm>
                  <a:off x="19420062" y="10768663"/>
                  <a:ext cx="108360" cy="116640"/>
                </p14:xfrm>
              </p:contentPart>
            </mc:Choice>
            <mc:Fallback xmlns="">
              <p:pic>
                <p:nvPicPr>
                  <p:cNvPr id="226" name="Ink 225">
                    <a:extLst>
                      <a:ext uri="{FF2B5EF4-FFF2-40B4-BE49-F238E27FC236}">
                        <a16:creationId xmlns:a16="http://schemas.microsoft.com/office/drawing/2014/main" id="{CBFEBC99-9F4D-4D1D-B0D1-665FB8C51246}"/>
                      </a:ext>
                    </a:extLst>
                  </p:cNvPr>
                  <p:cNvPicPr/>
                  <p:nvPr/>
                </p:nvPicPr>
                <p:blipFill>
                  <a:blip r:embed="rId168"/>
                  <a:stretch>
                    <a:fillRect/>
                  </a:stretch>
                </p:blipFill>
                <p:spPr>
                  <a:xfrm>
                    <a:off x="19411062" y="10759663"/>
                    <a:ext cx="126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27" name="Ink 226">
                    <a:extLst>
                      <a:ext uri="{FF2B5EF4-FFF2-40B4-BE49-F238E27FC236}">
                        <a16:creationId xmlns:a16="http://schemas.microsoft.com/office/drawing/2014/main" id="{DED8EF87-F439-495D-A909-02A1363059BA}"/>
                      </a:ext>
                    </a:extLst>
                  </p14:cNvPr>
                  <p14:cNvContentPartPr/>
                  <p14:nvPr/>
                </p14:nvContentPartPr>
                <p14:xfrm>
                  <a:off x="19609422" y="10747783"/>
                  <a:ext cx="67320" cy="128160"/>
                </p14:xfrm>
              </p:contentPart>
            </mc:Choice>
            <mc:Fallback xmlns="">
              <p:pic>
                <p:nvPicPr>
                  <p:cNvPr id="227" name="Ink 226">
                    <a:extLst>
                      <a:ext uri="{FF2B5EF4-FFF2-40B4-BE49-F238E27FC236}">
                        <a16:creationId xmlns:a16="http://schemas.microsoft.com/office/drawing/2014/main" id="{DED8EF87-F439-495D-A909-02A1363059BA}"/>
                      </a:ext>
                    </a:extLst>
                  </p:cNvPr>
                  <p:cNvPicPr/>
                  <p:nvPr/>
                </p:nvPicPr>
                <p:blipFill>
                  <a:blip r:embed="rId170"/>
                  <a:stretch>
                    <a:fillRect/>
                  </a:stretch>
                </p:blipFill>
                <p:spPr>
                  <a:xfrm>
                    <a:off x="19600422" y="10738758"/>
                    <a:ext cx="84960" cy="14585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1">
              <p14:nvContentPartPr>
                <p14:cNvPr id="231" name="Ink 230">
                  <a:extLst>
                    <a:ext uri="{FF2B5EF4-FFF2-40B4-BE49-F238E27FC236}">
                      <a16:creationId xmlns:a16="http://schemas.microsoft.com/office/drawing/2014/main" id="{729343D2-A81C-4237-87DD-080FBC9CBA1D}"/>
                    </a:ext>
                  </a:extLst>
                </p14:cNvPr>
                <p14:cNvContentPartPr/>
                <p14:nvPr/>
              </p14:nvContentPartPr>
              <p14:xfrm>
                <a:off x="19709862" y="10762183"/>
                <a:ext cx="192600" cy="335160"/>
              </p14:xfrm>
            </p:contentPart>
          </mc:Choice>
          <mc:Fallback xmlns="">
            <p:pic>
              <p:nvPicPr>
                <p:cNvPr id="231" name="Ink 230">
                  <a:extLst>
                    <a:ext uri="{FF2B5EF4-FFF2-40B4-BE49-F238E27FC236}">
                      <a16:creationId xmlns:a16="http://schemas.microsoft.com/office/drawing/2014/main" id="{729343D2-A81C-4237-87DD-080FBC9CBA1D}"/>
                    </a:ext>
                  </a:extLst>
                </p:cNvPr>
                <p:cNvPicPr/>
                <p:nvPr/>
              </p:nvPicPr>
              <p:blipFill>
                <a:blip r:embed="rId172"/>
                <a:stretch>
                  <a:fillRect/>
                </a:stretch>
              </p:blipFill>
              <p:spPr>
                <a:xfrm>
                  <a:off x="19700879" y="10753183"/>
                  <a:ext cx="210207" cy="352800"/>
                </a:xfrm>
                <a:prstGeom prst="rect">
                  <a:avLst/>
                </a:prstGeom>
              </p:spPr>
            </p:pic>
          </mc:Fallback>
        </mc:AlternateContent>
      </p:grpSp>
    </p:spTree>
    <p:extLst>
      <p:ext uri="{BB962C8B-B14F-4D97-AF65-F5344CB8AC3E}">
        <p14:creationId xmlns:p14="http://schemas.microsoft.com/office/powerpoint/2010/main" val="21381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9" presetClass="emph" presetSubtype="0" nodeType="withEffect">
                                  <p:stCondLst>
                                    <p:cond delay="0"/>
                                  </p:stCondLst>
                                  <p:childTnLst>
                                    <p:set>
                                      <p:cBhvr>
                                        <p:cTn id="22" dur="indefinite"/>
                                        <p:tgtEl>
                                          <p:spTgt spid="94"/>
                                        </p:tgtEl>
                                        <p:attrNameLst>
                                          <p:attrName>style.opacity</p:attrName>
                                        </p:attrNameLst>
                                      </p:cBhvr>
                                      <p:to>
                                        <p:strVal val="0.25"/>
                                      </p:to>
                                    </p:set>
                                    <p:animEffect filter="image" prLst="opacity: 0.25">
                                      <p:cBhvr rctx="IE">
                                        <p:cTn id="23" dur="indefinite"/>
                                        <p:tgtEl>
                                          <p:spTgt spid="94"/>
                                        </p:tgtEl>
                                      </p:cBhvr>
                                    </p:animEffect>
                                  </p:childTnLst>
                                </p:cTn>
                              </p:par>
                              <p:par>
                                <p:cTn id="24" presetID="9" presetClass="emph" presetSubtype="0" nodeType="withEffect">
                                  <p:stCondLst>
                                    <p:cond delay="0"/>
                                  </p:stCondLst>
                                  <p:childTnLst>
                                    <p:set>
                                      <p:cBhvr>
                                        <p:cTn id="25" dur="indefinite"/>
                                        <p:tgtEl>
                                          <p:spTgt spid="95"/>
                                        </p:tgtEl>
                                        <p:attrNameLst>
                                          <p:attrName>style.opacity</p:attrName>
                                        </p:attrNameLst>
                                      </p:cBhvr>
                                      <p:to>
                                        <p:strVal val="0.25"/>
                                      </p:to>
                                    </p:set>
                                    <p:animEffect filter="image" prLst="opacity: 0.25">
                                      <p:cBhvr rctx="IE">
                                        <p:cTn id="26" dur="indefinite"/>
                                        <p:tgtEl>
                                          <p:spTgt spid="95"/>
                                        </p:tgtEl>
                                      </p:cBhvr>
                                    </p:animEffect>
                                  </p:childTnLst>
                                </p:cTn>
                              </p:par>
                              <p:par>
                                <p:cTn id="27" presetID="9" presetClass="emph" presetSubtype="0" nodeType="withEffect">
                                  <p:stCondLst>
                                    <p:cond delay="0"/>
                                  </p:stCondLst>
                                  <p:childTnLst>
                                    <p:set>
                                      <p:cBhvr>
                                        <p:cTn id="28" dur="indefinite"/>
                                        <p:tgtEl>
                                          <p:spTgt spid="86"/>
                                        </p:tgtEl>
                                        <p:attrNameLst>
                                          <p:attrName>style.opacity</p:attrName>
                                        </p:attrNameLst>
                                      </p:cBhvr>
                                      <p:to>
                                        <p:strVal val="0.25"/>
                                      </p:to>
                                    </p:set>
                                    <p:animEffect filter="image" prLst="opacity: 0.25">
                                      <p:cBhvr rctx="IE">
                                        <p:cTn id="29" dur="indefinite"/>
                                        <p:tgtEl>
                                          <p:spTgt spid="8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10" presetClass="entr" presetSubtype="0" fill="hold" nodeType="withEffect">
                                  <p:stCondLst>
                                    <p:cond delay="500"/>
                                  </p:stCondLst>
                                  <p:childTnLst>
                                    <p:set>
                                      <p:cBhvr>
                                        <p:cTn id="44" dur="1" fill="hold">
                                          <p:stCondLst>
                                            <p:cond delay="0"/>
                                          </p:stCondLst>
                                        </p:cTn>
                                        <p:tgtEl>
                                          <p:spTgt spid="232"/>
                                        </p:tgtEl>
                                        <p:attrNameLst>
                                          <p:attrName>style.visibility</p:attrName>
                                        </p:attrNameLst>
                                      </p:cBhvr>
                                      <p:to>
                                        <p:strVal val="visible"/>
                                      </p:to>
                                    </p:set>
                                    <p:animEffect transition="in" filter="fade">
                                      <p:cBhvr>
                                        <p:cTn id="45" dur="500"/>
                                        <p:tgtEl>
                                          <p:spTgt spid="232"/>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235"/>
                                        </p:tgtEl>
                                        <p:attrNameLst>
                                          <p:attrName>style.visibility</p:attrName>
                                        </p:attrNameLst>
                                      </p:cBhvr>
                                      <p:to>
                                        <p:strVal val="visible"/>
                                      </p:to>
                                    </p:set>
                                    <p:animEffect transition="in" filter="fade">
                                      <p:cBhvr>
                                        <p:cTn id="49" dur="500"/>
                                        <p:tgtEl>
                                          <p:spTgt spid="235"/>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236"/>
                                        </p:tgtEl>
                                        <p:attrNameLst>
                                          <p:attrName>style.visibility</p:attrName>
                                        </p:attrNameLst>
                                      </p:cBhvr>
                                      <p:to>
                                        <p:strVal val="visible"/>
                                      </p:to>
                                    </p:set>
                                    <p:animEffect transition="in" filter="fade">
                                      <p:cBhvr>
                                        <p:cTn id="53"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39BC8-F114-4259-B043-300309993540}"/>
              </a:ext>
            </a:extLst>
          </p:cNvPr>
          <p:cNvSpPr>
            <a:spLocks noGrp="1"/>
          </p:cNvSpPr>
          <p:nvPr>
            <p:ph idx="1"/>
          </p:nvPr>
        </p:nvSpPr>
        <p:spPr>
          <a:xfrm>
            <a:off x="1451452" y="2597348"/>
            <a:ext cx="11695729" cy="1445034"/>
          </a:xfrm>
        </p:spPr>
        <p:txBody>
          <a:bodyPr>
            <a:noAutofit/>
          </a:bodyPr>
          <a:lstStyle/>
          <a:p>
            <a:pPr marL="0" indent="0">
              <a:buNone/>
            </a:pPr>
            <a:br>
              <a:rPr lang="en-US" sz="4400" dirty="0"/>
            </a:br>
            <a:r>
              <a:rPr lang="en-US" sz="4400" dirty="0"/>
              <a:t>Access that is:</a:t>
            </a:r>
          </a:p>
          <a:p>
            <a:pPr marL="0" indent="0">
              <a:buNone/>
            </a:pPr>
            <a:r>
              <a:rPr lang="en-US" sz="4400" dirty="0">
                <a:solidFill>
                  <a:schemeClr val="bg2"/>
                </a:solidFill>
              </a:rPr>
              <a:t>    </a:t>
            </a:r>
            <a:r>
              <a:rPr lang="en-US" sz="4400" dirty="0"/>
              <a:t>• Identity driven</a:t>
            </a:r>
          </a:p>
          <a:p>
            <a:pPr marL="0" indent="0">
              <a:buNone/>
            </a:pPr>
            <a:r>
              <a:rPr lang="en-US" sz="4400" dirty="0">
                <a:solidFill>
                  <a:schemeClr val="bg2"/>
                </a:solidFill>
              </a:rPr>
              <a:t>    </a:t>
            </a:r>
            <a:r>
              <a:rPr lang="en-US" sz="4400" dirty="0"/>
              <a:t>• Mutually authenticated</a:t>
            </a:r>
          </a:p>
          <a:p>
            <a:pPr marL="0" indent="0">
              <a:buNone/>
            </a:pPr>
            <a:br>
              <a:rPr lang="en-US" sz="3800" dirty="0"/>
            </a:br>
            <a:r>
              <a:rPr lang="en-US" sz="3800" dirty="0"/>
              <a:t> </a:t>
            </a:r>
            <a:endParaRPr lang="en-US" sz="3200" dirty="0"/>
          </a:p>
        </p:txBody>
      </p:sp>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3979829" cy="1273428"/>
          </a:xfrm>
        </p:spPr>
        <p:txBody>
          <a:bodyPr>
            <a:noAutofit/>
          </a:bodyPr>
          <a:lstStyle/>
          <a:p>
            <a:r>
              <a:rPr lang="en-US" sz="7200" b="1" dirty="0"/>
              <a:t>Zero-ish Trust (Defense in Depth)</a:t>
            </a:r>
            <a:endParaRPr lang="en-US" sz="7198" dirty="0">
              <a:effectLst>
                <a:outerShdw blurRad="38100" dist="38100" dir="2700000" algn="tl">
                  <a:srgbClr val="000000">
                    <a:alpha val="43137"/>
                  </a:srgbClr>
                </a:outerShdw>
              </a:effectLst>
              <a:latin typeface="Gilmer" panose="00000500000000000000" pitchFamily="50" charset="0"/>
            </a:endParaRPr>
          </a:p>
        </p:txBody>
      </p:sp>
      <p:grpSp>
        <p:nvGrpSpPr>
          <p:cNvPr id="10" name="Group 9">
            <a:extLst>
              <a:ext uri="{FF2B5EF4-FFF2-40B4-BE49-F238E27FC236}">
                <a16:creationId xmlns:a16="http://schemas.microsoft.com/office/drawing/2014/main" id="{2D255644-8514-4F76-8010-89DD9978B4D6}"/>
              </a:ext>
            </a:extLst>
          </p:cNvPr>
          <p:cNvGrpSpPr/>
          <p:nvPr/>
        </p:nvGrpSpPr>
        <p:grpSpPr>
          <a:xfrm>
            <a:off x="11785886" y="8382324"/>
            <a:ext cx="9898404" cy="1772097"/>
            <a:chOff x="11785886" y="8382324"/>
            <a:chExt cx="9898404" cy="1772097"/>
          </a:xfrm>
        </p:grpSpPr>
        <p:pic>
          <p:nvPicPr>
            <p:cNvPr id="74" name="Picture 73" descr="Icon&#10;&#10;Description automatically generated">
              <a:extLst>
                <a:ext uri="{FF2B5EF4-FFF2-40B4-BE49-F238E27FC236}">
                  <a16:creationId xmlns:a16="http://schemas.microsoft.com/office/drawing/2014/main" id="{1EC1830B-2A83-420C-A9B0-60324159E2BD}"/>
                </a:ext>
              </a:extLst>
            </p:cNvPr>
            <p:cNvPicPr>
              <a:picLocks noChangeAspect="1"/>
            </p:cNvPicPr>
            <p:nvPr/>
          </p:nvPicPr>
          <p:blipFill>
            <a:blip r:embed="rId3"/>
            <a:stretch>
              <a:fillRect/>
            </a:stretch>
          </p:blipFill>
          <p:spPr>
            <a:xfrm>
              <a:off x="11785886" y="8383556"/>
              <a:ext cx="1735595" cy="1735595"/>
            </a:xfrm>
            <a:prstGeom prst="rect">
              <a:avLst/>
            </a:prstGeom>
          </p:spPr>
        </p:pic>
        <p:pic>
          <p:nvPicPr>
            <p:cNvPr id="87" name="Picture 86" descr="Icon&#10;&#10;Description automatically generated">
              <a:extLst>
                <a:ext uri="{FF2B5EF4-FFF2-40B4-BE49-F238E27FC236}">
                  <a16:creationId xmlns:a16="http://schemas.microsoft.com/office/drawing/2014/main" id="{D63896E9-D557-46C1-BACF-E355103E0F0C}"/>
                </a:ext>
              </a:extLst>
            </p:cNvPr>
            <p:cNvPicPr>
              <a:picLocks noChangeAspect="1"/>
            </p:cNvPicPr>
            <p:nvPr/>
          </p:nvPicPr>
          <p:blipFill>
            <a:blip r:embed="rId4"/>
            <a:stretch>
              <a:fillRect/>
            </a:stretch>
          </p:blipFill>
          <p:spPr>
            <a:xfrm>
              <a:off x="19912193" y="8382324"/>
              <a:ext cx="1772097" cy="1772097"/>
            </a:xfrm>
            <a:prstGeom prst="rect">
              <a:avLst/>
            </a:prstGeom>
          </p:spPr>
        </p:pic>
      </p:grpSp>
      <p:grpSp>
        <p:nvGrpSpPr>
          <p:cNvPr id="16" name="Group 15">
            <a:extLst>
              <a:ext uri="{FF2B5EF4-FFF2-40B4-BE49-F238E27FC236}">
                <a16:creationId xmlns:a16="http://schemas.microsoft.com/office/drawing/2014/main" id="{474E66DE-0FEA-4716-92FD-8871FAD8D451}"/>
              </a:ext>
            </a:extLst>
          </p:cNvPr>
          <p:cNvGrpSpPr/>
          <p:nvPr/>
        </p:nvGrpSpPr>
        <p:grpSpPr>
          <a:xfrm>
            <a:off x="12917878" y="8253596"/>
            <a:ext cx="7421133" cy="859736"/>
            <a:chOff x="12917878" y="8253596"/>
            <a:chExt cx="7421133" cy="859736"/>
          </a:xfrm>
        </p:grpSpPr>
        <p:grpSp>
          <p:nvGrpSpPr>
            <p:cNvPr id="2" name="Group 1">
              <a:extLst>
                <a:ext uri="{FF2B5EF4-FFF2-40B4-BE49-F238E27FC236}">
                  <a16:creationId xmlns:a16="http://schemas.microsoft.com/office/drawing/2014/main" id="{A400BF79-E294-47C1-A55C-301E075213B5}"/>
                </a:ext>
              </a:extLst>
            </p:cNvPr>
            <p:cNvGrpSpPr/>
            <p:nvPr/>
          </p:nvGrpSpPr>
          <p:grpSpPr>
            <a:xfrm>
              <a:off x="12917878" y="8253596"/>
              <a:ext cx="1053992" cy="849260"/>
              <a:chOff x="13162172" y="10783755"/>
              <a:chExt cx="1053992" cy="849260"/>
            </a:xfrm>
          </p:grpSpPr>
          <p:pic>
            <p:nvPicPr>
              <p:cNvPr id="128" name="Picture 127">
                <a:extLst>
                  <a:ext uri="{FF2B5EF4-FFF2-40B4-BE49-F238E27FC236}">
                    <a16:creationId xmlns:a16="http://schemas.microsoft.com/office/drawing/2014/main" id="{A3D6CEAE-7472-4550-8D08-CA0318A95E5A}"/>
                  </a:ext>
                </a:extLst>
              </p:cNvPr>
              <p:cNvPicPr>
                <a:picLocks noChangeAspect="1"/>
              </p:cNvPicPr>
              <p:nvPr/>
            </p:nvPicPr>
            <p:blipFill>
              <a:blip r:embed="rId5"/>
              <a:stretch>
                <a:fillRect/>
              </a:stretch>
            </p:blipFill>
            <p:spPr>
              <a:xfrm>
                <a:off x="13162172" y="10783755"/>
                <a:ext cx="1053992" cy="849260"/>
              </a:xfrm>
              <a:prstGeom prst="rect">
                <a:avLst/>
              </a:prstGeom>
            </p:spPr>
          </p:pic>
          <p:pic>
            <p:nvPicPr>
              <p:cNvPr id="129" name="Picture 128" descr="Icon&#10;&#10;Description automatically generated">
                <a:extLst>
                  <a:ext uri="{FF2B5EF4-FFF2-40B4-BE49-F238E27FC236}">
                    <a16:creationId xmlns:a16="http://schemas.microsoft.com/office/drawing/2014/main" id="{428DDDB6-E9B6-4DEB-A7C6-1F9349C50678}"/>
                  </a:ext>
                </a:extLst>
              </p:cNvPr>
              <p:cNvPicPr>
                <a:picLocks noChangeAspect="1"/>
              </p:cNvPicPr>
              <p:nvPr/>
            </p:nvPicPr>
            <p:blipFill>
              <a:blip r:embed="rId3"/>
              <a:stretch>
                <a:fillRect/>
              </a:stretch>
            </p:blipFill>
            <p:spPr>
              <a:xfrm>
                <a:off x="13270982" y="10832182"/>
                <a:ext cx="500997" cy="500997"/>
              </a:xfrm>
              <a:prstGeom prst="rect">
                <a:avLst/>
              </a:prstGeom>
            </p:spPr>
          </p:pic>
        </p:grpSp>
        <p:grpSp>
          <p:nvGrpSpPr>
            <p:cNvPr id="15" name="Group 14">
              <a:extLst>
                <a:ext uri="{FF2B5EF4-FFF2-40B4-BE49-F238E27FC236}">
                  <a16:creationId xmlns:a16="http://schemas.microsoft.com/office/drawing/2014/main" id="{62D35C21-277F-4F3F-8F9D-8757E9D5D986}"/>
                </a:ext>
              </a:extLst>
            </p:cNvPr>
            <p:cNvGrpSpPr/>
            <p:nvPr/>
          </p:nvGrpSpPr>
          <p:grpSpPr>
            <a:xfrm>
              <a:off x="19285019" y="8264072"/>
              <a:ext cx="1053992" cy="849260"/>
              <a:chOff x="14240563" y="10791321"/>
              <a:chExt cx="1053992" cy="849260"/>
            </a:xfrm>
          </p:grpSpPr>
          <p:pic>
            <p:nvPicPr>
              <p:cNvPr id="131" name="Picture 130">
                <a:extLst>
                  <a:ext uri="{FF2B5EF4-FFF2-40B4-BE49-F238E27FC236}">
                    <a16:creationId xmlns:a16="http://schemas.microsoft.com/office/drawing/2014/main" id="{33BCB961-6C80-424B-8F1C-5E5500D0D441}"/>
                  </a:ext>
                </a:extLst>
              </p:cNvPr>
              <p:cNvPicPr>
                <a:picLocks noChangeAspect="1"/>
              </p:cNvPicPr>
              <p:nvPr/>
            </p:nvPicPr>
            <p:blipFill>
              <a:blip r:embed="rId5"/>
              <a:stretch>
                <a:fillRect/>
              </a:stretch>
            </p:blipFill>
            <p:spPr>
              <a:xfrm>
                <a:off x="14240563" y="10791321"/>
                <a:ext cx="1053992" cy="849260"/>
              </a:xfrm>
              <a:prstGeom prst="rect">
                <a:avLst/>
              </a:prstGeom>
            </p:spPr>
          </p:pic>
          <p:pic>
            <p:nvPicPr>
              <p:cNvPr id="130" name="Picture 129" descr="Icon&#10;&#10;Description automatically generated">
                <a:extLst>
                  <a:ext uri="{FF2B5EF4-FFF2-40B4-BE49-F238E27FC236}">
                    <a16:creationId xmlns:a16="http://schemas.microsoft.com/office/drawing/2014/main" id="{D2232647-C78E-4AA4-86CC-72D25277A6EC}"/>
                  </a:ext>
                </a:extLst>
              </p:cNvPr>
              <p:cNvPicPr>
                <a:picLocks noChangeAspect="1"/>
              </p:cNvPicPr>
              <p:nvPr/>
            </p:nvPicPr>
            <p:blipFill>
              <a:blip r:embed="rId4"/>
              <a:stretch>
                <a:fillRect/>
              </a:stretch>
            </p:blipFill>
            <p:spPr>
              <a:xfrm>
                <a:off x="14390257" y="10832182"/>
                <a:ext cx="500997" cy="500997"/>
              </a:xfrm>
              <a:prstGeom prst="rect">
                <a:avLst/>
              </a:prstGeom>
            </p:spPr>
          </p:pic>
        </p:grpSp>
      </p:grpSp>
      <p:grpSp>
        <p:nvGrpSpPr>
          <p:cNvPr id="96" name="Group 95">
            <a:extLst>
              <a:ext uri="{FF2B5EF4-FFF2-40B4-BE49-F238E27FC236}">
                <a16:creationId xmlns:a16="http://schemas.microsoft.com/office/drawing/2014/main" id="{37735428-53CC-4824-B5E7-FC07DF925A3A}"/>
              </a:ext>
            </a:extLst>
          </p:cNvPr>
          <p:cNvGrpSpPr/>
          <p:nvPr/>
        </p:nvGrpSpPr>
        <p:grpSpPr>
          <a:xfrm>
            <a:off x="14165811" y="7872665"/>
            <a:ext cx="5301360" cy="502920"/>
            <a:chOff x="14165811" y="7872665"/>
            <a:chExt cx="5301360" cy="502920"/>
          </a:xfrm>
        </p:grpSpPr>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F5A43BC0-45C6-4162-8655-355CB297DA01}"/>
                    </a:ext>
                  </a:extLst>
                </p14:cNvPr>
                <p14:cNvContentPartPr/>
                <p14:nvPr/>
              </p14:nvContentPartPr>
              <p14:xfrm>
                <a:off x="14165811" y="7872665"/>
                <a:ext cx="390600" cy="502920"/>
              </p14:xfrm>
            </p:contentPart>
          </mc:Choice>
          <mc:Fallback xmlns="">
            <p:pic>
              <p:nvPicPr>
                <p:cNvPr id="25" name="Ink 24">
                  <a:extLst>
                    <a:ext uri="{FF2B5EF4-FFF2-40B4-BE49-F238E27FC236}">
                      <a16:creationId xmlns:a16="http://schemas.microsoft.com/office/drawing/2014/main" id="{F5A43BC0-45C6-4162-8655-355CB297DA01}"/>
                    </a:ext>
                  </a:extLst>
                </p:cNvPr>
                <p:cNvPicPr/>
                <p:nvPr/>
              </p:nvPicPr>
              <p:blipFill>
                <a:blip r:embed="rId175"/>
                <a:stretch>
                  <a:fillRect/>
                </a:stretch>
              </p:blipFill>
              <p:spPr>
                <a:xfrm>
                  <a:off x="14147811" y="7854652"/>
                  <a:ext cx="426240" cy="538586"/>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3" name="Ink 92">
                  <a:extLst>
                    <a:ext uri="{FF2B5EF4-FFF2-40B4-BE49-F238E27FC236}">
                      <a16:creationId xmlns:a16="http://schemas.microsoft.com/office/drawing/2014/main" id="{22545EFC-EE59-402F-94CE-82F0D4397A59}"/>
                    </a:ext>
                  </a:extLst>
                </p14:cNvPr>
                <p14:cNvContentPartPr/>
                <p14:nvPr/>
              </p14:nvContentPartPr>
              <p14:xfrm>
                <a:off x="18909531" y="7882385"/>
                <a:ext cx="557640" cy="470160"/>
              </p14:xfrm>
            </p:contentPart>
          </mc:Choice>
          <mc:Fallback xmlns="">
            <p:pic>
              <p:nvPicPr>
                <p:cNvPr id="93" name="Ink 92">
                  <a:extLst>
                    <a:ext uri="{FF2B5EF4-FFF2-40B4-BE49-F238E27FC236}">
                      <a16:creationId xmlns:a16="http://schemas.microsoft.com/office/drawing/2014/main" id="{22545EFC-EE59-402F-94CE-82F0D4397A59}"/>
                    </a:ext>
                  </a:extLst>
                </p:cNvPr>
                <p:cNvPicPr/>
                <p:nvPr/>
              </p:nvPicPr>
              <p:blipFill>
                <a:blip r:embed="rId177"/>
                <a:stretch>
                  <a:fillRect/>
                </a:stretch>
              </p:blipFill>
              <p:spPr>
                <a:xfrm>
                  <a:off x="18891531" y="7864371"/>
                  <a:ext cx="593280" cy="505827"/>
                </a:xfrm>
                <a:prstGeom prst="rect">
                  <a:avLst/>
                </a:prstGeom>
              </p:spPr>
            </p:pic>
          </mc:Fallback>
        </mc:AlternateContent>
      </p:grpSp>
      <p:pic>
        <p:nvPicPr>
          <p:cNvPr id="259" name="Picture 258">
            <a:extLst>
              <a:ext uri="{FF2B5EF4-FFF2-40B4-BE49-F238E27FC236}">
                <a16:creationId xmlns:a16="http://schemas.microsoft.com/office/drawing/2014/main" id="{CB6F7664-53A0-4999-966E-8BDE593DB0DA}"/>
              </a:ext>
            </a:extLst>
          </p:cNvPr>
          <p:cNvPicPr>
            <a:picLocks noChangeAspect="1"/>
          </p:cNvPicPr>
          <p:nvPr/>
        </p:nvPicPr>
        <p:blipFill>
          <a:blip r:embed="rId178">
            <a:alphaModFix amt="25000"/>
          </a:blip>
          <a:stretch>
            <a:fillRect/>
          </a:stretch>
        </p:blipFill>
        <p:spPr>
          <a:xfrm>
            <a:off x="10787810" y="3136035"/>
            <a:ext cx="12778323" cy="4194412"/>
          </a:xfrm>
          <a:prstGeom prst="rect">
            <a:avLst/>
          </a:prstGeom>
        </p:spPr>
      </p:pic>
    </p:spTree>
    <p:extLst>
      <p:ext uri="{BB962C8B-B14F-4D97-AF65-F5344CB8AC3E}">
        <p14:creationId xmlns:p14="http://schemas.microsoft.com/office/powerpoint/2010/main" val="127487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500"/>
                                  </p:stCondLst>
                                  <p:childTnLst>
                                    <p:set>
                                      <p:cBhvr>
                                        <p:cTn id="10" dur="1" fill="hold">
                                          <p:stCondLst>
                                            <p:cond delay="0"/>
                                          </p:stCondLst>
                                        </p:cTn>
                                        <p:tgtEl>
                                          <p:spTgt spid="96"/>
                                        </p:tgtEl>
                                        <p:attrNameLst>
                                          <p:attrName>style.visibility</p:attrName>
                                        </p:attrNameLst>
                                      </p:cBhvr>
                                      <p:to>
                                        <p:strVal val="visible"/>
                                      </p:to>
                                    </p:set>
                                    <p:animEffect transition="in" filter="wipe(right)">
                                      <p:cBhvr>
                                        <p:cTn id="11" dur="9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39BC8-F114-4259-B043-300309993540}"/>
              </a:ext>
            </a:extLst>
          </p:cNvPr>
          <p:cNvSpPr>
            <a:spLocks noGrp="1"/>
          </p:cNvSpPr>
          <p:nvPr>
            <p:ph idx="1"/>
          </p:nvPr>
        </p:nvSpPr>
        <p:spPr>
          <a:xfrm>
            <a:off x="1451452" y="2597348"/>
            <a:ext cx="11695729" cy="1445034"/>
          </a:xfrm>
        </p:spPr>
        <p:txBody>
          <a:bodyPr>
            <a:noAutofit/>
          </a:bodyPr>
          <a:lstStyle/>
          <a:p>
            <a:pPr marL="0" indent="0">
              <a:buNone/>
            </a:pPr>
            <a:br>
              <a:rPr lang="en-US" sz="4400" dirty="0"/>
            </a:br>
            <a:r>
              <a:rPr lang="en-US" sz="4400" dirty="0"/>
              <a:t>Access that is:</a:t>
            </a:r>
          </a:p>
          <a:p>
            <a:pPr marL="0" indent="0">
              <a:buNone/>
            </a:pPr>
            <a:r>
              <a:rPr lang="en-US" sz="4400" dirty="0">
                <a:solidFill>
                  <a:schemeClr val="bg2"/>
                </a:solidFill>
              </a:rPr>
              <a:t>    </a:t>
            </a:r>
            <a:r>
              <a:rPr lang="en-US" sz="4400" dirty="0"/>
              <a:t>• Identity driven</a:t>
            </a:r>
          </a:p>
          <a:p>
            <a:pPr marL="0" indent="0">
              <a:buNone/>
            </a:pPr>
            <a:r>
              <a:rPr lang="en-US" sz="4400" dirty="0">
                <a:solidFill>
                  <a:schemeClr val="bg2"/>
                </a:solidFill>
              </a:rPr>
              <a:t>    </a:t>
            </a:r>
            <a:r>
              <a:rPr lang="en-US" sz="4400" dirty="0"/>
              <a:t>• Mutually authenticated</a:t>
            </a:r>
          </a:p>
          <a:p>
            <a:pPr marL="0" indent="0">
              <a:buNone/>
            </a:pPr>
            <a:r>
              <a:rPr lang="en-US" sz="4400" dirty="0"/>
              <a:t>    • Authorized</a:t>
            </a:r>
          </a:p>
          <a:p>
            <a:pPr marL="0" indent="0">
              <a:buNone/>
            </a:pPr>
            <a:br>
              <a:rPr lang="en-US" sz="3800" dirty="0"/>
            </a:br>
            <a:r>
              <a:rPr lang="en-US" sz="3800" dirty="0"/>
              <a:t> </a:t>
            </a:r>
            <a:endParaRPr lang="en-US" sz="3200" dirty="0"/>
          </a:p>
        </p:txBody>
      </p:sp>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3979829" cy="1273428"/>
          </a:xfrm>
        </p:spPr>
        <p:txBody>
          <a:bodyPr>
            <a:noAutofit/>
          </a:bodyPr>
          <a:lstStyle/>
          <a:p>
            <a:r>
              <a:rPr lang="en-US" sz="7200" b="1" dirty="0"/>
              <a:t>Zero-ish Trust (Defense in Depth)</a:t>
            </a:r>
            <a:endParaRPr lang="en-US" sz="7198" dirty="0">
              <a:effectLst>
                <a:outerShdw blurRad="38100" dist="38100" dir="2700000" algn="tl">
                  <a:srgbClr val="000000">
                    <a:alpha val="43137"/>
                  </a:srgbClr>
                </a:outerShdw>
              </a:effectLst>
              <a:latin typeface="Gilmer" panose="00000500000000000000" pitchFamily="50" charset="0"/>
            </a:endParaRPr>
          </a:p>
        </p:txBody>
      </p:sp>
      <p:grpSp>
        <p:nvGrpSpPr>
          <p:cNvPr id="10" name="Group 9">
            <a:extLst>
              <a:ext uri="{FF2B5EF4-FFF2-40B4-BE49-F238E27FC236}">
                <a16:creationId xmlns:a16="http://schemas.microsoft.com/office/drawing/2014/main" id="{2D255644-8514-4F76-8010-89DD9978B4D6}"/>
              </a:ext>
            </a:extLst>
          </p:cNvPr>
          <p:cNvGrpSpPr/>
          <p:nvPr/>
        </p:nvGrpSpPr>
        <p:grpSpPr>
          <a:xfrm>
            <a:off x="11785886" y="8382324"/>
            <a:ext cx="9898404" cy="1772097"/>
            <a:chOff x="11785886" y="8382324"/>
            <a:chExt cx="9898404" cy="1772097"/>
          </a:xfrm>
        </p:grpSpPr>
        <p:pic>
          <p:nvPicPr>
            <p:cNvPr id="74" name="Picture 73" descr="Icon&#10;&#10;Description automatically generated">
              <a:extLst>
                <a:ext uri="{FF2B5EF4-FFF2-40B4-BE49-F238E27FC236}">
                  <a16:creationId xmlns:a16="http://schemas.microsoft.com/office/drawing/2014/main" id="{1EC1830B-2A83-420C-A9B0-60324159E2BD}"/>
                </a:ext>
              </a:extLst>
            </p:cNvPr>
            <p:cNvPicPr>
              <a:picLocks noChangeAspect="1"/>
            </p:cNvPicPr>
            <p:nvPr/>
          </p:nvPicPr>
          <p:blipFill>
            <a:blip r:embed="rId3"/>
            <a:stretch>
              <a:fillRect/>
            </a:stretch>
          </p:blipFill>
          <p:spPr>
            <a:xfrm>
              <a:off x="11785886" y="8383556"/>
              <a:ext cx="1735595" cy="1735595"/>
            </a:xfrm>
            <a:prstGeom prst="rect">
              <a:avLst/>
            </a:prstGeom>
          </p:spPr>
        </p:pic>
        <p:pic>
          <p:nvPicPr>
            <p:cNvPr id="87" name="Picture 86" descr="Icon&#10;&#10;Description automatically generated">
              <a:extLst>
                <a:ext uri="{FF2B5EF4-FFF2-40B4-BE49-F238E27FC236}">
                  <a16:creationId xmlns:a16="http://schemas.microsoft.com/office/drawing/2014/main" id="{D63896E9-D557-46C1-BACF-E355103E0F0C}"/>
                </a:ext>
              </a:extLst>
            </p:cNvPr>
            <p:cNvPicPr>
              <a:picLocks noChangeAspect="1"/>
            </p:cNvPicPr>
            <p:nvPr/>
          </p:nvPicPr>
          <p:blipFill>
            <a:blip r:embed="rId4"/>
            <a:stretch>
              <a:fillRect/>
            </a:stretch>
          </p:blipFill>
          <p:spPr>
            <a:xfrm>
              <a:off x="19912193" y="8382324"/>
              <a:ext cx="1772097" cy="1772097"/>
            </a:xfrm>
            <a:prstGeom prst="rect">
              <a:avLst/>
            </a:prstGeom>
          </p:spPr>
        </p:pic>
      </p:grpSp>
      <p:grpSp>
        <p:nvGrpSpPr>
          <p:cNvPr id="166" name="Group 165">
            <a:extLst>
              <a:ext uri="{FF2B5EF4-FFF2-40B4-BE49-F238E27FC236}">
                <a16:creationId xmlns:a16="http://schemas.microsoft.com/office/drawing/2014/main" id="{F002B887-841E-4C1F-A91A-2639DE1818F1}"/>
              </a:ext>
            </a:extLst>
          </p:cNvPr>
          <p:cNvGrpSpPr/>
          <p:nvPr/>
        </p:nvGrpSpPr>
        <p:grpSpPr>
          <a:xfrm>
            <a:off x="15312181" y="7292431"/>
            <a:ext cx="2874960" cy="3380760"/>
            <a:chOff x="15336044" y="9353564"/>
            <a:chExt cx="2874960" cy="3380760"/>
          </a:xfrm>
        </p:grpSpPr>
        <p:grpSp>
          <p:nvGrpSpPr>
            <p:cNvPr id="97" name="Group 96">
              <a:extLst>
                <a:ext uri="{FF2B5EF4-FFF2-40B4-BE49-F238E27FC236}">
                  <a16:creationId xmlns:a16="http://schemas.microsoft.com/office/drawing/2014/main" id="{E8853C3D-E402-43E8-B5BD-F58722B8196B}"/>
                </a:ext>
              </a:extLst>
            </p:cNvPr>
            <p:cNvGrpSpPr/>
            <p:nvPr/>
          </p:nvGrpSpPr>
          <p:grpSpPr>
            <a:xfrm>
              <a:off x="15610929" y="9688989"/>
              <a:ext cx="2334019" cy="1350077"/>
              <a:chOff x="15486977" y="9882546"/>
              <a:chExt cx="2334019" cy="1350077"/>
            </a:xfrm>
          </p:grpSpPr>
          <p:pic>
            <p:nvPicPr>
              <p:cNvPr id="138" name="Picture 137" descr="Icon&#10;&#10;Description automatically generated">
                <a:extLst>
                  <a:ext uri="{FF2B5EF4-FFF2-40B4-BE49-F238E27FC236}">
                    <a16:creationId xmlns:a16="http://schemas.microsoft.com/office/drawing/2014/main" id="{E4A43E11-2634-40E9-91E9-5F89610EE101}"/>
                  </a:ext>
                </a:extLst>
              </p:cNvPr>
              <p:cNvPicPr>
                <a:picLocks noChangeAspect="1"/>
              </p:cNvPicPr>
              <p:nvPr/>
            </p:nvPicPr>
            <p:blipFill>
              <a:blip r:embed="rId3"/>
              <a:stretch>
                <a:fillRect/>
              </a:stretch>
            </p:blipFill>
            <p:spPr>
              <a:xfrm>
                <a:off x="15493813" y="9882546"/>
                <a:ext cx="592131" cy="592131"/>
              </a:xfrm>
              <a:prstGeom prst="rect">
                <a:avLst/>
              </a:prstGeom>
            </p:spPr>
          </p:pic>
          <p:pic>
            <p:nvPicPr>
              <p:cNvPr id="139" name="Picture 138" descr="Icon&#10;&#10;Description automatically generated">
                <a:extLst>
                  <a:ext uri="{FF2B5EF4-FFF2-40B4-BE49-F238E27FC236}">
                    <a16:creationId xmlns:a16="http://schemas.microsoft.com/office/drawing/2014/main" id="{FC19CA99-A256-4BB4-B8D3-FE8788024142}"/>
                  </a:ext>
                </a:extLst>
              </p:cNvPr>
              <p:cNvPicPr>
                <a:picLocks noChangeAspect="1"/>
              </p:cNvPicPr>
              <p:nvPr/>
            </p:nvPicPr>
            <p:blipFill>
              <a:blip r:embed="rId4"/>
              <a:stretch>
                <a:fillRect/>
              </a:stretch>
            </p:blipFill>
            <p:spPr>
              <a:xfrm>
                <a:off x="16664936" y="9889407"/>
                <a:ext cx="604584" cy="604584"/>
              </a:xfrm>
              <a:prstGeom prst="rect">
                <a:avLst/>
              </a:prstGeom>
            </p:spPr>
          </p:pic>
          <p:pic>
            <p:nvPicPr>
              <p:cNvPr id="153" name="Picture 152" descr="Icon&#10;&#10;Description automatically generated">
                <a:extLst>
                  <a:ext uri="{FF2B5EF4-FFF2-40B4-BE49-F238E27FC236}">
                    <a16:creationId xmlns:a16="http://schemas.microsoft.com/office/drawing/2014/main" id="{93EC6B50-725B-4137-9864-1A1215D2BF2A}"/>
                  </a:ext>
                </a:extLst>
              </p:cNvPr>
              <p:cNvPicPr>
                <a:picLocks noChangeAspect="1"/>
              </p:cNvPicPr>
              <p:nvPr/>
            </p:nvPicPr>
            <p:blipFill>
              <a:blip r:embed="rId4"/>
              <a:stretch>
                <a:fillRect/>
              </a:stretch>
            </p:blipFill>
            <p:spPr>
              <a:xfrm>
                <a:off x="15486977" y="10628039"/>
                <a:ext cx="604584" cy="604584"/>
              </a:xfrm>
              <a:prstGeom prst="rect">
                <a:avLst/>
              </a:prstGeom>
            </p:spPr>
          </p:pic>
          <p:pic>
            <p:nvPicPr>
              <p:cNvPr id="154" name="Picture 153">
                <a:extLst>
                  <a:ext uri="{FF2B5EF4-FFF2-40B4-BE49-F238E27FC236}">
                    <a16:creationId xmlns:a16="http://schemas.microsoft.com/office/drawing/2014/main" id="{534ECA81-9587-4814-8514-FAC32B485B13}"/>
                  </a:ext>
                </a:extLst>
              </p:cNvPr>
              <p:cNvPicPr>
                <a:picLocks noChangeAspect="1"/>
              </p:cNvPicPr>
              <p:nvPr/>
            </p:nvPicPr>
            <p:blipFill>
              <a:blip r:embed="rId5"/>
              <a:stretch>
                <a:fillRect/>
              </a:stretch>
            </p:blipFill>
            <p:spPr>
              <a:xfrm>
                <a:off x="16662662" y="10605007"/>
                <a:ext cx="608013" cy="608013"/>
              </a:xfrm>
              <a:prstGeom prst="rect">
                <a:avLst/>
              </a:prstGeom>
            </p:spPr>
          </p:pic>
          <p:pic>
            <p:nvPicPr>
              <p:cNvPr id="155" name="Picture 154">
                <a:extLst>
                  <a:ext uri="{FF2B5EF4-FFF2-40B4-BE49-F238E27FC236}">
                    <a16:creationId xmlns:a16="http://schemas.microsoft.com/office/drawing/2014/main" id="{2565711C-4F81-460D-B37F-9DE0E8E7C60E}"/>
                  </a:ext>
                </a:extLst>
              </p:cNvPr>
              <p:cNvPicPr>
                <a:picLocks noChangeAspect="1"/>
              </p:cNvPicPr>
              <p:nvPr/>
            </p:nvPicPr>
            <p:blipFill>
              <a:blip r:embed="rId6"/>
              <a:stretch>
                <a:fillRect/>
              </a:stretch>
            </p:blipFill>
            <p:spPr>
              <a:xfrm>
                <a:off x="17316360" y="9939381"/>
                <a:ext cx="504636" cy="504636"/>
              </a:xfrm>
              <a:prstGeom prst="rect">
                <a:avLst/>
              </a:prstGeom>
            </p:spPr>
          </p:pic>
          <p:pic>
            <p:nvPicPr>
              <p:cNvPr id="156" name="Picture 155">
                <a:extLst>
                  <a:ext uri="{FF2B5EF4-FFF2-40B4-BE49-F238E27FC236}">
                    <a16:creationId xmlns:a16="http://schemas.microsoft.com/office/drawing/2014/main" id="{6A66C478-C0EB-41B9-AAE9-37CC442B576A}"/>
                  </a:ext>
                </a:extLst>
              </p:cNvPr>
              <p:cNvPicPr>
                <a:picLocks noChangeAspect="1"/>
              </p:cNvPicPr>
              <p:nvPr/>
            </p:nvPicPr>
            <p:blipFill>
              <a:blip r:embed="rId6"/>
              <a:stretch>
                <a:fillRect/>
              </a:stretch>
            </p:blipFill>
            <p:spPr>
              <a:xfrm>
                <a:off x="17316360" y="10663078"/>
                <a:ext cx="504636" cy="504636"/>
              </a:xfrm>
              <a:prstGeom prst="rect">
                <a:avLst/>
              </a:prstGeom>
            </p:spPr>
          </p:pic>
        </p:grpSp>
        <mc:AlternateContent xmlns:mc="http://schemas.openxmlformats.org/markup-compatibility/2006" xmlns:p14="http://schemas.microsoft.com/office/powerpoint/2010/main">
          <mc:Choice Requires="p14">
            <p:contentPart p14:bwMode="auto" r:id="rId7">
              <p14:nvContentPartPr>
                <p14:cNvPr id="53" name="Ink 52">
                  <a:extLst>
                    <a:ext uri="{FF2B5EF4-FFF2-40B4-BE49-F238E27FC236}">
                      <a16:creationId xmlns:a16="http://schemas.microsoft.com/office/drawing/2014/main" id="{59131E87-D044-4EF1-B0C2-F1DB88B7B041}"/>
                    </a:ext>
                  </a:extLst>
                </p14:cNvPr>
                <p14:cNvContentPartPr/>
                <p14:nvPr/>
              </p14:nvContentPartPr>
              <p14:xfrm>
                <a:off x="15337124" y="9453284"/>
                <a:ext cx="48960" cy="3261960"/>
              </p14:xfrm>
            </p:contentPart>
          </mc:Choice>
          <mc:Fallback xmlns="">
            <p:pic>
              <p:nvPicPr>
                <p:cNvPr id="53" name="Ink 52">
                  <a:extLst>
                    <a:ext uri="{FF2B5EF4-FFF2-40B4-BE49-F238E27FC236}">
                      <a16:creationId xmlns:a16="http://schemas.microsoft.com/office/drawing/2014/main" id="{59131E87-D044-4EF1-B0C2-F1DB88B7B041}"/>
                    </a:ext>
                  </a:extLst>
                </p:cNvPr>
                <p:cNvPicPr/>
                <p:nvPr/>
              </p:nvPicPr>
              <p:blipFill>
                <a:blip r:embed="rId181"/>
                <a:stretch>
                  <a:fillRect/>
                </a:stretch>
              </p:blipFill>
              <p:spPr>
                <a:xfrm>
                  <a:off x="15319255" y="9435284"/>
                  <a:ext cx="84340" cy="3297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9" name="Ink 98">
                  <a:extLst>
                    <a:ext uri="{FF2B5EF4-FFF2-40B4-BE49-F238E27FC236}">
                      <a16:creationId xmlns:a16="http://schemas.microsoft.com/office/drawing/2014/main" id="{95E19C10-B3B2-4906-B8D5-044654F750B4}"/>
                    </a:ext>
                  </a:extLst>
                </p14:cNvPr>
                <p14:cNvContentPartPr/>
                <p14:nvPr/>
              </p14:nvContentPartPr>
              <p14:xfrm>
                <a:off x="15336044" y="9353564"/>
                <a:ext cx="2874960" cy="3051720"/>
              </p14:xfrm>
            </p:contentPart>
          </mc:Choice>
          <mc:Fallback xmlns="">
            <p:pic>
              <p:nvPicPr>
                <p:cNvPr id="99" name="Ink 98">
                  <a:extLst>
                    <a:ext uri="{FF2B5EF4-FFF2-40B4-BE49-F238E27FC236}">
                      <a16:creationId xmlns:a16="http://schemas.microsoft.com/office/drawing/2014/main" id="{95E19C10-B3B2-4906-B8D5-044654F750B4}"/>
                    </a:ext>
                  </a:extLst>
                </p:cNvPr>
                <p:cNvPicPr/>
                <p:nvPr/>
              </p:nvPicPr>
              <p:blipFill>
                <a:blip r:embed="rId183"/>
                <a:stretch>
                  <a:fillRect/>
                </a:stretch>
              </p:blipFill>
              <p:spPr>
                <a:xfrm>
                  <a:off x="15318044" y="9335564"/>
                  <a:ext cx="2910600" cy="3087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6" name="Ink 105">
                  <a:extLst>
                    <a:ext uri="{FF2B5EF4-FFF2-40B4-BE49-F238E27FC236}">
                      <a16:creationId xmlns:a16="http://schemas.microsoft.com/office/drawing/2014/main" id="{CE2F9F4F-F642-40B0-815F-D809C9A1C702}"/>
                    </a:ext>
                  </a:extLst>
                </p14:cNvPr>
                <p14:cNvContentPartPr/>
                <p14:nvPr/>
              </p14:nvContentPartPr>
              <p14:xfrm>
                <a:off x="15407324" y="12487724"/>
                <a:ext cx="2782800" cy="246600"/>
              </p14:xfrm>
            </p:contentPart>
          </mc:Choice>
          <mc:Fallback xmlns="">
            <p:pic>
              <p:nvPicPr>
                <p:cNvPr id="106" name="Ink 105">
                  <a:extLst>
                    <a:ext uri="{FF2B5EF4-FFF2-40B4-BE49-F238E27FC236}">
                      <a16:creationId xmlns:a16="http://schemas.microsoft.com/office/drawing/2014/main" id="{CE2F9F4F-F642-40B0-815F-D809C9A1C702}"/>
                    </a:ext>
                  </a:extLst>
                </p:cNvPr>
                <p:cNvPicPr/>
                <p:nvPr/>
              </p:nvPicPr>
              <p:blipFill>
                <a:blip r:embed="rId185"/>
                <a:stretch>
                  <a:fillRect/>
                </a:stretch>
              </p:blipFill>
              <p:spPr>
                <a:xfrm>
                  <a:off x="15389326" y="12469724"/>
                  <a:ext cx="2818435" cy="282240"/>
                </a:xfrm>
                <a:prstGeom prst="rect">
                  <a:avLst/>
                </a:prstGeom>
              </p:spPr>
            </p:pic>
          </mc:Fallback>
        </mc:AlternateContent>
        <p:grpSp>
          <p:nvGrpSpPr>
            <p:cNvPr id="117" name="Group 116">
              <a:extLst>
                <a:ext uri="{FF2B5EF4-FFF2-40B4-BE49-F238E27FC236}">
                  <a16:creationId xmlns:a16="http://schemas.microsoft.com/office/drawing/2014/main" id="{93E7410D-FD1C-4370-BCB1-6E4980DA57D4}"/>
                </a:ext>
              </a:extLst>
            </p:cNvPr>
            <p:cNvGrpSpPr/>
            <p:nvPr/>
          </p:nvGrpSpPr>
          <p:grpSpPr>
            <a:xfrm>
              <a:off x="16349710" y="9917025"/>
              <a:ext cx="325800" cy="187920"/>
              <a:chOff x="16235451" y="10021011"/>
              <a:chExt cx="325800" cy="187920"/>
            </a:xfrm>
          </p:grpSpPr>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id="{54527D2C-178C-4342-BD6D-2A54EDD79913}"/>
                      </a:ext>
                    </a:extLst>
                  </p14:cNvPr>
                  <p14:cNvContentPartPr/>
                  <p14:nvPr/>
                </p14:nvContentPartPr>
                <p14:xfrm>
                  <a:off x="16235451" y="10099851"/>
                  <a:ext cx="309240" cy="29160"/>
                </p14:xfrm>
              </p:contentPart>
            </mc:Choice>
            <mc:Fallback xmlns="">
              <p:pic>
                <p:nvPicPr>
                  <p:cNvPr id="114" name="Ink 113">
                    <a:extLst>
                      <a:ext uri="{FF2B5EF4-FFF2-40B4-BE49-F238E27FC236}">
                        <a16:creationId xmlns:a16="http://schemas.microsoft.com/office/drawing/2014/main" id="{54527D2C-178C-4342-BD6D-2A54EDD79913}"/>
                      </a:ext>
                    </a:extLst>
                  </p:cNvPr>
                  <p:cNvPicPr/>
                  <p:nvPr/>
                </p:nvPicPr>
                <p:blipFill>
                  <a:blip r:embed="rId187"/>
                  <a:stretch>
                    <a:fillRect/>
                  </a:stretch>
                </p:blipFill>
                <p:spPr>
                  <a:xfrm>
                    <a:off x="16226451" y="10090851"/>
                    <a:ext cx="3268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876BC68E-70CA-4F6E-A818-4B70F9A35BF1}"/>
                      </a:ext>
                    </a:extLst>
                  </p14:cNvPr>
                  <p14:cNvContentPartPr/>
                  <p14:nvPr/>
                </p14:nvContentPartPr>
                <p14:xfrm>
                  <a:off x="16449651" y="10021011"/>
                  <a:ext cx="111240" cy="78120"/>
                </p14:xfrm>
              </p:contentPart>
            </mc:Choice>
            <mc:Fallback xmlns="">
              <p:pic>
                <p:nvPicPr>
                  <p:cNvPr id="115" name="Ink 114">
                    <a:extLst>
                      <a:ext uri="{FF2B5EF4-FFF2-40B4-BE49-F238E27FC236}">
                        <a16:creationId xmlns:a16="http://schemas.microsoft.com/office/drawing/2014/main" id="{876BC68E-70CA-4F6E-A818-4B70F9A35BF1}"/>
                      </a:ext>
                    </a:extLst>
                  </p:cNvPr>
                  <p:cNvPicPr/>
                  <p:nvPr/>
                </p:nvPicPr>
                <p:blipFill>
                  <a:blip r:embed="rId189"/>
                  <a:stretch>
                    <a:fillRect/>
                  </a:stretch>
                </p:blipFill>
                <p:spPr>
                  <a:xfrm>
                    <a:off x="16440651" y="10012052"/>
                    <a:ext cx="128880" cy="9567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66C0626E-3EF6-4895-9233-61320A6344D8}"/>
                      </a:ext>
                    </a:extLst>
                  </p14:cNvPr>
                  <p14:cNvContentPartPr/>
                  <p14:nvPr/>
                </p14:nvContentPartPr>
                <p14:xfrm>
                  <a:off x="16503651" y="10104531"/>
                  <a:ext cx="57600" cy="104400"/>
                </p14:xfrm>
              </p:contentPart>
            </mc:Choice>
            <mc:Fallback xmlns="">
              <p:pic>
                <p:nvPicPr>
                  <p:cNvPr id="116" name="Ink 115">
                    <a:extLst>
                      <a:ext uri="{FF2B5EF4-FFF2-40B4-BE49-F238E27FC236}">
                        <a16:creationId xmlns:a16="http://schemas.microsoft.com/office/drawing/2014/main" id="{66C0626E-3EF6-4895-9233-61320A6344D8}"/>
                      </a:ext>
                    </a:extLst>
                  </p:cNvPr>
                  <p:cNvPicPr/>
                  <p:nvPr/>
                </p:nvPicPr>
                <p:blipFill>
                  <a:blip r:embed="rId191"/>
                  <a:stretch>
                    <a:fillRect/>
                  </a:stretch>
                </p:blipFill>
                <p:spPr>
                  <a:xfrm>
                    <a:off x="16494651" y="10095531"/>
                    <a:ext cx="75240" cy="122040"/>
                  </a:xfrm>
                  <a:prstGeom prst="rect">
                    <a:avLst/>
                  </a:prstGeom>
                </p:spPr>
              </p:pic>
            </mc:Fallback>
          </mc:AlternateContent>
        </p:grpSp>
        <p:grpSp>
          <p:nvGrpSpPr>
            <p:cNvPr id="160" name="Group 159">
              <a:extLst>
                <a:ext uri="{FF2B5EF4-FFF2-40B4-BE49-F238E27FC236}">
                  <a16:creationId xmlns:a16="http://schemas.microsoft.com/office/drawing/2014/main" id="{C9152639-48CC-4E6B-9A2C-97343C02370D}"/>
                </a:ext>
              </a:extLst>
            </p:cNvPr>
            <p:cNvGrpSpPr/>
            <p:nvPr/>
          </p:nvGrpSpPr>
          <p:grpSpPr>
            <a:xfrm>
              <a:off x="16347910" y="10630905"/>
              <a:ext cx="357480" cy="178920"/>
              <a:chOff x="16233651" y="10734891"/>
              <a:chExt cx="357480" cy="178920"/>
            </a:xfrm>
          </p:grpSpPr>
          <mc:AlternateContent xmlns:mc="http://schemas.openxmlformats.org/markup-compatibility/2006" xmlns:p14="http://schemas.microsoft.com/office/powerpoint/2010/main">
            <mc:Choice Requires="p14">
              <p:contentPart p14:bwMode="auto" r:id="rId192">
                <p14:nvContentPartPr>
                  <p14:cNvPr id="147" name="Ink 146">
                    <a:extLst>
                      <a:ext uri="{FF2B5EF4-FFF2-40B4-BE49-F238E27FC236}">
                        <a16:creationId xmlns:a16="http://schemas.microsoft.com/office/drawing/2014/main" id="{F25D0D4B-AFEC-480E-B0EB-1E19DBB24236}"/>
                      </a:ext>
                    </a:extLst>
                  </p14:cNvPr>
                  <p14:cNvContentPartPr/>
                  <p14:nvPr/>
                </p14:nvContentPartPr>
                <p14:xfrm>
                  <a:off x="16233651" y="10808331"/>
                  <a:ext cx="348480" cy="43560"/>
                </p14:xfrm>
              </p:contentPart>
            </mc:Choice>
            <mc:Fallback xmlns="">
              <p:pic>
                <p:nvPicPr>
                  <p:cNvPr id="147" name="Ink 146">
                    <a:extLst>
                      <a:ext uri="{FF2B5EF4-FFF2-40B4-BE49-F238E27FC236}">
                        <a16:creationId xmlns:a16="http://schemas.microsoft.com/office/drawing/2014/main" id="{F25D0D4B-AFEC-480E-B0EB-1E19DBB24236}"/>
                      </a:ext>
                    </a:extLst>
                  </p:cNvPr>
                  <p:cNvPicPr/>
                  <p:nvPr/>
                </p:nvPicPr>
                <p:blipFill>
                  <a:blip r:embed="rId193"/>
                  <a:stretch>
                    <a:fillRect/>
                  </a:stretch>
                </p:blipFill>
                <p:spPr>
                  <a:xfrm>
                    <a:off x="16224651" y="10799331"/>
                    <a:ext cx="366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8" name="Ink 147">
                    <a:extLst>
                      <a:ext uri="{FF2B5EF4-FFF2-40B4-BE49-F238E27FC236}">
                        <a16:creationId xmlns:a16="http://schemas.microsoft.com/office/drawing/2014/main" id="{01E209A2-D5EA-481D-9685-DA849979DC6D}"/>
                      </a:ext>
                    </a:extLst>
                  </p14:cNvPr>
                  <p14:cNvContentPartPr/>
                  <p14:nvPr/>
                </p14:nvContentPartPr>
                <p14:xfrm>
                  <a:off x="16478451" y="10734891"/>
                  <a:ext cx="112680" cy="73080"/>
                </p14:xfrm>
              </p:contentPart>
            </mc:Choice>
            <mc:Fallback xmlns="">
              <p:pic>
                <p:nvPicPr>
                  <p:cNvPr id="148" name="Ink 147">
                    <a:extLst>
                      <a:ext uri="{FF2B5EF4-FFF2-40B4-BE49-F238E27FC236}">
                        <a16:creationId xmlns:a16="http://schemas.microsoft.com/office/drawing/2014/main" id="{01E209A2-D5EA-481D-9685-DA849979DC6D}"/>
                      </a:ext>
                    </a:extLst>
                  </p:cNvPr>
                  <p:cNvPicPr/>
                  <p:nvPr/>
                </p:nvPicPr>
                <p:blipFill>
                  <a:blip r:embed="rId195"/>
                  <a:stretch>
                    <a:fillRect/>
                  </a:stretch>
                </p:blipFill>
                <p:spPr>
                  <a:xfrm>
                    <a:off x="16469451" y="10725891"/>
                    <a:ext cx="1303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Ink 158">
                    <a:extLst>
                      <a:ext uri="{FF2B5EF4-FFF2-40B4-BE49-F238E27FC236}">
                        <a16:creationId xmlns:a16="http://schemas.microsoft.com/office/drawing/2014/main" id="{7EF46495-F0BE-406E-BEEF-28CBB3F776E8}"/>
                      </a:ext>
                    </a:extLst>
                  </p14:cNvPr>
                  <p14:cNvContentPartPr/>
                  <p14:nvPr/>
                </p14:nvContentPartPr>
                <p14:xfrm>
                  <a:off x="16485651" y="10820211"/>
                  <a:ext cx="96120" cy="93600"/>
                </p14:xfrm>
              </p:contentPart>
            </mc:Choice>
            <mc:Fallback xmlns="">
              <p:pic>
                <p:nvPicPr>
                  <p:cNvPr id="159" name="Ink 158">
                    <a:extLst>
                      <a:ext uri="{FF2B5EF4-FFF2-40B4-BE49-F238E27FC236}">
                        <a16:creationId xmlns:a16="http://schemas.microsoft.com/office/drawing/2014/main" id="{7EF46495-F0BE-406E-BEEF-28CBB3F776E8}"/>
                      </a:ext>
                    </a:extLst>
                  </p:cNvPr>
                  <p:cNvPicPr/>
                  <p:nvPr/>
                </p:nvPicPr>
                <p:blipFill>
                  <a:blip r:embed="rId197"/>
                  <a:stretch>
                    <a:fillRect/>
                  </a:stretch>
                </p:blipFill>
                <p:spPr>
                  <a:xfrm>
                    <a:off x="16476617" y="10811211"/>
                    <a:ext cx="113826" cy="111240"/>
                  </a:xfrm>
                  <a:prstGeom prst="rect">
                    <a:avLst/>
                  </a:prstGeom>
                </p:spPr>
              </p:pic>
            </mc:Fallback>
          </mc:AlternateContent>
        </p:grpSp>
        <p:grpSp>
          <p:nvGrpSpPr>
            <p:cNvPr id="165" name="Group 164">
              <a:extLst>
                <a:ext uri="{FF2B5EF4-FFF2-40B4-BE49-F238E27FC236}">
                  <a16:creationId xmlns:a16="http://schemas.microsoft.com/office/drawing/2014/main" id="{A5DAADAE-2561-4720-BCC9-B74C174C6178}"/>
                </a:ext>
              </a:extLst>
            </p:cNvPr>
            <p:cNvGrpSpPr/>
            <p:nvPr/>
          </p:nvGrpSpPr>
          <p:grpSpPr>
            <a:xfrm>
              <a:off x="16016212" y="11349682"/>
              <a:ext cx="1478520" cy="941400"/>
              <a:chOff x="15894360" y="11421926"/>
              <a:chExt cx="1478520" cy="941400"/>
            </a:xfrm>
          </p:grpSpPr>
          <mc:AlternateContent xmlns:mc="http://schemas.openxmlformats.org/markup-compatibility/2006" xmlns:p14="http://schemas.microsoft.com/office/powerpoint/2010/main">
            <mc:Choice Requires="p14">
              <p:contentPart p14:bwMode="auto" r:id="rId198">
                <p14:nvContentPartPr>
                  <p14:cNvPr id="161" name="Ink 160">
                    <a:extLst>
                      <a:ext uri="{FF2B5EF4-FFF2-40B4-BE49-F238E27FC236}">
                        <a16:creationId xmlns:a16="http://schemas.microsoft.com/office/drawing/2014/main" id="{3CB0C7BD-C062-4FB1-9646-592DD3C2CE86}"/>
                      </a:ext>
                    </a:extLst>
                  </p14:cNvPr>
                  <p14:cNvContentPartPr/>
                  <p14:nvPr/>
                </p14:nvContentPartPr>
                <p14:xfrm>
                  <a:off x="15894360" y="11421926"/>
                  <a:ext cx="1478520" cy="79560"/>
                </p14:xfrm>
              </p:contentPart>
            </mc:Choice>
            <mc:Fallback xmlns="">
              <p:pic>
                <p:nvPicPr>
                  <p:cNvPr id="161" name="Ink 160">
                    <a:extLst>
                      <a:ext uri="{FF2B5EF4-FFF2-40B4-BE49-F238E27FC236}">
                        <a16:creationId xmlns:a16="http://schemas.microsoft.com/office/drawing/2014/main" id="{3CB0C7BD-C062-4FB1-9646-592DD3C2CE86}"/>
                      </a:ext>
                    </a:extLst>
                  </p:cNvPr>
                  <p:cNvPicPr/>
                  <p:nvPr/>
                </p:nvPicPr>
                <p:blipFill>
                  <a:blip r:embed="rId199"/>
                  <a:stretch>
                    <a:fillRect/>
                  </a:stretch>
                </p:blipFill>
                <p:spPr>
                  <a:xfrm>
                    <a:off x="15885360" y="11412926"/>
                    <a:ext cx="14961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2" name="Ink 161">
                    <a:extLst>
                      <a:ext uri="{FF2B5EF4-FFF2-40B4-BE49-F238E27FC236}">
                        <a16:creationId xmlns:a16="http://schemas.microsoft.com/office/drawing/2014/main" id="{E35426CD-1001-4F92-AC38-7D5AFB021128}"/>
                      </a:ext>
                    </a:extLst>
                  </p14:cNvPr>
                  <p14:cNvContentPartPr/>
                  <p14:nvPr/>
                </p14:nvContentPartPr>
                <p14:xfrm>
                  <a:off x="15955560" y="11708126"/>
                  <a:ext cx="1085760" cy="144000"/>
                </p14:xfrm>
              </p:contentPart>
            </mc:Choice>
            <mc:Fallback xmlns="">
              <p:pic>
                <p:nvPicPr>
                  <p:cNvPr id="162" name="Ink 161">
                    <a:extLst>
                      <a:ext uri="{FF2B5EF4-FFF2-40B4-BE49-F238E27FC236}">
                        <a16:creationId xmlns:a16="http://schemas.microsoft.com/office/drawing/2014/main" id="{E35426CD-1001-4F92-AC38-7D5AFB021128}"/>
                      </a:ext>
                    </a:extLst>
                  </p:cNvPr>
                  <p:cNvPicPr/>
                  <p:nvPr/>
                </p:nvPicPr>
                <p:blipFill>
                  <a:blip r:embed="rId201"/>
                  <a:stretch>
                    <a:fillRect/>
                  </a:stretch>
                </p:blipFill>
                <p:spPr>
                  <a:xfrm>
                    <a:off x="15946560" y="11699126"/>
                    <a:ext cx="11034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3" name="Ink 162">
                    <a:extLst>
                      <a:ext uri="{FF2B5EF4-FFF2-40B4-BE49-F238E27FC236}">
                        <a16:creationId xmlns:a16="http://schemas.microsoft.com/office/drawing/2014/main" id="{911737E0-9873-4A6E-9753-20492D5FCA9A}"/>
                      </a:ext>
                    </a:extLst>
                  </p14:cNvPr>
                  <p14:cNvContentPartPr/>
                  <p14:nvPr/>
                </p14:nvContentPartPr>
                <p14:xfrm>
                  <a:off x="16037280" y="12047246"/>
                  <a:ext cx="1080360" cy="96120"/>
                </p14:xfrm>
              </p:contentPart>
            </mc:Choice>
            <mc:Fallback xmlns="">
              <p:pic>
                <p:nvPicPr>
                  <p:cNvPr id="163" name="Ink 162">
                    <a:extLst>
                      <a:ext uri="{FF2B5EF4-FFF2-40B4-BE49-F238E27FC236}">
                        <a16:creationId xmlns:a16="http://schemas.microsoft.com/office/drawing/2014/main" id="{911737E0-9873-4A6E-9753-20492D5FCA9A}"/>
                      </a:ext>
                    </a:extLst>
                  </p:cNvPr>
                  <p:cNvPicPr/>
                  <p:nvPr/>
                </p:nvPicPr>
                <p:blipFill>
                  <a:blip r:embed="rId203"/>
                  <a:stretch>
                    <a:fillRect/>
                  </a:stretch>
                </p:blipFill>
                <p:spPr>
                  <a:xfrm>
                    <a:off x="16028277" y="12038212"/>
                    <a:ext cx="1098006" cy="113826"/>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4" name="Ink 163">
                    <a:extLst>
                      <a:ext uri="{FF2B5EF4-FFF2-40B4-BE49-F238E27FC236}">
                        <a16:creationId xmlns:a16="http://schemas.microsoft.com/office/drawing/2014/main" id="{2490FB84-3FDA-427A-BE88-1C0D7DA2FA74}"/>
                      </a:ext>
                    </a:extLst>
                  </p14:cNvPr>
                  <p14:cNvContentPartPr/>
                  <p14:nvPr/>
                </p14:nvContentPartPr>
                <p14:xfrm>
                  <a:off x="15985800" y="12267206"/>
                  <a:ext cx="1193040" cy="96120"/>
                </p14:xfrm>
              </p:contentPart>
            </mc:Choice>
            <mc:Fallback xmlns="">
              <p:pic>
                <p:nvPicPr>
                  <p:cNvPr id="164" name="Ink 163">
                    <a:extLst>
                      <a:ext uri="{FF2B5EF4-FFF2-40B4-BE49-F238E27FC236}">
                        <a16:creationId xmlns:a16="http://schemas.microsoft.com/office/drawing/2014/main" id="{2490FB84-3FDA-427A-BE88-1C0D7DA2FA74}"/>
                      </a:ext>
                    </a:extLst>
                  </p:cNvPr>
                  <p:cNvPicPr/>
                  <p:nvPr/>
                </p:nvPicPr>
                <p:blipFill>
                  <a:blip r:embed="rId205"/>
                  <a:stretch>
                    <a:fillRect/>
                  </a:stretch>
                </p:blipFill>
                <p:spPr>
                  <a:xfrm>
                    <a:off x="15976800" y="12258206"/>
                    <a:ext cx="1210680" cy="113760"/>
                  </a:xfrm>
                  <a:prstGeom prst="rect">
                    <a:avLst/>
                  </a:prstGeom>
                </p:spPr>
              </p:pic>
            </mc:Fallback>
          </mc:AlternateContent>
        </p:grpSp>
      </p:grpSp>
      <p:pic>
        <p:nvPicPr>
          <p:cNvPr id="259" name="Picture 258">
            <a:extLst>
              <a:ext uri="{FF2B5EF4-FFF2-40B4-BE49-F238E27FC236}">
                <a16:creationId xmlns:a16="http://schemas.microsoft.com/office/drawing/2014/main" id="{CB6F7664-53A0-4999-966E-8BDE593DB0DA}"/>
              </a:ext>
            </a:extLst>
          </p:cNvPr>
          <p:cNvPicPr>
            <a:picLocks noChangeAspect="1"/>
          </p:cNvPicPr>
          <p:nvPr/>
        </p:nvPicPr>
        <p:blipFill>
          <a:blip r:embed="rId206">
            <a:alphaModFix amt="25000"/>
          </a:blip>
          <a:stretch>
            <a:fillRect/>
          </a:stretch>
        </p:blipFill>
        <p:spPr>
          <a:xfrm>
            <a:off x="10787810" y="3136035"/>
            <a:ext cx="12778323" cy="4194412"/>
          </a:xfrm>
          <a:prstGeom prst="rect">
            <a:avLst/>
          </a:prstGeom>
        </p:spPr>
      </p:pic>
    </p:spTree>
    <p:extLst>
      <p:ext uri="{BB962C8B-B14F-4D97-AF65-F5344CB8AC3E}">
        <p14:creationId xmlns:p14="http://schemas.microsoft.com/office/powerpoint/2010/main" val="295174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39BC8-F114-4259-B043-300309993540}"/>
              </a:ext>
            </a:extLst>
          </p:cNvPr>
          <p:cNvSpPr>
            <a:spLocks noGrp="1"/>
          </p:cNvSpPr>
          <p:nvPr>
            <p:ph idx="1"/>
          </p:nvPr>
        </p:nvSpPr>
        <p:spPr>
          <a:xfrm>
            <a:off x="1451452" y="2597348"/>
            <a:ext cx="11695729" cy="1445034"/>
          </a:xfrm>
        </p:spPr>
        <p:txBody>
          <a:bodyPr>
            <a:noAutofit/>
          </a:bodyPr>
          <a:lstStyle/>
          <a:p>
            <a:pPr marL="0" indent="0">
              <a:buNone/>
            </a:pPr>
            <a:br>
              <a:rPr lang="en-US" sz="4400" dirty="0"/>
            </a:br>
            <a:r>
              <a:rPr lang="en-US" sz="4400" dirty="0"/>
              <a:t>Access that is:</a:t>
            </a:r>
          </a:p>
          <a:p>
            <a:pPr marL="0" indent="0">
              <a:buNone/>
            </a:pPr>
            <a:r>
              <a:rPr lang="en-US" sz="4400" dirty="0">
                <a:solidFill>
                  <a:schemeClr val="bg2"/>
                </a:solidFill>
              </a:rPr>
              <a:t>    </a:t>
            </a:r>
            <a:r>
              <a:rPr lang="en-US" sz="4400" dirty="0"/>
              <a:t>• Identity driven</a:t>
            </a:r>
          </a:p>
          <a:p>
            <a:pPr marL="0" indent="0">
              <a:buNone/>
            </a:pPr>
            <a:r>
              <a:rPr lang="en-US" sz="4400" dirty="0">
                <a:solidFill>
                  <a:schemeClr val="bg2"/>
                </a:solidFill>
              </a:rPr>
              <a:t>    </a:t>
            </a:r>
            <a:r>
              <a:rPr lang="en-US" sz="4400" dirty="0"/>
              <a:t>• Mutually authenticated</a:t>
            </a:r>
          </a:p>
          <a:p>
            <a:pPr marL="0" indent="0">
              <a:buNone/>
            </a:pPr>
            <a:r>
              <a:rPr lang="en-US" sz="4400" dirty="0"/>
              <a:t>    • Authorized</a:t>
            </a:r>
          </a:p>
          <a:p>
            <a:pPr marL="0" indent="0">
              <a:buNone/>
            </a:pPr>
            <a:r>
              <a:rPr lang="en-US" sz="4400" dirty="0">
                <a:solidFill>
                  <a:schemeClr val="bg2"/>
                </a:solidFill>
              </a:rPr>
              <a:t>    </a:t>
            </a:r>
            <a:r>
              <a:rPr lang="en-US" sz="4400" dirty="0"/>
              <a:t>• Time-bound</a:t>
            </a:r>
          </a:p>
          <a:p>
            <a:pPr marL="0" indent="0">
              <a:buNone/>
            </a:pPr>
            <a:br>
              <a:rPr lang="en-US" sz="3800" dirty="0"/>
            </a:br>
            <a:r>
              <a:rPr lang="en-US" sz="3800" dirty="0"/>
              <a:t> </a:t>
            </a:r>
            <a:endParaRPr lang="en-US" sz="3200" dirty="0"/>
          </a:p>
        </p:txBody>
      </p:sp>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3979829" cy="1273428"/>
          </a:xfrm>
        </p:spPr>
        <p:txBody>
          <a:bodyPr>
            <a:noAutofit/>
          </a:bodyPr>
          <a:lstStyle/>
          <a:p>
            <a:r>
              <a:rPr lang="en-US" sz="7200" b="1" dirty="0"/>
              <a:t>Zero-ish Trust (Defense in Depth)</a:t>
            </a:r>
            <a:endParaRPr lang="en-US" sz="7198" dirty="0">
              <a:effectLst>
                <a:outerShdw blurRad="38100" dist="38100" dir="2700000" algn="tl">
                  <a:srgbClr val="000000">
                    <a:alpha val="43137"/>
                  </a:srgbClr>
                </a:outerShdw>
              </a:effectLst>
              <a:latin typeface="Gilmer" panose="00000500000000000000" pitchFamily="50" charset="0"/>
            </a:endParaRPr>
          </a:p>
        </p:txBody>
      </p:sp>
      <p:grpSp>
        <p:nvGrpSpPr>
          <p:cNvPr id="10" name="Group 9">
            <a:extLst>
              <a:ext uri="{FF2B5EF4-FFF2-40B4-BE49-F238E27FC236}">
                <a16:creationId xmlns:a16="http://schemas.microsoft.com/office/drawing/2014/main" id="{2D255644-8514-4F76-8010-89DD9978B4D6}"/>
              </a:ext>
            </a:extLst>
          </p:cNvPr>
          <p:cNvGrpSpPr/>
          <p:nvPr/>
        </p:nvGrpSpPr>
        <p:grpSpPr>
          <a:xfrm>
            <a:off x="11785886" y="8382324"/>
            <a:ext cx="9898404" cy="1772097"/>
            <a:chOff x="11785886" y="8382324"/>
            <a:chExt cx="9898404" cy="1772097"/>
          </a:xfrm>
        </p:grpSpPr>
        <p:pic>
          <p:nvPicPr>
            <p:cNvPr id="74" name="Picture 73" descr="Icon&#10;&#10;Description automatically generated">
              <a:extLst>
                <a:ext uri="{FF2B5EF4-FFF2-40B4-BE49-F238E27FC236}">
                  <a16:creationId xmlns:a16="http://schemas.microsoft.com/office/drawing/2014/main" id="{1EC1830B-2A83-420C-A9B0-60324159E2BD}"/>
                </a:ext>
              </a:extLst>
            </p:cNvPr>
            <p:cNvPicPr>
              <a:picLocks noChangeAspect="1"/>
            </p:cNvPicPr>
            <p:nvPr/>
          </p:nvPicPr>
          <p:blipFill>
            <a:blip r:embed="rId3"/>
            <a:stretch>
              <a:fillRect/>
            </a:stretch>
          </p:blipFill>
          <p:spPr>
            <a:xfrm>
              <a:off x="11785886" y="8383556"/>
              <a:ext cx="1735595" cy="1735595"/>
            </a:xfrm>
            <a:prstGeom prst="rect">
              <a:avLst/>
            </a:prstGeom>
          </p:spPr>
        </p:pic>
        <p:pic>
          <p:nvPicPr>
            <p:cNvPr id="87" name="Picture 86" descr="Icon&#10;&#10;Description automatically generated">
              <a:extLst>
                <a:ext uri="{FF2B5EF4-FFF2-40B4-BE49-F238E27FC236}">
                  <a16:creationId xmlns:a16="http://schemas.microsoft.com/office/drawing/2014/main" id="{D63896E9-D557-46C1-BACF-E355103E0F0C}"/>
                </a:ext>
              </a:extLst>
            </p:cNvPr>
            <p:cNvPicPr>
              <a:picLocks noChangeAspect="1"/>
            </p:cNvPicPr>
            <p:nvPr/>
          </p:nvPicPr>
          <p:blipFill>
            <a:blip r:embed="rId4"/>
            <a:stretch>
              <a:fillRect/>
            </a:stretch>
          </p:blipFill>
          <p:spPr>
            <a:xfrm>
              <a:off x="19912193" y="8382324"/>
              <a:ext cx="1772097" cy="1772097"/>
            </a:xfrm>
            <a:prstGeom prst="rect">
              <a:avLst/>
            </a:prstGeom>
          </p:spPr>
        </p:pic>
      </p:grpSp>
      <p:pic>
        <p:nvPicPr>
          <p:cNvPr id="265" name="Picture 264">
            <a:extLst>
              <a:ext uri="{FF2B5EF4-FFF2-40B4-BE49-F238E27FC236}">
                <a16:creationId xmlns:a16="http://schemas.microsoft.com/office/drawing/2014/main" id="{0EB3F3E1-E840-4A55-AE2D-6534851543A7}"/>
              </a:ext>
            </a:extLst>
          </p:cNvPr>
          <p:cNvPicPr>
            <a:picLocks noChangeAspect="1"/>
          </p:cNvPicPr>
          <p:nvPr/>
        </p:nvPicPr>
        <p:blipFill>
          <a:blip r:embed="rId5"/>
          <a:stretch>
            <a:fillRect/>
          </a:stretch>
        </p:blipFill>
        <p:spPr>
          <a:xfrm>
            <a:off x="16698404" y="7558336"/>
            <a:ext cx="1268078" cy="1261981"/>
          </a:xfrm>
          <a:prstGeom prst="rect">
            <a:avLst/>
          </a:prstGeom>
        </p:spPr>
      </p:pic>
      <p:grpSp>
        <p:nvGrpSpPr>
          <p:cNvPr id="90" name="Group 89">
            <a:extLst>
              <a:ext uri="{FF2B5EF4-FFF2-40B4-BE49-F238E27FC236}">
                <a16:creationId xmlns:a16="http://schemas.microsoft.com/office/drawing/2014/main" id="{3F7D9353-8205-40C6-851C-59EEB29921E6}"/>
              </a:ext>
            </a:extLst>
          </p:cNvPr>
          <p:cNvGrpSpPr/>
          <p:nvPr/>
        </p:nvGrpSpPr>
        <p:grpSpPr>
          <a:xfrm>
            <a:off x="14846658" y="9085601"/>
            <a:ext cx="2918880" cy="352440"/>
            <a:chOff x="13641954" y="9197587"/>
            <a:chExt cx="2918880" cy="352440"/>
          </a:xfrm>
        </p:grpSpPr>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64759034-4EF1-4221-BA96-E8BC1E601855}"/>
                    </a:ext>
                  </a:extLst>
                </p14:cNvPr>
                <p14:cNvContentPartPr/>
                <p14:nvPr/>
              </p14:nvContentPartPr>
              <p14:xfrm>
                <a:off x="13641954" y="9285787"/>
                <a:ext cx="2900880" cy="185400"/>
              </p14:xfrm>
            </p:contentPart>
          </mc:Choice>
          <mc:Fallback xmlns="">
            <p:pic>
              <p:nvPicPr>
                <p:cNvPr id="22" name="Ink 21">
                  <a:extLst>
                    <a:ext uri="{FF2B5EF4-FFF2-40B4-BE49-F238E27FC236}">
                      <a16:creationId xmlns:a16="http://schemas.microsoft.com/office/drawing/2014/main" id="{64759034-4EF1-4221-BA96-E8BC1E601855}"/>
                    </a:ext>
                  </a:extLst>
                </p:cNvPr>
                <p:cNvPicPr/>
                <p:nvPr/>
              </p:nvPicPr>
              <p:blipFill>
                <a:blip r:embed="rId208"/>
                <a:stretch>
                  <a:fillRect/>
                </a:stretch>
              </p:blipFill>
              <p:spPr>
                <a:xfrm>
                  <a:off x="13632954" y="9276787"/>
                  <a:ext cx="29185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4" name="Ink 23">
                  <a:extLst>
                    <a:ext uri="{FF2B5EF4-FFF2-40B4-BE49-F238E27FC236}">
                      <a16:creationId xmlns:a16="http://schemas.microsoft.com/office/drawing/2014/main" id="{9E877FEA-0EE2-4631-8869-1A3FD702D68E}"/>
                    </a:ext>
                  </a:extLst>
                </p14:cNvPr>
                <p14:cNvContentPartPr/>
                <p14:nvPr/>
              </p14:nvContentPartPr>
              <p14:xfrm>
                <a:off x="16302714" y="9331867"/>
                <a:ext cx="258120" cy="218160"/>
              </p14:xfrm>
            </p:contentPart>
          </mc:Choice>
          <mc:Fallback xmlns="">
            <p:pic>
              <p:nvPicPr>
                <p:cNvPr id="24" name="Ink 23">
                  <a:extLst>
                    <a:ext uri="{FF2B5EF4-FFF2-40B4-BE49-F238E27FC236}">
                      <a16:creationId xmlns:a16="http://schemas.microsoft.com/office/drawing/2014/main" id="{9E877FEA-0EE2-4631-8869-1A3FD702D68E}"/>
                    </a:ext>
                  </a:extLst>
                </p:cNvPr>
                <p:cNvPicPr/>
                <p:nvPr/>
              </p:nvPicPr>
              <p:blipFill>
                <a:blip r:embed="rId210"/>
                <a:stretch>
                  <a:fillRect/>
                </a:stretch>
              </p:blipFill>
              <p:spPr>
                <a:xfrm>
                  <a:off x="16293727" y="9322867"/>
                  <a:ext cx="275735"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89" name="Ink 88">
                  <a:extLst>
                    <a:ext uri="{FF2B5EF4-FFF2-40B4-BE49-F238E27FC236}">
                      <a16:creationId xmlns:a16="http://schemas.microsoft.com/office/drawing/2014/main" id="{30D0CF95-A17A-4D4F-A3F7-678282A36078}"/>
                    </a:ext>
                  </a:extLst>
                </p14:cNvPr>
                <p14:cNvContentPartPr/>
                <p14:nvPr/>
              </p14:nvContentPartPr>
              <p14:xfrm>
                <a:off x="16251594" y="9197587"/>
                <a:ext cx="308160" cy="163080"/>
              </p14:xfrm>
            </p:contentPart>
          </mc:Choice>
          <mc:Fallback xmlns="">
            <p:pic>
              <p:nvPicPr>
                <p:cNvPr id="89" name="Ink 88">
                  <a:extLst>
                    <a:ext uri="{FF2B5EF4-FFF2-40B4-BE49-F238E27FC236}">
                      <a16:creationId xmlns:a16="http://schemas.microsoft.com/office/drawing/2014/main" id="{30D0CF95-A17A-4D4F-A3F7-678282A36078}"/>
                    </a:ext>
                  </a:extLst>
                </p:cNvPr>
                <p:cNvPicPr/>
                <p:nvPr/>
              </p:nvPicPr>
              <p:blipFill>
                <a:blip r:embed="rId212"/>
                <a:stretch>
                  <a:fillRect/>
                </a:stretch>
              </p:blipFill>
              <p:spPr>
                <a:xfrm>
                  <a:off x="16242594" y="9188587"/>
                  <a:ext cx="325800" cy="180720"/>
                </a:xfrm>
                <a:prstGeom prst="rect">
                  <a:avLst/>
                </a:prstGeom>
              </p:spPr>
            </p:pic>
          </mc:Fallback>
        </mc:AlternateContent>
      </p:grpSp>
      <p:grpSp>
        <p:nvGrpSpPr>
          <p:cNvPr id="127" name="Group 126">
            <a:extLst>
              <a:ext uri="{FF2B5EF4-FFF2-40B4-BE49-F238E27FC236}">
                <a16:creationId xmlns:a16="http://schemas.microsoft.com/office/drawing/2014/main" id="{57B611F5-7286-45AC-ACC7-C33D68249767}"/>
              </a:ext>
            </a:extLst>
          </p:cNvPr>
          <p:cNvGrpSpPr/>
          <p:nvPr/>
        </p:nvGrpSpPr>
        <p:grpSpPr>
          <a:xfrm>
            <a:off x="18003318" y="8808411"/>
            <a:ext cx="464400" cy="729360"/>
            <a:chOff x="16668474" y="8961067"/>
            <a:chExt cx="464400" cy="729360"/>
          </a:xfrm>
        </p:grpSpPr>
        <mc:AlternateContent xmlns:mc="http://schemas.openxmlformats.org/markup-compatibility/2006" xmlns:p14="http://schemas.microsoft.com/office/powerpoint/2010/main">
          <mc:Choice Requires="p14">
            <p:contentPart p14:bwMode="auto" r:id="rId213">
              <p14:nvContentPartPr>
                <p14:cNvPr id="100" name="Ink 99">
                  <a:extLst>
                    <a:ext uri="{FF2B5EF4-FFF2-40B4-BE49-F238E27FC236}">
                      <a16:creationId xmlns:a16="http://schemas.microsoft.com/office/drawing/2014/main" id="{C91478BE-791A-45D2-905B-5F3BEA17A619}"/>
                    </a:ext>
                  </a:extLst>
                </p14:cNvPr>
                <p14:cNvContentPartPr/>
                <p14:nvPr/>
              </p14:nvContentPartPr>
              <p14:xfrm>
                <a:off x="16830114" y="8961067"/>
                <a:ext cx="24120" cy="729360"/>
              </p14:xfrm>
            </p:contentPart>
          </mc:Choice>
          <mc:Fallback xmlns="">
            <p:pic>
              <p:nvPicPr>
                <p:cNvPr id="100" name="Ink 99">
                  <a:extLst>
                    <a:ext uri="{FF2B5EF4-FFF2-40B4-BE49-F238E27FC236}">
                      <a16:creationId xmlns:a16="http://schemas.microsoft.com/office/drawing/2014/main" id="{C91478BE-791A-45D2-905B-5F3BEA17A619}"/>
                    </a:ext>
                  </a:extLst>
                </p:cNvPr>
                <p:cNvPicPr/>
                <p:nvPr/>
              </p:nvPicPr>
              <p:blipFill>
                <a:blip r:embed="rId214"/>
                <a:stretch>
                  <a:fillRect/>
                </a:stretch>
              </p:blipFill>
              <p:spPr>
                <a:xfrm>
                  <a:off x="16820978" y="8952067"/>
                  <a:ext cx="42027" cy="747000"/>
                </a:xfrm>
                <a:prstGeom prst="rect">
                  <a:avLst/>
                </a:prstGeom>
              </p:spPr>
            </p:pic>
          </mc:Fallback>
        </mc:AlternateContent>
        <p:grpSp>
          <p:nvGrpSpPr>
            <p:cNvPr id="126" name="Group 125">
              <a:extLst>
                <a:ext uri="{FF2B5EF4-FFF2-40B4-BE49-F238E27FC236}">
                  <a16:creationId xmlns:a16="http://schemas.microsoft.com/office/drawing/2014/main" id="{527B7FCD-95F0-485E-B153-D513C8E045AA}"/>
                </a:ext>
              </a:extLst>
            </p:cNvPr>
            <p:cNvGrpSpPr/>
            <p:nvPr/>
          </p:nvGrpSpPr>
          <p:grpSpPr>
            <a:xfrm>
              <a:off x="16668474" y="9114067"/>
              <a:ext cx="464400" cy="560520"/>
              <a:chOff x="16668474" y="9114067"/>
              <a:chExt cx="464400" cy="560520"/>
            </a:xfrm>
          </p:grpSpPr>
          <mc:AlternateContent xmlns:mc="http://schemas.openxmlformats.org/markup-compatibility/2006" xmlns:p14="http://schemas.microsoft.com/office/powerpoint/2010/main">
            <mc:Choice Requires="p14">
              <p:contentPart p14:bwMode="auto" r:id="rId215">
                <p14:nvContentPartPr>
                  <p14:cNvPr id="110" name="Ink 109">
                    <a:extLst>
                      <a:ext uri="{FF2B5EF4-FFF2-40B4-BE49-F238E27FC236}">
                        <a16:creationId xmlns:a16="http://schemas.microsoft.com/office/drawing/2014/main" id="{44ED6528-E202-4762-A269-D6655952F84A}"/>
                      </a:ext>
                    </a:extLst>
                  </p14:cNvPr>
                  <p14:cNvContentPartPr/>
                  <p14:nvPr/>
                </p14:nvContentPartPr>
                <p14:xfrm>
                  <a:off x="16668474" y="9114067"/>
                  <a:ext cx="353520" cy="530280"/>
                </p14:xfrm>
              </p:contentPart>
            </mc:Choice>
            <mc:Fallback xmlns="">
              <p:pic>
                <p:nvPicPr>
                  <p:cNvPr id="110" name="Ink 109">
                    <a:extLst>
                      <a:ext uri="{FF2B5EF4-FFF2-40B4-BE49-F238E27FC236}">
                        <a16:creationId xmlns:a16="http://schemas.microsoft.com/office/drawing/2014/main" id="{44ED6528-E202-4762-A269-D6655952F84A}"/>
                      </a:ext>
                    </a:extLst>
                  </p:cNvPr>
                  <p:cNvPicPr/>
                  <p:nvPr/>
                </p:nvPicPr>
                <p:blipFill>
                  <a:blip r:embed="rId216"/>
                  <a:stretch>
                    <a:fillRect/>
                  </a:stretch>
                </p:blipFill>
                <p:spPr>
                  <a:xfrm>
                    <a:off x="16659474" y="9105067"/>
                    <a:ext cx="37116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5" name="Ink 124">
                    <a:extLst>
                      <a:ext uri="{FF2B5EF4-FFF2-40B4-BE49-F238E27FC236}">
                        <a16:creationId xmlns:a16="http://schemas.microsoft.com/office/drawing/2014/main" id="{861B8F8B-3780-4B5B-A415-1286532D32D9}"/>
                      </a:ext>
                    </a:extLst>
                  </p14:cNvPr>
                  <p14:cNvContentPartPr/>
                  <p14:nvPr/>
                </p14:nvContentPartPr>
                <p14:xfrm>
                  <a:off x="16668474" y="9150067"/>
                  <a:ext cx="464400" cy="524520"/>
                </p14:xfrm>
              </p:contentPart>
            </mc:Choice>
            <mc:Fallback xmlns="">
              <p:pic>
                <p:nvPicPr>
                  <p:cNvPr id="125" name="Ink 124">
                    <a:extLst>
                      <a:ext uri="{FF2B5EF4-FFF2-40B4-BE49-F238E27FC236}">
                        <a16:creationId xmlns:a16="http://schemas.microsoft.com/office/drawing/2014/main" id="{861B8F8B-3780-4B5B-A415-1286532D32D9}"/>
                      </a:ext>
                    </a:extLst>
                  </p:cNvPr>
                  <p:cNvPicPr/>
                  <p:nvPr/>
                </p:nvPicPr>
                <p:blipFill>
                  <a:blip r:embed="rId218"/>
                  <a:stretch>
                    <a:fillRect/>
                  </a:stretch>
                </p:blipFill>
                <p:spPr>
                  <a:xfrm>
                    <a:off x="16659474" y="9141067"/>
                    <a:ext cx="482040" cy="542160"/>
                  </a:xfrm>
                  <a:prstGeom prst="rect">
                    <a:avLst/>
                  </a:prstGeom>
                </p:spPr>
              </p:pic>
            </mc:Fallback>
          </mc:AlternateContent>
        </p:grpSp>
      </p:grpSp>
      <p:grpSp>
        <p:nvGrpSpPr>
          <p:cNvPr id="181" name="Group 180">
            <a:extLst>
              <a:ext uri="{FF2B5EF4-FFF2-40B4-BE49-F238E27FC236}">
                <a16:creationId xmlns:a16="http://schemas.microsoft.com/office/drawing/2014/main" id="{2C760228-E5E3-468E-A6B1-756788E21A5B}"/>
              </a:ext>
            </a:extLst>
          </p:cNvPr>
          <p:cNvGrpSpPr/>
          <p:nvPr/>
        </p:nvGrpSpPr>
        <p:grpSpPr>
          <a:xfrm>
            <a:off x="14817009" y="9853491"/>
            <a:ext cx="3440160" cy="623127"/>
            <a:chOff x="13707411" y="9966187"/>
            <a:chExt cx="3440160" cy="623127"/>
          </a:xfrm>
        </p:grpSpPr>
        <mc:AlternateContent xmlns:mc="http://schemas.openxmlformats.org/markup-compatibility/2006" xmlns:p14="http://schemas.microsoft.com/office/powerpoint/2010/main">
          <mc:Choice Requires="p14">
            <p:contentPart p14:bwMode="auto" r:id="rId219">
              <p14:nvContentPartPr>
                <p14:cNvPr id="145" name="Ink 144">
                  <a:extLst>
                    <a:ext uri="{FF2B5EF4-FFF2-40B4-BE49-F238E27FC236}">
                      <a16:creationId xmlns:a16="http://schemas.microsoft.com/office/drawing/2014/main" id="{30B7920E-ECB2-489D-94D3-06E1200F6A82}"/>
                    </a:ext>
                  </a:extLst>
                </p14:cNvPr>
                <p14:cNvContentPartPr/>
                <p14:nvPr/>
              </p14:nvContentPartPr>
              <p14:xfrm>
                <a:off x="13802154" y="9989587"/>
                <a:ext cx="16920" cy="304200"/>
              </p14:xfrm>
            </p:contentPart>
          </mc:Choice>
          <mc:Fallback xmlns="">
            <p:pic>
              <p:nvPicPr>
                <p:cNvPr id="145" name="Ink 144">
                  <a:extLst>
                    <a:ext uri="{FF2B5EF4-FFF2-40B4-BE49-F238E27FC236}">
                      <a16:creationId xmlns:a16="http://schemas.microsoft.com/office/drawing/2014/main" id="{30B7920E-ECB2-489D-94D3-06E1200F6A82}"/>
                    </a:ext>
                  </a:extLst>
                </p:cNvPr>
                <p:cNvPicPr/>
                <p:nvPr/>
              </p:nvPicPr>
              <p:blipFill>
                <a:blip r:embed="rId220"/>
                <a:stretch>
                  <a:fillRect/>
                </a:stretch>
              </p:blipFill>
              <p:spPr>
                <a:xfrm>
                  <a:off x="13793154" y="9980587"/>
                  <a:ext cx="345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6" name="Ink 145">
                  <a:extLst>
                    <a:ext uri="{FF2B5EF4-FFF2-40B4-BE49-F238E27FC236}">
                      <a16:creationId xmlns:a16="http://schemas.microsoft.com/office/drawing/2014/main" id="{CBF40408-EA15-402F-862C-4F186B9D2855}"/>
                    </a:ext>
                  </a:extLst>
                </p14:cNvPr>
                <p14:cNvContentPartPr/>
                <p14:nvPr/>
              </p14:nvContentPartPr>
              <p14:xfrm>
                <a:off x="14562474" y="10006507"/>
                <a:ext cx="3960" cy="250200"/>
              </p14:xfrm>
            </p:contentPart>
          </mc:Choice>
          <mc:Fallback xmlns="">
            <p:pic>
              <p:nvPicPr>
                <p:cNvPr id="146" name="Ink 145">
                  <a:extLst>
                    <a:ext uri="{FF2B5EF4-FFF2-40B4-BE49-F238E27FC236}">
                      <a16:creationId xmlns:a16="http://schemas.microsoft.com/office/drawing/2014/main" id="{CBF40408-EA15-402F-862C-4F186B9D2855}"/>
                    </a:ext>
                  </a:extLst>
                </p:cNvPr>
                <p:cNvPicPr/>
                <p:nvPr/>
              </p:nvPicPr>
              <p:blipFill>
                <a:blip r:embed="rId222"/>
                <a:stretch>
                  <a:fillRect/>
                </a:stretch>
              </p:blipFill>
              <p:spPr>
                <a:xfrm>
                  <a:off x="14553474" y="9997507"/>
                  <a:ext cx="216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9" name="Ink 148">
                  <a:extLst>
                    <a:ext uri="{FF2B5EF4-FFF2-40B4-BE49-F238E27FC236}">
                      <a16:creationId xmlns:a16="http://schemas.microsoft.com/office/drawing/2014/main" id="{766356A1-0B29-47A7-8455-8169832C1763}"/>
                    </a:ext>
                  </a:extLst>
                </p14:cNvPr>
                <p14:cNvContentPartPr/>
                <p14:nvPr/>
              </p14:nvContentPartPr>
              <p14:xfrm>
                <a:off x="15414594" y="9966907"/>
                <a:ext cx="26640" cy="312120"/>
              </p14:xfrm>
            </p:contentPart>
          </mc:Choice>
          <mc:Fallback xmlns="">
            <p:pic>
              <p:nvPicPr>
                <p:cNvPr id="149" name="Ink 148">
                  <a:extLst>
                    <a:ext uri="{FF2B5EF4-FFF2-40B4-BE49-F238E27FC236}">
                      <a16:creationId xmlns:a16="http://schemas.microsoft.com/office/drawing/2014/main" id="{766356A1-0B29-47A7-8455-8169832C1763}"/>
                    </a:ext>
                  </a:extLst>
                </p:cNvPr>
                <p:cNvPicPr/>
                <p:nvPr/>
              </p:nvPicPr>
              <p:blipFill>
                <a:blip r:embed="rId224"/>
                <a:stretch>
                  <a:fillRect/>
                </a:stretch>
              </p:blipFill>
              <p:spPr>
                <a:xfrm>
                  <a:off x="15405594" y="9957907"/>
                  <a:ext cx="442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0" name="Ink 149">
                  <a:extLst>
                    <a:ext uri="{FF2B5EF4-FFF2-40B4-BE49-F238E27FC236}">
                      <a16:creationId xmlns:a16="http://schemas.microsoft.com/office/drawing/2014/main" id="{91803BA9-1FFD-4CDA-A293-3CEA091F549D}"/>
                    </a:ext>
                  </a:extLst>
                </p14:cNvPr>
                <p14:cNvContentPartPr/>
                <p14:nvPr/>
              </p14:nvContentPartPr>
              <p14:xfrm>
                <a:off x="16264194" y="9966187"/>
                <a:ext cx="15840" cy="367200"/>
              </p14:xfrm>
            </p:contentPart>
          </mc:Choice>
          <mc:Fallback xmlns="">
            <p:pic>
              <p:nvPicPr>
                <p:cNvPr id="150" name="Ink 149">
                  <a:extLst>
                    <a:ext uri="{FF2B5EF4-FFF2-40B4-BE49-F238E27FC236}">
                      <a16:creationId xmlns:a16="http://schemas.microsoft.com/office/drawing/2014/main" id="{91803BA9-1FFD-4CDA-A293-3CEA091F549D}"/>
                    </a:ext>
                  </a:extLst>
                </p:cNvPr>
                <p:cNvPicPr/>
                <p:nvPr/>
              </p:nvPicPr>
              <p:blipFill>
                <a:blip r:embed="rId226"/>
                <a:stretch>
                  <a:fillRect/>
                </a:stretch>
              </p:blipFill>
              <p:spPr>
                <a:xfrm>
                  <a:off x="16255194" y="9957187"/>
                  <a:ext cx="3348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1" name="Ink 150">
                  <a:extLst>
                    <a:ext uri="{FF2B5EF4-FFF2-40B4-BE49-F238E27FC236}">
                      <a16:creationId xmlns:a16="http://schemas.microsoft.com/office/drawing/2014/main" id="{140AD673-A359-4500-902B-5D46E8522AE8}"/>
                    </a:ext>
                  </a:extLst>
                </p14:cNvPr>
                <p14:cNvContentPartPr/>
                <p14:nvPr/>
              </p14:nvContentPartPr>
              <p14:xfrm>
                <a:off x="17021634" y="9994987"/>
                <a:ext cx="23400" cy="311400"/>
              </p14:xfrm>
            </p:contentPart>
          </mc:Choice>
          <mc:Fallback xmlns="">
            <p:pic>
              <p:nvPicPr>
                <p:cNvPr id="151" name="Ink 150">
                  <a:extLst>
                    <a:ext uri="{FF2B5EF4-FFF2-40B4-BE49-F238E27FC236}">
                      <a16:creationId xmlns:a16="http://schemas.microsoft.com/office/drawing/2014/main" id="{140AD673-A359-4500-902B-5D46E8522AE8}"/>
                    </a:ext>
                  </a:extLst>
                </p:cNvPr>
                <p:cNvPicPr/>
                <p:nvPr/>
              </p:nvPicPr>
              <p:blipFill>
                <a:blip r:embed="rId228"/>
                <a:stretch>
                  <a:fillRect/>
                </a:stretch>
              </p:blipFill>
              <p:spPr>
                <a:xfrm>
                  <a:off x="17012634" y="9985987"/>
                  <a:ext cx="41040" cy="329040"/>
                </a:xfrm>
                <a:prstGeom prst="rect">
                  <a:avLst/>
                </a:prstGeom>
              </p:spPr>
            </p:pic>
          </mc:Fallback>
        </mc:AlternateContent>
        <p:grpSp>
          <p:nvGrpSpPr>
            <p:cNvPr id="158" name="Group 157">
              <a:extLst>
                <a:ext uri="{FF2B5EF4-FFF2-40B4-BE49-F238E27FC236}">
                  <a16:creationId xmlns:a16="http://schemas.microsoft.com/office/drawing/2014/main" id="{A4F50153-B8DD-462F-8F85-8BD3478684F9}"/>
                </a:ext>
              </a:extLst>
            </p:cNvPr>
            <p:cNvGrpSpPr/>
            <p:nvPr/>
          </p:nvGrpSpPr>
          <p:grpSpPr>
            <a:xfrm>
              <a:off x="13707411" y="10416874"/>
              <a:ext cx="209880" cy="172080"/>
              <a:chOff x="13707411" y="10416874"/>
              <a:chExt cx="209880" cy="172080"/>
            </a:xfrm>
          </p:grpSpPr>
          <mc:AlternateContent xmlns:mc="http://schemas.openxmlformats.org/markup-compatibility/2006" xmlns:p14="http://schemas.microsoft.com/office/powerpoint/2010/main">
            <mc:Choice Requires="p14">
              <p:contentPart p14:bwMode="auto" r:id="rId229">
                <p14:nvContentPartPr>
                  <p14:cNvPr id="152" name="Ink 151">
                    <a:extLst>
                      <a:ext uri="{FF2B5EF4-FFF2-40B4-BE49-F238E27FC236}">
                        <a16:creationId xmlns:a16="http://schemas.microsoft.com/office/drawing/2014/main" id="{85A0D6C0-F8D0-4DB4-A0E8-37600DAA5BAA}"/>
                      </a:ext>
                    </a:extLst>
                  </p14:cNvPr>
                  <p14:cNvContentPartPr/>
                  <p14:nvPr/>
                </p14:nvContentPartPr>
                <p14:xfrm>
                  <a:off x="13707411" y="10416874"/>
                  <a:ext cx="65880" cy="158760"/>
                </p14:xfrm>
              </p:contentPart>
            </mc:Choice>
            <mc:Fallback xmlns="">
              <p:pic>
                <p:nvPicPr>
                  <p:cNvPr id="152" name="Ink 151">
                    <a:extLst>
                      <a:ext uri="{FF2B5EF4-FFF2-40B4-BE49-F238E27FC236}">
                        <a16:creationId xmlns:a16="http://schemas.microsoft.com/office/drawing/2014/main" id="{85A0D6C0-F8D0-4DB4-A0E8-37600DAA5BAA}"/>
                      </a:ext>
                    </a:extLst>
                  </p:cNvPr>
                  <p:cNvPicPr/>
                  <p:nvPr/>
                </p:nvPicPr>
                <p:blipFill>
                  <a:blip r:embed="rId230"/>
                  <a:stretch>
                    <a:fillRect/>
                  </a:stretch>
                </p:blipFill>
                <p:spPr>
                  <a:xfrm>
                    <a:off x="13698460" y="10407874"/>
                    <a:ext cx="83424"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7" name="Ink 156">
                    <a:extLst>
                      <a:ext uri="{FF2B5EF4-FFF2-40B4-BE49-F238E27FC236}">
                        <a16:creationId xmlns:a16="http://schemas.microsoft.com/office/drawing/2014/main" id="{3548F15E-5FAE-4B55-B5A5-314C770094F1}"/>
                      </a:ext>
                    </a:extLst>
                  </p14:cNvPr>
                  <p14:cNvContentPartPr/>
                  <p14:nvPr/>
                </p14:nvContentPartPr>
                <p14:xfrm>
                  <a:off x="13838451" y="10425874"/>
                  <a:ext cx="78840" cy="163080"/>
                </p14:xfrm>
              </p:contentPart>
            </mc:Choice>
            <mc:Fallback xmlns="">
              <p:pic>
                <p:nvPicPr>
                  <p:cNvPr id="157" name="Ink 156">
                    <a:extLst>
                      <a:ext uri="{FF2B5EF4-FFF2-40B4-BE49-F238E27FC236}">
                        <a16:creationId xmlns:a16="http://schemas.microsoft.com/office/drawing/2014/main" id="{3548F15E-5FAE-4B55-B5A5-314C770094F1}"/>
                      </a:ext>
                    </a:extLst>
                  </p:cNvPr>
                  <p:cNvPicPr/>
                  <p:nvPr/>
                </p:nvPicPr>
                <p:blipFill>
                  <a:blip r:embed="rId232"/>
                  <a:stretch>
                    <a:fillRect/>
                  </a:stretch>
                </p:blipFill>
                <p:spPr>
                  <a:xfrm>
                    <a:off x="13829492" y="10416874"/>
                    <a:ext cx="96400" cy="180720"/>
                  </a:xfrm>
                  <a:prstGeom prst="rect">
                    <a:avLst/>
                  </a:prstGeom>
                </p:spPr>
              </p:pic>
            </mc:Fallback>
          </mc:AlternateContent>
        </p:grpSp>
        <p:grpSp>
          <p:nvGrpSpPr>
            <p:cNvPr id="169" name="Group 168">
              <a:extLst>
                <a:ext uri="{FF2B5EF4-FFF2-40B4-BE49-F238E27FC236}">
                  <a16:creationId xmlns:a16="http://schemas.microsoft.com/office/drawing/2014/main" id="{73F075BB-AC20-4538-B986-29F7754F0449}"/>
                </a:ext>
              </a:extLst>
            </p:cNvPr>
            <p:cNvGrpSpPr/>
            <p:nvPr/>
          </p:nvGrpSpPr>
          <p:grpSpPr>
            <a:xfrm>
              <a:off x="14434251" y="10399234"/>
              <a:ext cx="248400" cy="170280"/>
              <a:chOff x="14434251" y="10399234"/>
              <a:chExt cx="248400" cy="170280"/>
            </a:xfrm>
          </p:grpSpPr>
          <mc:AlternateContent xmlns:mc="http://schemas.openxmlformats.org/markup-compatibility/2006" xmlns:p14="http://schemas.microsoft.com/office/powerpoint/2010/main">
            <mc:Choice Requires="p14">
              <p:contentPart p14:bwMode="auto" r:id="rId233">
                <p14:nvContentPartPr>
                  <p14:cNvPr id="167" name="Ink 166">
                    <a:extLst>
                      <a:ext uri="{FF2B5EF4-FFF2-40B4-BE49-F238E27FC236}">
                        <a16:creationId xmlns:a16="http://schemas.microsoft.com/office/drawing/2014/main" id="{0E08654B-069F-4883-A04E-8F4D2E470517}"/>
                      </a:ext>
                    </a:extLst>
                  </p14:cNvPr>
                  <p14:cNvContentPartPr/>
                  <p14:nvPr/>
                </p14:nvContentPartPr>
                <p14:xfrm>
                  <a:off x="14434251" y="10399234"/>
                  <a:ext cx="99720" cy="170280"/>
                </p14:xfrm>
              </p:contentPart>
            </mc:Choice>
            <mc:Fallback xmlns="">
              <p:pic>
                <p:nvPicPr>
                  <p:cNvPr id="167" name="Ink 166">
                    <a:extLst>
                      <a:ext uri="{FF2B5EF4-FFF2-40B4-BE49-F238E27FC236}">
                        <a16:creationId xmlns:a16="http://schemas.microsoft.com/office/drawing/2014/main" id="{0E08654B-069F-4883-A04E-8F4D2E470517}"/>
                      </a:ext>
                    </a:extLst>
                  </p:cNvPr>
                  <p:cNvPicPr/>
                  <p:nvPr/>
                </p:nvPicPr>
                <p:blipFill>
                  <a:blip r:embed="rId234"/>
                  <a:stretch>
                    <a:fillRect/>
                  </a:stretch>
                </p:blipFill>
                <p:spPr>
                  <a:xfrm>
                    <a:off x="14425283" y="10390215"/>
                    <a:ext cx="117297"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8" name="Ink 167">
                    <a:extLst>
                      <a:ext uri="{FF2B5EF4-FFF2-40B4-BE49-F238E27FC236}">
                        <a16:creationId xmlns:a16="http://schemas.microsoft.com/office/drawing/2014/main" id="{D98E4772-785D-4E2B-AE6E-01AF7E512F29}"/>
                      </a:ext>
                    </a:extLst>
                  </p14:cNvPr>
                  <p14:cNvContentPartPr/>
                  <p14:nvPr/>
                </p14:nvContentPartPr>
                <p14:xfrm>
                  <a:off x="14582211" y="10410034"/>
                  <a:ext cx="100440" cy="136440"/>
                </p14:xfrm>
              </p:contentPart>
            </mc:Choice>
            <mc:Fallback xmlns="">
              <p:pic>
                <p:nvPicPr>
                  <p:cNvPr id="168" name="Ink 167">
                    <a:extLst>
                      <a:ext uri="{FF2B5EF4-FFF2-40B4-BE49-F238E27FC236}">
                        <a16:creationId xmlns:a16="http://schemas.microsoft.com/office/drawing/2014/main" id="{D98E4772-785D-4E2B-AE6E-01AF7E512F29}"/>
                      </a:ext>
                    </a:extLst>
                  </p:cNvPr>
                  <p:cNvPicPr/>
                  <p:nvPr/>
                </p:nvPicPr>
                <p:blipFill>
                  <a:blip r:embed="rId236"/>
                  <a:stretch>
                    <a:fillRect/>
                  </a:stretch>
                </p:blipFill>
                <p:spPr>
                  <a:xfrm>
                    <a:off x="14573211" y="10401058"/>
                    <a:ext cx="118080" cy="154034"/>
                  </a:xfrm>
                  <a:prstGeom prst="rect">
                    <a:avLst/>
                  </a:prstGeom>
                </p:spPr>
              </p:pic>
            </mc:Fallback>
          </mc:AlternateContent>
        </p:grpSp>
        <p:grpSp>
          <p:nvGrpSpPr>
            <p:cNvPr id="172" name="Group 171">
              <a:extLst>
                <a:ext uri="{FF2B5EF4-FFF2-40B4-BE49-F238E27FC236}">
                  <a16:creationId xmlns:a16="http://schemas.microsoft.com/office/drawing/2014/main" id="{6039A525-DD38-4F58-9DD2-8C9F004CFD10}"/>
                </a:ext>
              </a:extLst>
            </p:cNvPr>
            <p:cNvGrpSpPr/>
            <p:nvPr/>
          </p:nvGrpSpPr>
          <p:grpSpPr>
            <a:xfrm>
              <a:off x="15274851" y="10381594"/>
              <a:ext cx="265320" cy="179280"/>
              <a:chOff x="15274851" y="10381594"/>
              <a:chExt cx="265320" cy="179280"/>
            </a:xfrm>
          </p:grpSpPr>
          <mc:AlternateContent xmlns:mc="http://schemas.openxmlformats.org/markup-compatibility/2006" xmlns:p14="http://schemas.microsoft.com/office/powerpoint/2010/main">
            <mc:Choice Requires="p14">
              <p:contentPart p14:bwMode="auto" r:id="rId237">
                <p14:nvContentPartPr>
                  <p14:cNvPr id="170" name="Ink 169">
                    <a:extLst>
                      <a:ext uri="{FF2B5EF4-FFF2-40B4-BE49-F238E27FC236}">
                        <a16:creationId xmlns:a16="http://schemas.microsoft.com/office/drawing/2014/main" id="{7F732E99-133E-4645-88BE-0BFF7F1719E0}"/>
                      </a:ext>
                    </a:extLst>
                  </p14:cNvPr>
                  <p14:cNvContentPartPr/>
                  <p14:nvPr/>
                </p14:nvContentPartPr>
                <p14:xfrm>
                  <a:off x="15274851" y="10383394"/>
                  <a:ext cx="105840" cy="177480"/>
                </p14:xfrm>
              </p:contentPart>
            </mc:Choice>
            <mc:Fallback xmlns="">
              <p:pic>
                <p:nvPicPr>
                  <p:cNvPr id="170" name="Ink 169">
                    <a:extLst>
                      <a:ext uri="{FF2B5EF4-FFF2-40B4-BE49-F238E27FC236}">
                        <a16:creationId xmlns:a16="http://schemas.microsoft.com/office/drawing/2014/main" id="{7F732E99-133E-4645-88BE-0BFF7F1719E0}"/>
                      </a:ext>
                    </a:extLst>
                  </p:cNvPr>
                  <p:cNvPicPr/>
                  <p:nvPr/>
                </p:nvPicPr>
                <p:blipFill>
                  <a:blip r:embed="rId238"/>
                  <a:stretch>
                    <a:fillRect/>
                  </a:stretch>
                </p:blipFill>
                <p:spPr>
                  <a:xfrm>
                    <a:off x="15265882" y="10374394"/>
                    <a:ext cx="1234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71" name="Ink 170">
                    <a:extLst>
                      <a:ext uri="{FF2B5EF4-FFF2-40B4-BE49-F238E27FC236}">
                        <a16:creationId xmlns:a16="http://schemas.microsoft.com/office/drawing/2014/main" id="{4993A0BE-A79C-4C58-B071-36102B3BB83C}"/>
                      </a:ext>
                    </a:extLst>
                  </p14:cNvPr>
                  <p14:cNvContentPartPr/>
                  <p14:nvPr/>
                </p14:nvContentPartPr>
                <p14:xfrm>
                  <a:off x="15433251" y="10381594"/>
                  <a:ext cx="106920" cy="169200"/>
                </p14:xfrm>
              </p:contentPart>
            </mc:Choice>
            <mc:Fallback xmlns="">
              <p:pic>
                <p:nvPicPr>
                  <p:cNvPr id="171" name="Ink 170">
                    <a:extLst>
                      <a:ext uri="{FF2B5EF4-FFF2-40B4-BE49-F238E27FC236}">
                        <a16:creationId xmlns:a16="http://schemas.microsoft.com/office/drawing/2014/main" id="{4993A0BE-A79C-4C58-B071-36102B3BB83C}"/>
                      </a:ext>
                    </a:extLst>
                  </p:cNvPr>
                  <p:cNvPicPr/>
                  <p:nvPr/>
                </p:nvPicPr>
                <p:blipFill>
                  <a:blip r:embed="rId240"/>
                  <a:stretch>
                    <a:fillRect/>
                  </a:stretch>
                </p:blipFill>
                <p:spPr>
                  <a:xfrm>
                    <a:off x="15424251" y="10372594"/>
                    <a:ext cx="124560" cy="186840"/>
                  </a:xfrm>
                  <a:prstGeom prst="rect">
                    <a:avLst/>
                  </a:prstGeom>
                </p:spPr>
              </p:pic>
            </mc:Fallback>
          </mc:AlternateContent>
        </p:grpSp>
        <p:grpSp>
          <p:nvGrpSpPr>
            <p:cNvPr id="176" name="Group 175">
              <a:extLst>
                <a:ext uri="{FF2B5EF4-FFF2-40B4-BE49-F238E27FC236}">
                  <a16:creationId xmlns:a16="http://schemas.microsoft.com/office/drawing/2014/main" id="{6C5D6725-18D7-4110-BDDD-E7FCAEF6744B}"/>
                </a:ext>
              </a:extLst>
            </p:cNvPr>
            <p:cNvGrpSpPr/>
            <p:nvPr/>
          </p:nvGrpSpPr>
          <p:grpSpPr>
            <a:xfrm>
              <a:off x="16136691" y="10390954"/>
              <a:ext cx="257400" cy="185760"/>
              <a:chOff x="16136691" y="10390954"/>
              <a:chExt cx="257400" cy="185760"/>
            </a:xfrm>
          </p:grpSpPr>
          <mc:AlternateContent xmlns:mc="http://schemas.openxmlformats.org/markup-compatibility/2006" xmlns:p14="http://schemas.microsoft.com/office/powerpoint/2010/main">
            <mc:Choice Requires="p14">
              <p:contentPart p14:bwMode="auto" r:id="rId241">
                <p14:nvContentPartPr>
                  <p14:cNvPr id="173" name="Ink 172">
                    <a:extLst>
                      <a:ext uri="{FF2B5EF4-FFF2-40B4-BE49-F238E27FC236}">
                        <a16:creationId xmlns:a16="http://schemas.microsoft.com/office/drawing/2014/main" id="{B4681F96-7ACB-4CD7-83B0-AF02A851EEF5}"/>
                      </a:ext>
                    </a:extLst>
                  </p14:cNvPr>
                  <p14:cNvContentPartPr/>
                  <p14:nvPr/>
                </p14:nvContentPartPr>
                <p14:xfrm>
                  <a:off x="16136691" y="10421194"/>
                  <a:ext cx="83880" cy="54000"/>
                </p14:xfrm>
              </p:contentPart>
            </mc:Choice>
            <mc:Fallback xmlns="">
              <p:pic>
                <p:nvPicPr>
                  <p:cNvPr id="173" name="Ink 172">
                    <a:extLst>
                      <a:ext uri="{FF2B5EF4-FFF2-40B4-BE49-F238E27FC236}">
                        <a16:creationId xmlns:a16="http://schemas.microsoft.com/office/drawing/2014/main" id="{B4681F96-7ACB-4CD7-83B0-AF02A851EEF5}"/>
                      </a:ext>
                    </a:extLst>
                  </p:cNvPr>
                  <p:cNvPicPr/>
                  <p:nvPr/>
                </p:nvPicPr>
                <p:blipFill>
                  <a:blip r:embed="rId242"/>
                  <a:stretch>
                    <a:fillRect/>
                  </a:stretch>
                </p:blipFill>
                <p:spPr>
                  <a:xfrm>
                    <a:off x="16127691" y="10412134"/>
                    <a:ext cx="101520" cy="71758"/>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74" name="Ink 173">
                    <a:extLst>
                      <a:ext uri="{FF2B5EF4-FFF2-40B4-BE49-F238E27FC236}">
                        <a16:creationId xmlns:a16="http://schemas.microsoft.com/office/drawing/2014/main" id="{840955D3-B0F2-4ACD-8693-ABAFC0876783}"/>
                      </a:ext>
                    </a:extLst>
                  </p14:cNvPr>
                  <p14:cNvContentPartPr/>
                  <p14:nvPr/>
                </p14:nvContentPartPr>
                <p14:xfrm>
                  <a:off x="16211931" y="10390954"/>
                  <a:ext cx="21600" cy="171000"/>
                </p14:xfrm>
              </p:contentPart>
            </mc:Choice>
            <mc:Fallback xmlns="">
              <p:pic>
                <p:nvPicPr>
                  <p:cNvPr id="174" name="Ink 173">
                    <a:extLst>
                      <a:ext uri="{FF2B5EF4-FFF2-40B4-BE49-F238E27FC236}">
                        <a16:creationId xmlns:a16="http://schemas.microsoft.com/office/drawing/2014/main" id="{840955D3-B0F2-4ACD-8693-ABAFC0876783}"/>
                      </a:ext>
                    </a:extLst>
                  </p:cNvPr>
                  <p:cNvPicPr/>
                  <p:nvPr/>
                </p:nvPicPr>
                <p:blipFill>
                  <a:blip r:embed="rId244"/>
                  <a:stretch>
                    <a:fillRect/>
                  </a:stretch>
                </p:blipFill>
                <p:spPr>
                  <a:xfrm>
                    <a:off x="16202931" y="10381954"/>
                    <a:ext cx="392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75" name="Ink 174">
                    <a:extLst>
                      <a:ext uri="{FF2B5EF4-FFF2-40B4-BE49-F238E27FC236}">
                        <a16:creationId xmlns:a16="http://schemas.microsoft.com/office/drawing/2014/main" id="{E55F88FA-AEDE-41B9-B9A1-E29922A3B080}"/>
                      </a:ext>
                    </a:extLst>
                  </p14:cNvPr>
                  <p14:cNvContentPartPr/>
                  <p14:nvPr/>
                </p14:nvContentPartPr>
                <p14:xfrm>
                  <a:off x="16290771" y="10420114"/>
                  <a:ext cx="103320" cy="156600"/>
                </p14:xfrm>
              </p:contentPart>
            </mc:Choice>
            <mc:Fallback xmlns="">
              <p:pic>
                <p:nvPicPr>
                  <p:cNvPr id="175" name="Ink 174">
                    <a:extLst>
                      <a:ext uri="{FF2B5EF4-FFF2-40B4-BE49-F238E27FC236}">
                        <a16:creationId xmlns:a16="http://schemas.microsoft.com/office/drawing/2014/main" id="{E55F88FA-AEDE-41B9-B9A1-E29922A3B080}"/>
                      </a:ext>
                    </a:extLst>
                  </p:cNvPr>
                  <p:cNvPicPr/>
                  <p:nvPr/>
                </p:nvPicPr>
                <p:blipFill>
                  <a:blip r:embed="rId246"/>
                  <a:stretch>
                    <a:fillRect/>
                  </a:stretch>
                </p:blipFill>
                <p:spPr>
                  <a:xfrm>
                    <a:off x="16281771" y="10411114"/>
                    <a:ext cx="120960" cy="174240"/>
                  </a:xfrm>
                  <a:prstGeom prst="rect">
                    <a:avLst/>
                  </a:prstGeom>
                </p:spPr>
              </p:pic>
            </mc:Fallback>
          </mc:AlternateContent>
        </p:grpSp>
        <p:grpSp>
          <p:nvGrpSpPr>
            <p:cNvPr id="180" name="Group 179">
              <a:extLst>
                <a:ext uri="{FF2B5EF4-FFF2-40B4-BE49-F238E27FC236}">
                  <a16:creationId xmlns:a16="http://schemas.microsoft.com/office/drawing/2014/main" id="{71E0D48F-9457-4293-B79C-9E92BC4F226E}"/>
                </a:ext>
              </a:extLst>
            </p:cNvPr>
            <p:cNvGrpSpPr/>
            <p:nvPr/>
          </p:nvGrpSpPr>
          <p:grpSpPr>
            <a:xfrm>
              <a:off x="16931571" y="10411834"/>
              <a:ext cx="216000" cy="177480"/>
              <a:chOff x="16931571" y="10411834"/>
              <a:chExt cx="216000" cy="177480"/>
            </a:xfrm>
          </p:grpSpPr>
          <mc:AlternateContent xmlns:mc="http://schemas.openxmlformats.org/markup-compatibility/2006" xmlns:p14="http://schemas.microsoft.com/office/powerpoint/2010/main">
            <mc:Choice Requires="p14">
              <p:contentPart p14:bwMode="auto" r:id="rId247">
                <p14:nvContentPartPr>
                  <p14:cNvPr id="178" name="Ink 177">
                    <a:extLst>
                      <a:ext uri="{FF2B5EF4-FFF2-40B4-BE49-F238E27FC236}">
                        <a16:creationId xmlns:a16="http://schemas.microsoft.com/office/drawing/2014/main" id="{602D7920-B800-4CAC-BEA6-FC7CF51E5AA3}"/>
                      </a:ext>
                    </a:extLst>
                  </p14:cNvPr>
                  <p14:cNvContentPartPr/>
                  <p14:nvPr/>
                </p14:nvContentPartPr>
                <p14:xfrm>
                  <a:off x="16931571" y="10411834"/>
                  <a:ext cx="71280" cy="177480"/>
                </p14:xfrm>
              </p:contentPart>
            </mc:Choice>
            <mc:Fallback xmlns="">
              <p:pic>
                <p:nvPicPr>
                  <p:cNvPr id="178" name="Ink 177">
                    <a:extLst>
                      <a:ext uri="{FF2B5EF4-FFF2-40B4-BE49-F238E27FC236}">
                        <a16:creationId xmlns:a16="http://schemas.microsoft.com/office/drawing/2014/main" id="{602D7920-B800-4CAC-BEA6-FC7CF51E5AA3}"/>
                      </a:ext>
                    </a:extLst>
                  </p:cNvPr>
                  <p:cNvPicPr/>
                  <p:nvPr/>
                </p:nvPicPr>
                <p:blipFill>
                  <a:blip r:embed="rId248"/>
                  <a:stretch>
                    <a:fillRect/>
                  </a:stretch>
                </p:blipFill>
                <p:spPr>
                  <a:xfrm>
                    <a:off x="16922525" y="10402834"/>
                    <a:ext cx="8901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79" name="Ink 178">
                    <a:extLst>
                      <a:ext uri="{FF2B5EF4-FFF2-40B4-BE49-F238E27FC236}">
                        <a16:creationId xmlns:a16="http://schemas.microsoft.com/office/drawing/2014/main" id="{856A4154-9F83-4465-B483-9DD7C0E70EBB}"/>
                      </a:ext>
                    </a:extLst>
                  </p14:cNvPr>
                  <p14:cNvContentPartPr/>
                  <p14:nvPr/>
                </p14:nvContentPartPr>
                <p14:xfrm>
                  <a:off x="17054331" y="10426954"/>
                  <a:ext cx="93240" cy="162000"/>
                </p14:xfrm>
              </p:contentPart>
            </mc:Choice>
            <mc:Fallback xmlns="">
              <p:pic>
                <p:nvPicPr>
                  <p:cNvPr id="179" name="Ink 178">
                    <a:extLst>
                      <a:ext uri="{FF2B5EF4-FFF2-40B4-BE49-F238E27FC236}">
                        <a16:creationId xmlns:a16="http://schemas.microsoft.com/office/drawing/2014/main" id="{856A4154-9F83-4465-B483-9DD7C0E70EBB}"/>
                      </a:ext>
                    </a:extLst>
                  </p:cNvPr>
                  <p:cNvPicPr/>
                  <p:nvPr/>
                </p:nvPicPr>
                <p:blipFill>
                  <a:blip r:embed="rId250"/>
                  <a:stretch>
                    <a:fillRect/>
                  </a:stretch>
                </p:blipFill>
                <p:spPr>
                  <a:xfrm>
                    <a:off x="17045331" y="10417954"/>
                    <a:ext cx="110880" cy="179640"/>
                  </a:xfrm>
                  <a:prstGeom prst="rect">
                    <a:avLst/>
                  </a:prstGeom>
                </p:spPr>
              </p:pic>
            </mc:Fallback>
          </mc:AlternateContent>
        </p:grpSp>
      </p:grpSp>
      <p:pic>
        <p:nvPicPr>
          <p:cNvPr id="259" name="Picture 258">
            <a:extLst>
              <a:ext uri="{FF2B5EF4-FFF2-40B4-BE49-F238E27FC236}">
                <a16:creationId xmlns:a16="http://schemas.microsoft.com/office/drawing/2014/main" id="{CB6F7664-53A0-4999-966E-8BDE593DB0DA}"/>
              </a:ext>
            </a:extLst>
          </p:cNvPr>
          <p:cNvPicPr>
            <a:picLocks noChangeAspect="1"/>
          </p:cNvPicPr>
          <p:nvPr/>
        </p:nvPicPr>
        <p:blipFill>
          <a:blip r:embed="rId251">
            <a:alphaModFix amt="25000"/>
          </a:blip>
          <a:stretch>
            <a:fillRect/>
          </a:stretch>
        </p:blipFill>
        <p:spPr>
          <a:xfrm>
            <a:off x="10787810" y="3136035"/>
            <a:ext cx="12778323" cy="4194412"/>
          </a:xfrm>
          <a:prstGeom prst="rect">
            <a:avLst/>
          </a:prstGeom>
        </p:spPr>
      </p:pic>
    </p:spTree>
    <p:extLst>
      <p:ext uri="{BB962C8B-B14F-4D97-AF65-F5344CB8AC3E}">
        <p14:creationId xmlns:p14="http://schemas.microsoft.com/office/powerpoint/2010/main" val="167087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3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265"/>
                                        </p:tgtEl>
                                        <p:attrNameLst>
                                          <p:attrName>style.visibility</p:attrName>
                                        </p:attrNameLst>
                                      </p:cBhvr>
                                      <p:to>
                                        <p:strVal val="visible"/>
                                      </p:to>
                                    </p:set>
                                    <p:animEffect transition="in" filter="fade">
                                      <p:cBhvr>
                                        <p:cTn id="10" dur="500"/>
                                        <p:tgtEl>
                                          <p:spTgt spid="265"/>
                                        </p:tgtEl>
                                      </p:cBhvr>
                                    </p:animEffect>
                                  </p:childTnLst>
                                </p:cTn>
                              </p:par>
                              <p:par>
                                <p:cTn id="11" presetID="22" presetClass="entr" presetSubtype="8"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wipe(left)">
                                      <p:cBhvr>
                                        <p:cTn id="13" dur="3500"/>
                                        <p:tgtEl>
                                          <p:spTgt spid="181"/>
                                        </p:tgtEl>
                                      </p:cBhvr>
                                    </p:animEffect>
                                  </p:childTnLst>
                                </p:cTn>
                              </p:par>
                            </p:childTnLst>
                          </p:cTn>
                        </p:par>
                        <p:par>
                          <p:cTn id="14" fill="hold">
                            <p:stCondLst>
                              <p:cond delay="3500"/>
                            </p:stCondLst>
                            <p:childTnLst>
                              <p:par>
                                <p:cTn id="15" presetID="10" presetClass="entr" presetSubtype="0" fill="hold" nodeType="after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39BC8-F114-4259-B043-300309993540}"/>
              </a:ext>
            </a:extLst>
          </p:cNvPr>
          <p:cNvSpPr>
            <a:spLocks noGrp="1"/>
          </p:cNvSpPr>
          <p:nvPr>
            <p:ph idx="1"/>
          </p:nvPr>
        </p:nvSpPr>
        <p:spPr>
          <a:xfrm>
            <a:off x="1451452" y="2597348"/>
            <a:ext cx="11695729" cy="1445034"/>
          </a:xfrm>
        </p:spPr>
        <p:txBody>
          <a:bodyPr>
            <a:noAutofit/>
          </a:bodyPr>
          <a:lstStyle/>
          <a:p>
            <a:pPr marL="0" indent="0">
              <a:buNone/>
            </a:pPr>
            <a:br>
              <a:rPr lang="en-US" sz="4400" dirty="0"/>
            </a:br>
            <a:r>
              <a:rPr lang="en-US" sz="4400" dirty="0"/>
              <a:t>Access that is:</a:t>
            </a:r>
          </a:p>
          <a:p>
            <a:pPr marL="0" indent="0">
              <a:buNone/>
            </a:pPr>
            <a:r>
              <a:rPr lang="en-US" sz="4400" dirty="0">
                <a:solidFill>
                  <a:schemeClr val="bg2"/>
                </a:solidFill>
              </a:rPr>
              <a:t>    </a:t>
            </a:r>
            <a:r>
              <a:rPr lang="en-US" sz="4400" dirty="0"/>
              <a:t>• Identity driven</a:t>
            </a:r>
          </a:p>
          <a:p>
            <a:pPr marL="0" indent="0">
              <a:buNone/>
            </a:pPr>
            <a:r>
              <a:rPr lang="en-US" sz="4400" dirty="0">
                <a:solidFill>
                  <a:schemeClr val="bg2"/>
                </a:solidFill>
              </a:rPr>
              <a:t>    </a:t>
            </a:r>
            <a:r>
              <a:rPr lang="en-US" sz="4400" dirty="0"/>
              <a:t>• Mutually authenticated</a:t>
            </a:r>
          </a:p>
          <a:p>
            <a:pPr marL="0" indent="0">
              <a:buNone/>
            </a:pPr>
            <a:r>
              <a:rPr lang="en-US" sz="4400" dirty="0"/>
              <a:t>    • Authorized</a:t>
            </a:r>
          </a:p>
          <a:p>
            <a:pPr marL="0" indent="0">
              <a:buNone/>
            </a:pPr>
            <a:r>
              <a:rPr lang="en-US" sz="4400" dirty="0">
                <a:solidFill>
                  <a:schemeClr val="bg2"/>
                </a:solidFill>
              </a:rPr>
              <a:t>    </a:t>
            </a:r>
            <a:r>
              <a:rPr lang="en-US" sz="4400" dirty="0"/>
              <a:t>• Time-bound</a:t>
            </a:r>
          </a:p>
          <a:p>
            <a:pPr marL="0" indent="0">
              <a:buNone/>
            </a:pPr>
            <a:r>
              <a:rPr lang="en-US" sz="4400" dirty="0">
                <a:solidFill>
                  <a:schemeClr val="bg2"/>
                </a:solidFill>
              </a:rPr>
              <a:t>    </a:t>
            </a:r>
            <a:r>
              <a:rPr lang="en-US" sz="4400" dirty="0"/>
              <a:t>• Encrypted Transit</a:t>
            </a:r>
          </a:p>
          <a:p>
            <a:pPr marL="0" indent="0">
              <a:buNone/>
            </a:pPr>
            <a:br>
              <a:rPr lang="en-US" sz="3800" dirty="0"/>
            </a:br>
            <a:r>
              <a:rPr lang="en-US" sz="3800" dirty="0"/>
              <a:t> </a:t>
            </a:r>
            <a:endParaRPr lang="en-US" sz="3200" dirty="0"/>
          </a:p>
        </p:txBody>
      </p:sp>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3979829" cy="1273428"/>
          </a:xfrm>
        </p:spPr>
        <p:txBody>
          <a:bodyPr>
            <a:noAutofit/>
          </a:bodyPr>
          <a:lstStyle/>
          <a:p>
            <a:r>
              <a:rPr lang="en-US" sz="7200" b="1" dirty="0"/>
              <a:t>Zero-ish Trust (Defense in Depth)</a:t>
            </a:r>
            <a:endParaRPr lang="en-US" sz="7198" dirty="0">
              <a:effectLst>
                <a:outerShdw blurRad="38100" dist="38100" dir="2700000" algn="tl">
                  <a:srgbClr val="000000">
                    <a:alpha val="43137"/>
                  </a:srgbClr>
                </a:outerShdw>
              </a:effectLst>
              <a:latin typeface="Gilmer" panose="00000500000000000000" pitchFamily="50" charset="0"/>
            </a:endParaRPr>
          </a:p>
        </p:txBody>
      </p:sp>
      <p:grpSp>
        <p:nvGrpSpPr>
          <p:cNvPr id="10" name="Group 9">
            <a:extLst>
              <a:ext uri="{FF2B5EF4-FFF2-40B4-BE49-F238E27FC236}">
                <a16:creationId xmlns:a16="http://schemas.microsoft.com/office/drawing/2014/main" id="{2D255644-8514-4F76-8010-89DD9978B4D6}"/>
              </a:ext>
            </a:extLst>
          </p:cNvPr>
          <p:cNvGrpSpPr/>
          <p:nvPr/>
        </p:nvGrpSpPr>
        <p:grpSpPr>
          <a:xfrm>
            <a:off x="11785886" y="8382324"/>
            <a:ext cx="9898404" cy="1772097"/>
            <a:chOff x="11785886" y="8382324"/>
            <a:chExt cx="9898404" cy="1772097"/>
          </a:xfrm>
        </p:grpSpPr>
        <p:pic>
          <p:nvPicPr>
            <p:cNvPr id="74" name="Picture 73" descr="Icon&#10;&#10;Description automatically generated">
              <a:extLst>
                <a:ext uri="{FF2B5EF4-FFF2-40B4-BE49-F238E27FC236}">
                  <a16:creationId xmlns:a16="http://schemas.microsoft.com/office/drawing/2014/main" id="{1EC1830B-2A83-420C-A9B0-60324159E2BD}"/>
                </a:ext>
              </a:extLst>
            </p:cNvPr>
            <p:cNvPicPr>
              <a:picLocks noChangeAspect="1"/>
            </p:cNvPicPr>
            <p:nvPr/>
          </p:nvPicPr>
          <p:blipFill>
            <a:blip r:embed="rId3"/>
            <a:stretch>
              <a:fillRect/>
            </a:stretch>
          </p:blipFill>
          <p:spPr>
            <a:xfrm>
              <a:off x="11785886" y="8383556"/>
              <a:ext cx="1735595" cy="1735595"/>
            </a:xfrm>
            <a:prstGeom prst="rect">
              <a:avLst/>
            </a:prstGeom>
          </p:spPr>
        </p:pic>
        <p:pic>
          <p:nvPicPr>
            <p:cNvPr id="87" name="Picture 86" descr="Icon&#10;&#10;Description automatically generated">
              <a:extLst>
                <a:ext uri="{FF2B5EF4-FFF2-40B4-BE49-F238E27FC236}">
                  <a16:creationId xmlns:a16="http://schemas.microsoft.com/office/drawing/2014/main" id="{D63896E9-D557-46C1-BACF-E355103E0F0C}"/>
                </a:ext>
              </a:extLst>
            </p:cNvPr>
            <p:cNvPicPr>
              <a:picLocks noChangeAspect="1"/>
            </p:cNvPicPr>
            <p:nvPr/>
          </p:nvPicPr>
          <p:blipFill>
            <a:blip r:embed="rId4"/>
            <a:stretch>
              <a:fillRect/>
            </a:stretch>
          </p:blipFill>
          <p:spPr>
            <a:xfrm>
              <a:off x="19912193" y="8382324"/>
              <a:ext cx="1772097" cy="1772097"/>
            </a:xfrm>
            <a:prstGeom prst="rect">
              <a:avLst/>
            </a:prstGeom>
          </p:spPr>
        </p:pic>
      </p:grpSp>
      <p:grpSp>
        <p:nvGrpSpPr>
          <p:cNvPr id="142" name="Group 141">
            <a:extLst>
              <a:ext uri="{FF2B5EF4-FFF2-40B4-BE49-F238E27FC236}">
                <a16:creationId xmlns:a16="http://schemas.microsoft.com/office/drawing/2014/main" id="{92B0D69D-6D3C-431B-9285-0549B760180E}"/>
              </a:ext>
            </a:extLst>
          </p:cNvPr>
          <p:cNvGrpSpPr/>
          <p:nvPr/>
        </p:nvGrpSpPr>
        <p:grpSpPr>
          <a:xfrm>
            <a:off x="13963135" y="8989634"/>
            <a:ext cx="5532840" cy="455807"/>
            <a:chOff x="14019884" y="9068764"/>
            <a:chExt cx="5532840" cy="455807"/>
          </a:xfrm>
        </p:grpSpPr>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E757E608-EA86-4261-91E3-B4D73431491E}"/>
                    </a:ext>
                  </a:extLst>
                </p14:cNvPr>
                <p14:cNvContentPartPr/>
                <p14:nvPr/>
              </p14:nvContentPartPr>
              <p14:xfrm>
                <a:off x="14019884" y="9381651"/>
                <a:ext cx="5532840" cy="142920"/>
              </p14:xfrm>
            </p:contentPart>
          </mc:Choice>
          <mc:Fallback xmlns="">
            <p:pic>
              <p:nvPicPr>
                <p:cNvPr id="19" name="Ink 18">
                  <a:extLst>
                    <a:ext uri="{FF2B5EF4-FFF2-40B4-BE49-F238E27FC236}">
                      <a16:creationId xmlns:a16="http://schemas.microsoft.com/office/drawing/2014/main" id="{E757E608-EA86-4261-91E3-B4D73431491E}"/>
                    </a:ext>
                  </a:extLst>
                </p:cNvPr>
                <p:cNvPicPr/>
                <p:nvPr/>
              </p:nvPicPr>
              <p:blipFill>
                <a:blip r:embed="rId252"/>
                <a:stretch>
                  <a:fillRect/>
                </a:stretch>
              </p:blipFill>
              <p:spPr>
                <a:xfrm>
                  <a:off x="14010884" y="9372651"/>
                  <a:ext cx="5550480" cy="160560"/>
                </a:xfrm>
                <a:prstGeom prst="rect">
                  <a:avLst/>
                </a:prstGeom>
              </p:spPr>
            </p:pic>
          </mc:Fallback>
        </mc:AlternateContent>
        <p:grpSp>
          <p:nvGrpSpPr>
            <p:cNvPr id="104" name="Group 103">
              <a:extLst>
                <a:ext uri="{FF2B5EF4-FFF2-40B4-BE49-F238E27FC236}">
                  <a16:creationId xmlns:a16="http://schemas.microsoft.com/office/drawing/2014/main" id="{8ADB7D05-BE92-4DFA-9A85-9A8DD952337B}"/>
                </a:ext>
              </a:extLst>
            </p:cNvPr>
            <p:cNvGrpSpPr/>
            <p:nvPr/>
          </p:nvGrpSpPr>
          <p:grpSpPr>
            <a:xfrm>
              <a:off x="15712964" y="9068764"/>
              <a:ext cx="1041480" cy="262080"/>
              <a:chOff x="15712964" y="9068764"/>
              <a:chExt cx="1041480" cy="262080"/>
            </a:xfrm>
          </p:grpSpPr>
          <mc:AlternateContent xmlns:mc="http://schemas.openxmlformats.org/markup-compatibility/2006" xmlns:p14="http://schemas.microsoft.com/office/powerpoint/2010/main">
            <mc:Choice Requires="p14">
              <p:contentPart p14:bwMode="auto" r:id="rId253">
                <p14:nvContentPartPr>
                  <p14:cNvPr id="20" name="Ink 19">
                    <a:extLst>
                      <a:ext uri="{FF2B5EF4-FFF2-40B4-BE49-F238E27FC236}">
                        <a16:creationId xmlns:a16="http://schemas.microsoft.com/office/drawing/2014/main" id="{F2E6AF22-8641-4DD5-9129-CB96E890A4DB}"/>
                      </a:ext>
                    </a:extLst>
                  </p14:cNvPr>
                  <p14:cNvContentPartPr/>
                  <p14:nvPr/>
                </p14:nvContentPartPr>
                <p14:xfrm>
                  <a:off x="15712964" y="9068764"/>
                  <a:ext cx="7560" cy="250920"/>
                </p14:xfrm>
              </p:contentPart>
            </mc:Choice>
            <mc:Fallback xmlns="">
              <p:pic>
                <p:nvPicPr>
                  <p:cNvPr id="20" name="Ink 19">
                    <a:extLst>
                      <a:ext uri="{FF2B5EF4-FFF2-40B4-BE49-F238E27FC236}">
                        <a16:creationId xmlns:a16="http://schemas.microsoft.com/office/drawing/2014/main" id="{F2E6AF22-8641-4DD5-9129-CB96E890A4DB}"/>
                      </a:ext>
                    </a:extLst>
                  </p:cNvPr>
                  <p:cNvPicPr/>
                  <p:nvPr/>
                </p:nvPicPr>
                <p:blipFill>
                  <a:blip r:embed="rId254"/>
                  <a:stretch>
                    <a:fillRect/>
                  </a:stretch>
                </p:blipFill>
                <p:spPr>
                  <a:xfrm>
                    <a:off x="15704373" y="9059764"/>
                    <a:ext cx="24398"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7" name="Ink 36">
                    <a:extLst>
                      <a:ext uri="{FF2B5EF4-FFF2-40B4-BE49-F238E27FC236}">
                        <a16:creationId xmlns:a16="http://schemas.microsoft.com/office/drawing/2014/main" id="{B3554D98-2B6E-463C-86D0-F867436FC1AA}"/>
                      </a:ext>
                    </a:extLst>
                  </p14:cNvPr>
                  <p14:cNvContentPartPr/>
                  <p14:nvPr/>
                </p14:nvContentPartPr>
                <p14:xfrm>
                  <a:off x="15838604" y="9089284"/>
                  <a:ext cx="130320" cy="213480"/>
                </p14:xfrm>
              </p:contentPart>
            </mc:Choice>
            <mc:Fallback xmlns="">
              <p:pic>
                <p:nvPicPr>
                  <p:cNvPr id="37" name="Ink 36">
                    <a:extLst>
                      <a:ext uri="{FF2B5EF4-FFF2-40B4-BE49-F238E27FC236}">
                        <a16:creationId xmlns:a16="http://schemas.microsoft.com/office/drawing/2014/main" id="{B3554D98-2B6E-463C-86D0-F867436FC1AA}"/>
                      </a:ext>
                    </a:extLst>
                  </p:cNvPr>
                  <p:cNvPicPr/>
                  <p:nvPr/>
                </p:nvPicPr>
                <p:blipFill>
                  <a:blip r:embed="rId256"/>
                  <a:stretch>
                    <a:fillRect/>
                  </a:stretch>
                </p:blipFill>
                <p:spPr>
                  <a:xfrm>
                    <a:off x="15829629" y="9080284"/>
                    <a:ext cx="147911"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3" name="Ink 42">
                    <a:extLst>
                      <a:ext uri="{FF2B5EF4-FFF2-40B4-BE49-F238E27FC236}">
                        <a16:creationId xmlns:a16="http://schemas.microsoft.com/office/drawing/2014/main" id="{A799B42A-9EB5-4F23-88C2-A2D9E59874D7}"/>
                      </a:ext>
                    </a:extLst>
                  </p14:cNvPr>
                  <p14:cNvContentPartPr/>
                  <p14:nvPr/>
                </p14:nvContentPartPr>
                <p14:xfrm>
                  <a:off x="16079084" y="9120244"/>
                  <a:ext cx="14760" cy="210600"/>
                </p14:xfrm>
              </p:contentPart>
            </mc:Choice>
            <mc:Fallback xmlns="">
              <p:pic>
                <p:nvPicPr>
                  <p:cNvPr id="43" name="Ink 42">
                    <a:extLst>
                      <a:ext uri="{FF2B5EF4-FFF2-40B4-BE49-F238E27FC236}">
                        <a16:creationId xmlns:a16="http://schemas.microsoft.com/office/drawing/2014/main" id="{A799B42A-9EB5-4F23-88C2-A2D9E59874D7}"/>
                      </a:ext>
                    </a:extLst>
                  </p:cNvPr>
                  <p:cNvPicPr/>
                  <p:nvPr/>
                </p:nvPicPr>
                <p:blipFill>
                  <a:blip r:embed="rId258"/>
                  <a:stretch>
                    <a:fillRect/>
                  </a:stretch>
                </p:blipFill>
                <p:spPr>
                  <a:xfrm>
                    <a:off x="16070084" y="9111229"/>
                    <a:ext cx="32400" cy="22827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01" name="Ink 100">
                    <a:extLst>
                      <a:ext uri="{FF2B5EF4-FFF2-40B4-BE49-F238E27FC236}">
                        <a16:creationId xmlns:a16="http://schemas.microsoft.com/office/drawing/2014/main" id="{D5FF7591-30D4-4FC7-B938-4784A638C519}"/>
                      </a:ext>
                    </a:extLst>
                  </p14:cNvPr>
                  <p14:cNvContentPartPr/>
                  <p14:nvPr/>
                </p14:nvContentPartPr>
                <p14:xfrm>
                  <a:off x="16245764" y="9097924"/>
                  <a:ext cx="11880" cy="211680"/>
                </p14:xfrm>
              </p:contentPart>
            </mc:Choice>
            <mc:Fallback xmlns="">
              <p:pic>
                <p:nvPicPr>
                  <p:cNvPr id="101" name="Ink 100">
                    <a:extLst>
                      <a:ext uri="{FF2B5EF4-FFF2-40B4-BE49-F238E27FC236}">
                        <a16:creationId xmlns:a16="http://schemas.microsoft.com/office/drawing/2014/main" id="{D5FF7591-30D4-4FC7-B938-4784A638C519}"/>
                      </a:ext>
                    </a:extLst>
                  </p:cNvPr>
                  <p:cNvPicPr/>
                  <p:nvPr/>
                </p:nvPicPr>
                <p:blipFill>
                  <a:blip r:embed="rId260"/>
                  <a:stretch>
                    <a:fillRect/>
                  </a:stretch>
                </p:blipFill>
                <p:spPr>
                  <a:xfrm>
                    <a:off x="16236483" y="9088939"/>
                    <a:ext cx="30071" cy="22929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02" name="Ink 101">
                    <a:extLst>
                      <a:ext uri="{FF2B5EF4-FFF2-40B4-BE49-F238E27FC236}">
                        <a16:creationId xmlns:a16="http://schemas.microsoft.com/office/drawing/2014/main" id="{D14B30CB-271A-4418-8695-59AA027D6435}"/>
                      </a:ext>
                    </a:extLst>
                  </p14:cNvPr>
                  <p14:cNvContentPartPr/>
                  <p14:nvPr/>
                </p14:nvContentPartPr>
                <p14:xfrm>
                  <a:off x="16394444" y="9093604"/>
                  <a:ext cx="136800" cy="211320"/>
                </p14:xfrm>
              </p:contentPart>
            </mc:Choice>
            <mc:Fallback xmlns="">
              <p:pic>
                <p:nvPicPr>
                  <p:cNvPr id="102" name="Ink 101">
                    <a:extLst>
                      <a:ext uri="{FF2B5EF4-FFF2-40B4-BE49-F238E27FC236}">
                        <a16:creationId xmlns:a16="http://schemas.microsoft.com/office/drawing/2014/main" id="{D14B30CB-271A-4418-8695-59AA027D6435}"/>
                      </a:ext>
                    </a:extLst>
                  </p:cNvPr>
                  <p:cNvPicPr/>
                  <p:nvPr/>
                </p:nvPicPr>
                <p:blipFill>
                  <a:blip r:embed="rId262"/>
                  <a:stretch>
                    <a:fillRect/>
                  </a:stretch>
                </p:blipFill>
                <p:spPr>
                  <a:xfrm>
                    <a:off x="16385468" y="9084604"/>
                    <a:ext cx="154394"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03" name="Ink 102">
                    <a:extLst>
                      <a:ext uri="{FF2B5EF4-FFF2-40B4-BE49-F238E27FC236}">
                        <a16:creationId xmlns:a16="http://schemas.microsoft.com/office/drawing/2014/main" id="{29C9DDCA-4FB6-41C6-BD78-E77F35C5260E}"/>
                      </a:ext>
                    </a:extLst>
                  </p14:cNvPr>
                  <p14:cNvContentPartPr/>
                  <p14:nvPr/>
                </p14:nvContentPartPr>
                <p14:xfrm>
                  <a:off x="16628084" y="9101884"/>
                  <a:ext cx="126360" cy="163440"/>
                </p14:xfrm>
              </p:contentPart>
            </mc:Choice>
            <mc:Fallback xmlns="">
              <p:pic>
                <p:nvPicPr>
                  <p:cNvPr id="103" name="Ink 102">
                    <a:extLst>
                      <a:ext uri="{FF2B5EF4-FFF2-40B4-BE49-F238E27FC236}">
                        <a16:creationId xmlns:a16="http://schemas.microsoft.com/office/drawing/2014/main" id="{29C9DDCA-4FB6-41C6-BD78-E77F35C5260E}"/>
                      </a:ext>
                    </a:extLst>
                  </p:cNvPr>
                  <p:cNvPicPr/>
                  <p:nvPr/>
                </p:nvPicPr>
                <p:blipFill>
                  <a:blip r:embed="rId264"/>
                  <a:stretch>
                    <a:fillRect/>
                  </a:stretch>
                </p:blipFill>
                <p:spPr>
                  <a:xfrm>
                    <a:off x="16619084" y="9092884"/>
                    <a:ext cx="144000" cy="18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5">
              <p14:nvContentPartPr>
                <p14:cNvPr id="105" name="Ink 104">
                  <a:extLst>
                    <a:ext uri="{FF2B5EF4-FFF2-40B4-BE49-F238E27FC236}">
                      <a16:creationId xmlns:a16="http://schemas.microsoft.com/office/drawing/2014/main" id="{11576679-9FEC-4571-B2E5-F37E937CAE33}"/>
                    </a:ext>
                  </a:extLst>
                </p14:cNvPr>
                <p14:cNvContentPartPr/>
                <p14:nvPr/>
              </p14:nvContentPartPr>
              <p14:xfrm>
                <a:off x="16828604" y="9108724"/>
                <a:ext cx="161640" cy="190800"/>
              </p14:xfrm>
            </p:contentPart>
          </mc:Choice>
          <mc:Fallback xmlns="">
            <p:pic>
              <p:nvPicPr>
                <p:cNvPr id="105" name="Ink 104">
                  <a:extLst>
                    <a:ext uri="{FF2B5EF4-FFF2-40B4-BE49-F238E27FC236}">
                      <a16:creationId xmlns:a16="http://schemas.microsoft.com/office/drawing/2014/main" id="{11576679-9FEC-4571-B2E5-F37E937CAE33}"/>
                    </a:ext>
                  </a:extLst>
                </p:cNvPr>
                <p:cNvPicPr/>
                <p:nvPr/>
              </p:nvPicPr>
              <p:blipFill>
                <a:blip r:embed="rId266"/>
                <a:stretch>
                  <a:fillRect/>
                </a:stretch>
              </p:blipFill>
              <p:spPr>
                <a:xfrm>
                  <a:off x="16819604" y="9099724"/>
                  <a:ext cx="179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09" name="Ink 108">
                  <a:extLst>
                    <a:ext uri="{FF2B5EF4-FFF2-40B4-BE49-F238E27FC236}">
                      <a16:creationId xmlns:a16="http://schemas.microsoft.com/office/drawing/2014/main" id="{0637DF26-0B27-4B82-96C7-888BCB994642}"/>
                    </a:ext>
                  </a:extLst>
                </p14:cNvPr>
                <p14:cNvContentPartPr/>
                <p14:nvPr/>
              </p14:nvContentPartPr>
              <p14:xfrm>
                <a:off x="17102924" y="9123484"/>
                <a:ext cx="16560" cy="167760"/>
              </p14:xfrm>
            </p:contentPart>
          </mc:Choice>
          <mc:Fallback xmlns="">
            <p:pic>
              <p:nvPicPr>
                <p:cNvPr id="109" name="Ink 108">
                  <a:extLst>
                    <a:ext uri="{FF2B5EF4-FFF2-40B4-BE49-F238E27FC236}">
                      <a16:creationId xmlns:a16="http://schemas.microsoft.com/office/drawing/2014/main" id="{0637DF26-0B27-4B82-96C7-888BCB994642}"/>
                    </a:ext>
                  </a:extLst>
                </p:cNvPr>
                <p:cNvPicPr/>
                <p:nvPr/>
              </p:nvPicPr>
              <p:blipFill>
                <a:blip r:embed="rId268"/>
                <a:stretch>
                  <a:fillRect/>
                </a:stretch>
              </p:blipFill>
              <p:spPr>
                <a:xfrm>
                  <a:off x="17093924" y="9114484"/>
                  <a:ext cx="342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32" name="Ink 131">
                  <a:extLst>
                    <a:ext uri="{FF2B5EF4-FFF2-40B4-BE49-F238E27FC236}">
                      <a16:creationId xmlns:a16="http://schemas.microsoft.com/office/drawing/2014/main" id="{E07B2685-BAA6-4661-87C1-DD35FE09AC70}"/>
                    </a:ext>
                  </a:extLst>
                </p14:cNvPr>
                <p14:cNvContentPartPr/>
                <p14:nvPr/>
              </p14:nvContentPartPr>
              <p14:xfrm>
                <a:off x="17193284" y="9099724"/>
                <a:ext cx="177480" cy="195120"/>
              </p14:xfrm>
            </p:contentPart>
          </mc:Choice>
          <mc:Fallback xmlns="">
            <p:pic>
              <p:nvPicPr>
                <p:cNvPr id="132" name="Ink 131">
                  <a:extLst>
                    <a:ext uri="{FF2B5EF4-FFF2-40B4-BE49-F238E27FC236}">
                      <a16:creationId xmlns:a16="http://schemas.microsoft.com/office/drawing/2014/main" id="{E07B2685-BAA6-4661-87C1-DD35FE09AC70}"/>
                    </a:ext>
                  </a:extLst>
                </p:cNvPr>
                <p:cNvPicPr/>
                <p:nvPr/>
              </p:nvPicPr>
              <p:blipFill>
                <a:blip r:embed="rId270"/>
                <a:stretch>
                  <a:fillRect/>
                </a:stretch>
              </p:blipFill>
              <p:spPr>
                <a:xfrm>
                  <a:off x="17184284" y="9090707"/>
                  <a:ext cx="195120" cy="212793"/>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33" name="Ink 132">
                  <a:extLst>
                    <a:ext uri="{FF2B5EF4-FFF2-40B4-BE49-F238E27FC236}">
                      <a16:creationId xmlns:a16="http://schemas.microsoft.com/office/drawing/2014/main" id="{9CCF7DA3-A773-4D4D-9F6A-6D25862629A0}"/>
                    </a:ext>
                  </a:extLst>
                </p14:cNvPr>
                <p14:cNvContentPartPr/>
                <p14:nvPr/>
              </p14:nvContentPartPr>
              <p14:xfrm>
                <a:off x="17475524" y="9110164"/>
                <a:ext cx="14760" cy="200880"/>
              </p14:xfrm>
            </p:contentPart>
          </mc:Choice>
          <mc:Fallback xmlns="">
            <p:pic>
              <p:nvPicPr>
                <p:cNvPr id="133" name="Ink 132">
                  <a:extLst>
                    <a:ext uri="{FF2B5EF4-FFF2-40B4-BE49-F238E27FC236}">
                      <a16:creationId xmlns:a16="http://schemas.microsoft.com/office/drawing/2014/main" id="{9CCF7DA3-A773-4D4D-9F6A-6D25862629A0}"/>
                    </a:ext>
                  </a:extLst>
                </p:cNvPr>
                <p:cNvPicPr/>
                <p:nvPr/>
              </p:nvPicPr>
              <p:blipFill>
                <a:blip r:embed="rId272"/>
                <a:stretch>
                  <a:fillRect/>
                </a:stretch>
              </p:blipFill>
              <p:spPr>
                <a:xfrm>
                  <a:off x="17466524" y="9101164"/>
                  <a:ext cx="32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34" name="Ink 133">
                  <a:extLst>
                    <a:ext uri="{FF2B5EF4-FFF2-40B4-BE49-F238E27FC236}">
                      <a16:creationId xmlns:a16="http://schemas.microsoft.com/office/drawing/2014/main" id="{914237C5-1CE5-4C33-B7AB-64C6998ECE55}"/>
                    </a:ext>
                  </a:extLst>
                </p14:cNvPr>
                <p14:cNvContentPartPr/>
                <p14:nvPr/>
              </p14:nvContentPartPr>
              <p14:xfrm>
                <a:off x="17655884" y="9073804"/>
                <a:ext cx="9000" cy="240120"/>
              </p14:xfrm>
            </p:contentPart>
          </mc:Choice>
          <mc:Fallback xmlns="">
            <p:pic>
              <p:nvPicPr>
                <p:cNvPr id="134" name="Ink 133">
                  <a:extLst>
                    <a:ext uri="{FF2B5EF4-FFF2-40B4-BE49-F238E27FC236}">
                      <a16:creationId xmlns:a16="http://schemas.microsoft.com/office/drawing/2014/main" id="{914237C5-1CE5-4C33-B7AB-64C6998ECE55}"/>
                    </a:ext>
                  </a:extLst>
                </p:cNvPr>
                <p:cNvPicPr/>
                <p:nvPr/>
              </p:nvPicPr>
              <p:blipFill>
                <a:blip r:embed="rId274"/>
                <a:stretch>
                  <a:fillRect/>
                </a:stretch>
              </p:blipFill>
              <p:spPr>
                <a:xfrm>
                  <a:off x="17646509" y="9064804"/>
                  <a:ext cx="27375" cy="257760"/>
                </a:xfrm>
                <a:prstGeom prst="rect">
                  <a:avLst/>
                </a:prstGeom>
              </p:spPr>
            </p:pic>
          </mc:Fallback>
        </mc:AlternateContent>
        <p:grpSp>
          <p:nvGrpSpPr>
            <p:cNvPr id="141" name="Group 140">
              <a:extLst>
                <a:ext uri="{FF2B5EF4-FFF2-40B4-BE49-F238E27FC236}">
                  <a16:creationId xmlns:a16="http://schemas.microsoft.com/office/drawing/2014/main" id="{DBAA999C-1B6B-49F9-8710-04A543EB143D}"/>
                </a:ext>
              </a:extLst>
            </p:cNvPr>
            <p:cNvGrpSpPr/>
            <p:nvPr/>
          </p:nvGrpSpPr>
          <p:grpSpPr>
            <a:xfrm>
              <a:off x="17769644" y="9077764"/>
              <a:ext cx="426240" cy="204120"/>
              <a:chOff x="17769644" y="9077764"/>
              <a:chExt cx="426240" cy="204120"/>
            </a:xfrm>
          </p:grpSpPr>
          <mc:AlternateContent xmlns:mc="http://schemas.openxmlformats.org/markup-compatibility/2006" xmlns:p14="http://schemas.microsoft.com/office/powerpoint/2010/main">
            <mc:Choice Requires="p14">
              <p:contentPart p14:bwMode="auto" r:id="rId275">
                <p14:nvContentPartPr>
                  <p14:cNvPr id="137" name="Ink 136">
                    <a:extLst>
                      <a:ext uri="{FF2B5EF4-FFF2-40B4-BE49-F238E27FC236}">
                        <a16:creationId xmlns:a16="http://schemas.microsoft.com/office/drawing/2014/main" id="{D3BC3E3F-3084-49A0-A460-E1C079626C5A}"/>
                      </a:ext>
                    </a:extLst>
                  </p14:cNvPr>
                  <p14:cNvContentPartPr/>
                  <p14:nvPr/>
                </p14:nvContentPartPr>
                <p14:xfrm>
                  <a:off x="17769644" y="9080644"/>
                  <a:ext cx="184320" cy="184320"/>
                </p14:xfrm>
              </p:contentPart>
            </mc:Choice>
            <mc:Fallback xmlns="">
              <p:pic>
                <p:nvPicPr>
                  <p:cNvPr id="137" name="Ink 136">
                    <a:extLst>
                      <a:ext uri="{FF2B5EF4-FFF2-40B4-BE49-F238E27FC236}">
                        <a16:creationId xmlns:a16="http://schemas.microsoft.com/office/drawing/2014/main" id="{D3BC3E3F-3084-49A0-A460-E1C079626C5A}"/>
                      </a:ext>
                    </a:extLst>
                  </p:cNvPr>
                  <p:cNvPicPr/>
                  <p:nvPr/>
                </p:nvPicPr>
                <p:blipFill>
                  <a:blip r:embed="rId276"/>
                  <a:stretch>
                    <a:fillRect/>
                  </a:stretch>
                </p:blipFill>
                <p:spPr>
                  <a:xfrm>
                    <a:off x="17760662" y="9071644"/>
                    <a:ext cx="201926"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40" name="Ink 139">
                    <a:extLst>
                      <a:ext uri="{FF2B5EF4-FFF2-40B4-BE49-F238E27FC236}">
                        <a16:creationId xmlns:a16="http://schemas.microsoft.com/office/drawing/2014/main" id="{05013677-7011-4B40-BFA4-9D14B2AA1006}"/>
                      </a:ext>
                    </a:extLst>
                  </p14:cNvPr>
                  <p14:cNvContentPartPr/>
                  <p14:nvPr/>
                </p14:nvContentPartPr>
                <p14:xfrm>
                  <a:off x="18004724" y="9077764"/>
                  <a:ext cx="191160" cy="204120"/>
                </p14:xfrm>
              </p:contentPart>
            </mc:Choice>
            <mc:Fallback xmlns="">
              <p:pic>
                <p:nvPicPr>
                  <p:cNvPr id="140" name="Ink 139">
                    <a:extLst>
                      <a:ext uri="{FF2B5EF4-FFF2-40B4-BE49-F238E27FC236}">
                        <a16:creationId xmlns:a16="http://schemas.microsoft.com/office/drawing/2014/main" id="{05013677-7011-4B40-BFA4-9D14B2AA1006}"/>
                      </a:ext>
                    </a:extLst>
                  </p:cNvPr>
                  <p:cNvPicPr/>
                  <p:nvPr/>
                </p:nvPicPr>
                <p:blipFill>
                  <a:blip r:embed="rId278"/>
                  <a:stretch>
                    <a:fillRect/>
                  </a:stretch>
                </p:blipFill>
                <p:spPr>
                  <a:xfrm>
                    <a:off x="17995724" y="9068748"/>
                    <a:ext cx="208800" cy="221791"/>
                  </a:xfrm>
                  <a:prstGeom prst="rect">
                    <a:avLst/>
                  </a:prstGeom>
                </p:spPr>
              </p:pic>
            </mc:Fallback>
          </mc:AlternateContent>
        </p:grpSp>
      </p:grpSp>
      <p:grpSp>
        <p:nvGrpSpPr>
          <p:cNvPr id="191" name="Group 190">
            <a:extLst>
              <a:ext uri="{FF2B5EF4-FFF2-40B4-BE49-F238E27FC236}">
                <a16:creationId xmlns:a16="http://schemas.microsoft.com/office/drawing/2014/main" id="{CED4692B-58A0-49F0-9ED7-268997A92C03}"/>
              </a:ext>
            </a:extLst>
          </p:cNvPr>
          <p:cNvGrpSpPr/>
          <p:nvPr/>
        </p:nvGrpSpPr>
        <p:grpSpPr>
          <a:xfrm>
            <a:off x="15051522" y="8718064"/>
            <a:ext cx="4082994" cy="1454753"/>
            <a:chOff x="15056364" y="8791761"/>
            <a:chExt cx="4082994" cy="1454753"/>
          </a:xfrm>
        </p:grpSpPr>
        <p:grpSp>
          <p:nvGrpSpPr>
            <p:cNvPr id="211" name="Group 210">
              <a:extLst>
                <a:ext uri="{FF2B5EF4-FFF2-40B4-BE49-F238E27FC236}">
                  <a16:creationId xmlns:a16="http://schemas.microsoft.com/office/drawing/2014/main" id="{7D749DC8-4DE7-4496-92C5-6026F3C62D3D}"/>
                </a:ext>
              </a:extLst>
            </p:cNvPr>
            <p:cNvGrpSpPr/>
            <p:nvPr/>
          </p:nvGrpSpPr>
          <p:grpSpPr>
            <a:xfrm>
              <a:off x="15056364" y="9572994"/>
              <a:ext cx="258840" cy="564840"/>
              <a:chOff x="20766000" y="9055967"/>
              <a:chExt cx="258840" cy="564840"/>
            </a:xfrm>
          </p:grpSpPr>
          <mc:AlternateContent xmlns:mc="http://schemas.openxmlformats.org/markup-compatibility/2006" xmlns:p14="http://schemas.microsoft.com/office/powerpoint/2010/main">
            <mc:Choice Requires="p14">
              <p:contentPart p14:bwMode="auto" r:id="rId279">
                <p14:nvContentPartPr>
                  <p14:cNvPr id="212" name="Ink 211">
                    <a:extLst>
                      <a:ext uri="{FF2B5EF4-FFF2-40B4-BE49-F238E27FC236}">
                        <a16:creationId xmlns:a16="http://schemas.microsoft.com/office/drawing/2014/main" id="{2187F352-9468-4360-9401-91494D27A086}"/>
                      </a:ext>
                    </a:extLst>
                  </p14:cNvPr>
                  <p14:cNvContentPartPr/>
                  <p14:nvPr/>
                </p14:nvContentPartPr>
                <p14:xfrm>
                  <a:off x="20794800" y="9055967"/>
                  <a:ext cx="218520" cy="218160"/>
                </p14:xfrm>
              </p:contentPart>
            </mc:Choice>
            <mc:Fallback xmlns="">
              <p:pic>
                <p:nvPicPr>
                  <p:cNvPr id="212" name="Ink 211">
                    <a:extLst>
                      <a:ext uri="{FF2B5EF4-FFF2-40B4-BE49-F238E27FC236}">
                        <a16:creationId xmlns:a16="http://schemas.microsoft.com/office/drawing/2014/main" id="{2187F352-9468-4360-9401-91494D27A086}"/>
                      </a:ext>
                    </a:extLst>
                  </p:cNvPr>
                  <p:cNvPicPr/>
                  <p:nvPr/>
                </p:nvPicPr>
                <p:blipFill>
                  <a:blip r:embed="rId280"/>
                  <a:stretch>
                    <a:fillRect/>
                  </a:stretch>
                </p:blipFill>
                <p:spPr>
                  <a:xfrm>
                    <a:off x="20785785" y="9046982"/>
                    <a:ext cx="236189" cy="235771"/>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14" name="Ink 213">
                    <a:extLst>
                      <a:ext uri="{FF2B5EF4-FFF2-40B4-BE49-F238E27FC236}">
                        <a16:creationId xmlns:a16="http://schemas.microsoft.com/office/drawing/2014/main" id="{ABE57160-8175-419E-97C8-6E681F5D5FBA}"/>
                      </a:ext>
                    </a:extLst>
                  </p14:cNvPr>
                  <p14:cNvContentPartPr/>
                  <p14:nvPr/>
                </p14:nvContentPartPr>
                <p14:xfrm>
                  <a:off x="20766000" y="9262607"/>
                  <a:ext cx="136440" cy="358200"/>
                </p14:xfrm>
              </p:contentPart>
            </mc:Choice>
            <mc:Fallback xmlns="">
              <p:pic>
                <p:nvPicPr>
                  <p:cNvPr id="214" name="Ink 213">
                    <a:extLst>
                      <a:ext uri="{FF2B5EF4-FFF2-40B4-BE49-F238E27FC236}">
                        <a16:creationId xmlns:a16="http://schemas.microsoft.com/office/drawing/2014/main" id="{ABE57160-8175-419E-97C8-6E681F5D5FBA}"/>
                      </a:ext>
                    </a:extLst>
                  </p:cNvPr>
                  <p:cNvPicPr/>
                  <p:nvPr/>
                </p:nvPicPr>
                <p:blipFill>
                  <a:blip r:embed="rId282"/>
                  <a:stretch>
                    <a:fillRect/>
                  </a:stretch>
                </p:blipFill>
                <p:spPr>
                  <a:xfrm>
                    <a:off x="20757000" y="9253607"/>
                    <a:ext cx="15408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15" name="Ink 214">
                    <a:extLst>
                      <a:ext uri="{FF2B5EF4-FFF2-40B4-BE49-F238E27FC236}">
                        <a16:creationId xmlns:a16="http://schemas.microsoft.com/office/drawing/2014/main" id="{F3A789D7-C301-4B7D-A7C5-5BE6DA6E18A3}"/>
                      </a:ext>
                    </a:extLst>
                  </p14:cNvPr>
                  <p14:cNvContentPartPr/>
                  <p14:nvPr/>
                </p14:nvContentPartPr>
                <p14:xfrm>
                  <a:off x="20781120" y="9074687"/>
                  <a:ext cx="243720" cy="207360"/>
                </p14:xfrm>
              </p:contentPart>
            </mc:Choice>
            <mc:Fallback xmlns="">
              <p:pic>
                <p:nvPicPr>
                  <p:cNvPr id="215" name="Ink 214">
                    <a:extLst>
                      <a:ext uri="{FF2B5EF4-FFF2-40B4-BE49-F238E27FC236}">
                        <a16:creationId xmlns:a16="http://schemas.microsoft.com/office/drawing/2014/main" id="{F3A789D7-C301-4B7D-A7C5-5BE6DA6E18A3}"/>
                      </a:ext>
                    </a:extLst>
                  </p:cNvPr>
                  <p:cNvPicPr/>
                  <p:nvPr/>
                </p:nvPicPr>
                <p:blipFill>
                  <a:blip r:embed="rId284"/>
                  <a:stretch>
                    <a:fillRect/>
                  </a:stretch>
                </p:blipFill>
                <p:spPr>
                  <a:xfrm>
                    <a:off x="20772107" y="9065671"/>
                    <a:ext cx="261386" cy="22503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5">
              <p14:nvContentPartPr>
                <p14:cNvPr id="185" name="Ink 184">
                  <a:extLst>
                    <a:ext uri="{FF2B5EF4-FFF2-40B4-BE49-F238E27FC236}">
                      <a16:creationId xmlns:a16="http://schemas.microsoft.com/office/drawing/2014/main" id="{9308EE40-A584-4BA4-8551-F7D326EABADC}"/>
                    </a:ext>
                  </a:extLst>
                </p14:cNvPr>
                <p14:cNvContentPartPr/>
                <p14:nvPr/>
              </p14:nvContentPartPr>
              <p14:xfrm>
                <a:off x="15563564" y="8807961"/>
                <a:ext cx="1542240" cy="839880"/>
              </p14:xfrm>
            </p:contentPart>
          </mc:Choice>
          <mc:Fallback xmlns="">
            <p:pic>
              <p:nvPicPr>
                <p:cNvPr id="185" name="Ink 184">
                  <a:extLst>
                    <a:ext uri="{FF2B5EF4-FFF2-40B4-BE49-F238E27FC236}">
                      <a16:creationId xmlns:a16="http://schemas.microsoft.com/office/drawing/2014/main" id="{9308EE40-A584-4BA4-8551-F7D326EABADC}"/>
                    </a:ext>
                  </a:extLst>
                </p:cNvPr>
                <p:cNvPicPr/>
                <p:nvPr/>
              </p:nvPicPr>
              <p:blipFill>
                <a:blip r:embed="rId286"/>
                <a:stretch>
                  <a:fillRect/>
                </a:stretch>
              </p:blipFill>
              <p:spPr>
                <a:xfrm>
                  <a:off x="15545564" y="8789961"/>
                  <a:ext cx="1577880" cy="875520"/>
                </a:xfrm>
                <a:prstGeom prst="rect">
                  <a:avLst/>
                </a:prstGeom>
              </p:spPr>
            </p:pic>
          </mc:Fallback>
        </mc:AlternateContent>
        <p:grpSp>
          <p:nvGrpSpPr>
            <p:cNvPr id="190" name="Group 189">
              <a:extLst>
                <a:ext uri="{FF2B5EF4-FFF2-40B4-BE49-F238E27FC236}">
                  <a16:creationId xmlns:a16="http://schemas.microsoft.com/office/drawing/2014/main" id="{AD757CD6-74E2-4384-ACDC-E5630CE8F47A}"/>
                </a:ext>
              </a:extLst>
            </p:cNvPr>
            <p:cNvGrpSpPr/>
            <p:nvPr/>
          </p:nvGrpSpPr>
          <p:grpSpPr>
            <a:xfrm>
              <a:off x="15553844" y="8791761"/>
              <a:ext cx="3090960" cy="987480"/>
              <a:chOff x="15553844" y="8791761"/>
              <a:chExt cx="3090960" cy="987480"/>
            </a:xfrm>
          </p:grpSpPr>
          <mc:AlternateContent xmlns:mc="http://schemas.openxmlformats.org/markup-compatibility/2006" xmlns:p14="http://schemas.microsoft.com/office/powerpoint/2010/main">
            <mc:Choice Requires="p14">
              <p:contentPart p14:bwMode="auto" r:id="rId287">
                <p14:nvContentPartPr>
                  <p14:cNvPr id="143" name="Ink 142">
                    <a:extLst>
                      <a:ext uri="{FF2B5EF4-FFF2-40B4-BE49-F238E27FC236}">
                        <a16:creationId xmlns:a16="http://schemas.microsoft.com/office/drawing/2014/main" id="{390ED233-7049-4022-9852-AA032860B3AC}"/>
                      </a:ext>
                    </a:extLst>
                  </p14:cNvPr>
                  <p14:cNvContentPartPr/>
                  <p14:nvPr/>
                </p14:nvContentPartPr>
                <p14:xfrm>
                  <a:off x="15553844" y="8858721"/>
                  <a:ext cx="85320" cy="814320"/>
                </p14:xfrm>
              </p:contentPart>
            </mc:Choice>
            <mc:Fallback xmlns="">
              <p:pic>
                <p:nvPicPr>
                  <p:cNvPr id="143" name="Ink 142">
                    <a:extLst>
                      <a:ext uri="{FF2B5EF4-FFF2-40B4-BE49-F238E27FC236}">
                        <a16:creationId xmlns:a16="http://schemas.microsoft.com/office/drawing/2014/main" id="{390ED233-7049-4022-9852-AA032860B3AC}"/>
                      </a:ext>
                    </a:extLst>
                  </p:cNvPr>
                  <p:cNvPicPr/>
                  <p:nvPr/>
                </p:nvPicPr>
                <p:blipFill>
                  <a:blip r:embed="rId288"/>
                  <a:stretch>
                    <a:fillRect/>
                  </a:stretch>
                </p:blipFill>
                <p:spPr>
                  <a:xfrm>
                    <a:off x="15535844" y="8840729"/>
                    <a:ext cx="120960" cy="849944"/>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44" name="Ink 143">
                    <a:extLst>
                      <a:ext uri="{FF2B5EF4-FFF2-40B4-BE49-F238E27FC236}">
                        <a16:creationId xmlns:a16="http://schemas.microsoft.com/office/drawing/2014/main" id="{7E9093CD-AEDD-4331-94FA-88BF93646F6F}"/>
                      </a:ext>
                    </a:extLst>
                  </p14:cNvPr>
                  <p14:cNvContentPartPr/>
                  <p14:nvPr/>
                </p14:nvContentPartPr>
                <p14:xfrm>
                  <a:off x="15627284" y="9674841"/>
                  <a:ext cx="2945160" cy="53640"/>
                </p14:xfrm>
              </p:contentPart>
            </mc:Choice>
            <mc:Fallback xmlns="">
              <p:pic>
                <p:nvPicPr>
                  <p:cNvPr id="144" name="Ink 143">
                    <a:extLst>
                      <a:ext uri="{FF2B5EF4-FFF2-40B4-BE49-F238E27FC236}">
                        <a16:creationId xmlns:a16="http://schemas.microsoft.com/office/drawing/2014/main" id="{7E9093CD-AEDD-4331-94FA-88BF93646F6F}"/>
                      </a:ext>
                    </a:extLst>
                  </p:cNvPr>
                  <p:cNvPicPr/>
                  <p:nvPr/>
                </p:nvPicPr>
                <p:blipFill>
                  <a:blip r:embed="rId290"/>
                  <a:stretch>
                    <a:fillRect/>
                  </a:stretch>
                </p:blipFill>
                <p:spPr>
                  <a:xfrm>
                    <a:off x="15609284" y="9656961"/>
                    <a:ext cx="2980800" cy="89042"/>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2" name="Ink 181">
                    <a:extLst>
                      <a:ext uri="{FF2B5EF4-FFF2-40B4-BE49-F238E27FC236}">
                        <a16:creationId xmlns:a16="http://schemas.microsoft.com/office/drawing/2014/main" id="{178E3698-8141-4186-A445-0AD53E2EF37F}"/>
                      </a:ext>
                    </a:extLst>
                  </p14:cNvPr>
                  <p14:cNvContentPartPr/>
                  <p14:nvPr/>
                </p14:nvContentPartPr>
                <p14:xfrm>
                  <a:off x="15592724" y="8791761"/>
                  <a:ext cx="3052080" cy="152280"/>
                </p14:xfrm>
              </p:contentPart>
            </mc:Choice>
            <mc:Fallback xmlns="">
              <p:pic>
                <p:nvPicPr>
                  <p:cNvPr id="182" name="Ink 181">
                    <a:extLst>
                      <a:ext uri="{FF2B5EF4-FFF2-40B4-BE49-F238E27FC236}">
                        <a16:creationId xmlns:a16="http://schemas.microsoft.com/office/drawing/2014/main" id="{178E3698-8141-4186-A445-0AD53E2EF37F}"/>
                      </a:ext>
                    </a:extLst>
                  </p:cNvPr>
                  <p:cNvPicPr/>
                  <p:nvPr/>
                </p:nvPicPr>
                <p:blipFill>
                  <a:blip r:embed="rId292"/>
                  <a:stretch>
                    <a:fillRect/>
                  </a:stretch>
                </p:blipFill>
                <p:spPr>
                  <a:xfrm>
                    <a:off x="15574724" y="8773761"/>
                    <a:ext cx="30877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3" name="Ink 182">
                    <a:extLst>
                      <a:ext uri="{FF2B5EF4-FFF2-40B4-BE49-F238E27FC236}">
                        <a16:creationId xmlns:a16="http://schemas.microsoft.com/office/drawing/2014/main" id="{1F24F5B1-48DF-49F0-9D60-72B69CD8657F}"/>
                      </a:ext>
                    </a:extLst>
                  </p14:cNvPr>
                  <p14:cNvContentPartPr/>
                  <p14:nvPr/>
                </p14:nvContentPartPr>
                <p14:xfrm>
                  <a:off x="18605924" y="8929641"/>
                  <a:ext cx="19440" cy="849600"/>
                </p14:xfrm>
              </p:contentPart>
            </mc:Choice>
            <mc:Fallback xmlns="">
              <p:pic>
                <p:nvPicPr>
                  <p:cNvPr id="183" name="Ink 182">
                    <a:extLst>
                      <a:ext uri="{FF2B5EF4-FFF2-40B4-BE49-F238E27FC236}">
                        <a16:creationId xmlns:a16="http://schemas.microsoft.com/office/drawing/2014/main" id="{1F24F5B1-48DF-49F0-9D60-72B69CD8657F}"/>
                      </a:ext>
                    </a:extLst>
                  </p:cNvPr>
                  <p:cNvPicPr/>
                  <p:nvPr/>
                </p:nvPicPr>
                <p:blipFill>
                  <a:blip r:embed="rId294"/>
                  <a:stretch>
                    <a:fillRect/>
                  </a:stretch>
                </p:blipFill>
                <p:spPr>
                  <a:xfrm>
                    <a:off x="18587924" y="8911649"/>
                    <a:ext cx="55080" cy="885225"/>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6" name="Ink 185">
                    <a:extLst>
                      <a:ext uri="{FF2B5EF4-FFF2-40B4-BE49-F238E27FC236}">
                        <a16:creationId xmlns:a16="http://schemas.microsoft.com/office/drawing/2014/main" id="{98BF2DC4-00CA-45E2-910E-9CF07B14867E}"/>
                      </a:ext>
                    </a:extLst>
                  </p14:cNvPr>
                  <p14:cNvContentPartPr/>
                  <p14:nvPr/>
                </p14:nvContentPartPr>
                <p14:xfrm>
                  <a:off x="16447724" y="8844681"/>
                  <a:ext cx="2175480" cy="893520"/>
                </p14:xfrm>
              </p:contentPart>
            </mc:Choice>
            <mc:Fallback xmlns="">
              <p:pic>
                <p:nvPicPr>
                  <p:cNvPr id="186" name="Ink 185">
                    <a:extLst>
                      <a:ext uri="{FF2B5EF4-FFF2-40B4-BE49-F238E27FC236}">
                        <a16:creationId xmlns:a16="http://schemas.microsoft.com/office/drawing/2014/main" id="{98BF2DC4-00CA-45E2-910E-9CF07B14867E}"/>
                      </a:ext>
                    </a:extLst>
                  </p:cNvPr>
                  <p:cNvPicPr/>
                  <p:nvPr/>
                </p:nvPicPr>
                <p:blipFill>
                  <a:blip r:embed="rId296"/>
                  <a:stretch>
                    <a:fillRect/>
                  </a:stretch>
                </p:blipFill>
                <p:spPr>
                  <a:xfrm>
                    <a:off x="16429724" y="8826681"/>
                    <a:ext cx="2211120" cy="929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9" name="Ink 188">
                    <a:extLst>
                      <a:ext uri="{FF2B5EF4-FFF2-40B4-BE49-F238E27FC236}">
                        <a16:creationId xmlns:a16="http://schemas.microsoft.com/office/drawing/2014/main" id="{C1E51C0D-48D5-438A-9252-5CFD9C9309DB}"/>
                      </a:ext>
                    </a:extLst>
                  </p14:cNvPr>
                  <p14:cNvContentPartPr/>
                  <p14:nvPr/>
                </p14:nvContentPartPr>
                <p14:xfrm>
                  <a:off x="15774524" y="8832801"/>
                  <a:ext cx="2730600" cy="871560"/>
                </p14:xfrm>
              </p:contentPart>
            </mc:Choice>
            <mc:Fallback xmlns="">
              <p:pic>
                <p:nvPicPr>
                  <p:cNvPr id="189" name="Ink 188">
                    <a:extLst>
                      <a:ext uri="{FF2B5EF4-FFF2-40B4-BE49-F238E27FC236}">
                        <a16:creationId xmlns:a16="http://schemas.microsoft.com/office/drawing/2014/main" id="{C1E51C0D-48D5-438A-9252-5CFD9C9309DB}"/>
                      </a:ext>
                    </a:extLst>
                  </p:cNvPr>
                  <p:cNvPicPr/>
                  <p:nvPr/>
                </p:nvPicPr>
                <p:blipFill>
                  <a:blip r:embed="rId298"/>
                  <a:stretch>
                    <a:fillRect/>
                  </a:stretch>
                </p:blipFill>
                <p:spPr>
                  <a:xfrm>
                    <a:off x="15756524" y="8814808"/>
                    <a:ext cx="2766240" cy="907185"/>
                  </a:xfrm>
                  <a:prstGeom prst="rect">
                    <a:avLst/>
                  </a:prstGeom>
                </p:spPr>
              </p:pic>
            </mc:Fallback>
          </mc:AlternateContent>
        </p:grpSp>
        <p:grpSp>
          <p:nvGrpSpPr>
            <p:cNvPr id="222" name="Group 221">
              <a:extLst>
                <a:ext uri="{FF2B5EF4-FFF2-40B4-BE49-F238E27FC236}">
                  <a16:creationId xmlns:a16="http://schemas.microsoft.com/office/drawing/2014/main" id="{DF6BF3C9-C02B-4C52-8CE0-095EB1620A7F}"/>
                </a:ext>
              </a:extLst>
            </p:cNvPr>
            <p:cNvGrpSpPr/>
            <p:nvPr/>
          </p:nvGrpSpPr>
          <p:grpSpPr>
            <a:xfrm>
              <a:off x="18880518" y="9681674"/>
              <a:ext cx="258840" cy="564840"/>
              <a:chOff x="20766000" y="9055967"/>
              <a:chExt cx="258840" cy="564840"/>
            </a:xfrm>
          </p:grpSpPr>
          <mc:AlternateContent xmlns:mc="http://schemas.openxmlformats.org/markup-compatibility/2006" xmlns:p14="http://schemas.microsoft.com/office/powerpoint/2010/main">
            <mc:Choice Requires="p14">
              <p:contentPart p14:bwMode="auto" r:id="rId299">
                <p14:nvContentPartPr>
                  <p14:cNvPr id="224" name="Ink 223">
                    <a:extLst>
                      <a:ext uri="{FF2B5EF4-FFF2-40B4-BE49-F238E27FC236}">
                        <a16:creationId xmlns:a16="http://schemas.microsoft.com/office/drawing/2014/main" id="{8F1EFBB5-6EAE-4596-8845-570A9AF451F7}"/>
                      </a:ext>
                    </a:extLst>
                  </p14:cNvPr>
                  <p14:cNvContentPartPr/>
                  <p14:nvPr/>
                </p14:nvContentPartPr>
                <p14:xfrm>
                  <a:off x="20794800" y="9055967"/>
                  <a:ext cx="218520" cy="218160"/>
                </p14:xfrm>
              </p:contentPart>
            </mc:Choice>
            <mc:Fallback xmlns="">
              <p:pic>
                <p:nvPicPr>
                  <p:cNvPr id="224" name="Ink 223">
                    <a:extLst>
                      <a:ext uri="{FF2B5EF4-FFF2-40B4-BE49-F238E27FC236}">
                        <a16:creationId xmlns:a16="http://schemas.microsoft.com/office/drawing/2014/main" id="{8F1EFBB5-6EAE-4596-8845-570A9AF451F7}"/>
                      </a:ext>
                    </a:extLst>
                  </p:cNvPr>
                  <p:cNvPicPr/>
                  <p:nvPr/>
                </p:nvPicPr>
                <p:blipFill>
                  <a:blip r:embed="rId280"/>
                  <a:stretch>
                    <a:fillRect/>
                  </a:stretch>
                </p:blipFill>
                <p:spPr>
                  <a:xfrm>
                    <a:off x="20785785" y="9046982"/>
                    <a:ext cx="236189" cy="235771"/>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25" name="Ink 224">
                    <a:extLst>
                      <a:ext uri="{FF2B5EF4-FFF2-40B4-BE49-F238E27FC236}">
                        <a16:creationId xmlns:a16="http://schemas.microsoft.com/office/drawing/2014/main" id="{3EF42F15-975F-4658-9DC3-B6BE1144089A}"/>
                      </a:ext>
                    </a:extLst>
                  </p14:cNvPr>
                  <p14:cNvContentPartPr/>
                  <p14:nvPr/>
                </p14:nvContentPartPr>
                <p14:xfrm>
                  <a:off x="20766000" y="9262607"/>
                  <a:ext cx="136440" cy="358200"/>
                </p14:xfrm>
              </p:contentPart>
            </mc:Choice>
            <mc:Fallback xmlns="">
              <p:pic>
                <p:nvPicPr>
                  <p:cNvPr id="225" name="Ink 224">
                    <a:extLst>
                      <a:ext uri="{FF2B5EF4-FFF2-40B4-BE49-F238E27FC236}">
                        <a16:creationId xmlns:a16="http://schemas.microsoft.com/office/drawing/2014/main" id="{3EF42F15-975F-4658-9DC3-B6BE1144089A}"/>
                      </a:ext>
                    </a:extLst>
                  </p:cNvPr>
                  <p:cNvPicPr/>
                  <p:nvPr/>
                </p:nvPicPr>
                <p:blipFill>
                  <a:blip r:embed="rId282"/>
                  <a:stretch>
                    <a:fillRect/>
                  </a:stretch>
                </p:blipFill>
                <p:spPr>
                  <a:xfrm>
                    <a:off x="20757000" y="9253607"/>
                    <a:ext cx="15408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29" name="Ink 228">
                    <a:extLst>
                      <a:ext uri="{FF2B5EF4-FFF2-40B4-BE49-F238E27FC236}">
                        <a16:creationId xmlns:a16="http://schemas.microsoft.com/office/drawing/2014/main" id="{7759DDB0-B72B-4ED1-A709-0A45ADCC64AC}"/>
                      </a:ext>
                    </a:extLst>
                  </p14:cNvPr>
                  <p14:cNvContentPartPr/>
                  <p14:nvPr/>
                </p14:nvContentPartPr>
                <p14:xfrm>
                  <a:off x="20781120" y="9074687"/>
                  <a:ext cx="243720" cy="207360"/>
                </p14:xfrm>
              </p:contentPart>
            </mc:Choice>
            <mc:Fallback xmlns="">
              <p:pic>
                <p:nvPicPr>
                  <p:cNvPr id="229" name="Ink 228">
                    <a:extLst>
                      <a:ext uri="{FF2B5EF4-FFF2-40B4-BE49-F238E27FC236}">
                        <a16:creationId xmlns:a16="http://schemas.microsoft.com/office/drawing/2014/main" id="{7759DDB0-B72B-4ED1-A709-0A45ADCC64AC}"/>
                      </a:ext>
                    </a:extLst>
                  </p:cNvPr>
                  <p:cNvPicPr/>
                  <p:nvPr/>
                </p:nvPicPr>
                <p:blipFill>
                  <a:blip r:embed="rId284"/>
                  <a:stretch>
                    <a:fillRect/>
                  </a:stretch>
                </p:blipFill>
                <p:spPr>
                  <a:xfrm>
                    <a:off x="20772107" y="9065671"/>
                    <a:ext cx="261386" cy="225031"/>
                  </a:xfrm>
                  <a:prstGeom prst="rect">
                    <a:avLst/>
                  </a:prstGeom>
                </p:spPr>
              </p:pic>
            </mc:Fallback>
          </mc:AlternateContent>
        </p:grpSp>
      </p:grpSp>
      <p:pic>
        <p:nvPicPr>
          <p:cNvPr id="259" name="Picture 258">
            <a:extLst>
              <a:ext uri="{FF2B5EF4-FFF2-40B4-BE49-F238E27FC236}">
                <a16:creationId xmlns:a16="http://schemas.microsoft.com/office/drawing/2014/main" id="{CB6F7664-53A0-4999-966E-8BDE593DB0DA}"/>
              </a:ext>
            </a:extLst>
          </p:cNvPr>
          <p:cNvPicPr>
            <a:picLocks noChangeAspect="1"/>
          </p:cNvPicPr>
          <p:nvPr/>
        </p:nvPicPr>
        <p:blipFill>
          <a:blip r:embed="rId302">
            <a:alphaModFix amt="25000"/>
          </a:blip>
          <a:stretch>
            <a:fillRect/>
          </a:stretch>
        </p:blipFill>
        <p:spPr>
          <a:xfrm>
            <a:off x="10787810" y="3136035"/>
            <a:ext cx="12778323" cy="4194412"/>
          </a:xfrm>
          <a:prstGeom prst="rect">
            <a:avLst/>
          </a:prstGeom>
        </p:spPr>
      </p:pic>
    </p:spTree>
    <p:extLst>
      <p:ext uri="{BB962C8B-B14F-4D97-AF65-F5344CB8AC3E}">
        <p14:creationId xmlns:p14="http://schemas.microsoft.com/office/powerpoint/2010/main" val="410777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500"/>
                                        <p:tgtEl>
                                          <p:spTgt spid="142"/>
                                        </p:tgtEl>
                                      </p:cBhvr>
                                    </p:animEffect>
                                  </p:childTnLst>
                                </p:cTn>
                              </p:par>
                            </p:childTnLst>
                          </p:cTn>
                        </p:par>
                        <p:par>
                          <p:cTn id="8" fill="hold">
                            <p:stCondLst>
                              <p:cond delay="500"/>
                            </p:stCondLst>
                            <p:childTnLst>
                              <p:par>
                                <p:cTn id="9" presetID="22" presetClass="entr" presetSubtype="8" fill="hold" nodeType="afterEffect">
                                  <p:stCondLst>
                                    <p:cond delay="900"/>
                                  </p:stCondLst>
                                  <p:childTnLst>
                                    <p:set>
                                      <p:cBhvr>
                                        <p:cTn id="10" dur="1" fill="hold">
                                          <p:stCondLst>
                                            <p:cond delay="0"/>
                                          </p:stCondLst>
                                        </p:cTn>
                                        <p:tgtEl>
                                          <p:spTgt spid="191"/>
                                        </p:tgtEl>
                                        <p:attrNameLst>
                                          <p:attrName>style.visibility</p:attrName>
                                        </p:attrNameLst>
                                      </p:cBhvr>
                                      <p:to>
                                        <p:strVal val="visible"/>
                                      </p:to>
                                    </p:set>
                                    <p:animEffect transition="in" filter="wipe(left)">
                                      <p:cBhvr>
                                        <p:cTn id="11" dur="21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39BC8-F114-4259-B043-300309993540}"/>
              </a:ext>
            </a:extLst>
          </p:cNvPr>
          <p:cNvSpPr>
            <a:spLocks noGrp="1"/>
          </p:cNvSpPr>
          <p:nvPr>
            <p:ph idx="1"/>
          </p:nvPr>
        </p:nvSpPr>
        <p:spPr>
          <a:xfrm>
            <a:off x="1451452" y="2597348"/>
            <a:ext cx="11695729" cy="1445034"/>
          </a:xfrm>
        </p:spPr>
        <p:txBody>
          <a:bodyPr>
            <a:noAutofit/>
          </a:bodyPr>
          <a:lstStyle/>
          <a:p>
            <a:pPr marL="0" indent="0">
              <a:buNone/>
            </a:pPr>
            <a:br>
              <a:rPr lang="en-US" sz="4400" dirty="0"/>
            </a:br>
            <a:r>
              <a:rPr lang="en-US" sz="4400" dirty="0"/>
              <a:t>Access that is:</a:t>
            </a:r>
          </a:p>
          <a:p>
            <a:pPr marL="0" indent="0">
              <a:buNone/>
            </a:pPr>
            <a:r>
              <a:rPr lang="en-US" sz="4400" dirty="0">
                <a:solidFill>
                  <a:schemeClr val="bg2"/>
                </a:solidFill>
              </a:rPr>
              <a:t>    </a:t>
            </a:r>
            <a:r>
              <a:rPr lang="en-US" sz="4400" dirty="0"/>
              <a:t>• Identity driven</a:t>
            </a:r>
          </a:p>
          <a:p>
            <a:pPr marL="0" indent="0">
              <a:buNone/>
            </a:pPr>
            <a:r>
              <a:rPr lang="en-US" sz="4400" dirty="0">
                <a:solidFill>
                  <a:schemeClr val="bg2"/>
                </a:solidFill>
              </a:rPr>
              <a:t>    </a:t>
            </a:r>
            <a:r>
              <a:rPr lang="en-US" sz="4400" dirty="0"/>
              <a:t>• Mutually authenticated</a:t>
            </a:r>
          </a:p>
          <a:p>
            <a:pPr marL="0" indent="0">
              <a:buNone/>
            </a:pPr>
            <a:r>
              <a:rPr lang="en-US" sz="4400" dirty="0"/>
              <a:t>    • Authorized</a:t>
            </a:r>
          </a:p>
          <a:p>
            <a:pPr marL="0" indent="0">
              <a:buNone/>
            </a:pPr>
            <a:r>
              <a:rPr lang="en-US" sz="4400" dirty="0">
                <a:solidFill>
                  <a:schemeClr val="bg2"/>
                </a:solidFill>
              </a:rPr>
              <a:t>    </a:t>
            </a:r>
            <a:r>
              <a:rPr lang="en-US" sz="4400" dirty="0"/>
              <a:t>• Time-bound</a:t>
            </a:r>
          </a:p>
          <a:p>
            <a:pPr marL="0" indent="0">
              <a:buNone/>
            </a:pPr>
            <a:r>
              <a:rPr lang="en-US" sz="4400" dirty="0">
                <a:solidFill>
                  <a:schemeClr val="bg2"/>
                </a:solidFill>
              </a:rPr>
              <a:t>    </a:t>
            </a:r>
            <a:r>
              <a:rPr lang="en-US" sz="4400" dirty="0"/>
              <a:t>• Encrypted Transit</a:t>
            </a:r>
          </a:p>
          <a:p>
            <a:pPr marL="0" indent="0">
              <a:buNone/>
            </a:pPr>
            <a:r>
              <a:rPr lang="en-US" sz="4400" dirty="0">
                <a:solidFill>
                  <a:schemeClr val="bg2"/>
                </a:solidFill>
              </a:rPr>
              <a:t>    </a:t>
            </a:r>
            <a:r>
              <a:rPr lang="en-US" sz="4400" dirty="0"/>
              <a:t>• Audited &amp; logged</a:t>
            </a:r>
          </a:p>
          <a:p>
            <a:pPr marL="0" indent="0">
              <a:buNone/>
            </a:pPr>
            <a:br>
              <a:rPr lang="en-US" sz="3800" dirty="0"/>
            </a:br>
            <a:r>
              <a:rPr lang="en-US" sz="3800" dirty="0"/>
              <a:t> </a:t>
            </a:r>
            <a:endParaRPr lang="en-US" sz="3200" dirty="0"/>
          </a:p>
        </p:txBody>
      </p:sp>
      <p:sp>
        <p:nvSpPr>
          <p:cNvPr id="4" name="Title 2">
            <a:extLst>
              <a:ext uri="{FF2B5EF4-FFF2-40B4-BE49-F238E27FC236}">
                <a16:creationId xmlns:a16="http://schemas.microsoft.com/office/drawing/2014/main" id="{46D3A5D9-9F72-4246-90A1-109D9BD8FE67}"/>
              </a:ext>
            </a:extLst>
          </p:cNvPr>
          <p:cNvSpPr>
            <a:spLocks noGrp="1"/>
          </p:cNvSpPr>
          <p:nvPr>
            <p:ph type="title"/>
          </p:nvPr>
        </p:nvSpPr>
        <p:spPr>
          <a:xfrm>
            <a:off x="482178" y="231566"/>
            <a:ext cx="23979829" cy="1273428"/>
          </a:xfrm>
        </p:spPr>
        <p:txBody>
          <a:bodyPr>
            <a:noAutofit/>
          </a:bodyPr>
          <a:lstStyle/>
          <a:p>
            <a:r>
              <a:rPr lang="en-US" sz="7200" b="1" dirty="0"/>
              <a:t>Zero-ish Trust (Defense in Depth)</a:t>
            </a:r>
            <a:endParaRPr lang="en-US" sz="7198" dirty="0">
              <a:effectLst>
                <a:outerShdw blurRad="38100" dist="38100" dir="2700000" algn="tl">
                  <a:srgbClr val="000000">
                    <a:alpha val="43137"/>
                  </a:srgbClr>
                </a:outerShdw>
              </a:effectLst>
              <a:latin typeface="Gilmer" panose="00000500000000000000" pitchFamily="50" charset="0"/>
            </a:endParaRPr>
          </a:p>
        </p:txBody>
      </p:sp>
      <p:grpSp>
        <p:nvGrpSpPr>
          <p:cNvPr id="10" name="Group 9">
            <a:extLst>
              <a:ext uri="{FF2B5EF4-FFF2-40B4-BE49-F238E27FC236}">
                <a16:creationId xmlns:a16="http://schemas.microsoft.com/office/drawing/2014/main" id="{2D255644-8514-4F76-8010-89DD9978B4D6}"/>
              </a:ext>
            </a:extLst>
          </p:cNvPr>
          <p:cNvGrpSpPr/>
          <p:nvPr/>
        </p:nvGrpSpPr>
        <p:grpSpPr>
          <a:xfrm>
            <a:off x="11785886" y="8382324"/>
            <a:ext cx="9898404" cy="1772097"/>
            <a:chOff x="11785886" y="8382324"/>
            <a:chExt cx="9898404" cy="1772097"/>
          </a:xfrm>
        </p:grpSpPr>
        <p:pic>
          <p:nvPicPr>
            <p:cNvPr id="74" name="Picture 73" descr="Icon&#10;&#10;Description automatically generated">
              <a:extLst>
                <a:ext uri="{FF2B5EF4-FFF2-40B4-BE49-F238E27FC236}">
                  <a16:creationId xmlns:a16="http://schemas.microsoft.com/office/drawing/2014/main" id="{1EC1830B-2A83-420C-A9B0-60324159E2BD}"/>
                </a:ext>
              </a:extLst>
            </p:cNvPr>
            <p:cNvPicPr>
              <a:picLocks noChangeAspect="1"/>
            </p:cNvPicPr>
            <p:nvPr/>
          </p:nvPicPr>
          <p:blipFill>
            <a:blip r:embed="rId3"/>
            <a:stretch>
              <a:fillRect/>
            </a:stretch>
          </p:blipFill>
          <p:spPr>
            <a:xfrm>
              <a:off x="11785886" y="8383556"/>
              <a:ext cx="1735595" cy="1735595"/>
            </a:xfrm>
            <a:prstGeom prst="rect">
              <a:avLst/>
            </a:prstGeom>
          </p:spPr>
        </p:pic>
        <p:pic>
          <p:nvPicPr>
            <p:cNvPr id="87" name="Picture 86" descr="Icon&#10;&#10;Description automatically generated">
              <a:extLst>
                <a:ext uri="{FF2B5EF4-FFF2-40B4-BE49-F238E27FC236}">
                  <a16:creationId xmlns:a16="http://schemas.microsoft.com/office/drawing/2014/main" id="{D63896E9-D557-46C1-BACF-E355103E0F0C}"/>
                </a:ext>
              </a:extLst>
            </p:cNvPr>
            <p:cNvPicPr>
              <a:picLocks noChangeAspect="1"/>
            </p:cNvPicPr>
            <p:nvPr/>
          </p:nvPicPr>
          <p:blipFill>
            <a:blip r:embed="rId4"/>
            <a:stretch>
              <a:fillRect/>
            </a:stretch>
          </p:blipFill>
          <p:spPr>
            <a:xfrm>
              <a:off x="19912193" y="8382324"/>
              <a:ext cx="1772097" cy="1772097"/>
            </a:xfrm>
            <a:prstGeom prst="rect">
              <a:avLst/>
            </a:prstGeom>
          </p:spPr>
        </p:pic>
      </p:grpSp>
      <p:grpSp>
        <p:nvGrpSpPr>
          <p:cNvPr id="292" name="Group 291">
            <a:extLst>
              <a:ext uri="{FF2B5EF4-FFF2-40B4-BE49-F238E27FC236}">
                <a16:creationId xmlns:a16="http://schemas.microsoft.com/office/drawing/2014/main" id="{C5936048-93FD-457B-B2FA-1144645D905E}"/>
              </a:ext>
            </a:extLst>
          </p:cNvPr>
          <p:cNvGrpSpPr/>
          <p:nvPr/>
        </p:nvGrpSpPr>
        <p:grpSpPr>
          <a:xfrm>
            <a:off x="15806642" y="10923332"/>
            <a:ext cx="1845835" cy="2326201"/>
            <a:chOff x="16010214" y="10982146"/>
            <a:chExt cx="1845835" cy="2326201"/>
          </a:xfrm>
        </p:grpSpPr>
        <p:grpSp>
          <p:nvGrpSpPr>
            <p:cNvPr id="269" name="Group 268">
              <a:extLst>
                <a:ext uri="{FF2B5EF4-FFF2-40B4-BE49-F238E27FC236}">
                  <a16:creationId xmlns:a16="http://schemas.microsoft.com/office/drawing/2014/main" id="{7A5E32FD-6FAF-4E23-92F3-E11059E562A2}"/>
                </a:ext>
              </a:extLst>
            </p:cNvPr>
            <p:cNvGrpSpPr/>
            <p:nvPr/>
          </p:nvGrpSpPr>
          <p:grpSpPr>
            <a:xfrm>
              <a:off x="16010214" y="10982146"/>
              <a:ext cx="1845835" cy="1736314"/>
              <a:chOff x="15676322" y="10954367"/>
              <a:chExt cx="1845835" cy="1736314"/>
            </a:xfrm>
          </p:grpSpPr>
          <p:grpSp>
            <p:nvGrpSpPr>
              <p:cNvPr id="230" name="Group 229">
                <a:extLst>
                  <a:ext uri="{FF2B5EF4-FFF2-40B4-BE49-F238E27FC236}">
                    <a16:creationId xmlns:a16="http://schemas.microsoft.com/office/drawing/2014/main" id="{33254F38-C570-48C0-9EF3-9C8D8A5734A1}"/>
                  </a:ext>
                </a:extLst>
              </p:cNvPr>
              <p:cNvGrpSpPr/>
              <p:nvPr/>
            </p:nvGrpSpPr>
            <p:grpSpPr>
              <a:xfrm>
                <a:off x="15676322" y="10954367"/>
                <a:ext cx="1845835" cy="1736314"/>
                <a:chOff x="6444879" y="2822461"/>
                <a:chExt cx="923398" cy="868609"/>
              </a:xfrm>
            </p:grpSpPr>
            <p:sp>
              <p:nvSpPr>
                <p:cNvPr id="244" name="Oval 243">
                  <a:extLst>
                    <a:ext uri="{FF2B5EF4-FFF2-40B4-BE49-F238E27FC236}">
                      <a16:creationId xmlns:a16="http://schemas.microsoft.com/office/drawing/2014/main" id="{A7F27BD0-9371-49F8-A6F6-0316F9FCB01D}"/>
                    </a:ext>
                  </a:extLst>
                </p:cNvPr>
                <p:cNvSpPr/>
                <p:nvPr/>
              </p:nvSpPr>
              <p:spPr>
                <a:xfrm>
                  <a:off x="6449136" y="2822461"/>
                  <a:ext cx="914400" cy="404517"/>
                </a:xfrm>
                <a:prstGeom prst="ellipse">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marL="0" marR="0" lvl="0" indent="0" algn="l" defTabSz="913943" rtl="0" eaLnBrk="1" fontAlgn="auto" latinLnBrk="0" hangingPunct="1">
                    <a:lnSpc>
                      <a:spcPct val="100000"/>
                    </a:lnSpc>
                    <a:spcBef>
                      <a:spcPts val="0"/>
                    </a:spcBef>
                    <a:spcAft>
                      <a:spcPts val="0"/>
                    </a:spcAft>
                    <a:buClrTx/>
                    <a:buSzTx/>
                    <a:buFont typeface="Arial"/>
                    <a:buNone/>
                    <a:tabLst/>
                    <a:defRPr/>
                  </a:pPr>
                  <a:endParaRPr kumimoji="0" lang="en-US" sz="3599" b="0" i="0" u="none" strike="noStrike" kern="1200" cap="none" spc="0" normalizeH="0" baseline="0" noProof="0">
                    <a:ln>
                      <a:noFill/>
                    </a:ln>
                    <a:solidFill>
                      <a:srgbClr val="FFFFFF"/>
                    </a:solidFill>
                    <a:effectLst/>
                    <a:uLnTx/>
                    <a:uFillTx/>
                    <a:latin typeface="Open Sans"/>
                    <a:ea typeface="+mn-ea"/>
                    <a:cs typeface="+mn-cs"/>
                    <a:sym typeface="Arial"/>
                  </a:endParaRPr>
                </a:p>
              </p:txBody>
            </p:sp>
            <mc:AlternateContent xmlns:mc="http://schemas.openxmlformats.org/markup-compatibility/2006" xmlns:p14="http://schemas.microsoft.com/office/powerpoint/2010/main">
              <mc:Choice Requires="p14">
                <p:contentPart p14:bwMode="auto" r:id="rId5">
                  <p14:nvContentPartPr>
                    <p14:cNvPr id="245" name="Ink 244">
                      <a:extLst>
                        <a:ext uri="{FF2B5EF4-FFF2-40B4-BE49-F238E27FC236}">
                          <a16:creationId xmlns:a16="http://schemas.microsoft.com/office/drawing/2014/main" id="{8A931A0E-3EDA-4F7C-9F01-9AD6F6B7823C}"/>
                        </a:ext>
                      </a:extLst>
                    </p14:cNvPr>
                    <p14:cNvContentPartPr/>
                    <p14:nvPr/>
                  </p14:nvContentPartPr>
                  <p14:xfrm>
                    <a:off x="6449341" y="3061393"/>
                    <a:ext cx="12960" cy="6840"/>
                  </p14:xfrm>
                </p:contentPart>
              </mc:Choice>
              <mc:Fallback xmlns="">
                <p:pic>
                  <p:nvPicPr>
                    <p:cNvPr id="245" name="Ink 244">
                      <a:extLst>
                        <a:ext uri="{FF2B5EF4-FFF2-40B4-BE49-F238E27FC236}">
                          <a16:creationId xmlns:a16="http://schemas.microsoft.com/office/drawing/2014/main" id="{8A931A0E-3EDA-4F7C-9F01-9AD6F6B7823C}"/>
                        </a:ext>
                      </a:extLst>
                    </p:cNvPr>
                    <p:cNvPicPr/>
                    <p:nvPr/>
                  </p:nvPicPr>
                  <p:blipFill>
                    <a:blip r:embed="rId303"/>
                    <a:stretch>
                      <a:fillRect/>
                    </a:stretch>
                  </p:blipFill>
                  <p:spPr>
                    <a:xfrm>
                      <a:off x="6444778" y="3056771"/>
                      <a:ext cx="21904" cy="15898"/>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46" name="Ink 245">
                      <a:extLst>
                        <a:ext uri="{FF2B5EF4-FFF2-40B4-BE49-F238E27FC236}">
                          <a16:creationId xmlns:a16="http://schemas.microsoft.com/office/drawing/2014/main" id="{22ED5715-CAB3-40B3-A779-B941948D04D2}"/>
                        </a:ext>
                      </a:extLst>
                    </p14:cNvPr>
                    <p14:cNvContentPartPr/>
                    <p14:nvPr/>
                  </p14:nvContentPartPr>
                  <p14:xfrm>
                    <a:off x="7310677" y="3025450"/>
                    <a:ext cx="57600" cy="627120"/>
                  </p14:xfrm>
                </p:contentPart>
              </mc:Choice>
              <mc:Fallback xmlns="">
                <p:pic>
                  <p:nvPicPr>
                    <p:cNvPr id="246" name="Ink 245">
                      <a:extLst>
                        <a:ext uri="{FF2B5EF4-FFF2-40B4-BE49-F238E27FC236}">
                          <a16:creationId xmlns:a16="http://schemas.microsoft.com/office/drawing/2014/main" id="{22ED5715-CAB3-40B3-A779-B941948D04D2}"/>
                        </a:ext>
                      </a:extLst>
                    </p:cNvPr>
                    <p:cNvPicPr/>
                    <p:nvPr/>
                  </p:nvPicPr>
                  <p:blipFill>
                    <a:blip r:embed="rId305"/>
                    <a:stretch>
                      <a:fillRect/>
                    </a:stretch>
                  </p:blipFill>
                  <p:spPr>
                    <a:xfrm>
                      <a:off x="7306163" y="3020947"/>
                      <a:ext cx="66448" cy="635945"/>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47" name="Ink 246">
                      <a:extLst>
                        <a:ext uri="{FF2B5EF4-FFF2-40B4-BE49-F238E27FC236}">
                          <a16:creationId xmlns:a16="http://schemas.microsoft.com/office/drawing/2014/main" id="{DE646D71-E0CD-46C2-A0FD-463EDDBEACB5}"/>
                        </a:ext>
                      </a:extLst>
                    </p14:cNvPr>
                    <p14:cNvContentPartPr/>
                    <p14:nvPr/>
                  </p14:nvContentPartPr>
                  <p14:xfrm>
                    <a:off x="6444879" y="3036970"/>
                    <a:ext cx="86760" cy="588600"/>
                  </p14:xfrm>
                </p:contentPart>
              </mc:Choice>
              <mc:Fallback xmlns="">
                <p:pic>
                  <p:nvPicPr>
                    <p:cNvPr id="247" name="Ink 246">
                      <a:extLst>
                        <a:ext uri="{FF2B5EF4-FFF2-40B4-BE49-F238E27FC236}">
                          <a16:creationId xmlns:a16="http://schemas.microsoft.com/office/drawing/2014/main" id="{DE646D71-E0CD-46C2-A0FD-463EDDBEACB5}"/>
                        </a:ext>
                      </a:extLst>
                    </p:cNvPr>
                    <p:cNvPicPr/>
                    <p:nvPr/>
                  </p:nvPicPr>
                  <p:blipFill>
                    <a:blip r:embed="rId307"/>
                    <a:stretch>
                      <a:fillRect/>
                    </a:stretch>
                  </p:blipFill>
                  <p:spPr>
                    <a:xfrm>
                      <a:off x="6440351" y="3032467"/>
                      <a:ext cx="95635" cy="597425"/>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48" name="Ink 247">
                      <a:extLst>
                        <a:ext uri="{FF2B5EF4-FFF2-40B4-BE49-F238E27FC236}">
                          <a16:creationId xmlns:a16="http://schemas.microsoft.com/office/drawing/2014/main" id="{8DE473E0-4406-418C-A333-403982C45D76}"/>
                        </a:ext>
                      </a:extLst>
                    </p14:cNvPr>
                    <p14:cNvContentPartPr/>
                    <p14:nvPr/>
                  </p14:nvContentPartPr>
                  <p14:xfrm>
                    <a:off x="6536076" y="3628430"/>
                    <a:ext cx="754560" cy="62640"/>
                  </p14:xfrm>
                </p:contentPart>
              </mc:Choice>
              <mc:Fallback xmlns="">
                <p:pic>
                  <p:nvPicPr>
                    <p:cNvPr id="248" name="Ink 247">
                      <a:extLst>
                        <a:ext uri="{FF2B5EF4-FFF2-40B4-BE49-F238E27FC236}">
                          <a16:creationId xmlns:a16="http://schemas.microsoft.com/office/drawing/2014/main" id="{8DE473E0-4406-418C-A333-403982C45D76}"/>
                        </a:ext>
                      </a:extLst>
                    </p:cNvPr>
                    <p:cNvPicPr/>
                    <p:nvPr/>
                  </p:nvPicPr>
                  <p:blipFill>
                    <a:blip r:embed="rId309"/>
                    <a:stretch>
                      <a:fillRect/>
                    </a:stretch>
                  </p:blipFill>
                  <p:spPr>
                    <a:xfrm>
                      <a:off x="6531572" y="3623917"/>
                      <a:ext cx="763388" cy="7148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0">
                <p14:nvContentPartPr>
                  <p14:cNvPr id="250" name="Ink 249">
                    <a:extLst>
                      <a:ext uri="{FF2B5EF4-FFF2-40B4-BE49-F238E27FC236}">
                        <a16:creationId xmlns:a16="http://schemas.microsoft.com/office/drawing/2014/main" id="{1C8F39B4-49AC-4236-8F86-8C15304857C3}"/>
                      </a:ext>
                    </a:extLst>
                  </p14:cNvPr>
                  <p14:cNvContentPartPr/>
                  <p14:nvPr/>
                </p14:nvContentPartPr>
                <p14:xfrm>
                  <a:off x="16353404" y="11879481"/>
                  <a:ext cx="30600" cy="597960"/>
                </p14:xfrm>
              </p:contentPart>
            </mc:Choice>
            <mc:Fallback xmlns="">
              <p:pic>
                <p:nvPicPr>
                  <p:cNvPr id="250" name="Ink 249">
                    <a:extLst>
                      <a:ext uri="{FF2B5EF4-FFF2-40B4-BE49-F238E27FC236}">
                        <a16:creationId xmlns:a16="http://schemas.microsoft.com/office/drawing/2014/main" id="{1C8F39B4-49AC-4236-8F86-8C15304857C3}"/>
                      </a:ext>
                    </a:extLst>
                  </p:cNvPr>
                  <p:cNvPicPr/>
                  <p:nvPr/>
                </p:nvPicPr>
                <p:blipFill>
                  <a:blip r:embed="rId311"/>
                  <a:stretch>
                    <a:fillRect/>
                  </a:stretch>
                </p:blipFill>
                <p:spPr>
                  <a:xfrm>
                    <a:off x="16344297" y="11870481"/>
                    <a:ext cx="48450" cy="615600"/>
                  </a:xfrm>
                  <a:prstGeom prst="rect">
                    <a:avLst/>
                  </a:prstGeom>
                </p:spPr>
              </p:pic>
            </mc:Fallback>
          </mc:AlternateContent>
          <p:grpSp>
            <p:nvGrpSpPr>
              <p:cNvPr id="268" name="Group 267">
                <a:extLst>
                  <a:ext uri="{FF2B5EF4-FFF2-40B4-BE49-F238E27FC236}">
                    <a16:creationId xmlns:a16="http://schemas.microsoft.com/office/drawing/2014/main" id="{6872431A-2506-4DC4-A66C-242159D8D60C}"/>
                  </a:ext>
                </a:extLst>
              </p:cNvPr>
              <p:cNvGrpSpPr/>
              <p:nvPr/>
            </p:nvGrpSpPr>
            <p:grpSpPr>
              <a:xfrm>
                <a:off x="16355204" y="11871921"/>
                <a:ext cx="452160" cy="627480"/>
                <a:chOff x="16355204" y="11871921"/>
                <a:chExt cx="452160" cy="627480"/>
              </a:xfrm>
            </p:grpSpPr>
            <mc:AlternateContent xmlns:mc="http://schemas.openxmlformats.org/markup-compatibility/2006" xmlns:p14="http://schemas.microsoft.com/office/powerpoint/2010/main">
              <mc:Choice Requires="p14">
                <p:contentPart p14:bwMode="auto" r:id="rId312">
                  <p14:nvContentPartPr>
                    <p14:cNvPr id="254" name="Ink 253">
                      <a:extLst>
                        <a:ext uri="{FF2B5EF4-FFF2-40B4-BE49-F238E27FC236}">
                          <a16:creationId xmlns:a16="http://schemas.microsoft.com/office/drawing/2014/main" id="{E9511234-337A-4BC0-BA11-3DD4A5750490}"/>
                        </a:ext>
                      </a:extLst>
                    </p14:cNvPr>
                    <p14:cNvContentPartPr/>
                    <p14:nvPr/>
                  </p14:nvContentPartPr>
                  <p14:xfrm>
                    <a:off x="16382564" y="11871921"/>
                    <a:ext cx="392040" cy="619200"/>
                  </p14:xfrm>
                </p:contentPart>
              </mc:Choice>
              <mc:Fallback xmlns="">
                <p:pic>
                  <p:nvPicPr>
                    <p:cNvPr id="254" name="Ink 253">
                      <a:extLst>
                        <a:ext uri="{FF2B5EF4-FFF2-40B4-BE49-F238E27FC236}">
                          <a16:creationId xmlns:a16="http://schemas.microsoft.com/office/drawing/2014/main" id="{E9511234-337A-4BC0-BA11-3DD4A5750490}"/>
                        </a:ext>
                      </a:extLst>
                    </p:cNvPr>
                    <p:cNvPicPr/>
                    <p:nvPr/>
                  </p:nvPicPr>
                  <p:blipFill>
                    <a:blip r:embed="rId313"/>
                    <a:stretch>
                      <a:fillRect/>
                    </a:stretch>
                  </p:blipFill>
                  <p:spPr>
                    <a:xfrm>
                      <a:off x="16373564" y="11862921"/>
                      <a:ext cx="40968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55" name="Ink 254">
                      <a:extLst>
                        <a:ext uri="{FF2B5EF4-FFF2-40B4-BE49-F238E27FC236}">
                          <a16:creationId xmlns:a16="http://schemas.microsoft.com/office/drawing/2014/main" id="{3002BC1A-5E26-43FE-A5AA-978B9A451045}"/>
                        </a:ext>
                      </a:extLst>
                    </p14:cNvPr>
                    <p14:cNvContentPartPr/>
                    <p14:nvPr/>
                  </p14:nvContentPartPr>
                  <p14:xfrm>
                    <a:off x="16355204" y="12483561"/>
                    <a:ext cx="452160" cy="15840"/>
                  </p14:xfrm>
                </p:contentPart>
              </mc:Choice>
              <mc:Fallback xmlns="">
                <p:pic>
                  <p:nvPicPr>
                    <p:cNvPr id="255" name="Ink 254">
                      <a:extLst>
                        <a:ext uri="{FF2B5EF4-FFF2-40B4-BE49-F238E27FC236}">
                          <a16:creationId xmlns:a16="http://schemas.microsoft.com/office/drawing/2014/main" id="{3002BC1A-5E26-43FE-A5AA-978B9A451045}"/>
                        </a:ext>
                      </a:extLst>
                    </p:cNvPr>
                    <p:cNvPicPr/>
                    <p:nvPr/>
                  </p:nvPicPr>
                  <p:blipFill>
                    <a:blip r:embed="rId315"/>
                    <a:stretch>
                      <a:fillRect/>
                    </a:stretch>
                  </p:blipFill>
                  <p:spPr>
                    <a:xfrm>
                      <a:off x="16346204" y="12474561"/>
                      <a:ext cx="469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57" name="Ink 256">
                      <a:extLst>
                        <a:ext uri="{FF2B5EF4-FFF2-40B4-BE49-F238E27FC236}">
                          <a16:creationId xmlns:a16="http://schemas.microsoft.com/office/drawing/2014/main" id="{95181FC6-4CED-4624-A1B8-57CB87C481E5}"/>
                        </a:ext>
                      </a:extLst>
                    </p14:cNvPr>
                    <p14:cNvContentPartPr/>
                    <p14:nvPr/>
                  </p14:nvContentPartPr>
                  <p14:xfrm>
                    <a:off x="16405964" y="11955801"/>
                    <a:ext cx="313920" cy="19080"/>
                  </p14:xfrm>
                </p:contentPart>
              </mc:Choice>
              <mc:Fallback xmlns="">
                <p:pic>
                  <p:nvPicPr>
                    <p:cNvPr id="257" name="Ink 256">
                      <a:extLst>
                        <a:ext uri="{FF2B5EF4-FFF2-40B4-BE49-F238E27FC236}">
                          <a16:creationId xmlns:a16="http://schemas.microsoft.com/office/drawing/2014/main" id="{95181FC6-4CED-4624-A1B8-57CB87C481E5}"/>
                        </a:ext>
                      </a:extLst>
                    </p:cNvPr>
                    <p:cNvPicPr/>
                    <p:nvPr/>
                  </p:nvPicPr>
                  <p:blipFill>
                    <a:blip r:embed="rId317"/>
                    <a:stretch>
                      <a:fillRect/>
                    </a:stretch>
                  </p:blipFill>
                  <p:spPr>
                    <a:xfrm>
                      <a:off x="16396964" y="11946801"/>
                      <a:ext cx="331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4" name="Ink 263">
                      <a:extLst>
                        <a:ext uri="{FF2B5EF4-FFF2-40B4-BE49-F238E27FC236}">
                          <a16:creationId xmlns:a16="http://schemas.microsoft.com/office/drawing/2014/main" id="{A4559DEB-2429-4CC4-8EAD-2EA682122B77}"/>
                        </a:ext>
                      </a:extLst>
                    </p14:cNvPr>
                    <p14:cNvContentPartPr/>
                    <p14:nvPr/>
                  </p14:nvContentPartPr>
                  <p14:xfrm>
                    <a:off x="16410644" y="12078201"/>
                    <a:ext cx="249480" cy="56160"/>
                  </p14:xfrm>
                </p:contentPart>
              </mc:Choice>
              <mc:Fallback xmlns="">
                <p:pic>
                  <p:nvPicPr>
                    <p:cNvPr id="264" name="Ink 263">
                      <a:extLst>
                        <a:ext uri="{FF2B5EF4-FFF2-40B4-BE49-F238E27FC236}">
                          <a16:creationId xmlns:a16="http://schemas.microsoft.com/office/drawing/2014/main" id="{A4559DEB-2429-4CC4-8EAD-2EA682122B77}"/>
                        </a:ext>
                      </a:extLst>
                    </p:cNvPr>
                    <p:cNvPicPr/>
                    <p:nvPr/>
                  </p:nvPicPr>
                  <p:blipFill>
                    <a:blip r:embed="rId319"/>
                    <a:stretch>
                      <a:fillRect/>
                    </a:stretch>
                  </p:blipFill>
                  <p:spPr>
                    <a:xfrm>
                      <a:off x="16401644" y="12069143"/>
                      <a:ext cx="267120" cy="73914"/>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6" name="Ink 265">
                      <a:extLst>
                        <a:ext uri="{FF2B5EF4-FFF2-40B4-BE49-F238E27FC236}">
                          <a16:creationId xmlns:a16="http://schemas.microsoft.com/office/drawing/2014/main" id="{6ED1D57E-98FA-4B92-8DC7-4DFFFD84A496}"/>
                        </a:ext>
                      </a:extLst>
                    </p14:cNvPr>
                    <p14:cNvContentPartPr/>
                    <p14:nvPr/>
                  </p14:nvContentPartPr>
                  <p14:xfrm>
                    <a:off x="16450964" y="12190521"/>
                    <a:ext cx="211320" cy="45720"/>
                  </p14:xfrm>
                </p:contentPart>
              </mc:Choice>
              <mc:Fallback xmlns="">
                <p:pic>
                  <p:nvPicPr>
                    <p:cNvPr id="266" name="Ink 265">
                      <a:extLst>
                        <a:ext uri="{FF2B5EF4-FFF2-40B4-BE49-F238E27FC236}">
                          <a16:creationId xmlns:a16="http://schemas.microsoft.com/office/drawing/2014/main" id="{6ED1D57E-98FA-4B92-8DC7-4DFFFD84A496}"/>
                        </a:ext>
                      </a:extLst>
                    </p:cNvPr>
                    <p:cNvPicPr/>
                    <p:nvPr/>
                  </p:nvPicPr>
                  <p:blipFill>
                    <a:blip r:embed="rId321"/>
                    <a:stretch>
                      <a:fillRect/>
                    </a:stretch>
                  </p:blipFill>
                  <p:spPr>
                    <a:xfrm>
                      <a:off x="16441964" y="12181521"/>
                      <a:ext cx="2289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67" name="Ink 266">
                      <a:extLst>
                        <a:ext uri="{FF2B5EF4-FFF2-40B4-BE49-F238E27FC236}">
                          <a16:creationId xmlns:a16="http://schemas.microsoft.com/office/drawing/2014/main" id="{6E560FCC-6369-45BA-93E0-9CD0D884F171}"/>
                        </a:ext>
                      </a:extLst>
                    </p14:cNvPr>
                    <p14:cNvContentPartPr/>
                    <p14:nvPr/>
                  </p14:nvContentPartPr>
                  <p14:xfrm>
                    <a:off x="16426844" y="12351081"/>
                    <a:ext cx="232560" cy="7560"/>
                  </p14:xfrm>
                </p:contentPart>
              </mc:Choice>
              <mc:Fallback xmlns="">
                <p:pic>
                  <p:nvPicPr>
                    <p:cNvPr id="267" name="Ink 266">
                      <a:extLst>
                        <a:ext uri="{FF2B5EF4-FFF2-40B4-BE49-F238E27FC236}">
                          <a16:creationId xmlns:a16="http://schemas.microsoft.com/office/drawing/2014/main" id="{6E560FCC-6369-45BA-93E0-9CD0D884F171}"/>
                        </a:ext>
                      </a:extLst>
                    </p:cNvPr>
                    <p:cNvPicPr/>
                    <p:nvPr/>
                  </p:nvPicPr>
                  <p:blipFill>
                    <a:blip r:embed="rId323"/>
                    <a:stretch>
                      <a:fillRect/>
                    </a:stretch>
                  </p:blipFill>
                  <p:spPr>
                    <a:xfrm>
                      <a:off x="16417844" y="12341631"/>
                      <a:ext cx="250200" cy="26082"/>
                    </a:xfrm>
                    <a:prstGeom prst="rect">
                      <a:avLst/>
                    </a:prstGeom>
                  </p:spPr>
                </p:pic>
              </mc:Fallback>
            </mc:AlternateContent>
          </p:grpSp>
        </p:grpSp>
        <p:grpSp>
          <p:nvGrpSpPr>
            <p:cNvPr id="275" name="Group 274">
              <a:extLst>
                <a:ext uri="{FF2B5EF4-FFF2-40B4-BE49-F238E27FC236}">
                  <a16:creationId xmlns:a16="http://schemas.microsoft.com/office/drawing/2014/main" id="{70C09D91-CA5E-4F81-B9B2-AC334AA608B7}"/>
                </a:ext>
              </a:extLst>
            </p:cNvPr>
            <p:cNvGrpSpPr/>
            <p:nvPr/>
          </p:nvGrpSpPr>
          <p:grpSpPr>
            <a:xfrm>
              <a:off x="16111341" y="12814788"/>
              <a:ext cx="378598" cy="282730"/>
              <a:chOff x="16111341" y="12814788"/>
              <a:chExt cx="378598" cy="282730"/>
            </a:xfrm>
          </p:grpSpPr>
          <mc:AlternateContent xmlns:mc="http://schemas.openxmlformats.org/markup-compatibility/2006" xmlns:p14="http://schemas.microsoft.com/office/powerpoint/2010/main">
            <mc:Choice Requires="p14">
              <p:contentPart p14:bwMode="auto" r:id="rId324">
                <p14:nvContentPartPr>
                  <p14:cNvPr id="270" name="Ink 269">
                    <a:extLst>
                      <a:ext uri="{FF2B5EF4-FFF2-40B4-BE49-F238E27FC236}">
                        <a16:creationId xmlns:a16="http://schemas.microsoft.com/office/drawing/2014/main" id="{478A2466-B6AF-4CC6-860D-8CBEB472D40B}"/>
                      </a:ext>
                    </a:extLst>
                  </p14:cNvPr>
                  <p14:cNvContentPartPr/>
                  <p14:nvPr/>
                </p14:nvContentPartPr>
                <p14:xfrm>
                  <a:off x="16111341" y="12814788"/>
                  <a:ext cx="98712" cy="268919"/>
                </p14:xfrm>
              </p:contentPart>
            </mc:Choice>
            <mc:Fallback xmlns="">
              <p:pic>
                <p:nvPicPr>
                  <p:cNvPr id="270" name="Ink 269">
                    <a:extLst>
                      <a:ext uri="{FF2B5EF4-FFF2-40B4-BE49-F238E27FC236}">
                        <a16:creationId xmlns:a16="http://schemas.microsoft.com/office/drawing/2014/main" id="{478A2466-B6AF-4CC6-860D-8CBEB472D40B}"/>
                      </a:ext>
                    </a:extLst>
                  </p:cNvPr>
                  <p:cNvPicPr/>
                  <p:nvPr/>
                </p:nvPicPr>
                <p:blipFill>
                  <a:blip r:embed="rId325"/>
                  <a:stretch>
                    <a:fillRect/>
                  </a:stretch>
                </p:blipFill>
                <p:spPr>
                  <a:xfrm>
                    <a:off x="16102334" y="12805788"/>
                    <a:ext cx="116365" cy="286559"/>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1" name="Ink 270">
                    <a:extLst>
                      <a:ext uri="{FF2B5EF4-FFF2-40B4-BE49-F238E27FC236}">
                        <a16:creationId xmlns:a16="http://schemas.microsoft.com/office/drawing/2014/main" id="{E3D3EAB5-5708-4269-93A9-AFF01B6F815B}"/>
                      </a:ext>
                    </a:extLst>
                  </p14:cNvPr>
                  <p14:cNvContentPartPr/>
                  <p14:nvPr/>
                </p14:nvContentPartPr>
                <p14:xfrm>
                  <a:off x="16196241" y="12815600"/>
                  <a:ext cx="66620" cy="246170"/>
                </p14:xfrm>
              </p:contentPart>
            </mc:Choice>
            <mc:Fallback xmlns="">
              <p:pic>
                <p:nvPicPr>
                  <p:cNvPr id="271" name="Ink 270">
                    <a:extLst>
                      <a:ext uri="{FF2B5EF4-FFF2-40B4-BE49-F238E27FC236}">
                        <a16:creationId xmlns:a16="http://schemas.microsoft.com/office/drawing/2014/main" id="{E3D3EAB5-5708-4269-93A9-AFF01B6F815B}"/>
                      </a:ext>
                    </a:extLst>
                  </p:cNvPr>
                  <p:cNvPicPr/>
                  <p:nvPr/>
                </p:nvPicPr>
                <p:blipFill>
                  <a:blip r:embed="rId327"/>
                  <a:stretch>
                    <a:fillRect/>
                  </a:stretch>
                </p:blipFill>
                <p:spPr>
                  <a:xfrm>
                    <a:off x="16187238" y="12806589"/>
                    <a:ext cx="84265" cy="263831"/>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2" name="Ink 271">
                    <a:extLst>
                      <a:ext uri="{FF2B5EF4-FFF2-40B4-BE49-F238E27FC236}">
                        <a16:creationId xmlns:a16="http://schemas.microsoft.com/office/drawing/2014/main" id="{6EF97F02-E9A8-4257-9C19-B8041E6F3744}"/>
                      </a:ext>
                    </a:extLst>
                  </p14:cNvPr>
                  <p14:cNvContentPartPr/>
                  <p14:nvPr/>
                </p14:nvContentPartPr>
                <p14:xfrm>
                  <a:off x="16161306" y="13002462"/>
                  <a:ext cx="82463" cy="6093"/>
                </p14:xfrm>
              </p:contentPart>
            </mc:Choice>
            <mc:Fallback xmlns="">
              <p:pic>
                <p:nvPicPr>
                  <p:cNvPr id="272" name="Ink 271">
                    <a:extLst>
                      <a:ext uri="{FF2B5EF4-FFF2-40B4-BE49-F238E27FC236}">
                        <a16:creationId xmlns:a16="http://schemas.microsoft.com/office/drawing/2014/main" id="{6EF97F02-E9A8-4257-9C19-B8041E6F3744}"/>
                      </a:ext>
                    </a:extLst>
                  </p:cNvPr>
                  <p:cNvPicPr/>
                  <p:nvPr/>
                </p:nvPicPr>
                <p:blipFill>
                  <a:blip r:embed="rId329"/>
                  <a:stretch>
                    <a:fillRect/>
                  </a:stretch>
                </p:blipFill>
                <p:spPr>
                  <a:xfrm>
                    <a:off x="16152303" y="12993502"/>
                    <a:ext cx="100108" cy="23655"/>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4" name="Ink 273">
                    <a:extLst>
                      <a:ext uri="{FF2B5EF4-FFF2-40B4-BE49-F238E27FC236}">
                        <a16:creationId xmlns:a16="http://schemas.microsoft.com/office/drawing/2014/main" id="{5AF7EFBE-73C8-42B7-BE31-D10001C8DEA3}"/>
                      </a:ext>
                    </a:extLst>
                  </p14:cNvPr>
                  <p14:cNvContentPartPr/>
                  <p14:nvPr/>
                </p14:nvContentPartPr>
                <p14:xfrm>
                  <a:off x="16347762" y="12929749"/>
                  <a:ext cx="142177" cy="167769"/>
                </p14:xfrm>
              </p:contentPart>
            </mc:Choice>
            <mc:Fallback xmlns="">
              <p:pic>
                <p:nvPicPr>
                  <p:cNvPr id="274" name="Ink 273">
                    <a:extLst>
                      <a:ext uri="{FF2B5EF4-FFF2-40B4-BE49-F238E27FC236}">
                        <a16:creationId xmlns:a16="http://schemas.microsoft.com/office/drawing/2014/main" id="{5AF7EFBE-73C8-42B7-BE31-D10001C8DEA3}"/>
                      </a:ext>
                    </a:extLst>
                  </p:cNvPr>
                  <p:cNvPicPr/>
                  <p:nvPr/>
                </p:nvPicPr>
                <p:blipFill>
                  <a:blip r:embed="rId331"/>
                  <a:stretch>
                    <a:fillRect/>
                  </a:stretch>
                </p:blipFill>
                <p:spPr>
                  <a:xfrm>
                    <a:off x="16338741" y="12920749"/>
                    <a:ext cx="159859" cy="185410"/>
                  </a:xfrm>
                  <a:prstGeom prst="rect">
                    <a:avLst/>
                  </a:prstGeom>
                </p:spPr>
              </p:pic>
            </mc:Fallback>
          </mc:AlternateContent>
        </p:grpSp>
        <p:grpSp>
          <p:nvGrpSpPr>
            <p:cNvPr id="287" name="Group 286">
              <a:extLst>
                <a:ext uri="{FF2B5EF4-FFF2-40B4-BE49-F238E27FC236}">
                  <a16:creationId xmlns:a16="http://schemas.microsoft.com/office/drawing/2014/main" id="{3223E07D-5384-4ADA-AD66-409C5BA18899}"/>
                </a:ext>
              </a:extLst>
            </p:cNvPr>
            <p:cNvGrpSpPr/>
            <p:nvPr/>
          </p:nvGrpSpPr>
          <p:grpSpPr>
            <a:xfrm>
              <a:off x="16597588" y="12824944"/>
              <a:ext cx="419221" cy="254295"/>
              <a:chOff x="16597588" y="12824944"/>
              <a:chExt cx="419221" cy="254295"/>
            </a:xfrm>
          </p:grpSpPr>
          <mc:AlternateContent xmlns:mc="http://schemas.openxmlformats.org/markup-compatibility/2006" xmlns:p14="http://schemas.microsoft.com/office/powerpoint/2010/main">
            <mc:Choice Requires="p14">
              <p:contentPart p14:bwMode="auto" r:id="rId332">
                <p14:nvContentPartPr>
                  <p14:cNvPr id="281" name="Ink 280">
                    <a:extLst>
                      <a:ext uri="{FF2B5EF4-FFF2-40B4-BE49-F238E27FC236}">
                        <a16:creationId xmlns:a16="http://schemas.microsoft.com/office/drawing/2014/main" id="{1837BE3E-EC3E-4C1C-8FA9-C7BE58225475}"/>
                      </a:ext>
                    </a:extLst>
                  </p14:cNvPr>
                  <p14:cNvContentPartPr/>
                  <p14:nvPr/>
                </p14:nvContentPartPr>
                <p14:xfrm>
                  <a:off x="16597588" y="12934217"/>
                  <a:ext cx="96274" cy="127554"/>
                </p14:xfrm>
              </p:contentPart>
            </mc:Choice>
            <mc:Fallback xmlns="">
              <p:pic>
                <p:nvPicPr>
                  <p:cNvPr id="281" name="Ink 280">
                    <a:extLst>
                      <a:ext uri="{FF2B5EF4-FFF2-40B4-BE49-F238E27FC236}">
                        <a16:creationId xmlns:a16="http://schemas.microsoft.com/office/drawing/2014/main" id="{1837BE3E-EC3E-4C1C-8FA9-C7BE58225475}"/>
                      </a:ext>
                    </a:extLst>
                  </p:cNvPr>
                  <p:cNvPicPr/>
                  <p:nvPr/>
                </p:nvPicPr>
                <p:blipFill>
                  <a:blip r:embed="rId333"/>
                  <a:stretch>
                    <a:fillRect/>
                  </a:stretch>
                </p:blipFill>
                <p:spPr>
                  <a:xfrm>
                    <a:off x="16588574" y="12925209"/>
                    <a:ext cx="113942" cy="14521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82" name="Ink 281">
                    <a:extLst>
                      <a:ext uri="{FF2B5EF4-FFF2-40B4-BE49-F238E27FC236}">
                        <a16:creationId xmlns:a16="http://schemas.microsoft.com/office/drawing/2014/main" id="{32258F71-C2C2-4377-8B63-01C4FA05D18E}"/>
                      </a:ext>
                    </a:extLst>
                  </p14:cNvPr>
                  <p14:cNvContentPartPr/>
                  <p14:nvPr/>
                </p14:nvContentPartPr>
                <p14:xfrm>
                  <a:off x="16665021" y="12824944"/>
                  <a:ext cx="27623" cy="240077"/>
                </p14:xfrm>
              </p:contentPart>
            </mc:Choice>
            <mc:Fallback xmlns="">
              <p:pic>
                <p:nvPicPr>
                  <p:cNvPr id="282" name="Ink 281">
                    <a:extLst>
                      <a:ext uri="{FF2B5EF4-FFF2-40B4-BE49-F238E27FC236}">
                        <a16:creationId xmlns:a16="http://schemas.microsoft.com/office/drawing/2014/main" id="{32258F71-C2C2-4377-8B63-01C4FA05D18E}"/>
                      </a:ext>
                    </a:extLst>
                  </p:cNvPr>
                  <p:cNvPicPr/>
                  <p:nvPr/>
                </p:nvPicPr>
                <p:blipFill>
                  <a:blip r:embed="rId335"/>
                  <a:stretch>
                    <a:fillRect/>
                  </a:stretch>
                </p:blipFill>
                <p:spPr>
                  <a:xfrm>
                    <a:off x="16655934" y="12815946"/>
                    <a:ext cx="45433" cy="257714"/>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3" name="Ink 282">
                    <a:extLst>
                      <a:ext uri="{FF2B5EF4-FFF2-40B4-BE49-F238E27FC236}">
                        <a16:creationId xmlns:a16="http://schemas.microsoft.com/office/drawing/2014/main" id="{5034FEAE-50A3-4090-B282-E145324B2634}"/>
                      </a:ext>
                    </a:extLst>
                  </p14:cNvPr>
                  <p14:cNvContentPartPr/>
                  <p14:nvPr/>
                </p14:nvContentPartPr>
                <p14:xfrm>
                  <a:off x="16780794" y="12954528"/>
                  <a:ext cx="8124" cy="101149"/>
                </p14:xfrm>
              </p:contentPart>
            </mc:Choice>
            <mc:Fallback xmlns="">
              <p:pic>
                <p:nvPicPr>
                  <p:cNvPr id="283" name="Ink 282">
                    <a:extLst>
                      <a:ext uri="{FF2B5EF4-FFF2-40B4-BE49-F238E27FC236}">
                        <a16:creationId xmlns:a16="http://schemas.microsoft.com/office/drawing/2014/main" id="{5034FEAE-50A3-4090-B282-E145324B2634}"/>
                      </a:ext>
                    </a:extLst>
                  </p:cNvPr>
                  <p:cNvPicPr/>
                  <p:nvPr/>
                </p:nvPicPr>
                <p:blipFill>
                  <a:blip r:embed="rId337"/>
                  <a:stretch>
                    <a:fillRect/>
                  </a:stretch>
                </p:blipFill>
                <p:spPr>
                  <a:xfrm>
                    <a:off x="16771964" y="12945529"/>
                    <a:ext cx="25432" cy="118787"/>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4" name="Ink 283">
                    <a:extLst>
                      <a:ext uri="{FF2B5EF4-FFF2-40B4-BE49-F238E27FC236}">
                        <a16:creationId xmlns:a16="http://schemas.microsoft.com/office/drawing/2014/main" id="{583DD66A-CA65-4921-8C25-5E435DDDE6A9}"/>
                      </a:ext>
                    </a:extLst>
                  </p14:cNvPr>
                  <p14:cNvContentPartPr/>
                  <p14:nvPr/>
                </p14:nvContentPartPr>
                <p14:xfrm>
                  <a:off x="16793793" y="12842411"/>
                  <a:ext cx="15843" cy="19499"/>
                </p14:xfrm>
              </p:contentPart>
            </mc:Choice>
            <mc:Fallback xmlns="">
              <p:pic>
                <p:nvPicPr>
                  <p:cNvPr id="284" name="Ink 283">
                    <a:extLst>
                      <a:ext uri="{FF2B5EF4-FFF2-40B4-BE49-F238E27FC236}">
                        <a16:creationId xmlns:a16="http://schemas.microsoft.com/office/drawing/2014/main" id="{583DD66A-CA65-4921-8C25-5E435DDDE6A9}"/>
                      </a:ext>
                    </a:extLst>
                  </p:cNvPr>
                  <p:cNvPicPr/>
                  <p:nvPr/>
                </p:nvPicPr>
                <p:blipFill>
                  <a:blip r:embed="rId339"/>
                  <a:stretch>
                    <a:fillRect/>
                  </a:stretch>
                </p:blipFill>
                <p:spPr>
                  <a:xfrm>
                    <a:off x="16784791" y="12833384"/>
                    <a:ext cx="33486" cy="37193"/>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5" name="Ink 284">
                    <a:extLst>
                      <a:ext uri="{FF2B5EF4-FFF2-40B4-BE49-F238E27FC236}">
                        <a16:creationId xmlns:a16="http://schemas.microsoft.com/office/drawing/2014/main" id="{7927030C-88E9-45F0-B533-4A0CDEC3A95A}"/>
                      </a:ext>
                    </a:extLst>
                  </p14:cNvPr>
                  <p14:cNvContentPartPr/>
                  <p14:nvPr/>
                </p14:nvContentPartPr>
                <p14:xfrm>
                  <a:off x="16933127" y="12852567"/>
                  <a:ext cx="8124" cy="226672"/>
                </p14:xfrm>
              </p:contentPart>
            </mc:Choice>
            <mc:Fallback xmlns="">
              <p:pic>
                <p:nvPicPr>
                  <p:cNvPr id="285" name="Ink 284">
                    <a:extLst>
                      <a:ext uri="{FF2B5EF4-FFF2-40B4-BE49-F238E27FC236}">
                        <a16:creationId xmlns:a16="http://schemas.microsoft.com/office/drawing/2014/main" id="{7927030C-88E9-45F0-B533-4A0CDEC3A95A}"/>
                      </a:ext>
                    </a:extLst>
                  </p:cNvPr>
                  <p:cNvPicPr/>
                  <p:nvPr/>
                </p:nvPicPr>
                <p:blipFill>
                  <a:blip r:embed="rId341"/>
                  <a:stretch>
                    <a:fillRect/>
                  </a:stretch>
                </p:blipFill>
                <p:spPr>
                  <a:xfrm>
                    <a:off x="16923895" y="12843572"/>
                    <a:ext cx="26218" cy="244302"/>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6A2D9463-63CE-4B84-B014-2B5ACFE6349D}"/>
                      </a:ext>
                    </a:extLst>
                  </p14:cNvPr>
                  <p14:cNvContentPartPr/>
                  <p14:nvPr/>
                </p14:nvContentPartPr>
                <p14:xfrm>
                  <a:off x="16870569" y="12911469"/>
                  <a:ext cx="146240" cy="24373"/>
                </p14:xfrm>
              </p:contentPart>
            </mc:Choice>
            <mc:Fallback xmlns="">
              <p:pic>
                <p:nvPicPr>
                  <p:cNvPr id="286" name="Ink 285">
                    <a:extLst>
                      <a:ext uri="{FF2B5EF4-FFF2-40B4-BE49-F238E27FC236}">
                        <a16:creationId xmlns:a16="http://schemas.microsoft.com/office/drawing/2014/main" id="{6A2D9463-63CE-4B84-B014-2B5ACFE6349D}"/>
                      </a:ext>
                    </a:extLst>
                  </p:cNvPr>
                  <p:cNvPicPr/>
                  <p:nvPr/>
                </p:nvPicPr>
                <p:blipFill>
                  <a:blip r:embed="rId343"/>
                  <a:stretch>
                    <a:fillRect/>
                  </a:stretch>
                </p:blipFill>
                <p:spPr>
                  <a:xfrm>
                    <a:off x="16861564" y="12902508"/>
                    <a:ext cx="163890" cy="41936"/>
                  </a:xfrm>
                  <a:prstGeom prst="rect">
                    <a:avLst/>
                  </a:prstGeom>
                </p:spPr>
              </p:pic>
            </mc:Fallback>
          </mc:AlternateContent>
        </p:grpSp>
        <p:grpSp>
          <p:nvGrpSpPr>
            <p:cNvPr id="291" name="Group 290">
              <a:extLst>
                <a:ext uri="{FF2B5EF4-FFF2-40B4-BE49-F238E27FC236}">
                  <a16:creationId xmlns:a16="http://schemas.microsoft.com/office/drawing/2014/main" id="{28B76EF6-4EF1-4D90-B367-7B5ACF122CAA}"/>
                </a:ext>
              </a:extLst>
            </p:cNvPr>
            <p:cNvGrpSpPr/>
            <p:nvPr/>
          </p:nvGrpSpPr>
          <p:grpSpPr>
            <a:xfrm>
              <a:off x="17245105" y="12835912"/>
              <a:ext cx="489903" cy="472435"/>
              <a:chOff x="17245105" y="12835912"/>
              <a:chExt cx="489903" cy="472435"/>
            </a:xfrm>
          </p:grpSpPr>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A9284FF0-775D-49E8-B076-98782B4FB33E}"/>
                      </a:ext>
                    </a:extLst>
                  </p14:cNvPr>
                  <p14:cNvContentPartPr/>
                  <p14:nvPr/>
                </p14:nvContentPartPr>
                <p14:xfrm>
                  <a:off x="17245105" y="12835912"/>
                  <a:ext cx="143396" cy="258357"/>
                </p14:xfrm>
              </p:contentPart>
            </mc:Choice>
            <mc:Fallback xmlns="">
              <p:pic>
                <p:nvPicPr>
                  <p:cNvPr id="288" name="Ink 287">
                    <a:extLst>
                      <a:ext uri="{FF2B5EF4-FFF2-40B4-BE49-F238E27FC236}">
                        <a16:creationId xmlns:a16="http://schemas.microsoft.com/office/drawing/2014/main" id="{A9284FF0-775D-49E8-B076-98782B4FB33E}"/>
                      </a:ext>
                    </a:extLst>
                  </p:cNvPr>
                  <p:cNvPicPr/>
                  <p:nvPr/>
                </p:nvPicPr>
                <p:blipFill>
                  <a:blip r:embed="rId345"/>
                  <a:stretch>
                    <a:fillRect/>
                  </a:stretch>
                </p:blipFill>
                <p:spPr>
                  <a:xfrm>
                    <a:off x="17236120" y="12826916"/>
                    <a:ext cx="161006" cy="275989"/>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9" name="Ink 288">
                    <a:extLst>
                      <a:ext uri="{FF2B5EF4-FFF2-40B4-BE49-F238E27FC236}">
                        <a16:creationId xmlns:a16="http://schemas.microsoft.com/office/drawing/2014/main" id="{7CD0C58C-09E2-4943-B4B7-4A2BC626B5ED}"/>
                      </a:ext>
                    </a:extLst>
                  </p14:cNvPr>
                  <p14:cNvContentPartPr/>
                  <p14:nvPr/>
                </p14:nvContentPartPr>
                <p14:xfrm>
                  <a:off x="17441310" y="12926905"/>
                  <a:ext cx="125929" cy="149896"/>
                </p14:xfrm>
              </p:contentPart>
            </mc:Choice>
            <mc:Fallback xmlns="">
              <p:pic>
                <p:nvPicPr>
                  <p:cNvPr id="289" name="Ink 288">
                    <a:extLst>
                      <a:ext uri="{FF2B5EF4-FFF2-40B4-BE49-F238E27FC236}">
                        <a16:creationId xmlns:a16="http://schemas.microsoft.com/office/drawing/2014/main" id="{7CD0C58C-09E2-4943-B4B7-4A2BC626B5ED}"/>
                      </a:ext>
                    </a:extLst>
                  </p:cNvPr>
                  <p:cNvPicPr/>
                  <p:nvPr/>
                </p:nvPicPr>
                <p:blipFill>
                  <a:blip r:embed="rId347"/>
                  <a:stretch>
                    <a:fillRect/>
                  </a:stretch>
                </p:blipFill>
                <p:spPr>
                  <a:xfrm>
                    <a:off x="17432315" y="12917897"/>
                    <a:ext cx="143559" cy="167552"/>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0" name="Ink 289">
                    <a:extLst>
                      <a:ext uri="{FF2B5EF4-FFF2-40B4-BE49-F238E27FC236}">
                        <a16:creationId xmlns:a16="http://schemas.microsoft.com/office/drawing/2014/main" id="{B1F12FF9-03B2-44CB-AA11-E6217268A2E6}"/>
                      </a:ext>
                    </a:extLst>
                  </p14:cNvPr>
                  <p14:cNvContentPartPr/>
                  <p14:nvPr/>
                </p14:nvContentPartPr>
                <p14:xfrm>
                  <a:off x="17466496" y="12961434"/>
                  <a:ext cx="268512" cy="346913"/>
                </p14:xfrm>
              </p:contentPart>
            </mc:Choice>
            <mc:Fallback xmlns="">
              <p:pic>
                <p:nvPicPr>
                  <p:cNvPr id="290" name="Ink 289">
                    <a:extLst>
                      <a:ext uri="{FF2B5EF4-FFF2-40B4-BE49-F238E27FC236}">
                        <a16:creationId xmlns:a16="http://schemas.microsoft.com/office/drawing/2014/main" id="{B1F12FF9-03B2-44CB-AA11-E6217268A2E6}"/>
                      </a:ext>
                    </a:extLst>
                  </p:cNvPr>
                  <p:cNvPicPr/>
                  <p:nvPr/>
                </p:nvPicPr>
                <p:blipFill>
                  <a:blip r:embed="rId349"/>
                  <a:stretch>
                    <a:fillRect/>
                  </a:stretch>
                </p:blipFill>
                <p:spPr>
                  <a:xfrm>
                    <a:off x="17457498" y="12952428"/>
                    <a:ext cx="286149" cy="364565"/>
                  </a:xfrm>
                  <a:prstGeom prst="rect">
                    <a:avLst/>
                  </a:prstGeom>
                </p:spPr>
              </p:pic>
            </mc:Fallback>
          </mc:AlternateContent>
        </p:grpSp>
      </p:grpSp>
      <p:grpSp>
        <p:nvGrpSpPr>
          <p:cNvPr id="187" name="Group 186">
            <a:extLst>
              <a:ext uri="{FF2B5EF4-FFF2-40B4-BE49-F238E27FC236}">
                <a16:creationId xmlns:a16="http://schemas.microsoft.com/office/drawing/2014/main" id="{BF339A5E-53FD-4128-8C48-AA3E5CAB2DE8}"/>
              </a:ext>
            </a:extLst>
          </p:cNvPr>
          <p:cNvGrpSpPr/>
          <p:nvPr/>
        </p:nvGrpSpPr>
        <p:grpSpPr>
          <a:xfrm>
            <a:off x="17751057" y="9975057"/>
            <a:ext cx="2162880" cy="1937160"/>
            <a:chOff x="17751057" y="9975057"/>
            <a:chExt cx="2162880" cy="1937160"/>
          </a:xfrm>
        </p:grpSpPr>
        <mc:AlternateContent xmlns:mc="http://schemas.openxmlformats.org/markup-compatibility/2006" xmlns:p14="http://schemas.microsoft.com/office/powerpoint/2010/main">
          <mc:Choice Requires="p14">
            <p:contentPart p14:bwMode="auto" r:id="rId350">
              <p14:nvContentPartPr>
                <p14:cNvPr id="136" name="Ink 135">
                  <a:extLst>
                    <a:ext uri="{FF2B5EF4-FFF2-40B4-BE49-F238E27FC236}">
                      <a16:creationId xmlns:a16="http://schemas.microsoft.com/office/drawing/2014/main" id="{2A4AA316-D26E-4AED-AC98-8D422BA30AEA}"/>
                    </a:ext>
                  </a:extLst>
                </p14:cNvPr>
                <p14:cNvContentPartPr/>
                <p14:nvPr/>
              </p14:nvContentPartPr>
              <p14:xfrm>
                <a:off x="17755017" y="9975057"/>
                <a:ext cx="2158920" cy="1779480"/>
              </p14:xfrm>
            </p:contentPart>
          </mc:Choice>
          <mc:Fallback xmlns="">
            <p:pic>
              <p:nvPicPr>
                <p:cNvPr id="136" name="Ink 135">
                  <a:extLst>
                    <a:ext uri="{FF2B5EF4-FFF2-40B4-BE49-F238E27FC236}">
                      <a16:creationId xmlns:a16="http://schemas.microsoft.com/office/drawing/2014/main" id="{2A4AA316-D26E-4AED-AC98-8D422BA30AEA}"/>
                    </a:ext>
                  </a:extLst>
                </p:cNvPr>
                <p:cNvPicPr/>
                <p:nvPr/>
              </p:nvPicPr>
              <p:blipFill>
                <a:blip r:embed="rId351"/>
                <a:stretch>
                  <a:fillRect/>
                </a:stretch>
              </p:blipFill>
              <p:spPr>
                <a:xfrm>
                  <a:off x="17737017" y="9957053"/>
                  <a:ext cx="2194560" cy="1815127"/>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77" name="Ink 176">
                  <a:extLst>
                    <a:ext uri="{FF2B5EF4-FFF2-40B4-BE49-F238E27FC236}">
                      <a16:creationId xmlns:a16="http://schemas.microsoft.com/office/drawing/2014/main" id="{39A7EECF-8BF5-4B71-BBA0-158C3311FDF0}"/>
                    </a:ext>
                  </a:extLst>
                </p14:cNvPr>
                <p14:cNvContentPartPr/>
                <p14:nvPr/>
              </p14:nvContentPartPr>
              <p14:xfrm>
                <a:off x="17751057" y="11406777"/>
                <a:ext cx="226080" cy="362520"/>
              </p14:xfrm>
            </p:contentPart>
          </mc:Choice>
          <mc:Fallback xmlns="">
            <p:pic>
              <p:nvPicPr>
                <p:cNvPr id="177" name="Ink 176">
                  <a:extLst>
                    <a:ext uri="{FF2B5EF4-FFF2-40B4-BE49-F238E27FC236}">
                      <a16:creationId xmlns:a16="http://schemas.microsoft.com/office/drawing/2014/main" id="{39A7EECF-8BF5-4B71-BBA0-158C3311FDF0}"/>
                    </a:ext>
                  </a:extLst>
                </p:cNvPr>
                <p:cNvPicPr/>
                <p:nvPr/>
              </p:nvPicPr>
              <p:blipFill>
                <a:blip r:embed="rId353"/>
                <a:stretch>
                  <a:fillRect/>
                </a:stretch>
              </p:blipFill>
              <p:spPr>
                <a:xfrm>
                  <a:off x="17733086" y="11388777"/>
                  <a:ext cx="261663"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84" name="Ink 183">
                  <a:extLst>
                    <a:ext uri="{FF2B5EF4-FFF2-40B4-BE49-F238E27FC236}">
                      <a16:creationId xmlns:a16="http://schemas.microsoft.com/office/drawing/2014/main" id="{A7C70EC6-8E1A-4FA1-8D28-96F8154018F2}"/>
                    </a:ext>
                  </a:extLst>
                </p14:cNvPr>
                <p14:cNvContentPartPr/>
                <p14:nvPr/>
              </p14:nvContentPartPr>
              <p14:xfrm>
                <a:off x="17756097" y="11754177"/>
                <a:ext cx="430200" cy="158040"/>
              </p14:xfrm>
            </p:contentPart>
          </mc:Choice>
          <mc:Fallback xmlns="">
            <p:pic>
              <p:nvPicPr>
                <p:cNvPr id="184" name="Ink 183">
                  <a:extLst>
                    <a:ext uri="{FF2B5EF4-FFF2-40B4-BE49-F238E27FC236}">
                      <a16:creationId xmlns:a16="http://schemas.microsoft.com/office/drawing/2014/main" id="{A7C70EC6-8E1A-4FA1-8D28-96F8154018F2}"/>
                    </a:ext>
                  </a:extLst>
                </p:cNvPr>
                <p:cNvPicPr/>
                <p:nvPr/>
              </p:nvPicPr>
              <p:blipFill>
                <a:blip r:embed="rId355"/>
                <a:stretch>
                  <a:fillRect/>
                </a:stretch>
              </p:blipFill>
              <p:spPr>
                <a:xfrm>
                  <a:off x="17738097" y="11736218"/>
                  <a:ext cx="465840" cy="193599"/>
                </a:xfrm>
                <a:prstGeom prst="rect">
                  <a:avLst/>
                </a:prstGeom>
              </p:spPr>
            </p:pic>
          </mc:Fallback>
        </mc:AlternateContent>
      </p:grpSp>
      <p:grpSp>
        <p:nvGrpSpPr>
          <p:cNvPr id="237" name="Group 236">
            <a:extLst>
              <a:ext uri="{FF2B5EF4-FFF2-40B4-BE49-F238E27FC236}">
                <a16:creationId xmlns:a16="http://schemas.microsoft.com/office/drawing/2014/main" id="{10BBD33C-9091-43C7-A5DE-DE6DC04A5B14}"/>
              </a:ext>
            </a:extLst>
          </p:cNvPr>
          <p:cNvGrpSpPr/>
          <p:nvPr/>
        </p:nvGrpSpPr>
        <p:grpSpPr>
          <a:xfrm>
            <a:off x="13472457" y="10207257"/>
            <a:ext cx="2226332" cy="1798312"/>
            <a:chOff x="13472457" y="10207257"/>
            <a:chExt cx="2226332" cy="1798312"/>
          </a:xfrm>
        </p:grpSpPr>
        <mc:AlternateContent xmlns:mc="http://schemas.openxmlformats.org/markup-compatibility/2006" xmlns:p14="http://schemas.microsoft.com/office/powerpoint/2010/main">
          <mc:Choice Requires="p14">
            <p:contentPart p14:bwMode="auto" r:id="rId356">
              <p14:nvContentPartPr>
                <p14:cNvPr id="205" name="Ink 204">
                  <a:extLst>
                    <a:ext uri="{FF2B5EF4-FFF2-40B4-BE49-F238E27FC236}">
                      <a16:creationId xmlns:a16="http://schemas.microsoft.com/office/drawing/2014/main" id="{09CF4BC1-680C-41E5-892A-6ED818FF4D88}"/>
                    </a:ext>
                  </a:extLst>
                </p14:cNvPr>
                <p14:cNvContentPartPr/>
                <p14:nvPr/>
              </p14:nvContentPartPr>
              <p14:xfrm>
                <a:off x="13472457" y="10207257"/>
                <a:ext cx="2221560" cy="1687680"/>
              </p14:xfrm>
            </p:contentPart>
          </mc:Choice>
          <mc:Fallback xmlns="">
            <p:pic>
              <p:nvPicPr>
                <p:cNvPr id="205" name="Ink 204">
                  <a:extLst>
                    <a:ext uri="{FF2B5EF4-FFF2-40B4-BE49-F238E27FC236}">
                      <a16:creationId xmlns:a16="http://schemas.microsoft.com/office/drawing/2014/main" id="{09CF4BC1-680C-41E5-892A-6ED818FF4D88}"/>
                    </a:ext>
                  </a:extLst>
                </p:cNvPr>
                <p:cNvPicPr/>
                <p:nvPr/>
              </p:nvPicPr>
              <p:blipFill>
                <a:blip r:embed="rId357"/>
                <a:stretch>
                  <a:fillRect/>
                </a:stretch>
              </p:blipFill>
              <p:spPr>
                <a:xfrm>
                  <a:off x="13454457" y="10189261"/>
                  <a:ext cx="2257200" cy="1723312"/>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6" name="Ink 215">
                  <a:extLst>
                    <a:ext uri="{FF2B5EF4-FFF2-40B4-BE49-F238E27FC236}">
                      <a16:creationId xmlns:a16="http://schemas.microsoft.com/office/drawing/2014/main" id="{7FBA2D86-DA25-4B87-8AA1-4C4491F39F99}"/>
                    </a:ext>
                  </a:extLst>
                </p14:cNvPr>
                <p14:cNvContentPartPr/>
                <p14:nvPr/>
              </p14:nvContentPartPr>
              <p14:xfrm>
                <a:off x="15572789" y="11534329"/>
                <a:ext cx="126000" cy="352080"/>
              </p14:xfrm>
            </p:contentPart>
          </mc:Choice>
          <mc:Fallback xmlns="">
            <p:pic>
              <p:nvPicPr>
                <p:cNvPr id="216" name="Ink 215">
                  <a:extLst>
                    <a:ext uri="{FF2B5EF4-FFF2-40B4-BE49-F238E27FC236}">
                      <a16:creationId xmlns:a16="http://schemas.microsoft.com/office/drawing/2014/main" id="{7FBA2D86-DA25-4B87-8AA1-4C4491F39F99}"/>
                    </a:ext>
                  </a:extLst>
                </p:cNvPr>
                <p:cNvPicPr/>
                <p:nvPr/>
              </p:nvPicPr>
              <p:blipFill>
                <a:blip r:embed="rId359"/>
                <a:stretch>
                  <a:fillRect/>
                </a:stretch>
              </p:blipFill>
              <p:spPr>
                <a:xfrm>
                  <a:off x="15554840" y="11516329"/>
                  <a:ext cx="161538"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9" name="Ink 218">
                  <a:extLst>
                    <a:ext uri="{FF2B5EF4-FFF2-40B4-BE49-F238E27FC236}">
                      <a16:creationId xmlns:a16="http://schemas.microsoft.com/office/drawing/2014/main" id="{3CEB1607-B577-4935-BAD5-BCD990BAF4C0}"/>
                    </a:ext>
                  </a:extLst>
                </p14:cNvPr>
                <p14:cNvContentPartPr/>
                <p14:nvPr/>
              </p14:nvContentPartPr>
              <p14:xfrm>
                <a:off x="15414389" y="11901169"/>
                <a:ext cx="260640" cy="104400"/>
              </p14:xfrm>
            </p:contentPart>
          </mc:Choice>
          <mc:Fallback xmlns="">
            <p:pic>
              <p:nvPicPr>
                <p:cNvPr id="219" name="Ink 218">
                  <a:extLst>
                    <a:ext uri="{FF2B5EF4-FFF2-40B4-BE49-F238E27FC236}">
                      <a16:creationId xmlns:a16="http://schemas.microsoft.com/office/drawing/2014/main" id="{3CEB1607-B577-4935-BAD5-BCD990BAF4C0}"/>
                    </a:ext>
                  </a:extLst>
                </p:cNvPr>
                <p:cNvPicPr/>
                <p:nvPr/>
              </p:nvPicPr>
              <p:blipFill>
                <a:blip r:embed="rId361"/>
                <a:stretch>
                  <a:fillRect/>
                </a:stretch>
              </p:blipFill>
              <p:spPr>
                <a:xfrm>
                  <a:off x="15396389" y="11883169"/>
                  <a:ext cx="296280" cy="140040"/>
                </a:xfrm>
                <a:prstGeom prst="rect">
                  <a:avLst/>
                </a:prstGeom>
              </p:spPr>
            </p:pic>
          </mc:Fallback>
        </mc:AlternateContent>
      </p:grpSp>
      <p:pic>
        <p:nvPicPr>
          <p:cNvPr id="259" name="Picture 258">
            <a:extLst>
              <a:ext uri="{FF2B5EF4-FFF2-40B4-BE49-F238E27FC236}">
                <a16:creationId xmlns:a16="http://schemas.microsoft.com/office/drawing/2014/main" id="{CB6F7664-53A0-4999-966E-8BDE593DB0DA}"/>
              </a:ext>
            </a:extLst>
          </p:cNvPr>
          <p:cNvPicPr>
            <a:picLocks noChangeAspect="1"/>
          </p:cNvPicPr>
          <p:nvPr/>
        </p:nvPicPr>
        <p:blipFill>
          <a:blip r:embed="rId362">
            <a:alphaModFix amt="25000"/>
          </a:blip>
          <a:stretch>
            <a:fillRect/>
          </a:stretch>
        </p:blipFill>
        <p:spPr>
          <a:xfrm>
            <a:off x="10787810" y="3136035"/>
            <a:ext cx="12778323" cy="4194412"/>
          </a:xfrm>
          <a:prstGeom prst="rect">
            <a:avLst/>
          </a:prstGeom>
        </p:spPr>
      </p:pic>
    </p:spTree>
    <p:extLst>
      <p:ext uri="{BB962C8B-B14F-4D97-AF65-F5344CB8AC3E}">
        <p14:creationId xmlns:p14="http://schemas.microsoft.com/office/powerpoint/2010/main" val="177801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
                                        <p:tgtEl>
                                          <p:spTgt spid="29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7"/>
                                        </p:tgtEl>
                                        <p:attrNameLst>
                                          <p:attrName>style.visibility</p:attrName>
                                        </p:attrNameLst>
                                      </p:cBhvr>
                                      <p:to>
                                        <p:strVal val="visible"/>
                                      </p:to>
                                    </p:set>
                                    <p:animEffect transition="in" filter="wipe(right)">
                                      <p:cBhvr>
                                        <p:cTn id="11" dur="500"/>
                                        <p:tgtEl>
                                          <p:spTgt spid="187"/>
                                        </p:tgtEl>
                                      </p:cBhvr>
                                    </p:animEffect>
                                  </p:childTnLst>
                                </p:cTn>
                              </p:par>
                              <p:par>
                                <p:cTn id="12" presetID="22" presetClass="entr" presetSubtype="8" fill="hold" nodeType="withEffect">
                                  <p:stCondLst>
                                    <p:cond delay="0"/>
                                  </p:stCondLst>
                                  <p:childTnLst>
                                    <p:set>
                                      <p:cBhvr>
                                        <p:cTn id="13" dur="1" fill="hold">
                                          <p:stCondLst>
                                            <p:cond delay="0"/>
                                          </p:stCondLst>
                                        </p:cTn>
                                        <p:tgtEl>
                                          <p:spTgt spid="237"/>
                                        </p:tgtEl>
                                        <p:attrNameLst>
                                          <p:attrName>style.visibility</p:attrName>
                                        </p:attrNameLst>
                                      </p:cBhvr>
                                      <p:to>
                                        <p:strVal val="visible"/>
                                      </p:to>
                                    </p:set>
                                    <p:animEffect transition="in" filter="wipe(left)">
                                      <p:cBhvr>
                                        <p:cTn id="14"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30304"/>
      </a:dk1>
      <a:lt1>
        <a:sysClr val="window" lastClr="FFFFFF"/>
      </a:lt1>
      <a:dk2>
        <a:srgbClr val="44546A"/>
      </a:dk2>
      <a:lt2>
        <a:srgbClr val="E7E6E6"/>
      </a:lt2>
      <a:accent1>
        <a:srgbClr val="705DE1"/>
      </a:accent1>
      <a:accent2>
        <a:srgbClr val="C73575"/>
      </a:accent2>
      <a:accent3>
        <a:srgbClr val="A7ADAD"/>
      </a:accent3>
      <a:accent4>
        <a:srgbClr val="FFC000"/>
      </a:accent4>
      <a:accent5>
        <a:srgbClr val="5B9BD5"/>
      </a:accent5>
      <a:accent6>
        <a:srgbClr val="38BC90"/>
      </a:accent6>
      <a:hlink>
        <a:srgbClr val="0563C1"/>
      </a:hlink>
      <a:folHlink>
        <a:srgbClr val="954F72"/>
      </a:folHlink>
    </a:clrScheme>
    <a:fontScheme name="Hashi">
      <a:majorFont>
        <a:latin typeface="Lintel"/>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2_White">
  <a:themeElements>
    <a:clrScheme name="White">
      <a:dk1>
        <a:srgbClr val="4E515D"/>
      </a:dk1>
      <a:lt1>
        <a:srgbClr val="5D4D0F"/>
      </a:lt1>
      <a:dk2>
        <a:srgbClr val="2A1C73"/>
      </a:dk2>
      <a:lt2>
        <a:srgbClr val="005283"/>
      </a:lt2>
      <a:accent1>
        <a:srgbClr val="9396A2"/>
      </a:accent1>
      <a:accent2>
        <a:srgbClr val="B6B8C2"/>
      </a:accent2>
      <a:accent3>
        <a:srgbClr val="D2D4DB"/>
      </a:accent3>
      <a:accent4>
        <a:srgbClr val="E5E6EB"/>
      </a:accent4>
      <a:accent5>
        <a:srgbClr val="F7F8FA"/>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9079</TotalTime>
  <Words>5202</Words>
  <Application>Microsoft Macintosh PowerPoint</Application>
  <PresentationFormat>Custom</PresentationFormat>
  <Paragraphs>812</Paragraphs>
  <Slides>29</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Gilmer</vt:lpstr>
      <vt:lpstr>Helvetica Neue</vt:lpstr>
      <vt:lpstr>Lintel</vt:lpstr>
      <vt:lpstr>Noto Sans Symbols</vt:lpstr>
      <vt:lpstr>Open Sans</vt:lpstr>
      <vt:lpstr>Office Theme</vt:lpstr>
      <vt:lpstr>2_White</vt:lpstr>
      <vt:lpstr>PowerPoint Presentation</vt:lpstr>
      <vt:lpstr>Agenda</vt:lpstr>
      <vt:lpstr>Zero-ish Trust Architecture</vt:lpstr>
      <vt:lpstr>Zero-ish Trust (Defense in Depth)</vt:lpstr>
      <vt:lpstr>Zero-ish Trust (Defense in Depth)</vt:lpstr>
      <vt:lpstr>Zero-ish Trust (Defense in Depth)</vt:lpstr>
      <vt:lpstr>Zero-ish Trust (Defense in Depth)</vt:lpstr>
      <vt:lpstr>Zero-ish Trust (Defense in Depth)</vt:lpstr>
      <vt:lpstr>Zero-ish Trust (Defense in Depth)</vt:lpstr>
      <vt:lpstr>Removing the IP dependency for security</vt:lpstr>
      <vt:lpstr>HashiCorp Vault</vt:lpstr>
      <vt:lpstr>Zero-trust Identity driven controls</vt:lpstr>
      <vt:lpstr>PowerPoint Presentation</vt:lpstr>
      <vt:lpstr>Platform Fragmentation</vt:lpstr>
      <vt:lpstr>Goals &amp; Challenges</vt:lpstr>
      <vt:lpstr>Consul as the single point of truth for services</vt:lpstr>
      <vt:lpstr>DevOps CI/CD Objectives and Disillusionments </vt:lpstr>
      <vt:lpstr>What does HashiCorp Consul provide?</vt:lpstr>
      <vt:lpstr>3 Core Consul Use Cases</vt:lpstr>
      <vt:lpstr>Consul - Service Discovery</vt:lpstr>
      <vt:lpstr>Consul - Network Infrastructure Automation</vt:lpstr>
      <vt:lpstr>Consul – Service Mesh</vt:lpstr>
      <vt:lpstr>Consul Mesh Gateways</vt:lpstr>
      <vt:lpstr>Consul Mesh Gateways</vt:lpstr>
      <vt:lpstr>Consul Mesh Gateways</vt:lpstr>
      <vt:lpstr>Consul Terminating Gateways</vt:lpstr>
      <vt:lpstr>Consul Ingress Gateways</vt:lpstr>
      <vt:lpstr>Consul Enterprise: Art of the Possible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Infrastructure Automation</dc:title>
  <dc:creator>jacob</dc:creator>
  <cp:lastModifiedBy>Raj Chacko</cp:lastModifiedBy>
  <cp:revision>80</cp:revision>
  <dcterms:created xsi:type="dcterms:W3CDTF">1601-01-01T00:00:00Z</dcterms:created>
  <dcterms:modified xsi:type="dcterms:W3CDTF">2022-04-21T17:47:54Z</dcterms:modified>
</cp:coreProperties>
</file>